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86" r:id="rId3"/>
    <p:sldId id="259" r:id="rId4"/>
    <p:sldId id="258" r:id="rId5"/>
    <p:sldId id="262" r:id="rId6"/>
    <p:sldId id="268" r:id="rId7"/>
    <p:sldId id="264" r:id="rId8"/>
    <p:sldId id="321" r:id="rId9"/>
    <p:sldId id="322" r:id="rId10"/>
    <p:sldId id="323" r:id="rId11"/>
    <p:sldId id="284" r:id="rId12"/>
    <p:sldId id="324" r:id="rId13"/>
    <p:sldId id="315" r:id="rId14"/>
    <p:sldId id="319" r:id="rId15"/>
    <p:sldId id="290" r:id="rId16"/>
    <p:sldId id="326" r:id="rId17"/>
    <p:sldId id="327" r:id="rId18"/>
    <p:sldId id="328" r:id="rId19"/>
    <p:sldId id="329" r:id="rId20"/>
    <p:sldId id="28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mpact" panose="020B0806030902050204" pitchFamily="3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Work Sans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F9D365"/>
    <a:srgbClr val="4285F4"/>
    <a:srgbClr val="3A80F4"/>
    <a:srgbClr val="FBBC05"/>
    <a:srgbClr val="DFB6DA"/>
    <a:srgbClr val="F1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FA68E-D25C-42A9-B07E-FCD0E12395F7}">
  <a:tblStyle styleId="{9CDFA68E-D25C-42A9-B07E-FCD0E12395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008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5f6df9d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5f6df9d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37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063bfe1d1e_0_2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1063bfe1d1e_0_2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37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g1063bfe1d1e_0_2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1" name="Google Shape;2151;g1063bfe1d1e_0_2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5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5f6df9db5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5f6df9db5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57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05ca79da80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05ca79da80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20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05ca79da80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105ca79da80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44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1063bfe1d1e_0_27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1063bfe1d1e_0_27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517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5f6df9db5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5f6df9db5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458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63bfe1d1e_0_2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63bfe1d1e_0_2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448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63bfe1d1e_0_2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63bfe1d1e_0_2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740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63bfe1d1e_0_2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63bfe1d1e_0_2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5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1063bfe1d1e_0_26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1063bfe1d1e_0_26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377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1063bfe1d1e_0_25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1063bfe1d1e_0_25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14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311cdd759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311cdd759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32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5f6df9db5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05f6df9db5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320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063bfe1d1e_0_26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063bfe1d1e_0_26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94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063bfe1d1e_0_26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063bfe1d1e_0_26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18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0311cdd759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0311cdd759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097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063bfe1d1e_0_26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1063bfe1d1e_0_26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9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105ca79da8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105ca79da8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0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1099767">
            <a:off x="6940964" y="4365629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8730445">
            <a:off x="-398143" y="228074"/>
            <a:ext cx="2370027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" name="Google Shape;11;p2"/>
          <p:cNvSpPr/>
          <p:nvPr/>
        </p:nvSpPr>
        <p:spPr>
          <a:xfrm>
            <a:off x="7556100" y="-982575"/>
            <a:ext cx="1550625" cy="1821650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 rot="1934617">
            <a:off x="7872255" y="4179345"/>
            <a:ext cx="1914049" cy="1909186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711814">
            <a:off x="92079" y="-1000453"/>
            <a:ext cx="2130601" cy="1608978"/>
          </a:xfrm>
          <a:custGeom>
            <a:avLst/>
            <a:gdLst/>
            <a:ahLst/>
            <a:cxnLst/>
            <a:rect l="l" t="t" r="r" b="b"/>
            <a:pathLst>
              <a:path w="62484" h="47183" extrusionOk="0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-110600" y="3786754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 rot="-9221838">
            <a:off x="6728923" y="-728326"/>
            <a:ext cx="2338182" cy="1608929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-690838" y="3009833"/>
            <a:ext cx="2598663" cy="2244763"/>
            <a:chOff x="-690838" y="3009833"/>
            <a:chExt cx="2598663" cy="2244763"/>
          </a:xfrm>
        </p:grpSpPr>
        <p:sp>
          <p:nvSpPr>
            <p:cNvPr id="17" name="Google Shape;17;p2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avLst/>
              <a:gdLst/>
              <a:ahLst/>
              <a:cxnLst/>
              <a:rect l="l" t="t" r="r" b="b"/>
              <a:pathLst>
                <a:path w="68005" h="52726" extrusionOk="0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8143" y="4330297"/>
              <a:ext cx="336700" cy="250725"/>
            </a:xfrm>
            <a:custGeom>
              <a:avLst/>
              <a:gdLst/>
              <a:ahLst/>
              <a:cxnLst/>
              <a:rect l="l" t="t" r="r" b="b"/>
              <a:pathLst>
                <a:path w="13468" h="10029" extrusionOk="0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669825" y="13912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/>
          <p:nvPr/>
        </p:nvSpPr>
        <p:spPr>
          <a:xfrm rot="10800000" flipH="1">
            <a:off x="8430825" y="-264191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/>
          <p:nvPr/>
        </p:nvSpPr>
        <p:spPr>
          <a:xfrm rot="6635144">
            <a:off x="-990759" y="-865133"/>
            <a:ext cx="2227613" cy="1727125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/>
          <p:nvPr/>
        </p:nvSpPr>
        <p:spPr>
          <a:xfrm rot="5400000">
            <a:off x="7701452" y="-617740"/>
            <a:ext cx="643300" cy="2026850"/>
          </a:xfrm>
          <a:custGeom>
            <a:avLst/>
            <a:gdLst/>
            <a:ahLst/>
            <a:cxnLst/>
            <a:rect l="l" t="t" r="r" b="b"/>
            <a:pathLst>
              <a:path w="25732" h="81074" extrusionOk="0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Google Shape;337;p29"/>
          <p:cNvSpPr/>
          <p:nvPr/>
        </p:nvSpPr>
        <p:spPr>
          <a:xfrm rot="-7613089">
            <a:off x="-94121" y="-1026702"/>
            <a:ext cx="1914177" cy="1909314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9"/>
          <p:cNvSpPr/>
          <p:nvPr/>
        </p:nvSpPr>
        <p:spPr>
          <a:xfrm rot="6483593">
            <a:off x="18107" y="4161314"/>
            <a:ext cx="1092687" cy="1445875"/>
          </a:xfrm>
          <a:custGeom>
            <a:avLst/>
            <a:gdLst/>
            <a:ahLst/>
            <a:cxnLst/>
            <a:rect l="l" t="t" r="r" b="b"/>
            <a:pathLst>
              <a:path w="43709" h="57837" extrusionOk="0">
                <a:moveTo>
                  <a:pt x="0" y="57837"/>
                </a:moveTo>
                <a:cubicBezTo>
                  <a:pt x="3091" y="56513"/>
                  <a:pt x="13613" y="54232"/>
                  <a:pt x="18543" y="49890"/>
                </a:cubicBezTo>
                <a:cubicBezTo>
                  <a:pt x="23473" y="45549"/>
                  <a:pt x="28772" y="35982"/>
                  <a:pt x="29581" y="31788"/>
                </a:cubicBezTo>
                <a:cubicBezTo>
                  <a:pt x="30391" y="27594"/>
                  <a:pt x="25460" y="25533"/>
                  <a:pt x="23400" y="24724"/>
                </a:cubicBezTo>
                <a:cubicBezTo>
                  <a:pt x="21340" y="23915"/>
                  <a:pt x="18176" y="25019"/>
                  <a:pt x="17219" y="26932"/>
                </a:cubicBezTo>
                <a:cubicBezTo>
                  <a:pt x="16262" y="28845"/>
                  <a:pt x="16483" y="33996"/>
                  <a:pt x="17660" y="36203"/>
                </a:cubicBezTo>
                <a:cubicBezTo>
                  <a:pt x="18837" y="38411"/>
                  <a:pt x="21928" y="39736"/>
                  <a:pt x="24283" y="40177"/>
                </a:cubicBezTo>
                <a:cubicBezTo>
                  <a:pt x="26638" y="40619"/>
                  <a:pt x="28845" y="41869"/>
                  <a:pt x="31788" y="38852"/>
                </a:cubicBezTo>
                <a:cubicBezTo>
                  <a:pt x="34731" y="35835"/>
                  <a:pt x="40103" y="27299"/>
                  <a:pt x="41943" y="22075"/>
                </a:cubicBezTo>
                <a:cubicBezTo>
                  <a:pt x="43783" y="16851"/>
                  <a:pt x="42532" y="11185"/>
                  <a:pt x="42826" y="7506"/>
                </a:cubicBezTo>
                <a:cubicBezTo>
                  <a:pt x="43120" y="3827"/>
                  <a:pt x="43562" y="1251"/>
                  <a:pt x="43709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Google Shape;339;p29"/>
          <p:cNvSpPr/>
          <p:nvPr/>
        </p:nvSpPr>
        <p:spPr>
          <a:xfrm rot="10800000">
            <a:off x="-806520" y="3489120"/>
            <a:ext cx="2227674" cy="1727172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9"/>
          <p:cNvSpPr/>
          <p:nvPr/>
        </p:nvSpPr>
        <p:spPr>
          <a:xfrm rot="6635144">
            <a:off x="7317016" y="3971892"/>
            <a:ext cx="2227613" cy="1727125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9"/>
          <p:cNvSpPr/>
          <p:nvPr/>
        </p:nvSpPr>
        <p:spPr>
          <a:xfrm rot="-1099767">
            <a:off x="7391439" y="4622117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915500" y="2486014"/>
            <a:ext cx="345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title" idx="2" hasCustomPrompt="1"/>
          </p:nvPr>
        </p:nvSpPr>
        <p:spPr>
          <a:xfrm>
            <a:off x="915500" y="1331560"/>
            <a:ext cx="17058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915500" y="3282211"/>
            <a:ext cx="28035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 rot="-8829132" flipH="1">
            <a:off x="-663393" y="-195743"/>
            <a:ext cx="1550598" cy="1821619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7" name="Google Shape;347;p30"/>
          <p:cNvSpPr/>
          <p:nvPr/>
        </p:nvSpPr>
        <p:spPr>
          <a:xfrm rot="9115900">
            <a:off x="-549725" y="196372"/>
            <a:ext cx="2338158" cy="1608912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0"/>
          <p:cNvSpPr/>
          <p:nvPr/>
        </p:nvSpPr>
        <p:spPr>
          <a:xfrm rot="3447992">
            <a:off x="7343119" y="-105001"/>
            <a:ext cx="1914113" cy="1909251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 rot="-10650074">
            <a:off x="-250994" y="51511"/>
            <a:ext cx="2370146" cy="309566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Google Shape;350;p30"/>
          <p:cNvSpPr/>
          <p:nvPr/>
        </p:nvSpPr>
        <p:spPr>
          <a:xfrm>
            <a:off x="7170250" y="103057"/>
            <a:ext cx="2370025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Google Shape;351;p30"/>
          <p:cNvSpPr/>
          <p:nvPr/>
        </p:nvSpPr>
        <p:spPr>
          <a:xfrm rot="-1282067">
            <a:off x="8482789" y="-22455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title"/>
          </p:nvPr>
        </p:nvSpPr>
        <p:spPr>
          <a:xfrm>
            <a:off x="2582250" y="2326108"/>
            <a:ext cx="397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30"/>
          <p:cNvSpPr txBox="1">
            <a:spLocks noGrp="1"/>
          </p:cNvSpPr>
          <p:nvPr>
            <p:ph type="title" idx="2" hasCustomPrompt="1"/>
          </p:nvPr>
        </p:nvSpPr>
        <p:spPr>
          <a:xfrm>
            <a:off x="3719100" y="1183902"/>
            <a:ext cx="17058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4" name="Google Shape;354;p30"/>
          <p:cNvSpPr txBox="1">
            <a:spLocks noGrp="1"/>
          </p:cNvSpPr>
          <p:nvPr>
            <p:ph type="subTitle" idx="1"/>
          </p:nvPr>
        </p:nvSpPr>
        <p:spPr>
          <a:xfrm>
            <a:off x="3103500" y="3169437"/>
            <a:ext cx="29370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/>
          <p:nvPr/>
        </p:nvSpPr>
        <p:spPr>
          <a:xfrm rot="-2700000" flipH="1">
            <a:off x="7388977" y="-852591"/>
            <a:ext cx="1550610" cy="1821633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Google Shape;369;p32"/>
          <p:cNvSpPr/>
          <p:nvPr/>
        </p:nvSpPr>
        <p:spPr>
          <a:xfrm>
            <a:off x="154150" y="3889422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2"/>
          <p:cNvSpPr/>
          <p:nvPr/>
        </p:nvSpPr>
        <p:spPr>
          <a:xfrm rot="-3447992" flipH="1">
            <a:off x="8513667" y="4573649"/>
            <a:ext cx="1914113" cy="1909251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2"/>
          <p:cNvSpPr/>
          <p:nvPr/>
        </p:nvSpPr>
        <p:spPr>
          <a:xfrm rot="-10650074">
            <a:off x="-250994" y="51511"/>
            <a:ext cx="2370146" cy="309566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Google Shape;372;p32"/>
          <p:cNvSpPr/>
          <p:nvPr/>
        </p:nvSpPr>
        <p:spPr>
          <a:xfrm rot="-2700000" flipH="1">
            <a:off x="7555206" y="4785699"/>
            <a:ext cx="2370002" cy="309547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3" name="Google Shape;373;p32"/>
          <p:cNvSpPr/>
          <p:nvPr/>
        </p:nvSpPr>
        <p:spPr>
          <a:xfrm rot="1282067" flipH="1">
            <a:off x="-709113" y="4491095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047175" y="1778450"/>
            <a:ext cx="251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 hasCustomPrompt="1"/>
          </p:nvPr>
        </p:nvSpPr>
        <p:spPr>
          <a:xfrm>
            <a:off x="713175" y="2083250"/>
            <a:ext cx="1302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1"/>
          </p:nvPr>
        </p:nvSpPr>
        <p:spPr>
          <a:xfrm>
            <a:off x="2047175" y="2553850"/>
            <a:ext cx="25149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2"/>
          <p:cNvSpPr/>
          <p:nvPr/>
        </p:nvSpPr>
        <p:spPr>
          <a:xfrm rot="9486020">
            <a:off x="54087" y="-997270"/>
            <a:ext cx="2227588" cy="1727106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 rot="10051060">
            <a:off x="8127456" y="-805346"/>
            <a:ext cx="2227625" cy="1727134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/>
          <p:nvPr/>
        </p:nvSpPr>
        <p:spPr>
          <a:xfrm rot="8730445">
            <a:off x="-779143" y="228074"/>
            <a:ext cx="2370027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1" name="Google Shape;411;p35"/>
          <p:cNvSpPr/>
          <p:nvPr/>
        </p:nvSpPr>
        <p:spPr>
          <a:xfrm rot="2700000">
            <a:off x="8583560" y="-132926"/>
            <a:ext cx="2130498" cy="1608951"/>
          </a:xfrm>
          <a:custGeom>
            <a:avLst/>
            <a:gdLst/>
            <a:ahLst/>
            <a:cxnLst/>
            <a:rect l="l" t="t" r="r" b="b"/>
            <a:pathLst>
              <a:path w="62484" h="47183" extrusionOk="0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 rot="5400000">
            <a:off x="-874500" y="450009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/>
          <p:nvPr/>
        </p:nvSpPr>
        <p:spPr>
          <a:xfrm rot="10800000" flipH="1">
            <a:off x="-353225" y="3864479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35"/>
          <p:cNvSpPr/>
          <p:nvPr/>
        </p:nvSpPr>
        <p:spPr>
          <a:xfrm>
            <a:off x="-604211" y="3628632"/>
            <a:ext cx="2130548" cy="1608940"/>
          </a:xfrm>
          <a:custGeom>
            <a:avLst/>
            <a:gdLst/>
            <a:ahLst/>
            <a:cxnLst/>
            <a:rect l="l" t="t" r="r" b="b"/>
            <a:pathLst>
              <a:path w="62484" h="47183" extrusionOk="0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ctrTitle"/>
          </p:nvPr>
        </p:nvSpPr>
        <p:spPr>
          <a:xfrm>
            <a:off x="718050" y="759200"/>
            <a:ext cx="33402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subTitle" idx="1"/>
          </p:nvPr>
        </p:nvSpPr>
        <p:spPr>
          <a:xfrm>
            <a:off x="713175" y="1717725"/>
            <a:ext cx="4293900" cy="12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7" name="Google Shape;417;p35"/>
          <p:cNvSpPr txBox="1"/>
          <p:nvPr/>
        </p:nvSpPr>
        <p:spPr>
          <a:xfrm>
            <a:off x="713175" y="3560462"/>
            <a:ext cx="42270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and illustrations by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/>
              </a:rPr>
              <a:t>Storyset</a:t>
            </a:r>
            <a:endParaRPr sz="1000" b="1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35"/>
          <p:cNvSpPr/>
          <p:nvPr/>
        </p:nvSpPr>
        <p:spPr>
          <a:xfrm rot="-5074508">
            <a:off x="6923097" y="-1176717"/>
            <a:ext cx="2338052" cy="1608840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/>
          <p:nvPr/>
        </p:nvSpPr>
        <p:spPr>
          <a:xfrm rot="10198745">
            <a:off x="-90043" y="-182652"/>
            <a:ext cx="1092676" cy="1445860"/>
          </a:xfrm>
          <a:custGeom>
            <a:avLst/>
            <a:gdLst/>
            <a:ahLst/>
            <a:cxnLst/>
            <a:rect l="l" t="t" r="r" b="b"/>
            <a:pathLst>
              <a:path w="43709" h="57837" extrusionOk="0">
                <a:moveTo>
                  <a:pt x="0" y="57837"/>
                </a:moveTo>
                <a:cubicBezTo>
                  <a:pt x="3091" y="56513"/>
                  <a:pt x="13613" y="54232"/>
                  <a:pt x="18543" y="49890"/>
                </a:cubicBezTo>
                <a:cubicBezTo>
                  <a:pt x="23473" y="45549"/>
                  <a:pt x="28772" y="35982"/>
                  <a:pt x="29581" y="31788"/>
                </a:cubicBezTo>
                <a:cubicBezTo>
                  <a:pt x="30391" y="27594"/>
                  <a:pt x="25460" y="25533"/>
                  <a:pt x="23400" y="24724"/>
                </a:cubicBezTo>
                <a:cubicBezTo>
                  <a:pt x="21340" y="23915"/>
                  <a:pt x="18176" y="25019"/>
                  <a:pt x="17219" y="26932"/>
                </a:cubicBezTo>
                <a:cubicBezTo>
                  <a:pt x="16262" y="28845"/>
                  <a:pt x="16483" y="33996"/>
                  <a:pt x="17660" y="36203"/>
                </a:cubicBezTo>
                <a:cubicBezTo>
                  <a:pt x="18837" y="38411"/>
                  <a:pt x="21928" y="39736"/>
                  <a:pt x="24283" y="40177"/>
                </a:cubicBezTo>
                <a:cubicBezTo>
                  <a:pt x="26638" y="40619"/>
                  <a:pt x="28845" y="41869"/>
                  <a:pt x="31788" y="38852"/>
                </a:cubicBezTo>
                <a:cubicBezTo>
                  <a:pt x="34731" y="35835"/>
                  <a:pt x="40103" y="27299"/>
                  <a:pt x="41943" y="22075"/>
                </a:cubicBezTo>
                <a:cubicBezTo>
                  <a:pt x="43783" y="16851"/>
                  <a:pt x="42532" y="11185"/>
                  <a:pt x="42826" y="7506"/>
                </a:cubicBezTo>
                <a:cubicBezTo>
                  <a:pt x="43120" y="3827"/>
                  <a:pt x="43562" y="1251"/>
                  <a:pt x="43709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1" name="Google Shape;421;p36"/>
          <p:cNvSpPr/>
          <p:nvPr/>
        </p:nvSpPr>
        <p:spPr>
          <a:xfrm rot="8955228">
            <a:off x="-1261679" y="-598720"/>
            <a:ext cx="1914012" cy="1909150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6724925" y="7"/>
            <a:ext cx="2370025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3" name="Google Shape;423;p36"/>
          <p:cNvSpPr/>
          <p:nvPr/>
        </p:nvSpPr>
        <p:spPr>
          <a:xfrm rot="-1282067">
            <a:off x="8482789" y="-22455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6"/>
          <p:cNvSpPr/>
          <p:nvPr/>
        </p:nvSpPr>
        <p:spPr>
          <a:xfrm rot="3447992">
            <a:off x="7343119" y="-105001"/>
            <a:ext cx="1914113" cy="1909251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"/>
          <p:cNvSpPr/>
          <p:nvPr/>
        </p:nvSpPr>
        <p:spPr>
          <a:xfrm rot="-1282067">
            <a:off x="-137686" y="-1384155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37"/>
          <p:cNvGrpSpPr/>
          <p:nvPr/>
        </p:nvGrpSpPr>
        <p:grpSpPr>
          <a:xfrm rot="338463">
            <a:off x="-854031" y="-1179125"/>
            <a:ext cx="2598775" cy="2244859"/>
            <a:chOff x="-690838" y="3009833"/>
            <a:chExt cx="2598663" cy="2244763"/>
          </a:xfrm>
        </p:grpSpPr>
        <p:sp>
          <p:nvSpPr>
            <p:cNvPr id="428" name="Google Shape;428;p37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avLst/>
              <a:gdLst/>
              <a:ahLst/>
              <a:cxnLst/>
              <a:rect l="l" t="t" r="r" b="b"/>
              <a:pathLst>
                <a:path w="68005" h="52726" extrusionOk="0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528143" y="4330297"/>
              <a:ext cx="336700" cy="250725"/>
            </a:xfrm>
            <a:custGeom>
              <a:avLst/>
              <a:gdLst/>
              <a:ahLst/>
              <a:cxnLst/>
              <a:rect l="l" t="t" r="r" b="b"/>
              <a:pathLst>
                <a:path w="13468" h="10029" extrusionOk="0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0" name="Google Shape;430;p37"/>
          <p:cNvSpPr/>
          <p:nvPr/>
        </p:nvSpPr>
        <p:spPr>
          <a:xfrm rot="9938149">
            <a:off x="-956729" y="62615"/>
            <a:ext cx="2370176" cy="30957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1" name="Google Shape;431;p37"/>
          <p:cNvSpPr/>
          <p:nvPr/>
        </p:nvSpPr>
        <p:spPr>
          <a:xfrm>
            <a:off x="7792738" y="142482"/>
            <a:ext cx="2370025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" name="Google Shape;432;p37"/>
          <p:cNvSpPr/>
          <p:nvPr/>
        </p:nvSpPr>
        <p:spPr>
          <a:xfrm rot="4060028">
            <a:off x="7881100" y="-285496"/>
            <a:ext cx="1914072" cy="1909210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 rot="10800000">
            <a:off x="6621325" y="3660679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228032" y="3621809"/>
            <a:ext cx="2227504" cy="1727040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10650074">
            <a:off x="-422819" y="4436836"/>
            <a:ext cx="2370146" cy="309566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25;p3"/>
          <p:cNvSpPr/>
          <p:nvPr/>
        </p:nvSpPr>
        <p:spPr>
          <a:xfrm rot="7499409" flipH="1">
            <a:off x="253726" y="4029235"/>
            <a:ext cx="1550529" cy="1821537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3"/>
          <p:cNvSpPr/>
          <p:nvPr/>
        </p:nvSpPr>
        <p:spPr>
          <a:xfrm rot="711814" flipH="1">
            <a:off x="-727821" y="-541653"/>
            <a:ext cx="2130601" cy="1608978"/>
          </a:xfrm>
          <a:custGeom>
            <a:avLst/>
            <a:gdLst/>
            <a:ahLst/>
            <a:cxnLst/>
            <a:rect l="l" t="t" r="r" b="b"/>
            <a:pathLst>
              <a:path w="62484" h="47183" extrusionOk="0">
                <a:moveTo>
                  <a:pt x="19608" y="30066"/>
                </a:moveTo>
                <a:cubicBezTo>
                  <a:pt x="21469" y="30066"/>
                  <a:pt x="23272" y="30535"/>
                  <a:pt x="25027" y="31225"/>
                </a:cubicBezTo>
                <a:cubicBezTo>
                  <a:pt x="27802" y="32307"/>
                  <a:pt x="30299" y="33888"/>
                  <a:pt x="32768" y="35497"/>
                </a:cubicBezTo>
                <a:cubicBezTo>
                  <a:pt x="32841" y="35546"/>
                  <a:pt x="32893" y="35595"/>
                  <a:pt x="32942" y="35663"/>
                </a:cubicBezTo>
                <a:lnTo>
                  <a:pt x="32942" y="35663"/>
                </a:lnTo>
                <a:cubicBezTo>
                  <a:pt x="31812" y="35608"/>
                  <a:pt x="30764" y="35580"/>
                  <a:pt x="29716" y="35497"/>
                </a:cubicBezTo>
                <a:cubicBezTo>
                  <a:pt x="27053" y="35220"/>
                  <a:pt x="24389" y="34970"/>
                  <a:pt x="21725" y="34609"/>
                </a:cubicBezTo>
                <a:cubicBezTo>
                  <a:pt x="20449" y="34443"/>
                  <a:pt x="19173" y="34193"/>
                  <a:pt x="17897" y="33944"/>
                </a:cubicBezTo>
                <a:cubicBezTo>
                  <a:pt x="17064" y="33777"/>
                  <a:pt x="16287" y="33416"/>
                  <a:pt x="15677" y="32862"/>
                </a:cubicBezTo>
                <a:cubicBezTo>
                  <a:pt x="15566" y="32806"/>
                  <a:pt x="15510" y="32723"/>
                  <a:pt x="15427" y="32640"/>
                </a:cubicBezTo>
                <a:cubicBezTo>
                  <a:pt x="14761" y="31918"/>
                  <a:pt x="14872" y="31169"/>
                  <a:pt x="15760" y="30781"/>
                </a:cubicBezTo>
                <a:cubicBezTo>
                  <a:pt x="16398" y="30531"/>
                  <a:pt x="17064" y="30337"/>
                  <a:pt x="17758" y="30226"/>
                </a:cubicBezTo>
                <a:cubicBezTo>
                  <a:pt x="18381" y="30116"/>
                  <a:pt x="18998" y="30066"/>
                  <a:pt x="19608" y="30066"/>
                </a:cubicBezTo>
                <a:close/>
                <a:moveTo>
                  <a:pt x="7866" y="1"/>
                </a:moveTo>
                <a:cubicBezTo>
                  <a:pt x="7573" y="1"/>
                  <a:pt x="7371" y="186"/>
                  <a:pt x="7298" y="649"/>
                </a:cubicBezTo>
                <a:cubicBezTo>
                  <a:pt x="6465" y="4367"/>
                  <a:pt x="5661" y="8113"/>
                  <a:pt x="4856" y="11831"/>
                </a:cubicBezTo>
                <a:lnTo>
                  <a:pt x="972" y="29782"/>
                </a:lnTo>
                <a:cubicBezTo>
                  <a:pt x="528" y="31863"/>
                  <a:pt x="1" y="33888"/>
                  <a:pt x="1" y="36024"/>
                </a:cubicBezTo>
                <a:cubicBezTo>
                  <a:pt x="1" y="38355"/>
                  <a:pt x="611" y="40464"/>
                  <a:pt x="2220" y="42184"/>
                </a:cubicBezTo>
                <a:cubicBezTo>
                  <a:pt x="3413" y="43432"/>
                  <a:pt x="4884" y="44348"/>
                  <a:pt x="6521" y="44903"/>
                </a:cubicBezTo>
                <a:cubicBezTo>
                  <a:pt x="10710" y="46401"/>
                  <a:pt x="15122" y="47178"/>
                  <a:pt x="19589" y="47178"/>
                </a:cubicBezTo>
                <a:cubicBezTo>
                  <a:pt x="19764" y="47181"/>
                  <a:pt x="19939" y="47182"/>
                  <a:pt x="20114" y="47182"/>
                </a:cubicBezTo>
                <a:cubicBezTo>
                  <a:pt x="23484" y="47182"/>
                  <a:pt x="26799" y="46666"/>
                  <a:pt x="29938" y="45347"/>
                </a:cubicBezTo>
                <a:cubicBezTo>
                  <a:pt x="31797" y="44542"/>
                  <a:pt x="33573" y="43599"/>
                  <a:pt x="34960" y="42073"/>
                </a:cubicBezTo>
                <a:cubicBezTo>
                  <a:pt x="35903" y="41046"/>
                  <a:pt x="36569" y="39881"/>
                  <a:pt x="36458" y="38438"/>
                </a:cubicBezTo>
                <a:cubicBezTo>
                  <a:pt x="36375" y="37939"/>
                  <a:pt x="36264" y="37440"/>
                  <a:pt x="36125" y="36968"/>
                </a:cubicBezTo>
                <a:lnTo>
                  <a:pt x="36514" y="36968"/>
                </a:lnTo>
                <a:cubicBezTo>
                  <a:pt x="40703" y="36885"/>
                  <a:pt x="44893" y="36829"/>
                  <a:pt x="49082" y="36663"/>
                </a:cubicBezTo>
                <a:cubicBezTo>
                  <a:pt x="52467" y="36524"/>
                  <a:pt x="55852" y="36246"/>
                  <a:pt x="59209" y="36024"/>
                </a:cubicBezTo>
                <a:cubicBezTo>
                  <a:pt x="60097" y="35969"/>
                  <a:pt x="60985" y="35886"/>
                  <a:pt x="61873" y="35803"/>
                </a:cubicBezTo>
                <a:cubicBezTo>
                  <a:pt x="62206" y="35775"/>
                  <a:pt x="62483" y="35470"/>
                  <a:pt x="62428" y="35109"/>
                </a:cubicBezTo>
                <a:cubicBezTo>
                  <a:pt x="62403" y="34758"/>
                  <a:pt x="62173" y="34633"/>
                  <a:pt x="61883" y="34633"/>
                </a:cubicBezTo>
                <a:cubicBezTo>
                  <a:pt x="61853" y="34633"/>
                  <a:pt x="61822" y="34635"/>
                  <a:pt x="61790" y="34637"/>
                </a:cubicBezTo>
                <a:lnTo>
                  <a:pt x="61429" y="34637"/>
                </a:lnTo>
                <a:cubicBezTo>
                  <a:pt x="57656" y="34887"/>
                  <a:pt x="53882" y="35192"/>
                  <a:pt x="50109" y="35414"/>
                </a:cubicBezTo>
                <a:cubicBezTo>
                  <a:pt x="46057" y="35651"/>
                  <a:pt x="41984" y="35787"/>
                  <a:pt x="37926" y="35787"/>
                </a:cubicBezTo>
                <a:cubicBezTo>
                  <a:pt x="37233" y="35787"/>
                  <a:pt x="36540" y="35783"/>
                  <a:pt x="35848" y="35775"/>
                </a:cubicBezTo>
                <a:cubicBezTo>
                  <a:pt x="35376" y="35775"/>
                  <a:pt x="34932" y="35608"/>
                  <a:pt x="34572" y="35331"/>
                </a:cubicBezTo>
                <a:cubicBezTo>
                  <a:pt x="31880" y="33250"/>
                  <a:pt x="28911" y="31558"/>
                  <a:pt x="25776" y="30226"/>
                </a:cubicBezTo>
                <a:cubicBezTo>
                  <a:pt x="23779" y="29395"/>
                  <a:pt x="21728" y="28856"/>
                  <a:pt x="19592" y="28856"/>
                </a:cubicBezTo>
                <a:cubicBezTo>
                  <a:pt x="19087" y="28856"/>
                  <a:pt x="18578" y="28886"/>
                  <a:pt x="18063" y="28949"/>
                </a:cubicBezTo>
                <a:cubicBezTo>
                  <a:pt x="17036" y="29033"/>
                  <a:pt x="16010" y="29310"/>
                  <a:pt x="15094" y="29754"/>
                </a:cubicBezTo>
                <a:cubicBezTo>
                  <a:pt x="13596" y="30614"/>
                  <a:pt x="13374" y="32251"/>
                  <a:pt x="14595" y="33500"/>
                </a:cubicBezTo>
                <a:cubicBezTo>
                  <a:pt x="15344" y="34249"/>
                  <a:pt x="16343" y="34776"/>
                  <a:pt x="17397" y="34998"/>
                </a:cubicBezTo>
                <a:cubicBezTo>
                  <a:pt x="21531" y="35886"/>
                  <a:pt x="25721" y="36441"/>
                  <a:pt x="29938" y="36690"/>
                </a:cubicBezTo>
                <a:cubicBezTo>
                  <a:pt x="31381" y="36774"/>
                  <a:pt x="32824" y="36829"/>
                  <a:pt x="34266" y="36912"/>
                </a:cubicBezTo>
                <a:cubicBezTo>
                  <a:pt x="34461" y="36940"/>
                  <a:pt x="34627" y="37023"/>
                  <a:pt x="34766" y="37190"/>
                </a:cubicBezTo>
                <a:cubicBezTo>
                  <a:pt x="35515" y="38216"/>
                  <a:pt x="35404" y="39271"/>
                  <a:pt x="34821" y="40297"/>
                </a:cubicBezTo>
                <a:cubicBezTo>
                  <a:pt x="34377" y="41046"/>
                  <a:pt x="33767" y="41685"/>
                  <a:pt x="33046" y="42184"/>
                </a:cubicBezTo>
                <a:cubicBezTo>
                  <a:pt x="29744" y="44626"/>
                  <a:pt x="25943" y="45652"/>
                  <a:pt x="21947" y="45930"/>
                </a:cubicBezTo>
                <a:cubicBezTo>
                  <a:pt x="21272" y="45971"/>
                  <a:pt x="20600" y="45991"/>
                  <a:pt x="19930" y="45991"/>
                </a:cubicBezTo>
                <a:cubicBezTo>
                  <a:pt x="16603" y="45991"/>
                  <a:pt x="13328" y="45499"/>
                  <a:pt x="10072" y="44737"/>
                </a:cubicBezTo>
                <a:cubicBezTo>
                  <a:pt x="8075" y="44293"/>
                  <a:pt x="6132" y="43627"/>
                  <a:pt x="4412" y="42461"/>
                </a:cubicBezTo>
                <a:cubicBezTo>
                  <a:pt x="2637" y="41296"/>
                  <a:pt x="1471" y="39409"/>
                  <a:pt x="1249" y="37301"/>
                </a:cubicBezTo>
                <a:cubicBezTo>
                  <a:pt x="1111" y="35775"/>
                  <a:pt x="1222" y="34221"/>
                  <a:pt x="1582" y="32723"/>
                </a:cubicBezTo>
                <a:cubicBezTo>
                  <a:pt x="2526" y="28367"/>
                  <a:pt x="3469" y="23955"/>
                  <a:pt x="4412" y="19572"/>
                </a:cubicBezTo>
                <a:lnTo>
                  <a:pt x="8435" y="899"/>
                </a:lnTo>
                <a:cubicBezTo>
                  <a:pt x="8546" y="372"/>
                  <a:pt x="8324" y="67"/>
                  <a:pt x="7991" y="11"/>
                </a:cubicBezTo>
                <a:cubicBezTo>
                  <a:pt x="7948" y="4"/>
                  <a:pt x="7906" y="1"/>
                  <a:pt x="78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3447992">
            <a:off x="7317894" y="-23801"/>
            <a:ext cx="1914113" cy="1909251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7867043">
            <a:off x="8419077" y="-980603"/>
            <a:ext cx="1914126" cy="1909263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648725" y="2465313"/>
            <a:ext cx="378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6725025" y="1332038"/>
            <a:ext cx="17058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5095500" y="3417875"/>
            <a:ext cx="33354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 rot="5400000" flipH="1">
            <a:off x="-297825" y="-378841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rot="-1099767">
            <a:off x="8355114" y="-414346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 rot="10800000" flipH="1">
            <a:off x="-794475" y="-843058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Google Shape;59;p6"/>
          <p:cNvSpPr/>
          <p:nvPr/>
        </p:nvSpPr>
        <p:spPr>
          <a:xfrm rot="9842375" flipH="1">
            <a:off x="-1173133" y="-1138035"/>
            <a:ext cx="2227691" cy="1727185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 rot="5400000">
            <a:off x="7962411" y="-1164280"/>
            <a:ext cx="2598663" cy="2244763"/>
            <a:chOff x="-690838" y="3009833"/>
            <a:chExt cx="2598663" cy="2244763"/>
          </a:xfrm>
        </p:grpSpPr>
        <p:sp>
          <p:nvSpPr>
            <p:cNvPr id="61" name="Google Shape;61;p6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avLst/>
              <a:gdLst/>
              <a:ahLst/>
              <a:cxnLst/>
              <a:rect l="l" t="t" r="r" b="b"/>
              <a:pathLst>
                <a:path w="68005" h="52726" extrusionOk="0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528143" y="4330297"/>
              <a:ext cx="336700" cy="250725"/>
            </a:xfrm>
            <a:custGeom>
              <a:avLst/>
              <a:gdLst/>
              <a:ahLst/>
              <a:cxnLst/>
              <a:rect l="l" t="t" r="r" b="b"/>
              <a:pathLst>
                <a:path w="13468" h="10029" extrusionOk="0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 rot="-6548821">
            <a:off x="7316189" y="-447630"/>
            <a:ext cx="1550658" cy="1821688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Google Shape;118;p11"/>
          <p:cNvSpPr/>
          <p:nvPr/>
        </p:nvSpPr>
        <p:spPr>
          <a:xfrm rot="10800000">
            <a:off x="6618750" y="59259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-1150902">
            <a:off x="-1589379" y="175"/>
            <a:ext cx="2227577" cy="1727097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-62988" y="156515"/>
            <a:ext cx="643300" cy="2026850"/>
          </a:xfrm>
          <a:custGeom>
            <a:avLst/>
            <a:gdLst/>
            <a:ahLst/>
            <a:cxnLst/>
            <a:rect l="l" t="t" r="r" b="b"/>
            <a:pathLst>
              <a:path w="25732" h="81074" extrusionOk="0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11"/>
          <p:cNvSpPr/>
          <p:nvPr/>
        </p:nvSpPr>
        <p:spPr>
          <a:xfrm rot="-7855102">
            <a:off x="-119935" y="-928535"/>
            <a:ext cx="1914173" cy="1909310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-1183183">
            <a:off x="-579643" y="4694001"/>
            <a:ext cx="2227571" cy="1727092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174275" y="4837979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124;p11"/>
          <p:cNvSpPr/>
          <p:nvPr/>
        </p:nvSpPr>
        <p:spPr>
          <a:xfrm rot="8811392">
            <a:off x="-1140494" y="3570286"/>
            <a:ext cx="1914176" cy="1909314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713175" y="1503725"/>
            <a:ext cx="49239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1"/>
          </p:nvPr>
        </p:nvSpPr>
        <p:spPr>
          <a:xfrm>
            <a:off x="713173" y="3167277"/>
            <a:ext cx="364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/>
          <p:nvPr/>
        </p:nvSpPr>
        <p:spPr>
          <a:xfrm rot="4060028">
            <a:off x="7881100" y="-285496"/>
            <a:ext cx="1914072" cy="1909210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9900042">
            <a:off x="-720968" y="-1055108"/>
            <a:ext cx="2227574" cy="1727095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239537" y="129440"/>
            <a:ext cx="643300" cy="2026850"/>
          </a:xfrm>
          <a:custGeom>
            <a:avLst/>
            <a:gdLst/>
            <a:ahLst/>
            <a:cxnLst/>
            <a:rect l="l" t="t" r="r" b="b"/>
            <a:pathLst>
              <a:path w="25732" h="81074" extrusionOk="0">
                <a:moveTo>
                  <a:pt x="0" y="11989"/>
                </a:moveTo>
                <a:cubicBezTo>
                  <a:pt x="1093" y="12914"/>
                  <a:pt x="2521" y="17620"/>
                  <a:pt x="6555" y="17536"/>
                </a:cubicBezTo>
                <a:cubicBezTo>
                  <a:pt x="10589" y="17452"/>
                  <a:pt x="21515" y="14006"/>
                  <a:pt x="24204" y="11485"/>
                </a:cubicBezTo>
                <a:cubicBezTo>
                  <a:pt x="26893" y="8964"/>
                  <a:pt x="25633" y="2996"/>
                  <a:pt x="22691" y="2408"/>
                </a:cubicBezTo>
                <a:cubicBezTo>
                  <a:pt x="19750" y="1820"/>
                  <a:pt x="9497" y="-5156"/>
                  <a:pt x="6555" y="7955"/>
                </a:cubicBezTo>
                <a:cubicBezTo>
                  <a:pt x="3614" y="21066"/>
                  <a:pt x="5294" y="68888"/>
                  <a:pt x="5042" y="81074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13"/>
          <p:cNvSpPr/>
          <p:nvPr/>
        </p:nvSpPr>
        <p:spPr>
          <a:xfrm>
            <a:off x="7145025" y="237607"/>
            <a:ext cx="2370025" cy="309550"/>
          </a:xfrm>
          <a:custGeom>
            <a:avLst/>
            <a:gdLst/>
            <a:ahLst/>
            <a:cxnLst/>
            <a:rect l="l" t="t" r="r" b="b"/>
            <a:pathLst>
              <a:path w="94801" h="12382" extrusionOk="0">
                <a:moveTo>
                  <a:pt x="0" y="4831"/>
                </a:moveTo>
                <a:cubicBezTo>
                  <a:pt x="5796" y="2900"/>
                  <a:pt x="12688" y="-421"/>
                  <a:pt x="18153" y="2310"/>
                </a:cubicBezTo>
                <a:cubicBezTo>
                  <a:pt x="22453" y="4459"/>
                  <a:pt x="25287" y="9098"/>
                  <a:pt x="29751" y="10882"/>
                </a:cubicBezTo>
                <a:cubicBezTo>
                  <a:pt x="42774" y="16087"/>
                  <a:pt x="57577" y="6008"/>
                  <a:pt x="70597" y="797"/>
                </a:cubicBezTo>
                <a:cubicBezTo>
                  <a:pt x="78191" y="-2242"/>
                  <a:pt x="86622" y="4831"/>
                  <a:pt x="94801" y="4831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Google Shape;133;p13"/>
          <p:cNvSpPr/>
          <p:nvPr/>
        </p:nvSpPr>
        <p:spPr>
          <a:xfrm rot="-1099767">
            <a:off x="726114" y="-1470421"/>
            <a:ext cx="1914099" cy="190923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 rot="-3253809">
            <a:off x="8709715" y="-23784"/>
            <a:ext cx="1914089" cy="1909227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718294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2" hasCustomPrompt="1"/>
          </p:nvPr>
        </p:nvSpPr>
        <p:spPr>
          <a:xfrm>
            <a:off x="1376206" y="1254455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856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3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4"/>
          </p:nvPr>
        </p:nvSpPr>
        <p:spPr>
          <a:xfrm>
            <a:off x="3407638" y="17675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5" hasCustomPrompt="1"/>
          </p:nvPr>
        </p:nvSpPr>
        <p:spPr>
          <a:xfrm>
            <a:off x="4065550" y="1279230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6"/>
          </p:nvPr>
        </p:nvSpPr>
        <p:spPr>
          <a:xfrm>
            <a:off x="3410200" y="2201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7"/>
          </p:nvPr>
        </p:nvSpPr>
        <p:spPr>
          <a:xfrm>
            <a:off x="6087169" y="177393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8" hasCustomPrompt="1"/>
          </p:nvPr>
        </p:nvSpPr>
        <p:spPr>
          <a:xfrm>
            <a:off x="6745081" y="1285611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9"/>
          </p:nvPr>
        </p:nvSpPr>
        <p:spPr>
          <a:xfrm>
            <a:off x="6089731" y="220805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3"/>
          </p:nvPr>
        </p:nvSpPr>
        <p:spPr>
          <a:xfrm>
            <a:off x="6088450" y="35918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4" hasCustomPrompt="1"/>
          </p:nvPr>
        </p:nvSpPr>
        <p:spPr>
          <a:xfrm>
            <a:off x="6746363" y="3103530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5"/>
          </p:nvPr>
        </p:nvSpPr>
        <p:spPr>
          <a:xfrm>
            <a:off x="6091013" y="4025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6"/>
          </p:nvPr>
        </p:nvSpPr>
        <p:spPr>
          <a:xfrm>
            <a:off x="3401238" y="361662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17" hasCustomPrompt="1"/>
          </p:nvPr>
        </p:nvSpPr>
        <p:spPr>
          <a:xfrm>
            <a:off x="4059150" y="3128305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8"/>
          </p:nvPr>
        </p:nvSpPr>
        <p:spPr>
          <a:xfrm>
            <a:off x="3403800" y="40507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8014750" y="-1328450"/>
            <a:ext cx="1550625" cy="1821650"/>
          </a:xfrm>
          <a:custGeom>
            <a:avLst/>
            <a:gdLst/>
            <a:ahLst/>
            <a:cxnLst/>
            <a:rect l="l" t="t" r="r" b="b"/>
            <a:pathLst>
              <a:path w="62025" h="72866" extrusionOk="0">
                <a:moveTo>
                  <a:pt x="0" y="64545"/>
                </a:moveTo>
                <a:cubicBezTo>
                  <a:pt x="5379" y="63200"/>
                  <a:pt x="26054" y="55468"/>
                  <a:pt x="32273" y="56477"/>
                </a:cubicBezTo>
                <a:cubicBezTo>
                  <a:pt x="38492" y="57486"/>
                  <a:pt x="39753" y="68916"/>
                  <a:pt x="37316" y="70597"/>
                </a:cubicBezTo>
                <a:cubicBezTo>
                  <a:pt x="34879" y="72278"/>
                  <a:pt x="14876" y="76311"/>
                  <a:pt x="17649" y="66562"/>
                </a:cubicBezTo>
                <a:cubicBezTo>
                  <a:pt x="20422" y="56813"/>
                  <a:pt x="46560" y="23196"/>
                  <a:pt x="53956" y="12102"/>
                </a:cubicBezTo>
                <a:cubicBezTo>
                  <a:pt x="61352" y="1008"/>
                  <a:pt x="60680" y="2017"/>
                  <a:pt x="62025" y="0"/>
                </a:cubicBez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Google Shape;153;p14"/>
          <p:cNvSpPr/>
          <p:nvPr/>
        </p:nvSpPr>
        <p:spPr>
          <a:xfrm rot="-971320">
            <a:off x="7044305" y="-131157"/>
            <a:ext cx="2227594" cy="1727110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 rot="7002265" flipH="1">
            <a:off x="7325441" y="3567232"/>
            <a:ext cx="1914105" cy="1909242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800000">
            <a:off x="0" y="-407441"/>
            <a:ext cx="2338200" cy="1608941"/>
          </a:xfrm>
          <a:custGeom>
            <a:avLst/>
            <a:gdLst/>
            <a:ahLst/>
            <a:cxnLst/>
            <a:rect l="l" t="t" r="r" b="b"/>
            <a:pathLst>
              <a:path w="72000" h="49544" extrusionOk="0">
                <a:moveTo>
                  <a:pt x="27498" y="30180"/>
                </a:moveTo>
                <a:cubicBezTo>
                  <a:pt x="27974" y="30180"/>
                  <a:pt x="28454" y="30202"/>
                  <a:pt x="28939" y="30243"/>
                </a:cubicBezTo>
                <a:cubicBezTo>
                  <a:pt x="32435" y="30493"/>
                  <a:pt x="35709" y="31658"/>
                  <a:pt x="38983" y="32879"/>
                </a:cubicBezTo>
                <a:cubicBezTo>
                  <a:pt x="39399" y="33046"/>
                  <a:pt x="39815" y="33240"/>
                  <a:pt x="40231" y="33406"/>
                </a:cubicBezTo>
                <a:cubicBezTo>
                  <a:pt x="40287" y="33406"/>
                  <a:pt x="40342" y="33434"/>
                  <a:pt x="40509" y="33517"/>
                </a:cubicBezTo>
                <a:cubicBezTo>
                  <a:pt x="39343" y="33656"/>
                  <a:pt x="38317" y="33850"/>
                  <a:pt x="37262" y="33961"/>
                </a:cubicBezTo>
                <a:cubicBezTo>
                  <a:pt x="33184" y="34544"/>
                  <a:pt x="29050" y="34849"/>
                  <a:pt x="24916" y="34932"/>
                </a:cubicBezTo>
                <a:cubicBezTo>
                  <a:pt x="24708" y="34950"/>
                  <a:pt x="24497" y="34959"/>
                  <a:pt x="24285" y="34959"/>
                </a:cubicBezTo>
                <a:cubicBezTo>
                  <a:pt x="23508" y="34959"/>
                  <a:pt x="22716" y="34839"/>
                  <a:pt x="21975" y="34599"/>
                </a:cubicBezTo>
                <a:cubicBezTo>
                  <a:pt x="21531" y="34433"/>
                  <a:pt x="21087" y="34183"/>
                  <a:pt x="20726" y="33850"/>
                </a:cubicBezTo>
                <a:cubicBezTo>
                  <a:pt x="20227" y="33462"/>
                  <a:pt x="20199" y="32657"/>
                  <a:pt x="20698" y="32241"/>
                </a:cubicBezTo>
                <a:cubicBezTo>
                  <a:pt x="20948" y="31991"/>
                  <a:pt x="21253" y="31769"/>
                  <a:pt x="21586" y="31631"/>
                </a:cubicBezTo>
                <a:cubicBezTo>
                  <a:pt x="23457" y="30594"/>
                  <a:pt x="25437" y="30180"/>
                  <a:pt x="27498" y="30180"/>
                </a:cubicBezTo>
                <a:close/>
                <a:moveTo>
                  <a:pt x="5494" y="1"/>
                </a:moveTo>
                <a:cubicBezTo>
                  <a:pt x="5438" y="56"/>
                  <a:pt x="5411" y="112"/>
                  <a:pt x="5355" y="167"/>
                </a:cubicBezTo>
                <a:cubicBezTo>
                  <a:pt x="3718" y="1749"/>
                  <a:pt x="2081" y="3330"/>
                  <a:pt x="416" y="4912"/>
                </a:cubicBezTo>
                <a:cubicBezTo>
                  <a:pt x="84" y="5245"/>
                  <a:pt x="0" y="5522"/>
                  <a:pt x="222" y="5772"/>
                </a:cubicBezTo>
                <a:cubicBezTo>
                  <a:pt x="322" y="5884"/>
                  <a:pt x="444" y="5941"/>
                  <a:pt x="579" y="5941"/>
                </a:cubicBezTo>
                <a:cubicBezTo>
                  <a:pt x="744" y="5941"/>
                  <a:pt x="927" y="5857"/>
                  <a:pt x="1110" y="5689"/>
                </a:cubicBezTo>
                <a:cubicBezTo>
                  <a:pt x="1637" y="5273"/>
                  <a:pt x="2137" y="4829"/>
                  <a:pt x="2636" y="4357"/>
                </a:cubicBezTo>
                <a:cubicBezTo>
                  <a:pt x="3524" y="3497"/>
                  <a:pt x="4412" y="2637"/>
                  <a:pt x="5327" y="1777"/>
                </a:cubicBezTo>
                <a:lnTo>
                  <a:pt x="5327" y="1777"/>
                </a:lnTo>
                <a:cubicBezTo>
                  <a:pt x="5272" y="4856"/>
                  <a:pt x="5216" y="7936"/>
                  <a:pt x="5189" y="11016"/>
                </a:cubicBezTo>
                <a:cubicBezTo>
                  <a:pt x="5078" y="19312"/>
                  <a:pt x="4967" y="27580"/>
                  <a:pt x="4883" y="35876"/>
                </a:cubicBezTo>
                <a:cubicBezTo>
                  <a:pt x="4828" y="37596"/>
                  <a:pt x="4939" y="39344"/>
                  <a:pt x="5244" y="41064"/>
                </a:cubicBezTo>
                <a:cubicBezTo>
                  <a:pt x="5966" y="44643"/>
                  <a:pt x="7935" y="47168"/>
                  <a:pt x="11431" y="48416"/>
                </a:cubicBezTo>
                <a:cubicBezTo>
                  <a:pt x="13263" y="49055"/>
                  <a:pt x="15205" y="49388"/>
                  <a:pt x="17147" y="49471"/>
                </a:cubicBezTo>
                <a:cubicBezTo>
                  <a:pt x="18024" y="49519"/>
                  <a:pt x="18903" y="49544"/>
                  <a:pt x="19781" y="49544"/>
                </a:cubicBezTo>
                <a:cubicBezTo>
                  <a:pt x="23430" y="49544"/>
                  <a:pt x="27076" y="49122"/>
                  <a:pt x="30631" y="48250"/>
                </a:cubicBezTo>
                <a:cubicBezTo>
                  <a:pt x="34432" y="47307"/>
                  <a:pt x="37928" y="45753"/>
                  <a:pt x="40980" y="43256"/>
                </a:cubicBezTo>
                <a:cubicBezTo>
                  <a:pt x="42368" y="42091"/>
                  <a:pt x="43616" y="40814"/>
                  <a:pt x="44393" y="39122"/>
                </a:cubicBezTo>
                <a:cubicBezTo>
                  <a:pt x="44920" y="38095"/>
                  <a:pt x="45087" y="36902"/>
                  <a:pt x="44865" y="35765"/>
                </a:cubicBezTo>
                <a:cubicBezTo>
                  <a:pt x="44698" y="35182"/>
                  <a:pt x="44421" y="34627"/>
                  <a:pt x="44060" y="34155"/>
                </a:cubicBezTo>
                <a:cubicBezTo>
                  <a:pt x="44504" y="34072"/>
                  <a:pt x="44892" y="34017"/>
                  <a:pt x="45281" y="33933"/>
                </a:cubicBezTo>
                <a:cubicBezTo>
                  <a:pt x="54076" y="32185"/>
                  <a:pt x="62733" y="29772"/>
                  <a:pt x="71334" y="27330"/>
                </a:cubicBezTo>
                <a:cubicBezTo>
                  <a:pt x="71750" y="27275"/>
                  <a:pt x="72000" y="26886"/>
                  <a:pt x="71916" y="26498"/>
                </a:cubicBezTo>
                <a:cubicBezTo>
                  <a:pt x="71835" y="26194"/>
                  <a:pt x="71651" y="26053"/>
                  <a:pt x="71352" y="26053"/>
                </a:cubicBezTo>
                <a:cubicBezTo>
                  <a:pt x="71241" y="26053"/>
                  <a:pt x="71115" y="26072"/>
                  <a:pt x="70973" y="26109"/>
                </a:cubicBezTo>
                <a:cubicBezTo>
                  <a:pt x="69475" y="26525"/>
                  <a:pt x="67977" y="26969"/>
                  <a:pt x="66506" y="27386"/>
                </a:cubicBezTo>
                <a:cubicBezTo>
                  <a:pt x="59070" y="29466"/>
                  <a:pt x="51634" y="31436"/>
                  <a:pt x="44060" y="32879"/>
                </a:cubicBezTo>
                <a:cubicBezTo>
                  <a:pt x="43781" y="32939"/>
                  <a:pt x="43502" y="32970"/>
                  <a:pt x="43227" y="32970"/>
                </a:cubicBezTo>
                <a:cubicBezTo>
                  <a:pt x="42736" y="32970"/>
                  <a:pt x="42257" y="32871"/>
                  <a:pt x="41813" y="32657"/>
                </a:cubicBezTo>
                <a:cubicBezTo>
                  <a:pt x="37928" y="30854"/>
                  <a:pt x="33933" y="29466"/>
                  <a:pt x="29660" y="28967"/>
                </a:cubicBezTo>
                <a:cubicBezTo>
                  <a:pt x="28985" y="28872"/>
                  <a:pt x="28306" y="28826"/>
                  <a:pt x="27629" y="28826"/>
                </a:cubicBezTo>
                <a:cubicBezTo>
                  <a:pt x="25524" y="28826"/>
                  <a:pt x="23434" y="29278"/>
                  <a:pt x="21503" y="30160"/>
                </a:cubicBezTo>
                <a:cubicBezTo>
                  <a:pt x="20809" y="30438"/>
                  <a:pt x="20171" y="30881"/>
                  <a:pt x="19644" y="31464"/>
                </a:cubicBezTo>
                <a:cubicBezTo>
                  <a:pt x="18756" y="32407"/>
                  <a:pt x="18812" y="33878"/>
                  <a:pt x="19755" y="34738"/>
                </a:cubicBezTo>
                <a:cubicBezTo>
                  <a:pt x="20116" y="35099"/>
                  <a:pt x="20532" y="35376"/>
                  <a:pt x="21004" y="35570"/>
                </a:cubicBezTo>
                <a:cubicBezTo>
                  <a:pt x="22034" y="36026"/>
                  <a:pt x="23147" y="36253"/>
                  <a:pt x="24271" y="36253"/>
                </a:cubicBezTo>
                <a:cubicBezTo>
                  <a:pt x="24449" y="36253"/>
                  <a:pt x="24627" y="36248"/>
                  <a:pt x="24805" y="36236"/>
                </a:cubicBezTo>
                <a:cubicBezTo>
                  <a:pt x="30603" y="36125"/>
                  <a:pt x="36402" y="35543"/>
                  <a:pt x="42118" y="34544"/>
                </a:cubicBezTo>
                <a:cubicBezTo>
                  <a:pt x="42170" y="34529"/>
                  <a:pt x="42220" y="34522"/>
                  <a:pt x="42268" y="34522"/>
                </a:cubicBezTo>
                <a:cubicBezTo>
                  <a:pt x="42399" y="34522"/>
                  <a:pt x="42516" y="34574"/>
                  <a:pt x="42617" y="34655"/>
                </a:cubicBezTo>
                <a:cubicBezTo>
                  <a:pt x="43422" y="35293"/>
                  <a:pt x="43810" y="36320"/>
                  <a:pt x="43644" y="37318"/>
                </a:cubicBezTo>
                <a:cubicBezTo>
                  <a:pt x="43477" y="38206"/>
                  <a:pt x="43117" y="39039"/>
                  <a:pt x="42562" y="39732"/>
                </a:cubicBezTo>
                <a:cubicBezTo>
                  <a:pt x="41757" y="40759"/>
                  <a:pt x="40842" y="41702"/>
                  <a:pt x="39815" y="42507"/>
                </a:cubicBezTo>
                <a:cubicBezTo>
                  <a:pt x="36985" y="44810"/>
                  <a:pt x="33739" y="46197"/>
                  <a:pt x="30215" y="47057"/>
                </a:cubicBezTo>
                <a:cubicBezTo>
                  <a:pt x="26861" y="47846"/>
                  <a:pt x="23441" y="48241"/>
                  <a:pt x="20014" y="48241"/>
                </a:cubicBezTo>
                <a:cubicBezTo>
                  <a:pt x="19585" y="48241"/>
                  <a:pt x="19157" y="48235"/>
                  <a:pt x="18728" y="48222"/>
                </a:cubicBezTo>
                <a:cubicBezTo>
                  <a:pt x="18563" y="48227"/>
                  <a:pt x="18397" y="48229"/>
                  <a:pt x="18231" y="48229"/>
                </a:cubicBezTo>
                <a:cubicBezTo>
                  <a:pt x="16265" y="48229"/>
                  <a:pt x="14324" y="47927"/>
                  <a:pt x="12430" y="47390"/>
                </a:cubicBezTo>
                <a:cubicBezTo>
                  <a:pt x="9517" y="46474"/>
                  <a:pt x="7464" y="44671"/>
                  <a:pt x="6687" y="41619"/>
                </a:cubicBezTo>
                <a:cubicBezTo>
                  <a:pt x="6298" y="40121"/>
                  <a:pt x="6132" y="38567"/>
                  <a:pt x="6188" y="37013"/>
                </a:cubicBezTo>
                <a:cubicBezTo>
                  <a:pt x="6298" y="27080"/>
                  <a:pt x="6437" y="17175"/>
                  <a:pt x="6548" y="7270"/>
                </a:cubicBezTo>
                <a:cubicBezTo>
                  <a:pt x="6576" y="5439"/>
                  <a:pt x="6604" y="3580"/>
                  <a:pt x="6604" y="1749"/>
                </a:cubicBezTo>
                <a:lnTo>
                  <a:pt x="10766" y="4523"/>
                </a:lnTo>
                <a:cubicBezTo>
                  <a:pt x="10969" y="4659"/>
                  <a:pt x="11132" y="4728"/>
                  <a:pt x="11269" y="4728"/>
                </a:cubicBezTo>
                <a:cubicBezTo>
                  <a:pt x="11412" y="4728"/>
                  <a:pt x="11526" y="4652"/>
                  <a:pt x="11626" y="4496"/>
                </a:cubicBezTo>
                <a:cubicBezTo>
                  <a:pt x="11848" y="4191"/>
                  <a:pt x="11764" y="3941"/>
                  <a:pt x="11348" y="3663"/>
                </a:cubicBezTo>
                <a:lnTo>
                  <a:pt x="10127" y="2831"/>
                </a:lnTo>
                <a:lnTo>
                  <a:pt x="59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5558537">
            <a:off x="7537691" y="3268657"/>
            <a:ext cx="2227492" cy="1727031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-480450" y="406779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5320975" y="3237900"/>
            <a:ext cx="31104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subTitle" idx="1"/>
          </p:nvPr>
        </p:nvSpPr>
        <p:spPr>
          <a:xfrm>
            <a:off x="3083875" y="1373700"/>
            <a:ext cx="53475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 rot="-5703947">
            <a:off x="8108998" y="-397812"/>
            <a:ext cx="1092732" cy="1445934"/>
          </a:xfrm>
          <a:custGeom>
            <a:avLst/>
            <a:gdLst/>
            <a:ahLst/>
            <a:cxnLst/>
            <a:rect l="l" t="t" r="r" b="b"/>
            <a:pathLst>
              <a:path w="43709" h="57837" extrusionOk="0">
                <a:moveTo>
                  <a:pt x="0" y="57837"/>
                </a:moveTo>
                <a:cubicBezTo>
                  <a:pt x="3091" y="56513"/>
                  <a:pt x="13613" y="54232"/>
                  <a:pt x="18543" y="49890"/>
                </a:cubicBezTo>
                <a:cubicBezTo>
                  <a:pt x="23473" y="45549"/>
                  <a:pt x="28772" y="35982"/>
                  <a:pt x="29581" y="31788"/>
                </a:cubicBezTo>
                <a:cubicBezTo>
                  <a:pt x="30391" y="27594"/>
                  <a:pt x="25460" y="25533"/>
                  <a:pt x="23400" y="24724"/>
                </a:cubicBezTo>
                <a:cubicBezTo>
                  <a:pt x="21340" y="23915"/>
                  <a:pt x="18176" y="25019"/>
                  <a:pt x="17219" y="26932"/>
                </a:cubicBezTo>
                <a:cubicBezTo>
                  <a:pt x="16262" y="28845"/>
                  <a:pt x="16483" y="33996"/>
                  <a:pt x="17660" y="36203"/>
                </a:cubicBezTo>
                <a:cubicBezTo>
                  <a:pt x="18837" y="38411"/>
                  <a:pt x="21928" y="39736"/>
                  <a:pt x="24283" y="40177"/>
                </a:cubicBezTo>
                <a:cubicBezTo>
                  <a:pt x="26638" y="40619"/>
                  <a:pt x="28845" y="41869"/>
                  <a:pt x="31788" y="38852"/>
                </a:cubicBezTo>
                <a:cubicBezTo>
                  <a:pt x="34731" y="35835"/>
                  <a:pt x="40103" y="27299"/>
                  <a:pt x="41943" y="22075"/>
                </a:cubicBezTo>
                <a:cubicBezTo>
                  <a:pt x="43783" y="16851"/>
                  <a:pt x="42532" y="11185"/>
                  <a:pt x="42826" y="7506"/>
                </a:cubicBezTo>
                <a:cubicBezTo>
                  <a:pt x="43120" y="3827"/>
                  <a:pt x="43562" y="1251"/>
                  <a:pt x="43709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Google Shape;239;p21"/>
          <p:cNvSpPr/>
          <p:nvPr/>
        </p:nvSpPr>
        <p:spPr>
          <a:xfrm rot="5686606">
            <a:off x="-1404003" y="-629482"/>
            <a:ext cx="1914109" cy="1909246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 rot="338463">
            <a:off x="-447931" y="-1202200"/>
            <a:ext cx="2598775" cy="2244859"/>
            <a:chOff x="-690838" y="3009833"/>
            <a:chExt cx="2598663" cy="2244763"/>
          </a:xfrm>
        </p:grpSpPr>
        <p:sp>
          <p:nvSpPr>
            <p:cNvPr id="241" name="Google Shape;241;p21"/>
            <p:cNvSpPr/>
            <p:nvPr/>
          </p:nvSpPr>
          <p:spPr>
            <a:xfrm rot="9900042">
              <a:off x="-505293" y="3268667"/>
              <a:ext cx="2227574" cy="1727095"/>
            </a:xfrm>
            <a:custGeom>
              <a:avLst/>
              <a:gdLst/>
              <a:ahLst/>
              <a:cxnLst/>
              <a:rect l="l" t="t" r="r" b="b"/>
              <a:pathLst>
                <a:path w="68005" h="52726" extrusionOk="0">
                  <a:moveTo>
                    <a:pt x="32185" y="11376"/>
                  </a:moveTo>
                  <a:cubicBezTo>
                    <a:pt x="33101" y="11514"/>
                    <a:pt x="33989" y="11653"/>
                    <a:pt x="34877" y="11764"/>
                  </a:cubicBezTo>
                  <a:cubicBezTo>
                    <a:pt x="37096" y="12125"/>
                    <a:pt x="39288" y="12513"/>
                    <a:pt x="41480" y="13013"/>
                  </a:cubicBezTo>
                  <a:cubicBezTo>
                    <a:pt x="43783" y="13512"/>
                    <a:pt x="46086" y="14012"/>
                    <a:pt x="48333" y="14761"/>
                  </a:cubicBezTo>
                  <a:cubicBezTo>
                    <a:pt x="49221" y="15038"/>
                    <a:pt x="50026" y="15538"/>
                    <a:pt x="50692" y="16231"/>
                  </a:cubicBezTo>
                  <a:cubicBezTo>
                    <a:pt x="50858" y="16425"/>
                    <a:pt x="51025" y="16647"/>
                    <a:pt x="51136" y="16925"/>
                  </a:cubicBezTo>
                  <a:cubicBezTo>
                    <a:pt x="51330" y="17369"/>
                    <a:pt x="51163" y="17924"/>
                    <a:pt x="50719" y="18173"/>
                  </a:cubicBezTo>
                  <a:cubicBezTo>
                    <a:pt x="50109" y="18590"/>
                    <a:pt x="49415" y="18645"/>
                    <a:pt x="48722" y="18756"/>
                  </a:cubicBezTo>
                  <a:cubicBezTo>
                    <a:pt x="48217" y="18822"/>
                    <a:pt x="47717" y="18853"/>
                    <a:pt x="47222" y="18853"/>
                  </a:cubicBezTo>
                  <a:cubicBezTo>
                    <a:pt x="45217" y="18853"/>
                    <a:pt x="43294" y="18342"/>
                    <a:pt x="41425" y="17563"/>
                  </a:cubicBezTo>
                  <a:cubicBezTo>
                    <a:pt x="38595" y="16342"/>
                    <a:pt x="36098" y="14539"/>
                    <a:pt x="33684" y="12708"/>
                  </a:cubicBezTo>
                  <a:cubicBezTo>
                    <a:pt x="33157" y="12291"/>
                    <a:pt x="32657" y="11903"/>
                    <a:pt x="32158" y="11514"/>
                  </a:cubicBezTo>
                  <a:lnTo>
                    <a:pt x="32185" y="11376"/>
                  </a:lnTo>
                  <a:close/>
                  <a:moveTo>
                    <a:pt x="42756" y="0"/>
                  </a:moveTo>
                  <a:cubicBezTo>
                    <a:pt x="41980" y="0"/>
                    <a:pt x="41175" y="83"/>
                    <a:pt x="40398" y="194"/>
                  </a:cubicBezTo>
                  <a:cubicBezTo>
                    <a:pt x="37679" y="527"/>
                    <a:pt x="35043" y="1387"/>
                    <a:pt x="32657" y="2691"/>
                  </a:cubicBezTo>
                  <a:cubicBezTo>
                    <a:pt x="31492" y="3274"/>
                    <a:pt x="30493" y="4107"/>
                    <a:pt x="29688" y="5105"/>
                  </a:cubicBezTo>
                  <a:cubicBezTo>
                    <a:pt x="28690" y="6382"/>
                    <a:pt x="28273" y="7797"/>
                    <a:pt x="28801" y="9378"/>
                  </a:cubicBezTo>
                  <a:cubicBezTo>
                    <a:pt x="28863" y="9565"/>
                    <a:pt x="28832" y="9612"/>
                    <a:pt x="28719" y="9612"/>
                  </a:cubicBezTo>
                  <a:cubicBezTo>
                    <a:pt x="28681" y="9612"/>
                    <a:pt x="28634" y="9607"/>
                    <a:pt x="28579" y="9600"/>
                  </a:cubicBezTo>
                  <a:cubicBezTo>
                    <a:pt x="27386" y="9461"/>
                    <a:pt x="26165" y="9350"/>
                    <a:pt x="24972" y="9239"/>
                  </a:cubicBezTo>
                  <a:cubicBezTo>
                    <a:pt x="23446" y="9128"/>
                    <a:pt x="21920" y="9017"/>
                    <a:pt x="20394" y="8906"/>
                  </a:cubicBezTo>
                  <a:cubicBezTo>
                    <a:pt x="18729" y="8823"/>
                    <a:pt x="17092" y="8712"/>
                    <a:pt x="15427" y="8684"/>
                  </a:cubicBezTo>
                  <a:cubicBezTo>
                    <a:pt x="13735" y="8629"/>
                    <a:pt x="12070" y="8546"/>
                    <a:pt x="10405" y="8518"/>
                  </a:cubicBezTo>
                  <a:cubicBezTo>
                    <a:pt x="8075" y="8435"/>
                    <a:pt x="5716" y="8435"/>
                    <a:pt x="3386" y="8407"/>
                  </a:cubicBezTo>
                  <a:cubicBezTo>
                    <a:pt x="2859" y="8407"/>
                    <a:pt x="2331" y="8407"/>
                    <a:pt x="1804" y="8352"/>
                  </a:cubicBezTo>
                  <a:cubicBezTo>
                    <a:pt x="1624" y="8338"/>
                    <a:pt x="1437" y="8331"/>
                    <a:pt x="1249" y="8331"/>
                  </a:cubicBezTo>
                  <a:cubicBezTo>
                    <a:pt x="1062" y="8331"/>
                    <a:pt x="875" y="8338"/>
                    <a:pt x="694" y="8352"/>
                  </a:cubicBezTo>
                  <a:cubicBezTo>
                    <a:pt x="306" y="8379"/>
                    <a:pt x="1" y="8712"/>
                    <a:pt x="1" y="9101"/>
                  </a:cubicBezTo>
                  <a:cubicBezTo>
                    <a:pt x="1" y="9489"/>
                    <a:pt x="223" y="9656"/>
                    <a:pt x="694" y="9656"/>
                  </a:cubicBezTo>
                  <a:cubicBezTo>
                    <a:pt x="1027" y="9683"/>
                    <a:pt x="1360" y="9739"/>
                    <a:pt x="1693" y="9739"/>
                  </a:cubicBezTo>
                  <a:cubicBezTo>
                    <a:pt x="3386" y="9767"/>
                    <a:pt x="5078" y="9739"/>
                    <a:pt x="6798" y="9794"/>
                  </a:cubicBezTo>
                  <a:cubicBezTo>
                    <a:pt x="9018" y="9878"/>
                    <a:pt x="11238" y="9905"/>
                    <a:pt x="13457" y="9989"/>
                  </a:cubicBezTo>
                  <a:cubicBezTo>
                    <a:pt x="15372" y="10044"/>
                    <a:pt x="17286" y="10127"/>
                    <a:pt x="19173" y="10238"/>
                  </a:cubicBezTo>
                  <a:cubicBezTo>
                    <a:pt x="20865" y="10321"/>
                    <a:pt x="22558" y="10432"/>
                    <a:pt x="24250" y="10571"/>
                  </a:cubicBezTo>
                  <a:cubicBezTo>
                    <a:pt x="25860" y="10710"/>
                    <a:pt x="27469" y="10849"/>
                    <a:pt x="29078" y="10987"/>
                  </a:cubicBezTo>
                  <a:cubicBezTo>
                    <a:pt x="29550" y="11015"/>
                    <a:pt x="29994" y="11209"/>
                    <a:pt x="30299" y="11570"/>
                  </a:cubicBezTo>
                  <a:cubicBezTo>
                    <a:pt x="30576" y="11903"/>
                    <a:pt x="30881" y="12180"/>
                    <a:pt x="31214" y="12430"/>
                  </a:cubicBezTo>
                  <a:cubicBezTo>
                    <a:pt x="33295" y="14150"/>
                    <a:pt x="35487" y="15732"/>
                    <a:pt x="37818" y="17147"/>
                  </a:cubicBezTo>
                  <a:cubicBezTo>
                    <a:pt x="40771" y="18900"/>
                    <a:pt x="43870" y="20154"/>
                    <a:pt x="47295" y="20154"/>
                  </a:cubicBezTo>
                  <a:cubicBezTo>
                    <a:pt x="47827" y="20154"/>
                    <a:pt x="48367" y="20124"/>
                    <a:pt x="48916" y="20060"/>
                  </a:cubicBezTo>
                  <a:cubicBezTo>
                    <a:pt x="49721" y="20005"/>
                    <a:pt x="50525" y="19783"/>
                    <a:pt x="51247" y="19394"/>
                  </a:cubicBezTo>
                  <a:cubicBezTo>
                    <a:pt x="52523" y="18784"/>
                    <a:pt x="52939" y="17175"/>
                    <a:pt x="52162" y="15981"/>
                  </a:cubicBezTo>
                  <a:cubicBezTo>
                    <a:pt x="51524" y="14899"/>
                    <a:pt x="50525" y="14261"/>
                    <a:pt x="49388" y="13762"/>
                  </a:cubicBezTo>
                  <a:cubicBezTo>
                    <a:pt x="48111" y="13262"/>
                    <a:pt x="46807" y="12874"/>
                    <a:pt x="45476" y="12597"/>
                  </a:cubicBezTo>
                  <a:cubicBezTo>
                    <a:pt x="43117" y="11958"/>
                    <a:pt x="40731" y="11459"/>
                    <a:pt x="38317" y="11015"/>
                  </a:cubicBezTo>
                  <a:cubicBezTo>
                    <a:pt x="36098" y="10599"/>
                    <a:pt x="33878" y="10210"/>
                    <a:pt x="31603" y="10016"/>
                  </a:cubicBezTo>
                  <a:cubicBezTo>
                    <a:pt x="30105" y="9878"/>
                    <a:pt x="29938" y="9350"/>
                    <a:pt x="29883" y="7963"/>
                  </a:cubicBezTo>
                  <a:cubicBezTo>
                    <a:pt x="29827" y="6853"/>
                    <a:pt x="30438" y="6021"/>
                    <a:pt x="31214" y="5327"/>
                  </a:cubicBezTo>
                  <a:cubicBezTo>
                    <a:pt x="32824" y="3885"/>
                    <a:pt x="34766" y="2997"/>
                    <a:pt x="36819" y="2359"/>
                  </a:cubicBezTo>
                  <a:cubicBezTo>
                    <a:pt x="39126" y="1650"/>
                    <a:pt x="41509" y="1281"/>
                    <a:pt x="43921" y="1281"/>
                  </a:cubicBezTo>
                  <a:cubicBezTo>
                    <a:pt x="44438" y="1281"/>
                    <a:pt x="44956" y="1298"/>
                    <a:pt x="45476" y="1332"/>
                  </a:cubicBezTo>
                  <a:cubicBezTo>
                    <a:pt x="46891" y="1387"/>
                    <a:pt x="48306" y="1526"/>
                    <a:pt x="49721" y="1748"/>
                  </a:cubicBezTo>
                  <a:cubicBezTo>
                    <a:pt x="52995" y="2248"/>
                    <a:pt x="56185" y="3108"/>
                    <a:pt x="59293" y="4273"/>
                  </a:cubicBezTo>
                  <a:cubicBezTo>
                    <a:pt x="61263" y="5022"/>
                    <a:pt x="63122" y="6021"/>
                    <a:pt x="64620" y="7630"/>
                  </a:cubicBezTo>
                  <a:cubicBezTo>
                    <a:pt x="65924" y="8990"/>
                    <a:pt x="66645" y="10793"/>
                    <a:pt x="66701" y="12680"/>
                  </a:cubicBezTo>
                  <a:cubicBezTo>
                    <a:pt x="66701" y="13928"/>
                    <a:pt x="66562" y="15205"/>
                    <a:pt x="66229" y="16398"/>
                  </a:cubicBezTo>
                  <a:cubicBezTo>
                    <a:pt x="65480" y="19200"/>
                    <a:pt x="64537" y="21947"/>
                    <a:pt x="63704" y="24721"/>
                  </a:cubicBezTo>
                  <a:cubicBezTo>
                    <a:pt x="62650" y="28162"/>
                    <a:pt x="61568" y="31574"/>
                    <a:pt x="60514" y="34987"/>
                  </a:cubicBezTo>
                  <a:cubicBezTo>
                    <a:pt x="58932" y="39981"/>
                    <a:pt x="57378" y="45003"/>
                    <a:pt x="55825" y="49997"/>
                  </a:cubicBezTo>
                  <a:cubicBezTo>
                    <a:pt x="55630" y="50608"/>
                    <a:pt x="55436" y="51218"/>
                    <a:pt x="55270" y="51828"/>
                  </a:cubicBezTo>
                  <a:cubicBezTo>
                    <a:pt x="55116" y="52289"/>
                    <a:pt x="55482" y="52726"/>
                    <a:pt x="55953" y="52726"/>
                  </a:cubicBezTo>
                  <a:cubicBezTo>
                    <a:pt x="55993" y="52726"/>
                    <a:pt x="56033" y="52723"/>
                    <a:pt x="56074" y="52716"/>
                  </a:cubicBezTo>
                  <a:cubicBezTo>
                    <a:pt x="56435" y="52605"/>
                    <a:pt x="56518" y="52300"/>
                    <a:pt x="56601" y="52023"/>
                  </a:cubicBezTo>
                  <a:cubicBezTo>
                    <a:pt x="57434" y="49276"/>
                    <a:pt x="58294" y="46529"/>
                    <a:pt x="59126" y="43810"/>
                  </a:cubicBezTo>
                  <a:cubicBezTo>
                    <a:pt x="60208" y="40370"/>
                    <a:pt x="61263" y="36957"/>
                    <a:pt x="62345" y="33544"/>
                  </a:cubicBezTo>
                  <a:cubicBezTo>
                    <a:pt x="63871" y="28689"/>
                    <a:pt x="65397" y="23806"/>
                    <a:pt x="66923" y="18950"/>
                  </a:cubicBezTo>
                  <a:cubicBezTo>
                    <a:pt x="67450" y="17341"/>
                    <a:pt x="67783" y="15676"/>
                    <a:pt x="67949" y="14012"/>
                  </a:cubicBezTo>
                  <a:cubicBezTo>
                    <a:pt x="67922" y="13124"/>
                    <a:pt x="68005" y="12236"/>
                    <a:pt x="67866" y="11348"/>
                  </a:cubicBezTo>
                  <a:cubicBezTo>
                    <a:pt x="67589" y="9628"/>
                    <a:pt x="66839" y="8046"/>
                    <a:pt x="65674" y="6770"/>
                  </a:cubicBezTo>
                  <a:cubicBezTo>
                    <a:pt x="64120" y="5133"/>
                    <a:pt x="62234" y="4023"/>
                    <a:pt x="60153" y="3191"/>
                  </a:cubicBezTo>
                  <a:cubicBezTo>
                    <a:pt x="57683" y="2192"/>
                    <a:pt x="55103" y="1443"/>
                    <a:pt x="52495" y="888"/>
                  </a:cubicBezTo>
                  <a:cubicBezTo>
                    <a:pt x="49943" y="305"/>
                    <a:pt x="47307" y="0"/>
                    <a:pt x="446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1528143" y="4330297"/>
              <a:ext cx="336700" cy="250725"/>
            </a:xfrm>
            <a:custGeom>
              <a:avLst/>
              <a:gdLst/>
              <a:ahLst/>
              <a:cxnLst/>
              <a:rect l="l" t="t" r="r" b="b"/>
              <a:pathLst>
                <a:path w="13468" h="10029" extrusionOk="0">
                  <a:moveTo>
                    <a:pt x="0" y="0"/>
                  </a:moveTo>
                  <a:lnTo>
                    <a:pt x="13468" y="2006"/>
                  </a:lnTo>
                  <a:lnTo>
                    <a:pt x="6017" y="10029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3" name="Google Shape;243;p21"/>
          <p:cNvSpPr/>
          <p:nvPr/>
        </p:nvSpPr>
        <p:spPr>
          <a:xfrm rot="8755368">
            <a:off x="7473759" y="-1264011"/>
            <a:ext cx="1914133" cy="1909271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 txBox="1">
            <a:spLocks noGrp="1"/>
          </p:cNvSpPr>
          <p:nvPr>
            <p:ph type="title"/>
          </p:nvPr>
        </p:nvSpPr>
        <p:spPr>
          <a:xfrm>
            <a:off x="720000" y="540275"/>
            <a:ext cx="77040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1"/>
          <p:cNvSpPr txBox="1">
            <a:spLocks noGrp="1"/>
          </p:cNvSpPr>
          <p:nvPr>
            <p:ph type="body" idx="1"/>
          </p:nvPr>
        </p:nvSpPr>
        <p:spPr>
          <a:xfrm>
            <a:off x="720000" y="1323700"/>
            <a:ext cx="3800100" cy="3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body" idx="2"/>
          </p:nvPr>
        </p:nvSpPr>
        <p:spPr>
          <a:xfrm>
            <a:off x="4630725" y="1323700"/>
            <a:ext cx="3800100" cy="3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/>
          <p:nvPr/>
        </p:nvSpPr>
        <p:spPr>
          <a:xfrm rot="-1479170">
            <a:off x="8672221" y="-529875"/>
            <a:ext cx="1914181" cy="1909319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-615437" y="84254"/>
            <a:ext cx="2657233" cy="1137246"/>
          </a:xfrm>
          <a:custGeom>
            <a:avLst/>
            <a:gdLst/>
            <a:ahLst/>
            <a:cxnLst/>
            <a:rect l="l" t="t" r="r" b="b"/>
            <a:pathLst>
              <a:path w="90768" h="38847" extrusionOk="0">
                <a:moveTo>
                  <a:pt x="0" y="38847"/>
                </a:moveTo>
                <a:cubicBezTo>
                  <a:pt x="2101" y="34477"/>
                  <a:pt x="6724" y="17584"/>
                  <a:pt x="12607" y="12625"/>
                </a:cubicBezTo>
                <a:cubicBezTo>
                  <a:pt x="18490" y="7666"/>
                  <a:pt x="29584" y="11112"/>
                  <a:pt x="35299" y="9095"/>
                </a:cubicBezTo>
                <a:cubicBezTo>
                  <a:pt x="41014" y="7078"/>
                  <a:pt x="37652" y="1868"/>
                  <a:pt x="46897" y="523"/>
                </a:cubicBezTo>
                <a:cubicBezTo>
                  <a:pt x="56142" y="-822"/>
                  <a:pt x="83456" y="943"/>
                  <a:pt x="90768" y="1027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Google Shape;328;p28"/>
          <p:cNvSpPr/>
          <p:nvPr/>
        </p:nvSpPr>
        <p:spPr>
          <a:xfrm rot="-6830105">
            <a:off x="8114329" y="-373807"/>
            <a:ext cx="1092710" cy="1445905"/>
          </a:xfrm>
          <a:custGeom>
            <a:avLst/>
            <a:gdLst/>
            <a:ahLst/>
            <a:cxnLst/>
            <a:rect l="l" t="t" r="r" b="b"/>
            <a:pathLst>
              <a:path w="43709" h="57837" extrusionOk="0">
                <a:moveTo>
                  <a:pt x="0" y="57837"/>
                </a:moveTo>
                <a:cubicBezTo>
                  <a:pt x="3091" y="56513"/>
                  <a:pt x="13613" y="54232"/>
                  <a:pt x="18543" y="49890"/>
                </a:cubicBezTo>
                <a:cubicBezTo>
                  <a:pt x="23473" y="45549"/>
                  <a:pt x="28772" y="35982"/>
                  <a:pt x="29581" y="31788"/>
                </a:cubicBezTo>
                <a:cubicBezTo>
                  <a:pt x="30391" y="27594"/>
                  <a:pt x="25460" y="25533"/>
                  <a:pt x="23400" y="24724"/>
                </a:cubicBezTo>
                <a:cubicBezTo>
                  <a:pt x="21340" y="23915"/>
                  <a:pt x="18176" y="25019"/>
                  <a:pt x="17219" y="26932"/>
                </a:cubicBezTo>
                <a:cubicBezTo>
                  <a:pt x="16262" y="28845"/>
                  <a:pt x="16483" y="33996"/>
                  <a:pt x="17660" y="36203"/>
                </a:cubicBezTo>
                <a:cubicBezTo>
                  <a:pt x="18837" y="38411"/>
                  <a:pt x="21928" y="39736"/>
                  <a:pt x="24283" y="40177"/>
                </a:cubicBezTo>
                <a:cubicBezTo>
                  <a:pt x="26638" y="40619"/>
                  <a:pt x="28845" y="41869"/>
                  <a:pt x="31788" y="38852"/>
                </a:cubicBezTo>
                <a:cubicBezTo>
                  <a:pt x="34731" y="35835"/>
                  <a:pt x="40103" y="27299"/>
                  <a:pt x="41943" y="22075"/>
                </a:cubicBezTo>
                <a:cubicBezTo>
                  <a:pt x="43783" y="16851"/>
                  <a:pt x="42532" y="11185"/>
                  <a:pt x="42826" y="7506"/>
                </a:cubicBezTo>
                <a:cubicBezTo>
                  <a:pt x="43120" y="3827"/>
                  <a:pt x="43562" y="1251"/>
                  <a:pt x="43709" y="0"/>
                </a:cubicBez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Google Shape;329;p28"/>
          <p:cNvSpPr/>
          <p:nvPr/>
        </p:nvSpPr>
        <p:spPr>
          <a:xfrm rot="10051060">
            <a:off x="8515506" y="-514421"/>
            <a:ext cx="2227625" cy="1727134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Font typeface="Roboto Condensed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1" name="Google Shape;331;p28"/>
          <p:cNvSpPr/>
          <p:nvPr/>
        </p:nvSpPr>
        <p:spPr>
          <a:xfrm rot="-1479170">
            <a:off x="-183354" y="-1203937"/>
            <a:ext cx="1914181" cy="1909319"/>
          </a:xfrm>
          <a:custGeom>
            <a:avLst/>
            <a:gdLst/>
            <a:ahLst/>
            <a:cxnLst/>
            <a:rect l="l" t="t" r="r" b="b"/>
            <a:pathLst>
              <a:path w="58655" h="58506" extrusionOk="0">
                <a:moveTo>
                  <a:pt x="25686" y="16789"/>
                </a:moveTo>
                <a:cubicBezTo>
                  <a:pt x="26340" y="16789"/>
                  <a:pt x="26735" y="17203"/>
                  <a:pt x="26664" y="17963"/>
                </a:cubicBezTo>
                <a:cubicBezTo>
                  <a:pt x="26581" y="18795"/>
                  <a:pt x="26415" y="19627"/>
                  <a:pt x="26137" y="20432"/>
                </a:cubicBezTo>
                <a:cubicBezTo>
                  <a:pt x="25416" y="22568"/>
                  <a:pt x="24028" y="24261"/>
                  <a:pt x="22391" y="25787"/>
                </a:cubicBezTo>
                <a:cubicBezTo>
                  <a:pt x="20394" y="27646"/>
                  <a:pt x="18063" y="29088"/>
                  <a:pt x="15705" y="30448"/>
                </a:cubicBezTo>
                <a:cubicBezTo>
                  <a:pt x="15178" y="30753"/>
                  <a:pt x="14650" y="31058"/>
                  <a:pt x="14123" y="31336"/>
                </a:cubicBezTo>
                <a:lnTo>
                  <a:pt x="14012" y="31253"/>
                </a:lnTo>
                <a:cubicBezTo>
                  <a:pt x="14983" y="29671"/>
                  <a:pt x="15954" y="28090"/>
                  <a:pt x="16953" y="26536"/>
                </a:cubicBezTo>
                <a:cubicBezTo>
                  <a:pt x="18701" y="23761"/>
                  <a:pt x="20643" y="21098"/>
                  <a:pt x="22724" y="18573"/>
                </a:cubicBezTo>
                <a:cubicBezTo>
                  <a:pt x="23279" y="18018"/>
                  <a:pt x="23890" y="17519"/>
                  <a:pt x="24556" y="17102"/>
                </a:cubicBezTo>
                <a:cubicBezTo>
                  <a:pt x="24778" y="16936"/>
                  <a:pt x="25055" y="16853"/>
                  <a:pt x="25332" y="16825"/>
                </a:cubicBezTo>
                <a:cubicBezTo>
                  <a:pt x="25457" y="16801"/>
                  <a:pt x="25575" y="16789"/>
                  <a:pt x="25686" y="16789"/>
                </a:cubicBezTo>
                <a:close/>
                <a:moveTo>
                  <a:pt x="24945" y="1"/>
                </a:moveTo>
                <a:cubicBezTo>
                  <a:pt x="24345" y="1"/>
                  <a:pt x="23735" y="67"/>
                  <a:pt x="23113" y="206"/>
                </a:cubicBezTo>
                <a:cubicBezTo>
                  <a:pt x="21143" y="705"/>
                  <a:pt x="19367" y="1732"/>
                  <a:pt x="17952" y="3174"/>
                </a:cubicBezTo>
                <a:cubicBezTo>
                  <a:pt x="14068" y="6837"/>
                  <a:pt x="10933" y="11220"/>
                  <a:pt x="8768" y="16076"/>
                </a:cubicBezTo>
                <a:cubicBezTo>
                  <a:pt x="7298" y="19239"/>
                  <a:pt x="6549" y="22679"/>
                  <a:pt x="6577" y="26147"/>
                </a:cubicBezTo>
                <a:cubicBezTo>
                  <a:pt x="6604" y="27951"/>
                  <a:pt x="6854" y="29699"/>
                  <a:pt x="7797" y="31308"/>
                </a:cubicBezTo>
                <a:cubicBezTo>
                  <a:pt x="8269" y="32224"/>
                  <a:pt x="9101" y="32945"/>
                  <a:pt x="10072" y="33306"/>
                </a:cubicBezTo>
                <a:cubicBezTo>
                  <a:pt x="10489" y="33417"/>
                  <a:pt x="10905" y="33528"/>
                  <a:pt x="11321" y="33583"/>
                </a:cubicBezTo>
                <a:cubicBezTo>
                  <a:pt x="11266" y="33694"/>
                  <a:pt x="11210" y="33805"/>
                  <a:pt x="11155" y="33944"/>
                </a:cubicBezTo>
                <a:cubicBezTo>
                  <a:pt x="9212" y="37911"/>
                  <a:pt x="7187" y="41824"/>
                  <a:pt x="5300" y="45819"/>
                </a:cubicBezTo>
                <a:cubicBezTo>
                  <a:pt x="3469" y="49675"/>
                  <a:pt x="1804" y="53615"/>
                  <a:pt x="84" y="57527"/>
                </a:cubicBezTo>
                <a:cubicBezTo>
                  <a:pt x="1" y="57694"/>
                  <a:pt x="1" y="57916"/>
                  <a:pt x="84" y="58110"/>
                </a:cubicBezTo>
                <a:cubicBezTo>
                  <a:pt x="223" y="58304"/>
                  <a:pt x="417" y="58443"/>
                  <a:pt x="667" y="58498"/>
                </a:cubicBezTo>
                <a:cubicBezTo>
                  <a:pt x="694" y="58503"/>
                  <a:pt x="719" y="58505"/>
                  <a:pt x="743" y="58505"/>
                </a:cubicBezTo>
                <a:cubicBezTo>
                  <a:pt x="1018" y="58505"/>
                  <a:pt x="1122" y="58229"/>
                  <a:pt x="1249" y="57999"/>
                </a:cubicBezTo>
                <a:cubicBezTo>
                  <a:pt x="3219" y="53560"/>
                  <a:pt x="5106" y="49065"/>
                  <a:pt x="7187" y="44681"/>
                </a:cubicBezTo>
                <a:cubicBezTo>
                  <a:pt x="8935" y="40908"/>
                  <a:pt x="10877" y="37273"/>
                  <a:pt x="12764" y="33583"/>
                </a:cubicBezTo>
                <a:cubicBezTo>
                  <a:pt x="12875" y="33389"/>
                  <a:pt x="13013" y="33250"/>
                  <a:pt x="13180" y="33167"/>
                </a:cubicBezTo>
                <a:cubicBezTo>
                  <a:pt x="16759" y="31558"/>
                  <a:pt x="20089" y="29421"/>
                  <a:pt x="23057" y="26869"/>
                </a:cubicBezTo>
                <a:cubicBezTo>
                  <a:pt x="24916" y="25315"/>
                  <a:pt x="26331" y="23317"/>
                  <a:pt x="27219" y="21070"/>
                </a:cubicBezTo>
                <a:cubicBezTo>
                  <a:pt x="27663" y="20099"/>
                  <a:pt x="27913" y="19017"/>
                  <a:pt x="27913" y="17935"/>
                </a:cubicBezTo>
                <a:cubicBezTo>
                  <a:pt x="27888" y="16510"/>
                  <a:pt x="26993" y="15585"/>
                  <a:pt x="25690" y="15585"/>
                </a:cubicBezTo>
                <a:cubicBezTo>
                  <a:pt x="25522" y="15585"/>
                  <a:pt x="25347" y="15600"/>
                  <a:pt x="25166" y="15632"/>
                </a:cubicBezTo>
                <a:cubicBezTo>
                  <a:pt x="24778" y="15687"/>
                  <a:pt x="24389" y="15826"/>
                  <a:pt x="24028" y="15993"/>
                </a:cubicBezTo>
                <a:cubicBezTo>
                  <a:pt x="22891" y="16548"/>
                  <a:pt x="22058" y="17463"/>
                  <a:pt x="21282" y="18434"/>
                </a:cubicBezTo>
                <a:cubicBezTo>
                  <a:pt x="18008" y="22596"/>
                  <a:pt x="15067" y="26980"/>
                  <a:pt x="12486" y="31613"/>
                </a:cubicBezTo>
                <a:cubicBezTo>
                  <a:pt x="12295" y="32044"/>
                  <a:pt x="11857" y="32330"/>
                  <a:pt x="11384" y="32330"/>
                </a:cubicBezTo>
                <a:cubicBezTo>
                  <a:pt x="11308" y="32330"/>
                  <a:pt x="11231" y="32322"/>
                  <a:pt x="11155" y="32307"/>
                </a:cubicBezTo>
                <a:cubicBezTo>
                  <a:pt x="11044" y="32307"/>
                  <a:pt x="10905" y="32279"/>
                  <a:pt x="10794" y="32251"/>
                </a:cubicBezTo>
                <a:cubicBezTo>
                  <a:pt x="9573" y="31974"/>
                  <a:pt x="8907" y="31114"/>
                  <a:pt x="8463" y="30004"/>
                </a:cubicBezTo>
                <a:cubicBezTo>
                  <a:pt x="8019" y="28755"/>
                  <a:pt x="7797" y="27424"/>
                  <a:pt x="7825" y="26092"/>
                </a:cubicBezTo>
                <a:cubicBezTo>
                  <a:pt x="7714" y="22319"/>
                  <a:pt x="8768" y="18795"/>
                  <a:pt x="10405" y="15438"/>
                </a:cubicBezTo>
                <a:cubicBezTo>
                  <a:pt x="11931" y="12441"/>
                  <a:pt x="13790" y="9611"/>
                  <a:pt x="15954" y="7059"/>
                </a:cubicBezTo>
                <a:cubicBezTo>
                  <a:pt x="17370" y="5366"/>
                  <a:pt x="18868" y="3785"/>
                  <a:pt x="20727" y="2592"/>
                </a:cubicBezTo>
                <a:cubicBezTo>
                  <a:pt x="22147" y="1690"/>
                  <a:pt x="23602" y="1210"/>
                  <a:pt x="25076" y="1210"/>
                </a:cubicBezTo>
                <a:cubicBezTo>
                  <a:pt x="26279" y="1210"/>
                  <a:pt x="27495" y="1530"/>
                  <a:pt x="28717" y="2203"/>
                </a:cubicBezTo>
                <a:cubicBezTo>
                  <a:pt x="29827" y="2841"/>
                  <a:pt x="30882" y="3563"/>
                  <a:pt x="31853" y="4367"/>
                </a:cubicBezTo>
                <a:cubicBezTo>
                  <a:pt x="40038" y="11193"/>
                  <a:pt x="48250" y="18046"/>
                  <a:pt x="56435" y="24871"/>
                </a:cubicBezTo>
                <a:cubicBezTo>
                  <a:pt x="56796" y="25176"/>
                  <a:pt x="57129" y="25482"/>
                  <a:pt x="57517" y="25787"/>
                </a:cubicBezTo>
                <a:cubicBezTo>
                  <a:pt x="57629" y="25899"/>
                  <a:pt x="57781" y="25955"/>
                  <a:pt x="57934" y="25955"/>
                </a:cubicBezTo>
                <a:cubicBezTo>
                  <a:pt x="58121" y="25955"/>
                  <a:pt x="58311" y="25871"/>
                  <a:pt x="58433" y="25703"/>
                </a:cubicBezTo>
                <a:cubicBezTo>
                  <a:pt x="58655" y="25454"/>
                  <a:pt x="58599" y="25176"/>
                  <a:pt x="58322" y="24871"/>
                </a:cubicBezTo>
                <a:cubicBezTo>
                  <a:pt x="58238" y="24788"/>
                  <a:pt x="58155" y="24732"/>
                  <a:pt x="58100" y="24677"/>
                </a:cubicBezTo>
                <a:cubicBezTo>
                  <a:pt x="54326" y="21514"/>
                  <a:pt x="50553" y="18379"/>
                  <a:pt x="46780" y="15216"/>
                </a:cubicBezTo>
                <a:cubicBezTo>
                  <a:pt x="42701" y="11803"/>
                  <a:pt x="38622" y="8363"/>
                  <a:pt x="34544" y="4950"/>
                </a:cubicBezTo>
                <a:cubicBezTo>
                  <a:pt x="33018" y="3674"/>
                  <a:pt x="31492" y="2370"/>
                  <a:pt x="29744" y="1371"/>
                </a:cubicBezTo>
                <a:cubicBezTo>
                  <a:pt x="28212" y="513"/>
                  <a:pt x="26620" y="1"/>
                  <a:pt x="2494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"/>
          <p:cNvSpPr/>
          <p:nvPr/>
        </p:nvSpPr>
        <p:spPr>
          <a:xfrm rot="4809659">
            <a:off x="-1441825" y="-265544"/>
            <a:ext cx="2227626" cy="1727135"/>
          </a:xfrm>
          <a:custGeom>
            <a:avLst/>
            <a:gdLst/>
            <a:ahLst/>
            <a:cxnLst/>
            <a:rect l="l" t="t" r="r" b="b"/>
            <a:pathLst>
              <a:path w="68005" h="52726" extrusionOk="0">
                <a:moveTo>
                  <a:pt x="32185" y="11376"/>
                </a:moveTo>
                <a:cubicBezTo>
                  <a:pt x="33101" y="11514"/>
                  <a:pt x="33989" y="11653"/>
                  <a:pt x="34877" y="11764"/>
                </a:cubicBezTo>
                <a:cubicBezTo>
                  <a:pt x="37096" y="12125"/>
                  <a:pt x="39288" y="12513"/>
                  <a:pt x="41480" y="13013"/>
                </a:cubicBezTo>
                <a:cubicBezTo>
                  <a:pt x="43783" y="13512"/>
                  <a:pt x="46086" y="14012"/>
                  <a:pt x="48333" y="14761"/>
                </a:cubicBezTo>
                <a:cubicBezTo>
                  <a:pt x="49221" y="15038"/>
                  <a:pt x="50026" y="15538"/>
                  <a:pt x="50692" y="16231"/>
                </a:cubicBezTo>
                <a:cubicBezTo>
                  <a:pt x="50858" y="16425"/>
                  <a:pt x="51025" y="16647"/>
                  <a:pt x="51136" y="16925"/>
                </a:cubicBezTo>
                <a:cubicBezTo>
                  <a:pt x="51330" y="17369"/>
                  <a:pt x="51163" y="17924"/>
                  <a:pt x="50719" y="18173"/>
                </a:cubicBezTo>
                <a:cubicBezTo>
                  <a:pt x="50109" y="18590"/>
                  <a:pt x="49415" y="18645"/>
                  <a:pt x="48722" y="18756"/>
                </a:cubicBezTo>
                <a:cubicBezTo>
                  <a:pt x="48217" y="18822"/>
                  <a:pt x="47717" y="18853"/>
                  <a:pt x="47222" y="18853"/>
                </a:cubicBezTo>
                <a:cubicBezTo>
                  <a:pt x="45217" y="18853"/>
                  <a:pt x="43294" y="18342"/>
                  <a:pt x="41425" y="17563"/>
                </a:cubicBezTo>
                <a:cubicBezTo>
                  <a:pt x="38595" y="16342"/>
                  <a:pt x="36098" y="14539"/>
                  <a:pt x="33684" y="12708"/>
                </a:cubicBezTo>
                <a:cubicBezTo>
                  <a:pt x="33157" y="12291"/>
                  <a:pt x="32657" y="11903"/>
                  <a:pt x="32158" y="11514"/>
                </a:cubicBezTo>
                <a:lnTo>
                  <a:pt x="32185" y="11376"/>
                </a:lnTo>
                <a:close/>
                <a:moveTo>
                  <a:pt x="42756" y="0"/>
                </a:moveTo>
                <a:cubicBezTo>
                  <a:pt x="41980" y="0"/>
                  <a:pt x="41175" y="83"/>
                  <a:pt x="40398" y="194"/>
                </a:cubicBezTo>
                <a:cubicBezTo>
                  <a:pt x="37679" y="527"/>
                  <a:pt x="35043" y="1387"/>
                  <a:pt x="32657" y="2691"/>
                </a:cubicBezTo>
                <a:cubicBezTo>
                  <a:pt x="31492" y="3274"/>
                  <a:pt x="30493" y="4107"/>
                  <a:pt x="29688" y="5105"/>
                </a:cubicBezTo>
                <a:cubicBezTo>
                  <a:pt x="28690" y="6382"/>
                  <a:pt x="28273" y="7797"/>
                  <a:pt x="28801" y="9378"/>
                </a:cubicBezTo>
                <a:cubicBezTo>
                  <a:pt x="28863" y="9565"/>
                  <a:pt x="28832" y="9612"/>
                  <a:pt x="28719" y="9612"/>
                </a:cubicBezTo>
                <a:cubicBezTo>
                  <a:pt x="28681" y="9612"/>
                  <a:pt x="28634" y="9607"/>
                  <a:pt x="28579" y="9600"/>
                </a:cubicBezTo>
                <a:cubicBezTo>
                  <a:pt x="27386" y="9461"/>
                  <a:pt x="26165" y="9350"/>
                  <a:pt x="24972" y="9239"/>
                </a:cubicBezTo>
                <a:cubicBezTo>
                  <a:pt x="23446" y="9128"/>
                  <a:pt x="21920" y="9017"/>
                  <a:pt x="20394" y="8906"/>
                </a:cubicBezTo>
                <a:cubicBezTo>
                  <a:pt x="18729" y="8823"/>
                  <a:pt x="17092" y="8712"/>
                  <a:pt x="15427" y="8684"/>
                </a:cubicBezTo>
                <a:cubicBezTo>
                  <a:pt x="13735" y="8629"/>
                  <a:pt x="12070" y="8546"/>
                  <a:pt x="10405" y="8518"/>
                </a:cubicBezTo>
                <a:cubicBezTo>
                  <a:pt x="8075" y="8435"/>
                  <a:pt x="5716" y="8435"/>
                  <a:pt x="3386" y="8407"/>
                </a:cubicBezTo>
                <a:cubicBezTo>
                  <a:pt x="2859" y="8407"/>
                  <a:pt x="2331" y="8407"/>
                  <a:pt x="1804" y="8352"/>
                </a:cubicBezTo>
                <a:cubicBezTo>
                  <a:pt x="1624" y="8338"/>
                  <a:pt x="1437" y="8331"/>
                  <a:pt x="1249" y="8331"/>
                </a:cubicBezTo>
                <a:cubicBezTo>
                  <a:pt x="1062" y="8331"/>
                  <a:pt x="875" y="8338"/>
                  <a:pt x="694" y="8352"/>
                </a:cubicBezTo>
                <a:cubicBezTo>
                  <a:pt x="306" y="8379"/>
                  <a:pt x="1" y="8712"/>
                  <a:pt x="1" y="9101"/>
                </a:cubicBezTo>
                <a:cubicBezTo>
                  <a:pt x="1" y="9489"/>
                  <a:pt x="223" y="9656"/>
                  <a:pt x="694" y="9656"/>
                </a:cubicBezTo>
                <a:cubicBezTo>
                  <a:pt x="1027" y="9683"/>
                  <a:pt x="1360" y="9739"/>
                  <a:pt x="1693" y="9739"/>
                </a:cubicBezTo>
                <a:cubicBezTo>
                  <a:pt x="3386" y="9767"/>
                  <a:pt x="5078" y="9739"/>
                  <a:pt x="6798" y="9794"/>
                </a:cubicBezTo>
                <a:cubicBezTo>
                  <a:pt x="9018" y="9878"/>
                  <a:pt x="11238" y="9905"/>
                  <a:pt x="13457" y="9989"/>
                </a:cubicBezTo>
                <a:cubicBezTo>
                  <a:pt x="15372" y="10044"/>
                  <a:pt x="17286" y="10127"/>
                  <a:pt x="19173" y="10238"/>
                </a:cubicBezTo>
                <a:cubicBezTo>
                  <a:pt x="20865" y="10321"/>
                  <a:pt x="22558" y="10432"/>
                  <a:pt x="24250" y="10571"/>
                </a:cubicBezTo>
                <a:cubicBezTo>
                  <a:pt x="25860" y="10710"/>
                  <a:pt x="27469" y="10849"/>
                  <a:pt x="29078" y="10987"/>
                </a:cubicBezTo>
                <a:cubicBezTo>
                  <a:pt x="29550" y="11015"/>
                  <a:pt x="29994" y="11209"/>
                  <a:pt x="30299" y="11570"/>
                </a:cubicBezTo>
                <a:cubicBezTo>
                  <a:pt x="30576" y="11903"/>
                  <a:pt x="30881" y="12180"/>
                  <a:pt x="31214" y="12430"/>
                </a:cubicBezTo>
                <a:cubicBezTo>
                  <a:pt x="33295" y="14150"/>
                  <a:pt x="35487" y="15732"/>
                  <a:pt x="37818" y="17147"/>
                </a:cubicBezTo>
                <a:cubicBezTo>
                  <a:pt x="40771" y="18900"/>
                  <a:pt x="43870" y="20154"/>
                  <a:pt x="47295" y="20154"/>
                </a:cubicBezTo>
                <a:cubicBezTo>
                  <a:pt x="47827" y="20154"/>
                  <a:pt x="48367" y="20124"/>
                  <a:pt x="48916" y="20060"/>
                </a:cubicBezTo>
                <a:cubicBezTo>
                  <a:pt x="49721" y="20005"/>
                  <a:pt x="50525" y="19783"/>
                  <a:pt x="51247" y="19394"/>
                </a:cubicBezTo>
                <a:cubicBezTo>
                  <a:pt x="52523" y="18784"/>
                  <a:pt x="52939" y="17175"/>
                  <a:pt x="52162" y="15981"/>
                </a:cubicBezTo>
                <a:cubicBezTo>
                  <a:pt x="51524" y="14899"/>
                  <a:pt x="50525" y="14261"/>
                  <a:pt x="49388" y="13762"/>
                </a:cubicBezTo>
                <a:cubicBezTo>
                  <a:pt x="48111" y="13262"/>
                  <a:pt x="46807" y="12874"/>
                  <a:pt x="45476" y="12597"/>
                </a:cubicBezTo>
                <a:cubicBezTo>
                  <a:pt x="43117" y="11958"/>
                  <a:pt x="40731" y="11459"/>
                  <a:pt x="38317" y="11015"/>
                </a:cubicBezTo>
                <a:cubicBezTo>
                  <a:pt x="36098" y="10599"/>
                  <a:pt x="33878" y="10210"/>
                  <a:pt x="31603" y="10016"/>
                </a:cubicBezTo>
                <a:cubicBezTo>
                  <a:pt x="30105" y="9878"/>
                  <a:pt x="29938" y="9350"/>
                  <a:pt x="29883" y="7963"/>
                </a:cubicBezTo>
                <a:cubicBezTo>
                  <a:pt x="29827" y="6853"/>
                  <a:pt x="30438" y="6021"/>
                  <a:pt x="31214" y="5327"/>
                </a:cubicBezTo>
                <a:cubicBezTo>
                  <a:pt x="32824" y="3885"/>
                  <a:pt x="34766" y="2997"/>
                  <a:pt x="36819" y="2359"/>
                </a:cubicBezTo>
                <a:cubicBezTo>
                  <a:pt x="39126" y="1650"/>
                  <a:pt x="41509" y="1281"/>
                  <a:pt x="43921" y="1281"/>
                </a:cubicBezTo>
                <a:cubicBezTo>
                  <a:pt x="44438" y="1281"/>
                  <a:pt x="44956" y="1298"/>
                  <a:pt x="45476" y="1332"/>
                </a:cubicBezTo>
                <a:cubicBezTo>
                  <a:pt x="46891" y="1387"/>
                  <a:pt x="48306" y="1526"/>
                  <a:pt x="49721" y="1748"/>
                </a:cubicBezTo>
                <a:cubicBezTo>
                  <a:pt x="52995" y="2248"/>
                  <a:pt x="56185" y="3108"/>
                  <a:pt x="59293" y="4273"/>
                </a:cubicBezTo>
                <a:cubicBezTo>
                  <a:pt x="61263" y="5022"/>
                  <a:pt x="63122" y="6021"/>
                  <a:pt x="64620" y="7630"/>
                </a:cubicBezTo>
                <a:cubicBezTo>
                  <a:pt x="65924" y="8990"/>
                  <a:pt x="66645" y="10793"/>
                  <a:pt x="66701" y="12680"/>
                </a:cubicBezTo>
                <a:cubicBezTo>
                  <a:pt x="66701" y="13928"/>
                  <a:pt x="66562" y="15205"/>
                  <a:pt x="66229" y="16398"/>
                </a:cubicBezTo>
                <a:cubicBezTo>
                  <a:pt x="65480" y="19200"/>
                  <a:pt x="64537" y="21947"/>
                  <a:pt x="63704" y="24721"/>
                </a:cubicBezTo>
                <a:cubicBezTo>
                  <a:pt x="62650" y="28162"/>
                  <a:pt x="61568" y="31574"/>
                  <a:pt x="60514" y="34987"/>
                </a:cubicBezTo>
                <a:cubicBezTo>
                  <a:pt x="58932" y="39981"/>
                  <a:pt x="57378" y="45003"/>
                  <a:pt x="55825" y="49997"/>
                </a:cubicBezTo>
                <a:cubicBezTo>
                  <a:pt x="55630" y="50608"/>
                  <a:pt x="55436" y="51218"/>
                  <a:pt x="55270" y="51828"/>
                </a:cubicBezTo>
                <a:cubicBezTo>
                  <a:pt x="55116" y="52289"/>
                  <a:pt x="55482" y="52726"/>
                  <a:pt x="55953" y="52726"/>
                </a:cubicBezTo>
                <a:cubicBezTo>
                  <a:pt x="55993" y="52726"/>
                  <a:pt x="56033" y="52723"/>
                  <a:pt x="56074" y="52716"/>
                </a:cubicBezTo>
                <a:cubicBezTo>
                  <a:pt x="56435" y="52605"/>
                  <a:pt x="56518" y="52300"/>
                  <a:pt x="56601" y="52023"/>
                </a:cubicBezTo>
                <a:cubicBezTo>
                  <a:pt x="57434" y="49276"/>
                  <a:pt x="58294" y="46529"/>
                  <a:pt x="59126" y="43810"/>
                </a:cubicBezTo>
                <a:cubicBezTo>
                  <a:pt x="60208" y="40370"/>
                  <a:pt x="61263" y="36957"/>
                  <a:pt x="62345" y="33544"/>
                </a:cubicBezTo>
                <a:cubicBezTo>
                  <a:pt x="63871" y="28689"/>
                  <a:pt x="65397" y="23806"/>
                  <a:pt x="66923" y="18950"/>
                </a:cubicBezTo>
                <a:cubicBezTo>
                  <a:pt x="67450" y="17341"/>
                  <a:pt x="67783" y="15676"/>
                  <a:pt x="67949" y="14012"/>
                </a:cubicBezTo>
                <a:cubicBezTo>
                  <a:pt x="67922" y="13124"/>
                  <a:pt x="68005" y="12236"/>
                  <a:pt x="67866" y="11348"/>
                </a:cubicBezTo>
                <a:cubicBezTo>
                  <a:pt x="67589" y="9628"/>
                  <a:pt x="66839" y="8046"/>
                  <a:pt x="65674" y="6770"/>
                </a:cubicBezTo>
                <a:cubicBezTo>
                  <a:pt x="64120" y="5133"/>
                  <a:pt x="62234" y="4023"/>
                  <a:pt x="60153" y="3191"/>
                </a:cubicBezTo>
                <a:cubicBezTo>
                  <a:pt x="57683" y="2192"/>
                  <a:pt x="55103" y="1443"/>
                  <a:pt x="52495" y="888"/>
                </a:cubicBezTo>
                <a:cubicBezTo>
                  <a:pt x="49943" y="305"/>
                  <a:pt x="47307" y="0"/>
                  <a:pt x="446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75" y="540275"/>
            <a:ext cx="77178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Condensed"/>
              <a:buNone/>
              <a:defRPr sz="3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75" y="1152475"/>
            <a:ext cx="77178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●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○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Char char="■"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  <p:sldLayoutId id="2147483658" r:id="rId5"/>
    <p:sldLayoutId id="2147483659" r:id="rId6"/>
    <p:sldLayoutId id="2147483660" r:id="rId7"/>
    <p:sldLayoutId id="2147483667" r:id="rId8"/>
    <p:sldLayoutId id="2147483674" r:id="rId9"/>
    <p:sldLayoutId id="2147483675" r:id="rId10"/>
    <p:sldLayoutId id="2147483676" r:id="rId11"/>
    <p:sldLayoutId id="2147483678" r:id="rId12"/>
    <p:sldLayoutId id="2147483681" r:id="rId13"/>
    <p:sldLayoutId id="2147483682" r:id="rId14"/>
    <p:sldLayoutId id="2147483683" r:id="rId15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../../Desktop/OR/capacityConstraint.p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OR/pickupAndDelivery.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OR/timeConstraint.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subTitle" idx="1"/>
          </p:nvPr>
        </p:nvSpPr>
        <p:spPr>
          <a:xfrm>
            <a:off x="7006130" y="4545412"/>
            <a:ext cx="1349376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15. 9. 2023</a:t>
            </a:r>
            <a:endParaRPr b="1" dirty="0">
              <a:latin typeface="+mj-lt"/>
              <a:ea typeface="Work Sans"/>
              <a:cs typeface="Work Sans"/>
              <a:sym typeface="Work San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70E1C41-AE5F-80B4-AE98-2FD1A112C9A1}"/>
              </a:ext>
            </a:extLst>
          </p:cNvPr>
          <p:cNvGrpSpPr/>
          <p:nvPr/>
        </p:nvGrpSpPr>
        <p:grpSpPr>
          <a:xfrm>
            <a:off x="392900" y="473278"/>
            <a:ext cx="3618576" cy="3684875"/>
            <a:chOff x="392900" y="473278"/>
            <a:chExt cx="3618576" cy="36848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977D71-8671-01B8-0DBA-149DB2B6DBFA}"/>
                </a:ext>
              </a:extLst>
            </p:cNvPr>
            <p:cNvGrpSpPr/>
            <p:nvPr/>
          </p:nvGrpSpPr>
          <p:grpSpPr>
            <a:xfrm>
              <a:off x="392900" y="777381"/>
              <a:ext cx="3618576" cy="3380772"/>
              <a:chOff x="392900" y="777381"/>
              <a:chExt cx="3618576" cy="3380772"/>
            </a:xfrm>
          </p:grpSpPr>
          <p:sp>
            <p:nvSpPr>
              <p:cNvPr id="445" name="Google Shape;445;p41"/>
              <p:cNvSpPr/>
              <p:nvPr/>
            </p:nvSpPr>
            <p:spPr>
              <a:xfrm flipH="1">
                <a:off x="392900" y="3745308"/>
                <a:ext cx="3618576" cy="412845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446" name="Google Shape;446;p41"/>
              <p:cNvGrpSpPr/>
              <p:nvPr/>
            </p:nvGrpSpPr>
            <p:grpSpPr>
              <a:xfrm>
                <a:off x="498883" y="777381"/>
                <a:ext cx="3468104" cy="3248773"/>
                <a:chOff x="498883" y="981663"/>
                <a:chExt cx="3468104" cy="3248773"/>
              </a:xfrm>
            </p:grpSpPr>
            <p:sp>
              <p:nvSpPr>
                <p:cNvPr id="447" name="Google Shape;447;p41"/>
                <p:cNvSpPr/>
                <p:nvPr/>
              </p:nvSpPr>
              <p:spPr>
                <a:xfrm flipH="1">
                  <a:off x="1580168" y="1805527"/>
                  <a:ext cx="1487891" cy="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482" extrusionOk="0">
                      <a:moveTo>
                        <a:pt x="0" y="1"/>
                      </a:moveTo>
                      <a:lnTo>
                        <a:pt x="0" y="481"/>
                      </a:lnTo>
                      <a:lnTo>
                        <a:pt x="8127" y="481"/>
                      </a:lnTo>
                      <a:lnTo>
                        <a:pt x="8127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8" name="Google Shape;448;p41"/>
                <p:cNvSpPr/>
                <p:nvPr/>
              </p:nvSpPr>
              <p:spPr>
                <a:xfrm flipH="1">
                  <a:off x="1580168" y="3508364"/>
                  <a:ext cx="1487891" cy="8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481" extrusionOk="0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8127" y="481"/>
                      </a:lnTo>
                      <a:lnTo>
                        <a:pt x="8127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9" name="Google Shape;449;p41"/>
                <p:cNvSpPr/>
                <p:nvPr/>
              </p:nvSpPr>
              <p:spPr>
                <a:xfrm flipH="1">
                  <a:off x="2144051" y="2077586"/>
                  <a:ext cx="461545" cy="29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1613" extrusionOk="0">
                      <a:moveTo>
                        <a:pt x="0" y="0"/>
                      </a:moveTo>
                      <a:lnTo>
                        <a:pt x="0" y="1613"/>
                      </a:lnTo>
                      <a:lnTo>
                        <a:pt x="2521" y="1613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50" name="Google Shape;450;p41"/>
                <p:cNvSpPr/>
                <p:nvPr/>
              </p:nvSpPr>
              <p:spPr>
                <a:xfrm flipH="1">
                  <a:off x="1906227" y="2077586"/>
                  <a:ext cx="238004" cy="29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613" extrusionOk="0">
                      <a:moveTo>
                        <a:pt x="1" y="0"/>
                      </a:moveTo>
                      <a:lnTo>
                        <a:pt x="1" y="1613"/>
                      </a:lnTo>
                      <a:lnTo>
                        <a:pt x="1299" y="1613"/>
                      </a:lnTo>
                      <a:lnTo>
                        <a:pt x="12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51" name="Google Shape;451;p41"/>
                <p:cNvSpPr/>
                <p:nvPr/>
              </p:nvSpPr>
              <p:spPr>
                <a:xfrm flipH="1">
                  <a:off x="2335735" y="2077586"/>
                  <a:ext cx="87512" cy="110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602" extrusionOk="0">
                      <a:moveTo>
                        <a:pt x="1" y="0"/>
                      </a:moveTo>
                      <a:lnTo>
                        <a:pt x="1" y="602"/>
                      </a:lnTo>
                      <a:lnTo>
                        <a:pt x="36" y="602"/>
                      </a:lnTo>
                      <a:lnTo>
                        <a:pt x="54" y="540"/>
                      </a:lnTo>
                      <a:lnTo>
                        <a:pt x="75" y="602"/>
                      </a:lnTo>
                      <a:lnTo>
                        <a:pt x="247" y="602"/>
                      </a:lnTo>
                      <a:lnTo>
                        <a:pt x="285" y="507"/>
                      </a:lnTo>
                      <a:lnTo>
                        <a:pt x="330" y="602"/>
                      </a:lnTo>
                      <a:lnTo>
                        <a:pt x="362" y="555"/>
                      </a:lnTo>
                      <a:lnTo>
                        <a:pt x="383" y="602"/>
                      </a:lnTo>
                      <a:lnTo>
                        <a:pt x="478" y="602"/>
                      </a:lnTo>
                      <a:lnTo>
                        <a:pt x="4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52" name="Google Shape;452;p41"/>
                <p:cNvSpPr/>
                <p:nvPr/>
              </p:nvSpPr>
              <p:spPr>
                <a:xfrm flipH="1">
                  <a:off x="1922521" y="2094978"/>
                  <a:ext cx="205416" cy="260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42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122"/>
                        <a:pt x="184" y="240"/>
                        <a:pt x="273" y="359"/>
                      </a:cubicBezTo>
                      <a:lnTo>
                        <a:pt x="550" y="712"/>
                      </a:lnTo>
                      <a:lnTo>
                        <a:pt x="550" y="712"/>
                      </a:lnTo>
                      <a:lnTo>
                        <a:pt x="273" y="1064"/>
                      </a:lnTo>
                      <a:cubicBezTo>
                        <a:pt x="181" y="1186"/>
                        <a:pt x="92" y="1305"/>
                        <a:pt x="0" y="1423"/>
                      </a:cubicBezTo>
                      <a:cubicBezTo>
                        <a:pt x="95" y="1307"/>
                        <a:pt x="190" y="1189"/>
                        <a:pt x="285" y="1070"/>
                      </a:cubicBezTo>
                      <a:lnTo>
                        <a:pt x="559" y="724"/>
                      </a:lnTo>
                      <a:lnTo>
                        <a:pt x="559" y="724"/>
                      </a:lnTo>
                      <a:lnTo>
                        <a:pt x="837" y="1070"/>
                      </a:lnTo>
                      <a:cubicBezTo>
                        <a:pt x="928" y="1189"/>
                        <a:pt x="1026" y="1305"/>
                        <a:pt x="1121" y="1423"/>
                      </a:cubicBezTo>
                      <a:cubicBezTo>
                        <a:pt x="1032" y="1305"/>
                        <a:pt x="940" y="1183"/>
                        <a:pt x="845" y="1064"/>
                      </a:cubicBezTo>
                      <a:lnTo>
                        <a:pt x="569" y="712"/>
                      </a:lnTo>
                      <a:lnTo>
                        <a:pt x="569" y="712"/>
                      </a:lnTo>
                      <a:lnTo>
                        <a:pt x="845" y="359"/>
                      </a:lnTo>
                      <a:cubicBezTo>
                        <a:pt x="937" y="240"/>
                        <a:pt x="1029" y="122"/>
                        <a:pt x="1121" y="0"/>
                      </a:cubicBezTo>
                      <a:lnTo>
                        <a:pt x="1121" y="0"/>
                      </a:lnTo>
                      <a:cubicBezTo>
                        <a:pt x="1026" y="119"/>
                        <a:pt x="928" y="234"/>
                        <a:pt x="837" y="353"/>
                      </a:cubicBezTo>
                      <a:lnTo>
                        <a:pt x="559" y="699"/>
                      </a:lnTo>
                      <a:lnTo>
                        <a:pt x="559" y="699"/>
                      </a:lnTo>
                      <a:lnTo>
                        <a:pt x="285" y="353"/>
                      </a:lnTo>
                      <a:cubicBezTo>
                        <a:pt x="193" y="234"/>
                        <a:pt x="95" y="11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53" name="Google Shape;453;p41"/>
                <p:cNvSpPr/>
                <p:nvPr/>
              </p:nvSpPr>
              <p:spPr>
                <a:xfrm flipH="1">
                  <a:off x="500533" y="3569513"/>
                  <a:ext cx="771316" cy="5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2965" extrusionOk="0">
                      <a:moveTo>
                        <a:pt x="2826" y="1"/>
                      </a:moveTo>
                      <a:cubicBezTo>
                        <a:pt x="2736" y="1"/>
                        <a:pt x="2363" y="149"/>
                        <a:pt x="1927" y="336"/>
                      </a:cubicBezTo>
                      <a:lnTo>
                        <a:pt x="1912" y="342"/>
                      </a:lnTo>
                      <a:cubicBezTo>
                        <a:pt x="1812" y="384"/>
                        <a:pt x="0" y="873"/>
                        <a:pt x="0" y="873"/>
                      </a:cubicBezTo>
                      <a:lnTo>
                        <a:pt x="801" y="2619"/>
                      </a:lnTo>
                      <a:lnTo>
                        <a:pt x="2689" y="2074"/>
                      </a:lnTo>
                      <a:lnTo>
                        <a:pt x="2719" y="2059"/>
                      </a:lnTo>
                      <a:cubicBezTo>
                        <a:pt x="2719" y="2059"/>
                        <a:pt x="3647" y="2868"/>
                        <a:pt x="3780" y="2934"/>
                      </a:cubicBezTo>
                      <a:cubicBezTo>
                        <a:pt x="3822" y="2955"/>
                        <a:pt x="3883" y="2965"/>
                        <a:pt x="3946" y="2965"/>
                      </a:cubicBezTo>
                      <a:cubicBezTo>
                        <a:pt x="4075" y="2965"/>
                        <a:pt x="4212" y="2922"/>
                        <a:pt x="4204" y="2848"/>
                      </a:cubicBezTo>
                      <a:cubicBezTo>
                        <a:pt x="4192" y="2741"/>
                        <a:pt x="2953" y="76"/>
                        <a:pt x="2843" y="4"/>
                      </a:cubicBezTo>
                      <a:cubicBezTo>
                        <a:pt x="2840" y="2"/>
                        <a:pt x="2834" y="1"/>
                        <a:pt x="2826" y="1"/>
                      </a:cubicBezTo>
                      <a:close/>
                    </a:path>
                  </a:pathLst>
                </a:custGeom>
                <a:solidFill>
                  <a:srgbClr val="D18D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454" name="Google Shape;454;p41"/>
                <p:cNvGrpSpPr/>
                <p:nvPr/>
              </p:nvGrpSpPr>
              <p:grpSpPr>
                <a:xfrm flipH="1">
                  <a:off x="1336295" y="981663"/>
                  <a:ext cx="1831726" cy="2614749"/>
                  <a:chOff x="5655705" y="881363"/>
                  <a:chExt cx="1831726" cy="2614749"/>
                </a:xfrm>
              </p:grpSpPr>
              <p:sp>
                <p:nvSpPr>
                  <p:cNvPr id="455" name="Google Shape;455;p41"/>
                  <p:cNvSpPr/>
                  <p:nvPr/>
                </p:nvSpPr>
                <p:spPr>
                  <a:xfrm>
                    <a:off x="5655705" y="881363"/>
                    <a:ext cx="244046" cy="261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" h="14282" extrusionOk="0">
                        <a:moveTo>
                          <a:pt x="1" y="0"/>
                        </a:moveTo>
                        <a:lnTo>
                          <a:pt x="1" y="14282"/>
                        </a:lnTo>
                        <a:lnTo>
                          <a:pt x="1332" y="14282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456" name="Google Shape;456;p41"/>
                  <p:cNvSpPr/>
                  <p:nvPr/>
                </p:nvSpPr>
                <p:spPr>
                  <a:xfrm>
                    <a:off x="7243385" y="881363"/>
                    <a:ext cx="244046" cy="261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" h="14282" extrusionOk="0">
                        <a:moveTo>
                          <a:pt x="1" y="0"/>
                        </a:moveTo>
                        <a:lnTo>
                          <a:pt x="1" y="14282"/>
                        </a:lnTo>
                        <a:lnTo>
                          <a:pt x="1332" y="14282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457" name="Google Shape;457;p41"/>
                  <p:cNvSpPr/>
                  <p:nvPr/>
                </p:nvSpPr>
                <p:spPr>
                  <a:xfrm>
                    <a:off x="5755667" y="1137493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1"/>
                        </a:moveTo>
                        <a:lnTo>
                          <a:pt x="0" y="481"/>
                        </a:lnTo>
                        <a:lnTo>
                          <a:pt x="8127" y="481"/>
                        </a:lnTo>
                        <a:lnTo>
                          <a:pt x="812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458" name="Google Shape;458;p41"/>
                  <p:cNvSpPr/>
                  <p:nvPr/>
                </p:nvSpPr>
                <p:spPr>
                  <a:xfrm>
                    <a:off x="5755667" y="2272596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8127" y="480"/>
                        </a:lnTo>
                        <a:lnTo>
                          <a:pt x="812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459" name="Google Shape;459;p41"/>
                  <p:cNvSpPr/>
                  <p:nvPr/>
                </p:nvSpPr>
                <p:spPr>
                  <a:xfrm>
                    <a:off x="5755667" y="2840330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8127" y="480"/>
                        </a:lnTo>
                        <a:lnTo>
                          <a:pt x="812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460" name="Google Shape;460;p41"/>
                <p:cNvSpPr/>
                <p:nvPr/>
              </p:nvSpPr>
              <p:spPr>
                <a:xfrm flipH="1">
                  <a:off x="501263" y="3569696"/>
                  <a:ext cx="484613" cy="54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964" extrusionOk="0">
                      <a:moveTo>
                        <a:pt x="1263" y="0"/>
                      </a:moveTo>
                      <a:cubicBezTo>
                        <a:pt x="1174" y="0"/>
                        <a:pt x="801" y="149"/>
                        <a:pt x="359" y="338"/>
                      </a:cubicBezTo>
                      <a:lnTo>
                        <a:pt x="347" y="344"/>
                      </a:lnTo>
                      <a:cubicBezTo>
                        <a:pt x="324" y="356"/>
                        <a:pt x="190" y="395"/>
                        <a:pt x="0" y="445"/>
                      </a:cubicBezTo>
                      <a:lnTo>
                        <a:pt x="828" y="2159"/>
                      </a:lnTo>
                      <a:lnTo>
                        <a:pt x="1124" y="2073"/>
                      </a:lnTo>
                      <a:lnTo>
                        <a:pt x="1151" y="2061"/>
                      </a:lnTo>
                      <a:cubicBezTo>
                        <a:pt x="1151" y="2061"/>
                        <a:pt x="2082" y="2867"/>
                        <a:pt x="2212" y="2933"/>
                      </a:cubicBezTo>
                      <a:cubicBezTo>
                        <a:pt x="2255" y="2954"/>
                        <a:pt x="2316" y="2964"/>
                        <a:pt x="2379" y="2964"/>
                      </a:cubicBezTo>
                      <a:cubicBezTo>
                        <a:pt x="2509" y="2964"/>
                        <a:pt x="2646" y="2922"/>
                        <a:pt x="2636" y="2850"/>
                      </a:cubicBezTo>
                      <a:cubicBezTo>
                        <a:pt x="2624" y="2743"/>
                        <a:pt x="1388" y="75"/>
                        <a:pt x="1278" y="3"/>
                      </a:cubicBezTo>
                      <a:cubicBezTo>
                        <a:pt x="1275" y="1"/>
                        <a:pt x="1270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1" name="Google Shape;461;p41"/>
                <p:cNvSpPr/>
                <p:nvPr/>
              </p:nvSpPr>
              <p:spPr>
                <a:xfrm flipH="1">
                  <a:off x="498883" y="3566218"/>
                  <a:ext cx="420718" cy="548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2998" extrusionOk="0">
                      <a:moveTo>
                        <a:pt x="908" y="1"/>
                      </a:moveTo>
                      <a:cubicBezTo>
                        <a:pt x="817" y="1"/>
                        <a:pt x="441" y="149"/>
                        <a:pt x="0" y="337"/>
                      </a:cubicBezTo>
                      <a:lnTo>
                        <a:pt x="792" y="2080"/>
                      </a:lnTo>
                      <a:cubicBezTo>
                        <a:pt x="792" y="2080"/>
                        <a:pt x="1729" y="2898"/>
                        <a:pt x="1862" y="2966"/>
                      </a:cubicBezTo>
                      <a:cubicBezTo>
                        <a:pt x="1904" y="2988"/>
                        <a:pt x="1966" y="2998"/>
                        <a:pt x="2028" y="2998"/>
                      </a:cubicBezTo>
                      <a:cubicBezTo>
                        <a:pt x="2159" y="2998"/>
                        <a:pt x="2297" y="2955"/>
                        <a:pt x="2289" y="2880"/>
                      </a:cubicBezTo>
                      <a:cubicBezTo>
                        <a:pt x="2277" y="2774"/>
                        <a:pt x="1038" y="76"/>
                        <a:pt x="925" y="5"/>
                      </a:cubicBezTo>
                      <a:cubicBezTo>
                        <a:pt x="922" y="2"/>
                        <a:pt x="916" y="1"/>
                        <a:pt x="9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2" name="Google Shape;462;p41"/>
                <p:cNvSpPr/>
                <p:nvPr/>
              </p:nvSpPr>
              <p:spPr>
                <a:xfrm flipH="1">
                  <a:off x="750617" y="3609059"/>
                  <a:ext cx="80189" cy="6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341" extrusionOk="0">
                      <a:moveTo>
                        <a:pt x="228" y="1"/>
                      </a:moveTo>
                      <a:cubicBezTo>
                        <a:pt x="116" y="1"/>
                        <a:pt x="0" y="109"/>
                        <a:pt x="61" y="242"/>
                      </a:cubicBezTo>
                      <a:cubicBezTo>
                        <a:pt x="92" y="312"/>
                        <a:pt x="150" y="341"/>
                        <a:pt x="208" y="341"/>
                      </a:cubicBezTo>
                      <a:cubicBezTo>
                        <a:pt x="321" y="341"/>
                        <a:pt x="437" y="232"/>
                        <a:pt x="375" y="100"/>
                      </a:cubicBezTo>
                      <a:cubicBezTo>
                        <a:pt x="344" y="30"/>
                        <a:pt x="28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463" name="Google Shape;463;p41"/>
                <p:cNvGrpSpPr/>
                <p:nvPr/>
              </p:nvGrpSpPr>
              <p:grpSpPr>
                <a:xfrm>
                  <a:off x="521218" y="3595511"/>
                  <a:ext cx="335403" cy="501273"/>
                  <a:chOff x="521218" y="3595511"/>
                  <a:chExt cx="335403" cy="501273"/>
                </a:xfrm>
              </p:grpSpPr>
              <p:sp>
                <p:nvSpPr>
                  <p:cNvPr id="464" name="Google Shape;464;p41"/>
                  <p:cNvSpPr/>
                  <p:nvPr/>
                </p:nvSpPr>
                <p:spPr>
                  <a:xfrm flipH="1">
                    <a:off x="521218" y="3595511"/>
                    <a:ext cx="229582" cy="501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2738" extrusionOk="0">
                        <a:moveTo>
                          <a:pt x="940" y="2145"/>
                        </a:moveTo>
                        <a:cubicBezTo>
                          <a:pt x="851" y="2187"/>
                          <a:pt x="780" y="2264"/>
                          <a:pt x="747" y="2356"/>
                        </a:cubicBezTo>
                        <a:cubicBezTo>
                          <a:pt x="706" y="2460"/>
                          <a:pt x="712" y="2575"/>
                          <a:pt x="759" y="2676"/>
                        </a:cubicBezTo>
                        <a:lnTo>
                          <a:pt x="762" y="2676"/>
                        </a:lnTo>
                        <a:cubicBezTo>
                          <a:pt x="762" y="2678"/>
                          <a:pt x="763" y="2679"/>
                          <a:pt x="764" y="2679"/>
                        </a:cubicBezTo>
                        <a:cubicBezTo>
                          <a:pt x="766" y="2679"/>
                          <a:pt x="767" y="2678"/>
                          <a:pt x="765" y="2676"/>
                        </a:cubicBezTo>
                        <a:cubicBezTo>
                          <a:pt x="703" y="2480"/>
                          <a:pt x="774" y="2267"/>
                          <a:pt x="943" y="2148"/>
                        </a:cubicBezTo>
                        <a:cubicBezTo>
                          <a:pt x="946" y="2148"/>
                          <a:pt x="943" y="2145"/>
                          <a:pt x="940" y="2145"/>
                        </a:cubicBezTo>
                        <a:close/>
                        <a:moveTo>
                          <a:pt x="1" y="0"/>
                        </a:moveTo>
                        <a:cubicBezTo>
                          <a:pt x="0" y="0"/>
                          <a:pt x="0" y="2"/>
                          <a:pt x="0" y="5"/>
                        </a:cubicBezTo>
                        <a:cubicBezTo>
                          <a:pt x="184" y="461"/>
                          <a:pt x="1023" y="2285"/>
                          <a:pt x="1242" y="2732"/>
                        </a:cubicBezTo>
                        <a:cubicBezTo>
                          <a:pt x="1244" y="2736"/>
                          <a:pt x="1246" y="2738"/>
                          <a:pt x="1248" y="2738"/>
                        </a:cubicBezTo>
                        <a:cubicBezTo>
                          <a:pt x="1251" y="2738"/>
                          <a:pt x="1253" y="2735"/>
                          <a:pt x="1251" y="2729"/>
                        </a:cubicBezTo>
                        <a:cubicBezTo>
                          <a:pt x="1059" y="2273"/>
                          <a:pt x="231" y="441"/>
                          <a:pt x="3" y="5"/>
                        </a:cubicBezTo>
                        <a:cubicBezTo>
                          <a:pt x="2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465" name="Google Shape;465;p41"/>
                  <p:cNvSpPr/>
                  <p:nvPr/>
                </p:nvSpPr>
                <p:spPr>
                  <a:xfrm flipH="1">
                    <a:off x="681596" y="3815757"/>
                    <a:ext cx="175024" cy="238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" h="1304" extrusionOk="0">
                        <a:moveTo>
                          <a:pt x="675" y="382"/>
                        </a:moveTo>
                        <a:cubicBezTo>
                          <a:pt x="673" y="382"/>
                          <a:pt x="671" y="383"/>
                          <a:pt x="670" y="385"/>
                        </a:cubicBezTo>
                        <a:cubicBezTo>
                          <a:pt x="575" y="566"/>
                          <a:pt x="608" y="806"/>
                          <a:pt x="691" y="984"/>
                        </a:cubicBezTo>
                        <a:cubicBezTo>
                          <a:pt x="694" y="990"/>
                          <a:pt x="700" y="993"/>
                          <a:pt x="706" y="993"/>
                        </a:cubicBezTo>
                        <a:cubicBezTo>
                          <a:pt x="712" y="990"/>
                          <a:pt x="718" y="984"/>
                          <a:pt x="715" y="978"/>
                        </a:cubicBezTo>
                        <a:cubicBezTo>
                          <a:pt x="685" y="782"/>
                          <a:pt x="673" y="586"/>
                          <a:pt x="685" y="391"/>
                        </a:cubicBezTo>
                        <a:cubicBezTo>
                          <a:pt x="685" y="387"/>
                          <a:pt x="679" y="382"/>
                          <a:pt x="675" y="382"/>
                        </a:cubicBezTo>
                        <a:close/>
                        <a:moveTo>
                          <a:pt x="793" y="498"/>
                        </a:moveTo>
                        <a:cubicBezTo>
                          <a:pt x="791" y="498"/>
                          <a:pt x="790" y="499"/>
                          <a:pt x="789" y="501"/>
                        </a:cubicBezTo>
                        <a:cubicBezTo>
                          <a:pt x="691" y="681"/>
                          <a:pt x="726" y="919"/>
                          <a:pt x="812" y="1099"/>
                        </a:cubicBezTo>
                        <a:cubicBezTo>
                          <a:pt x="812" y="1105"/>
                          <a:pt x="818" y="1105"/>
                          <a:pt x="824" y="1105"/>
                        </a:cubicBezTo>
                        <a:cubicBezTo>
                          <a:pt x="830" y="1105"/>
                          <a:pt x="836" y="1099"/>
                          <a:pt x="836" y="1093"/>
                        </a:cubicBezTo>
                        <a:cubicBezTo>
                          <a:pt x="804" y="898"/>
                          <a:pt x="792" y="702"/>
                          <a:pt x="804" y="506"/>
                        </a:cubicBezTo>
                        <a:cubicBezTo>
                          <a:pt x="804" y="502"/>
                          <a:pt x="798" y="498"/>
                          <a:pt x="793" y="498"/>
                        </a:cubicBezTo>
                        <a:close/>
                        <a:moveTo>
                          <a:pt x="912" y="612"/>
                        </a:moveTo>
                        <a:cubicBezTo>
                          <a:pt x="910" y="612"/>
                          <a:pt x="908" y="613"/>
                          <a:pt x="907" y="616"/>
                        </a:cubicBezTo>
                        <a:cubicBezTo>
                          <a:pt x="812" y="794"/>
                          <a:pt x="845" y="1034"/>
                          <a:pt x="931" y="1215"/>
                        </a:cubicBezTo>
                        <a:cubicBezTo>
                          <a:pt x="932" y="1219"/>
                          <a:pt x="936" y="1221"/>
                          <a:pt x="940" y="1221"/>
                        </a:cubicBezTo>
                        <a:cubicBezTo>
                          <a:pt x="947" y="1221"/>
                          <a:pt x="956" y="1216"/>
                          <a:pt x="952" y="1206"/>
                        </a:cubicBezTo>
                        <a:cubicBezTo>
                          <a:pt x="922" y="1013"/>
                          <a:pt x="910" y="815"/>
                          <a:pt x="922" y="619"/>
                        </a:cubicBezTo>
                        <a:cubicBezTo>
                          <a:pt x="922" y="617"/>
                          <a:pt x="917" y="612"/>
                          <a:pt x="912" y="612"/>
                        </a:cubicBezTo>
                        <a:close/>
                        <a:moveTo>
                          <a:pt x="190" y="1"/>
                        </a:moveTo>
                        <a:cubicBezTo>
                          <a:pt x="164" y="1"/>
                          <a:pt x="138" y="7"/>
                          <a:pt x="113" y="23"/>
                        </a:cubicBezTo>
                        <a:cubicBezTo>
                          <a:pt x="0" y="91"/>
                          <a:pt x="39" y="237"/>
                          <a:pt x="98" y="326"/>
                        </a:cubicBezTo>
                        <a:cubicBezTo>
                          <a:pt x="197" y="457"/>
                          <a:pt x="329" y="565"/>
                          <a:pt x="476" y="639"/>
                        </a:cubicBezTo>
                        <a:lnTo>
                          <a:pt x="476" y="639"/>
                        </a:lnTo>
                        <a:cubicBezTo>
                          <a:pt x="338" y="726"/>
                          <a:pt x="222" y="846"/>
                          <a:pt x="139" y="990"/>
                        </a:cubicBezTo>
                        <a:cubicBezTo>
                          <a:pt x="86" y="1079"/>
                          <a:pt x="65" y="1230"/>
                          <a:pt x="184" y="1286"/>
                        </a:cubicBezTo>
                        <a:cubicBezTo>
                          <a:pt x="208" y="1298"/>
                          <a:pt x="231" y="1304"/>
                          <a:pt x="253" y="1304"/>
                        </a:cubicBezTo>
                        <a:cubicBezTo>
                          <a:pt x="337" y="1304"/>
                          <a:pt x="402" y="1223"/>
                          <a:pt x="442" y="1150"/>
                        </a:cubicBezTo>
                        <a:cubicBezTo>
                          <a:pt x="499" y="1039"/>
                          <a:pt x="522" y="912"/>
                          <a:pt x="541" y="787"/>
                        </a:cubicBezTo>
                        <a:lnTo>
                          <a:pt x="541" y="787"/>
                        </a:lnTo>
                        <a:cubicBezTo>
                          <a:pt x="551" y="816"/>
                          <a:pt x="562" y="844"/>
                          <a:pt x="575" y="871"/>
                        </a:cubicBezTo>
                        <a:cubicBezTo>
                          <a:pt x="575" y="874"/>
                          <a:pt x="581" y="877"/>
                          <a:pt x="587" y="877"/>
                        </a:cubicBezTo>
                        <a:cubicBezTo>
                          <a:pt x="593" y="877"/>
                          <a:pt x="599" y="868"/>
                          <a:pt x="596" y="862"/>
                        </a:cubicBezTo>
                        <a:cubicBezTo>
                          <a:pt x="566" y="670"/>
                          <a:pt x="555" y="471"/>
                          <a:pt x="566" y="275"/>
                        </a:cubicBezTo>
                        <a:cubicBezTo>
                          <a:pt x="566" y="271"/>
                          <a:pt x="560" y="267"/>
                          <a:pt x="556" y="267"/>
                        </a:cubicBezTo>
                        <a:cubicBezTo>
                          <a:pt x="554" y="267"/>
                          <a:pt x="552" y="268"/>
                          <a:pt x="552" y="269"/>
                        </a:cubicBezTo>
                        <a:cubicBezTo>
                          <a:pt x="527" y="316"/>
                          <a:pt x="511" y="367"/>
                          <a:pt x="502" y="419"/>
                        </a:cubicBezTo>
                        <a:lnTo>
                          <a:pt x="502" y="419"/>
                        </a:lnTo>
                        <a:cubicBezTo>
                          <a:pt x="521" y="487"/>
                          <a:pt x="537" y="555"/>
                          <a:pt x="555" y="621"/>
                        </a:cubicBezTo>
                        <a:lnTo>
                          <a:pt x="555" y="621"/>
                        </a:lnTo>
                        <a:cubicBezTo>
                          <a:pt x="560" y="626"/>
                          <a:pt x="563" y="633"/>
                          <a:pt x="563" y="640"/>
                        </a:cubicBezTo>
                        <a:cubicBezTo>
                          <a:pt x="555" y="688"/>
                          <a:pt x="548" y="737"/>
                          <a:pt x="541" y="787"/>
                        </a:cubicBezTo>
                        <a:lnTo>
                          <a:pt x="541" y="787"/>
                        </a:lnTo>
                        <a:cubicBezTo>
                          <a:pt x="527" y="749"/>
                          <a:pt x="517" y="710"/>
                          <a:pt x="509" y="670"/>
                        </a:cubicBezTo>
                        <a:lnTo>
                          <a:pt x="509" y="670"/>
                        </a:lnTo>
                        <a:cubicBezTo>
                          <a:pt x="492" y="743"/>
                          <a:pt x="481" y="816"/>
                          <a:pt x="466" y="889"/>
                        </a:cubicBezTo>
                        <a:cubicBezTo>
                          <a:pt x="445" y="987"/>
                          <a:pt x="406" y="1188"/>
                          <a:pt x="294" y="1230"/>
                        </a:cubicBezTo>
                        <a:cubicBezTo>
                          <a:pt x="267" y="1239"/>
                          <a:pt x="245" y="1243"/>
                          <a:pt x="227" y="1243"/>
                        </a:cubicBezTo>
                        <a:cubicBezTo>
                          <a:pt x="103" y="1243"/>
                          <a:pt x="160" y="1046"/>
                          <a:pt x="202" y="987"/>
                        </a:cubicBezTo>
                        <a:cubicBezTo>
                          <a:pt x="228" y="945"/>
                          <a:pt x="258" y="904"/>
                          <a:pt x="294" y="865"/>
                        </a:cubicBezTo>
                        <a:cubicBezTo>
                          <a:pt x="358" y="790"/>
                          <a:pt x="428" y="719"/>
                          <a:pt x="503" y="652"/>
                        </a:cubicBezTo>
                        <a:lnTo>
                          <a:pt x="503" y="652"/>
                        </a:lnTo>
                        <a:cubicBezTo>
                          <a:pt x="504" y="652"/>
                          <a:pt x="505" y="653"/>
                          <a:pt x="506" y="653"/>
                        </a:cubicBezTo>
                        <a:lnTo>
                          <a:pt x="506" y="653"/>
                        </a:lnTo>
                        <a:cubicBezTo>
                          <a:pt x="506" y="652"/>
                          <a:pt x="505" y="651"/>
                          <a:pt x="505" y="650"/>
                        </a:cubicBezTo>
                        <a:lnTo>
                          <a:pt x="505" y="650"/>
                        </a:lnTo>
                        <a:cubicBezTo>
                          <a:pt x="509" y="646"/>
                          <a:pt x="512" y="643"/>
                          <a:pt x="516" y="640"/>
                        </a:cubicBezTo>
                        <a:lnTo>
                          <a:pt x="516" y="640"/>
                        </a:lnTo>
                        <a:cubicBezTo>
                          <a:pt x="515" y="645"/>
                          <a:pt x="513" y="651"/>
                          <a:pt x="512" y="656"/>
                        </a:cubicBezTo>
                        <a:lnTo>
                          <a:pt x="512" y="656"/>
                        </a:lnTo>
                        <a:cubicBezTo>
                          <a:pt x="510" y="655"/>
                          <a:pt x="508" y="654"/>
                          <a:pt x="506" y="653"/>
                        </a:cubicBezTo>
                        <a:lnTo>
                          <a:pt x="506" y="653"/>
                        </a:lnTo>
                        <a:cubicBezTo>
                          <a:pt x="507" y="659"/>
                          <a:pt x="508" y="664"/>
                          <a:pt x="509" y="670"/>
                        </a:cubicBezTo>
                        <a:lnTo>
                          <a:pt x="509" y="670"/>
                        </a:lnTo>
                        <a:cubicBezTo>
                          <a:pt x="510" y="665"/>
                          <a:pt x="511" y="661"/>
                          <a:pt x="512" y="656"/>
                        </a:cubicBezTo>
                        <a:lnTo>
                          <a:pt x="512" y="656"/>
                        </a:lnTo>
                        <a:cubicBezTo>
                          <a:pt x="515" y="658"/>
                          <a:pt x="519" y="659"/>
                          <a:pt x="522" y="661"/>
                        </a:cubicBezTo>
                        <a:cubicBezTo>
                          <a:pt x="525" y="661"/>
                          <a:pt x="528" y="658"/>
                          <a:pt x="531" y="658"/>
                        </a:cubicBezTo>
                        <a:cubicBezTo>
                          <a:pt x="546" y="658"/>
                          <a:pt x="563" y="646"/>
                          <a:pt x="557" y="628"/>
                        </a:cubicBezTo>
                        <a:cubicBezTo>
                          <a:pt x="557" y="626"/>
                          <a:pt x="556" y="623"/>
                          <a:pt x="555" y="621"/>
                        </a:cubicBezTo>
                        <a:lnTo>
                          <a:pt x="555" y="621"/>
                        </a:lnTo>
                        <a:cubicBezTo>
                          <a:pt x="552" y="617"/>
                          <a:pt x="548" y="614"/>
                          <a:pt x="543" y="613"/>
                        </a:cubicBezTo>
                        <a:lnTo>
                          <a:pt x="534" y="613"/>
                        </a:lnTo>
                        <a:cubicBezTo>
                          <a:pt x="534" y="611"/>
                          <a:pt x="531" y="609"/>
                          <a:pt x="528" y="609"/>
                        </a:cubicBezTo>
                        <a:cubicBezTo>
                          <a:pt x="527" y="609"/>
                          <a:pt x="526" y="609"/>
                          <a:pt x="525" y="610"/>
                        </a:cubicBezTo>
                        <a:cubicBezTo>
                          <a:pt x="518" y="614"/>
                          <a:pt x="511" y="618"/>
                          <a:pt x="504" y="622"/>
                        </a:cubicBezTo>
                        <a:lnTo>
                          <a:pt x="504" y="622"/>
                        </a:lnTo>
                        <a:cubicBezTo>
                          <a:pt x="502" y="618"/>
                          <a:pt x="501" y="614"/>
                          <a:pt x="499" y="609"/>
                        </a:cubicBezTo>
                        <a:lnTo>
                          <a:pt x="499" y="609"/>
                        </a:lnTo>
                        <a:cubicBezTo>
                          <a:pt x="500" y="614"/>
                          <a:pt x="500" y="619"/>
                          <a:pt x="501" y="624"/>
                        </a:cubicBezTo>
                        <a:lnTo>
                          <a:pt x="501" y="624"/>
                        </a:lnTo>
                        <a:cubicBezTo>
                          <a:pt x="502" y="623"/>
                          <a:pt x="503" y="623"/>
                          <a:pt x="504" y="622"/>
                        </a:cubicBezTo>
                        <a:lnTo>
                          <a:pt x="504" y="622"/>
                        </a:lnTo>
                        <a:cubicBezTo>
                          <a:pt x="505" y="625"/>
                          <a:pt x="506" y="628"/>
                          <a:pt x="507" y="631"/>
                        </a:cubicBezTo>
                        <a:cubicBezTo>
                          <a:pt x="505" y="630"/>
                          <a:pt x="503" y="628"/>
                          <a:pt x="502" y="627"/>
                        </a:cubicBezTo>
                        <a:lnTo>
                          <a:pt x="502" y="627"/>
                        </a:lnTo>
                        <a:cubicBezTo>
                          <a:pt x="501" y="626"/>
                          <a:pt x="501" y="625"/>
                          <a:pt x="501" y="624"/>
                        </a:cubicBezTo>
                        <a:lnTo>
                          <a:pt x="501" y="624"/>
                        </a:lnTo>
                        <a:cubicBezTo>
                          <a:pt x="500" y="624"/>
                          <a:pt x="500" y="625"/>
                          <a:pt x="499" y="625"/>
                        </a:cubicBezTo>
                        <a:lnTo>
                          <a:pt x="499" y="625"/>
                        </a:lnTo>
                        <a:cubicBezTo>
                          <a:pt x="419" y="564"/>
                          <a:pt x="339" y="498"/>
                          <a:pt x="264" y="429"/>
                        </a:cubicBezTo>
                        <a:cubicBezTo>
                          <a:pt x="228" y="397"/>
                          <a:pt x="193" y="358"/>
                          <a:pt x="160" y="320"/>
                        </a:cubicBezTo>
                        <a:cubicBezTo>
                          <a:pt x="117" y="264"/>
                          <a:pt x="36" y="63"/>
                          <a:pt x="175" y="63"/>
                        </a:cubicBezTo>
                        <a:cubicBezTo>
                          <a:pt x="190" y="63"/>
                          <a:pt x="208" y="65"/>
                          <a:pt x="228" y="71"/>
                        </a:cubicBezTo>
                        <a:cubicBezTo>
                          <a:pt x="347" y="97"/>
                          <a:pt x="403" y="296"/>
                          <a:pt x="433" y="391"/>
                        </a:cubicBezTo>
                        <a:lnTo>
                          <a:pt x="433" y="388"/>
                        </a:lnTo>
                        <a:cubicBezTo>
                          <a:pt x="455" y="463"/>
                          <a:pt x="474" y="536"/>
                          <a:pt x="499" y="609"/>
                        </a:cubicBezTo>
                        <a:lnTo>
                          <a:pt x="499" y="609"/>
                        </a:lnTo>
                        <a:cubicBezTo>
                          <a:pt x="492" y="545"/>
                          <a:pt x="492" y="481"/>
                          <a:pt x="502" y="419"/>
                        </a:cubicBezTo>
                        <a:lnTo>
                          <a:pt x="502" y="419"/>
                        </a:lnTo>
                        <a:cubicBezTo>
                          <a:pt x="474" y="318"/>
                          <a:pt x="440" y="219"/>
                          <a:pt x="383" y="133"/>
                        </a:cubicBezTo>
                        <a:cubicBezTo>
                          <a:pt x="342" y="68"/>
                          <a:pt x="269" y="1"/>
                          <a:pt x="1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466" name="Google Shape;466;p41"/>
                <p:cNvSpPr/>
                <p:nvPr/>
              </p:nvSpPr>
              <p:spPr>
                <a:xfrm flipH="1">
                  <a:off x="833743" y="2687612"/>
                  <a:ext cx="1036416" cy="1380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1" h="7541" extrusionOk="0">
                      <a:moveTo>
                        <a:pt x="884" y="1"/>
                      </a:moveTo>
                      <a:cubicBezTo>
                        <a:pt x="884" y="1"/>
                        <a:pt x="920" y="1044"/>
                        <a:pt x="1074" y="1560"/>
                      </a:cubicBezTo>
                      <a:cubicBezTo>
                        <a:pt x="1074" y="1560"/>
                        <a:pt x="1246" y="1652"/>
                        <a:pt x="1296" y="1682"/>
                      </a:cubicBezTo>
                      <a:cubicBezTo>
                        <a:pt x="1296" y="1682"/>
                        <a:pt x="1" y="4792"/>
                        <a:pt x="75" y="5990"/>
                      </a:cubicBezTo>
                      <a:cubicBezTo>
                        <a:pt x="99" y="6381"/>
                        <a:pt x="543" y="7027"/>
                        <a:pt x="991" y="7303"/>
                      </a:cubicBezTo>
                      <a:cubicBezTo>
                        <a:pt x="1280" y="7483"/>
                        <a:pt x="1977" y="7540"/>
                        <a:pt x="2747" y="7540"/>
                      </a:cubicBezTo>
                      <a:cubicBezTo>
                        <a:pt x="4092" y="7540"/>
                        <a:pt x="5661" y="7365"/>
                        <a:pt x="5661" y="7365"/>
                      </a:cubicBezTo>
                      <a:lnTo>
                        <a:pt x="5097" y="5035"/>
                      </a:lnTo>
                      <a:cubicBezTo>
                        <a:pt x="5097" y="5035"/>
                        <a:pt x="3993" y="5096"/>
                        <a:pt x="3249" y="5096"/>
                      </a:cubicBezTo>
                      <a:cubicBezTo>
                        <a:pt x="2884" y="5096"/>
                        <a:pt x="2607" y="5082"/>
                        <a:pt x="2586" y="5038"/>
                      </a:cubicBezTo>
                      <a:cubicBezTo>
                        <a:pt x="2509" y="4872"/>
                        <a:pt x="2995" y="3564"/>
                        <a:pt x="3387" y="2500"/>
                      </a:cubicBezTo>
                      <a:cubicBezTo>
                        <a:pt x="3425" y="2393"/>
                        <a:pt x="3816" y="1996"/>
                        <a:pt x="3772" y="1281"/>
                      </a:cubicBezTo>
                      <a:cubicBezTo>
                        <a:pt x="3736" y="837"/>
                        <a:pt x="3621" y="404"/>
                        <a:pt x="3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7" name="Google Shape;467;p41"/>
                <p:cNvSpPr/>
                <p:nvPr/>
              </p:nvSpPr>
              <p:spPr>
                <a:xfrm flipH="1">
                  <a:off x="909169" y="2721848"/>
                  <a:ext cx="557662" cy="1295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" h="7075" extrusionOk="0">
                      <a:moveTo>
                        <a:pt x="967" y="0"/>
                      </a:moveTo>
                      <a:cubicBezTo>
                        <a:pt x="965" y="0"/>
                        <a:pt x="962" y="3"/>
                        <a:pt x="964" y="6"/>
                      </a:cubicBezTo>
                      <a:cubicBezTo>
                        <a:pt x="1118" y="478"/>
                        <a:pt x="1302" y="970"/>
                        <a:pt x="1198" y="1477"/>
                      </a:cubicBezTo>
                      <a:cubicBezTo>
                        <a:pt x="1175" y="1595"/>
                        <a:pt x="1133" y="1708"/>
                        <a:pt x="1074" y="1815"/>
                      </a:cubicBezTo>
                      <a:cubicBezTo>
                        <a:pt x="1044" y="1871"/>
                        <a:pt x="1012" y="1922"/>
                        <a:pt x="982" y="1978"/>
                      </a:cubicBezTo>
                      <a:cubicBezTo>
                        <a:pt x="952" y="2034"/>
                        <a:pt x="929" y="2091"/>
                        <a:pt x="908" y="2150"/>
                      </a:cubicBezTo>
                      <a:cubicBezTo>
                        <a:pt x="816" y="2399"/>
                        <a:pt x="739" y="2654"/>
                        <a:pt x="653" y="2909"/>
                      </a:cubicBezTo>
                      <a:cubicBezTo>
                        <a:pt x="484" y="3413"/>
                        <a:pt x="306" y="3914"/>
                        <a:pt x="167" y="4424"/>
                      </a:cubicBezTo>
                      <a:cubicBezTo>
                        <a:pt x="131" y="4551"/>
                        <a:pt x="98" y="4679"/>
                        <a:pt x="69" y="4809"/>
                      </a:cubicBezTo>
                      <a:cubicBezTo>
                        <a:pt x="48" y="4904"/>
                        <a:pt x="1" y="5032"/>
                        <a:pt x="84" y="5112"/>
                      </a:cubicBezTo>
                      <a:cubicBezTo>
                        <a:pt x="146" y="5171"/>
                        <a:pt x="241" y="5177"/>
                        <a:pt x="318" y="5177"/>
                      </a:cubicBezTo>
                      <a:lnTo>
                        <a:pt x="718" y="5177"/>
                      </a:lnTo>
                      <a:cubicBezTo>
                        <a:pt x="1261" y="5177"/>
                        <a:pt x="2381" y="5132"/>
                        <a:pt x="2447" y="5129"/>
                      </a:cubicBezTo>
                      <a:cubicBezTo>
                        <a:pt x="2461" y="5129"/>
                        <a:pt x="2461" y="5106"/>
                        <a:pt x="2447" y="5106"/>
                      </a:cubicBezTo>
                      <a:cubicBezTo>
                        <a:pt x="2387" y="5104"/>
                        <a:pt x="2329" y="5104"/>
                        <a:pt x="2271" y="5104"/>
                      </a:cubicBezTo>
                      <a:cubicBezTo>
                        <a:pt x="1812" y="5104"/>
                        <a:pt x="1415" y="5141"/>
                        <a:pt x="940" y="5141"/>
                      </a:cubicBezTo>
                      <a:lnTo>
                        <a:pt x="339" y="5141"/>
                      </a:lnTo>
                      <a:cubicBezTo>
                        <a:pt x="330" y="5142"/>
                        <a:pt x="322" y="5142"/>
                        <a:pt x="313" y="5142"/>
                      </a:cubicBezTo>
                      <a:cubicBezTo>
                        <a:pt x="274" y="5142"/>
                        <a:pt x="236" y="5137"/>
                        <a:pt x="199" y="5129"/>
                      </a:cubicBezTo>
                      <a:cubicBezTo>
                        <a:pt x="158" y="5124"/>
                        <a:pt x="119" y="5100"/>
                        <a:pt x="93" y="5067"/>
                      </a:cubicBezTo>
                      <a:cubicBezTo>
                        <a:pt x="57" y="5014"/>
                        <a:pt x="75" y="4946"/>
                        <a:pt x="90" y="4889"/>
                      </a:cubicBezTo>
                      <a:cubicBezTo>
                        <a:pt x="116" y="4762"/>
                        <a:pt x="146" y="4637"/>
                        <a:pt x="181" y="4513"/>
                      </a:cubicBezTo>
                      <a:cubicBezTo>
                        <a:pt x="315" y="4009"/>
                        <a:pt x="490" y="3517"/>
                        <a:pt x="656" y="3022"/>
                      </a:cubicBezTo>
                      <a:lnTo>
                        <a:pt x="908" y="2257"/>
                      </a:lnTo>
                      <a:cubicBezTo>
                        <a:pt x="929" y="2194"/>
                        <a:pt x="949" y="2132"/>
                        <a:pt x="976" y="2073"/>
                      </a:cubicBezTo>
                      <a:cubicBezTo>
                        <a:pt x="1000" y="2019"/>
                        <a:pt x="1026" y="1966"/>
                        <a:pt x="1059" y="1913"/>
                      </a:cubicBezTo>
                      <a:cubicBezTo>
                        <a:pt x="1118" y="1815"/>
                        <a:pt x="1169" y="1708"/>
                        <a:pt x="1204" y="1598"/>
                      </a:cubicBezTo>
                      <a:cubicBezTo>
                        <a:pt x="1350" y="1121"/>
                        <a:pt x="1210" y="632"/>
                        <a:pt x="1041" y="181"/>
                      </a:cubicBezTo>
                      <a:cubicBezTo>
                        <a:pt x="1018" y="122"/>
                        <a:pt x="994" y="63"/>
                        <a:pt x="970" y="3"/>
                      </a:cubicBezTo>
                      <a:cubicBezTo>
                        <a:pt x="970" y="1"/>
                        <a:pt x="969" y="0"/>
                        <a:pt x="967" y="0"/>
                      </a:cubicBezTo>
                      <a:close/>
                      <a:moveTo>
                        <a:pt x="2561" y="4992"/>
                      </a:moveTo>
                      <a:cubicBezTo>
                        <a:pt x="2559" y="4992"/>
                        <a:pt x="2556" y="4994"/>
                        <a:pt x="2556" y="4996"/>
                      </a:cubicBezTo>
                      <a:cubicBezTo>
                        <a:pt x="2562" y="5067"/>
                        <a:pt x="2574" y="5135"/>
                        <a:pt x="2592" y="5207"/>
                      </a:cubicBezTo>
                      <a:cubicBezTo>
                        <a:pt x="2607" y="5272"/>
                        <a:pt x="2619" y="5337"/>
                        <a:pt x="2630" y="5402"/>
                      </a:cubicBezTo>
                      <a:cubicBezTo>
                        <a:pt x="2660" y="5539"/>
                        <a:pt x="2690" y="5672"/>
                        <a:pt x="2716" y="5808"/>
                      </a:cubicBezTo>
                      <a:cubicBezTo>
                        <a:pt x="2776" y="6078"/>
                        <a:pt x="2844" y="6345"/>
                        <a:pt x="2912" y="6612"/>
                      </a:cubicBezTo>
                      <a:cubicBezTo>
                        <a:pt x="2951" y="6763"/>
                        <a:pt x="2992" y="6917"/>
                        <a:pt x="3031" y="7068"/>
                      </a:cubicBezTo>
                      <a:cubicBezTo>
                        <a:pt x="3032" y="7073"/>
                        <a:pt x="3035" y="7075"/>
                        <a:pt x="3038" y="7075"/>
                      </a:cubicBezTo>
                      <a:cubicBezTo>
                        <a:pt x="3042" y="7075"/>
                        <a:pt x="3046" y="7072"/>
                        <a:pt x="3046" y="7066"/>
                      </a:cubicBezTo>
                      <a:cubicBezTo>
                        <a:pt x="2992" y="6793"/>
                        <a:pt x="2942" y="6520"/>
                        <a:pt x="2882" y="6250"/>
                      </a:cubicBezTo>
                      <a:cubicBezTo>
                        <a:pt x="2820" y="5980"/>
                        <a:pt x="2755" y="5711"/>
                        <a:pt x="2687" y="5441"/>
                      </a:cubicBezTo>
                      <a:cubicBezTo>
                        <a:pt x="2666" y="5364"/>
                        <a:pt x="2645" y="5290"/>
                        <a:pt x="2624" y="5213"/>
                      </a:cubicBezTo>
                      <a:cubicBezTo>
                        <a:pt x="2616" y="5174"/>
                        <a:pt x="2607" y="5138"/>
                        <a:pt x="2595" y="5103"/>
                      </a:cubicBezTo>
                      <a:cubicBezTo>
                        <a:pt x="2586" y="5067"/>
                        <a:pt x="2574" y="5029"/>
                        <a:pt x="2562" y="4993"/>
                      </a:cubicBezTo>
                      <a:cubicBezTo>
                        <a:pt x="2562" y="4992"/>
                        <a:pt x="2562" y="4992"/>
                        <a:pt x="2561" y="49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8" name="Google Shape;468;p41"/>
                <p:cNvSpPr/>
                <p:nvPr/>
              </p:nvSpPr>
              <p:spPr>
                <a:xfrm flipH="1">
                  <a:off x="1171891" y="2687612"/>
                  <a:ext cx="603798" cy="697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8" h="3808" extrusionOk="0">
                      <a:moveTo>
                        <a:pt x="368" y="1"/>
                      </a:moveTo>
                      <a:cubicBezTo>
                        <a:pt x="368" y="1"/>
                        <a:pt x="401" y="1044"/>
                        <a:pt x="558" y="1557"/>
                      </a:cubicBezTo>
                      <a:cubicBezTo>
                        <a:pt x="558" y="1557"/>
                        <a:pt x="730" y="1646"/>
                        <a:pt x="780" y="1679"/>
                      </a:cubicBezTo>
                      <a:cubicBezTo>
                        <a:pt x="780" y="1682"/>
                        <a:pt x="353" y="2707"/>
                        <a:pt x="1" y="3807"/>
                      </a:cubicBezTo>
                      <a:lnTo>
                        <a:pt x="2752" y="2811"/>
                      </a:lnTo>
                      <a:cubicBezTo>
                        <a:pt x="2788" y="2707"/>
                        <a:pt x="2829" y="2601"/>
                        <a:pt x="2865" y="2500"/>
                      </a:cubicBezTo>
                      <a:cubicBezTo>
                        <a:pt x="2903" y="2396"/>
                        <a:pt x="3298" y="1996"/>
                        <a:pt x="3250" y="1278"/>
                      </a:cubicBezTo>
                      <a:cubicBezTo>
                        <a:pt x="3217" y="834"/>
                        <a:pt x="3102" y="401"/>
                        <a:pt x="2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9" name="Google Shape;469;p41"/>
                <p:cNvSpPr/>
                <p:nvPr/>
              </p:nvSpPr>
              <p:spPr>
                <a:xfrm flipH="1">
                  <a:off x="1954563" y="3559444"/>
                  <a:ext cx="605446" cy="55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" h="3037" extrusionOk="0">
                      <a:moveTo>
                        <a:pt x="3063" y="0"/>
                      </a:moveTo>
                      <a:lnTo>
                        <a:pt x="1006" y="62"/>
                      </a:lnTo>
                      <a:lnTo>
                        <a:pt x="1409" y="1942"/>
                      </a:lnTo>
                      <a:lnTo>
                        <a:pt x="1409" y="1975"/>
                      </a:lnTo>
                      <a:cubicBezTo>
                        <a:pt x="1409" y="1975"/>
                        <a:pt x="306" y="2511"/>
                        <a:pt x="190" y="2606"/>
                      </a:cubicBezTo>
                      <a:cubicBezTo>
                        <a:pt x="78" y="2701"/>
                        <a:pt x="0" y="3000"/>
                        <a:pt x="104" y="3030"/>
                      </a:cubicBezTo>
                      <a:cubicBezTo>
                        <a:pt x="118" y="3035"/>
                        <a:pt x="185" y="3037"/>
                        <a:pt x="289" y="3037"/>
                      </a:cubicBezTo>
                      <a:cubicBezTo>
                        <a:pt x="954" y="3037"/>
                        <a:pt x="3161" y="2955"/>
                        <a:pt x="3256" y="2891"/>
                      </a:cubicBezTo>
                      <a:cubicBezTo>
                        <a:pt x="3297" y="2861"/>
                        <a:pt x="3306" y="2431"/>
                        <a:pt x="3306" y="1915"/>
                      </a:cubicBezTo>
                      <a:lnTo>
                        <a:pt x="3306" y="1898"/>
                      </a:lnTo>
                      <a:cubicBezTo>
                        <a:pt x="3306" y="1791"/>
                        <a:pt x="3063" y="0"/>
                        <a:pt x="3063" y="0"/>
                      </a:cubicBez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0" name="Google Shape;470;p41"/>
                <p:cNvSpPr/>
                <p:nvPr/>
              </p:nvSpPr>
              <p:spPr>
                <a:xfrm flipH="1">
                  <a:off x="1954014" y="3834615"/>
                  <a:ext cx="605995" cy="28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1534" extrusionOk="0">
                      <a:moveTo>
                        <a:pt x="3259" y="0"/>
                      </a:moveTo>
                      <a:lnTo>
                        <a:pt x="1332" y="74"/>
                      </a:lnTo>
                      <a:lnTo>
                        <a:pt x="1409" y="436"/>
                      </a:lnTo>
                      <a:lnTo>
                        <a:pt x="1409" y="469"/>
                      </a:lnTo>
                      <a:cubicBezTo>
                        <a:pt x="1409" y="469"/>
                        <a:pt x="300" y="1008"/>
                        <a:pt x="190" y="1103"/>
                      </a:cubicBezTo>
                      <a:cubicBezTo>
                        <a:pt x="78" y="1198"/>
                        <a:pt x="0" y="1497"/>
                        <a:pt x="104" y="1527"/>
                      </a:cubicBezTo>
                      <a:cubicBezTo>
                        <a:pt x="118" y="1532"/>
                        <a:pt x="185" y="1534"/>
                        <a:pt x="289" y="1534"/>
                      </a:cubicBezTo>
                      <a:cubicBezTo>
                        <a:pt x="954" y="1534"/>
                        <a:pt x="3161" y="1452"/>
                        <a:pt x="3256" y="1388"/>
                      </a:cubicBezTo>
                      <a:cubicBezTo>
                        <a:pt x="3297" y="1358"/>
                        <a:pt x="3309" y="928"/>
                        <a:pt x="3306" y="412"/>
                      </a:cubicBezTo>
                      <a:lnTo>
                        <a:pt x="3306" y="395"/>
                      </a:lnTo>
                      <a:cubicBezTo>
                        <a:pt x="3306" y="365"/>
                        <a:pt x="3288" y="211"/>
                        <a:pt x="3259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1" name="Google Shape;471;p41"/>
                <p:cNvSpPr/>
                <p:nvPr/>
              </p:nvSpPr>
              <p:spPr>
                <a:xfrm flipH="1">
                  <a:off x="1952366" y="3910044"/>
                  <a:ext cx="612036" cy="20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" h="1134" extrusionOk="0">
                      <a:moveTo>
                        <a:pt x="3339" y="0"/>
                      </a:moveTo>
                      <a:lnTo>
                        <a:pt x="1427" y="60"/>
                      </a:lnTo>
                      <a:cubicBezTo>
                        <a:pt x="1427" y="60"/>
                        <a:pt x="306" y="605"/>
                        <a:pt x="193" y="700"/>
                      </a:cubicBezTo>
                      <a:cubicBezTo>
                        <a:pt x="81" y="798"/>
                        <a:pt x="1" y="1097"/>
                        <a:pt x="105" y="1127"/>
                      </a:cubicBezTo>
                      <a:cubicBezTo>
                        <a:pt x="119" y="1131"/>
                        <a:pt x="186" y="1133"/>
                        <a:pt x="292" y="1133"/>
                      </a:cubicBezTo>
                      <a:cubicBezTo>
                        <a:pt x="963" y="1133"/>
                        <a:pt x="3191" y="1051"/>
                        <a:pt x="3289" y="985"/>
                      </a:cubicBezTo>
                      <a:cubicBezTo>
                        <a:pt x="3330" y="958"/>
                        <a:pt x="3342" y="525"/>
                        <a:pt x="3339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2" name="Google Shape;472;p41"/>
                <p:cNvSpPr/>
                <p:nvPr/>
              </p:nvSpPr>
              <p:spPr>
                <a:xfrm flipH="1">
                  <a:off x="1988249" y="4078662"/>
                  <a:ext cx="551620" cy="1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97" extrusionOk="0">
                      <a:moveTo>
                        <a:pt x="2901" y="1"/>
                      </a:moveTo>
                      <a:cubicBezTo>
                        <a:pt x="2277" y="1"/>
                        <a:pt x="477" y="62"/>
                        <a:pt x="9" y="90"/>
                      </a:cubicBezTo>
                      <a:cubicBezTo>
                        <a:pt x="0" y="90"/>
                        <a:pt x="0" y="96"/>
                        <a:pt x="9" y="96"/>
                      </a:cubicBezTo>
                      <a:cubicBezTo>
                        <a:pt x="507" y="96"/>
                        <a:pt x="2514" y="40"/>
                        <a:pt x="3006" y="4"/>
                      </a:cubicBezTo>
                      <a:cubicBezTo>
                        <a:pt x="3012" y="4"/>
                        <a:pt x="3012" y="1"/>
                        <a:pt x="3006" y="1"/>
                      </a:cubicBezTo>
                      <a:cubicBezTo>
                        <a:pt x="2977" y="1"/>
                        <a:pt x="2941" y="1"/>
                        <a:pt x="290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3" name="Google Shape;473;p41"/>
                <p:cNvSpPr/>
                <p:nvPr/>
              </p:nvSpPr>
              <p:spPr>
                <a:xfrm flipH="1">
                  <a:off x="2417023" y="4017330"/>
                  <a:ext cx="78358" cy="6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78" extrusionOk="0">
                      <a:moveTo>
                        <a:pt x="28" y="1"/>
                      </a:moveTo>
                      <a:cubicBezTo>
                        <a:pt x="21" y="1"/>
                        <a:pt x="14" y="1"/>
                        <a:pt x="6" y="1"/>
                      </a:cubicBezTo>
                      <a:cubicBezTo>
                        <a:pt x="3" y="1"/>
                        <a:pt x="3" y="1"/>
                        <a:pt x="0" y="4"/>
                      </a:cubicBezTo>
                      <a:cubicBezTo>
                        <a:pt x="0" y="7"/>
                        <a:pt x="6" y="7"/>
                        <a:pt x="6" y="7"/>
                      </a:cubicBezTo>
                      <a:cubicBezTo>
                        <a:pt x="211" y="25"/>
                        <a:pt x="380" y="173"/>
                        <a:pt x="421" y="375"/>
                      </a:cubicBezTo>
                      <a:cubicBezTo>
                        <a:pt x="421" y="376"/>
                        <a:pt x="423" y="377"/>
                        <a:pt x="424" y="377"/>
                      </a:cubicBezTo>
                      <a:cubicBezTo>
                        <a:pt x="426" y="377"/>
                        <a:pt x="427" y="376"/>
                        <a:pt x="427" y="375"/>
                      </a:cubicBezTo>
                      <a:cubicBezTo>
                        <a:pt x="421" y="274"/>
                        <a:pt x="380" y="182"/>
                        <a:pt x="306" y="114"/>
                      </a:cubicBezTo>
                      <a:cubicBezTo>
                        <a:pt x="231" y="39"/>
                        <a:pt x="130" y="1"/>
                        <a:pt x="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4" name="Google Shape;474;p41"/>
                <p:cNvSpPr/>
                <p:nvPr/>
              </p:nvSpPr>
              <p:spPr>
                <a:xfrm flipH="1">
                  <a:off x="2234857" y="3931099"/>
                  <a:ext cx="106369" cy="4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224" extrusionOk="0">
                      <a:moveTo>
                        <a:pt x="52" y="0"/>
                      </a:moveTo>
                      <a:cubicBezTo>
                        <a:pt x="40" y="0"/>
                        <a:pt x="27" y="0"/>
                        <a:pt x="15" y="1"/>
                      </a:cubicBezTo>
                      <a:cubicBezTo>
                        <a:pt x="14" y="0"/>
                        <a:pt x="13" y="0"/>
                        <a:pt x="12" y="0"/>
                      </a:cubicBezTo>
                      <a:cubicBezTo>
                        <a:pt x="7" y="0"/>
                        <a:pt x="3" y="5"/>
                        <a:pt x="3" y="10"/>
                      </a:cubicBezTo>
                      <a:cubicBezTo>
                        <a:pt x="0" y="19"/>
                        <a:pt x="6" y="25"/>
                        <a:pt x="12" y="25"/>
                      </a:cubicBezTo>
                      <a:cubicBezTo>
                        <a:pt x="205" y="69"/>
                        <a:pt x="389" y="137"/>
                        <a:pt x="567" y="223"/>
                      </a:cubicBezTo>
                      <a:cubicBezTo>
                        <a:pt x="567" y="224"/>
                        <a:pt x="568" y="224"/>
                        <a:pt x="569" y="224"/>
                      </a:cubicBezTo>
                      <a:cubicBezTo>
                        <a:pt x="575" y="224"/>
                        <a:pt x="581" y="217"/>
                        <a:pt x="578" y="211"/>
                      </a:cubicBezTo>
                      <a:cubicBezTo>
                        <a:pt x="456" y="64"/>
                        <a:pt x="24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5" name="Google Shape;475;p41"/>
                <p:cNvSpPr/>
                <p:nvPr/>
              </p:nvSpPr>
              <p:spPr>
                <a:xfrm flipH="1">
                  <a:off x="1972868" y="3992431"/>
                  <a:ext cx="83118" cy="6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48" extrusionOk="0">
                      <a:moveTo>
                        <a:pt x="227" y="1"/>
                      </a:moveTo>
                      <a:cubicBezTo>
                        <a:pt x="225" y="1"/>
                        <a:pt x="223" y="1"/>
                        <a:pt x="221" y="1"/>
                      </a:cubicBezTo>
                      <a:cubicBezTo>
                        <a:pt x="1" y="10"/>
                        <a:pt x="8" y="348"/>
                        <a:pt x="227" y="348"/>
                      </a:cubicBezTo>
                      <a:cubicBezTo>
                        <a:pt x="229" y="348"/>
                        <a:pt x="231" y="348"/>
                        <a:pt x="233" y="348"/>
                      </a:cubicBezTo>
                      <a:cubicBezTo>
                        <a:pt x="454" y="342"/>
                        <a:pt x="444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6" name="Google Shape;476;p41"/>
                <p:cNvSpPr/>
                <p:nvPr/>
              </p:nvSpPr>
              <p:spPr>
                <a:xfrm flipH="1">
                  <a:off x="2158696" y="3827841"/>
                  <a:ext cx="266198" cy="17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" h="981" extrusionOk="0">
                      <a:moveTo>
                        <a:pt x="327" y="56"/>
                      </a:moveTo>
                      <a:cubicBezTo>
                        <a:pt x="393" y="56"/>
                        <a:pt x="481" y="133"/>
                        <a:pt x="511" y="174"/>
                      </a:cubicBezTo>
                      <a:cubicBezTo>
                        <a:pt x="540" y="215"/>
                        <a:pt x="564" y="260"/>
                        <a:pt x="588" y="304"/>
                      </a:cubicBezTo>
                      <a:cubicBezTo>
                        <a:pt x="630" y="394"/>
                        <a:pt x="669" y="486"/>
                        <a:pt x="703" y="581"/>
                      </a:cubicBezTo>
                      <a:lnTo>
                        <a:pt x="703" y="581"/>
                      </a:lnTo>
                      <a:cubicBezTo>
                        <a:pt x="701" y="583"/>
                        <a:pt x="698" y="586"/>
                        <a:pt x="696" y="588"/>
                      </a:cubicBezTo>
                      <a:lnTo>
                        <a:pt x="696" y="588"/>
                      </a:lnTo>
                      <a:cubicBezTo>
                        <a:pt x="632" y="541"/>
                        <a:pt x="565" y="500"/>
                        <a:pt x="499" y="455"/>
                      </a:cubicBezTo>
                      <a:cubicBezTo>
                        <a:pt x="416" y="399"/>
                        <a:pt x="244" y="286"/>
                        <a:pt x="250" y="168"/>
                      </a:cubicBezTo>
                      <a:cubicBezTo>
                        <a:pt x="255" y="85"/>
                        <a:pt x="287" y="56"/>
                        <a:pt x="327" y="56"/>
                      </a:cubicBezTo>
                      <a:close/>
                      <a:moveTo>
                        <a:pt x="1217" y="391"/>
                      </a:moveTo>
                      <a:cubicBezTo>
                        <a:pt x="1317" y="391"/>
                        <a:pt x="1443" y="426"/>
                        <a:pt x="1344" y="559"/>
                      </a:cubicBezTo>
                      <a:cubicBezTo>
                        <a:pt x="1300" y="617"/>
                        <a:pt x="1208" y="632"/>
                        <a:pt x="1120" y="632"/>
                      </a:cubicBezTo>
                      <a:cubicBezTo>
                        <a:pt x="1064" y="632"/>
                        <a:pt x="1009" y="626"/>
                        <a:pt x="970" y="621"/>
                      </a:cubicBezTo>
                      <a:cubicBezTo>
                        <a:pt x="887" y="616"/>
                        <a:pt x="807" y="602"/>
                        <a:pt x="728" y="598"/>
                      </a:cubicBezTo>
                      <a:lnTo>
                        <a:pt x="728" y="598"/>
                      </a:lnTo>
                      <a:cubicBezTo>
                        <a:pt x="727" y="596"/>
                        <a:pt x="727" y="594"/>
                        <a:pt x="727" y="592"/>
                      </a:cubicBezTo>
                      <a:lnTo>
                        <a:pt x="727" y="592"/>
                      </a:lnTo>
                      <a:cubicBezTo>
                        <a:pt x="813" y="541"/>
                        <a:pt x="905" y="492"/>
                        <a:pt x="997" y="449"/>
                      </a:cubicBezTo>
                      <a:cubicBezTo>
                        <a:pt x="1044" y="429"/>
                        <a:pt x="1092" y="411"/>
                        <a:pt x="1139" y="399"/>
                      </a:cubicBezTo>
                      <a:cubicBezTo>
                        <a:pt x="1158" y="394"/>
                        <a:pt x="1186" y="391"/>
                        <a:pt x="1217" y="391"/>
                      </a:cubicBezTo>
                      <a:close/>
                      <a:moveTo>
                        <a:pt x="339" y="1"/>
                      </a:moveTo>
                      <a:cubicBezTo>
                        <a:pt x="305" y="1"/>
                        <a:pt x="272" y="12"/>
                        <a:pt x="241" y="40"/>
                      </a:cubicBezTo>
                      <a:cubicBezTo>
                        <a:pt x="143" y="129"/>
                        <a:pt x="199" y="254"/>
                        <a:pt x="265" y="331"/>
                      </a:cubicBezTo>
                      <a:cubicBezTo>
                        <a:pt x="377" y="467"/>
                        <a:pt x="543" y="547"/>
                        <a:pt x="689" y="642"/>
                      </a:cubicBezTo>
                      <a:cubicBezTo>
                        <a:pt x="692" y="644"/>
                        <a:pt x="695" y="644"/>
                        <a:pt x="698" y="644"/>
                      </a:cubicBezTo>
                      <a:cubicBezTo>
                        <a:pt x="701" y="644"/>
                        <a:pt x="704" y="644"/>
                        <a:pt x="707" y="643"/>
                      </a:cubicBezTo>
                      <a:lnTo>
                        <a:pt x="707" y="643"/>
                      </a:lnTo>
                      <a:cubicBezTo>
                        <a:pt x="831" y="658"/>
                        <a:pt x="960" y="684"/>
                        <a:pt x="1087" y="684"/>
                      </a:cubicBezTo>
                      <a:cubicBezTo>
                        <a:pt x="1133" y="684"/>
                        <a:pt x="1180" y="680"/>
                        <a:pt x="1225" y="672"/>
                      </a:cubicBezTo>
                      <a:cubicBezTo>
                        <a:pt x="1329" y="660"/>
                        <a:pt x="1453" y="589"/>
                        <a:pt x="1433" y="467"/>
                      </a:cubicBezTo>
                      <a:cubicBezTo>
                        <a:pt x="1417" y="368"/>
                        <a:pt x="1323" y="331"/>
                        <a:pt x="1232" y="331"/>
                      </a:cubicBezTo>
                      <a:cubicBezTo>
                        <a:pt x="1206" y="331"/>
                        <a:pt x="1181" y="334"/>
                        <a:pt x="1157" y="340"/>
                      </a:cubicBezTo>
                      <a:cubicBezTo>
                        <a:pt x="996" y="377"/>
                        <a:pt x="846" y="457"/>
                        <a:pt x="722" y="564"/>
                      </a:cubicBezTo>
                      <a:lnTo>
                        <a:pt x="722" y="564"/>
                      </a:lnTo>
                      <a:cubicBezTo>
                        <a:pt x="695" y="401"/>
                        <a:pt x="630" y="248"/>
                        <a:pt x="531" y="114"/>
                      </a:cubicBezTo>
                      <a:cubicBezTo>
                        <a:pt x="487" y="55"/>
                        <a:pt x="413" y="1"/>
                        <a:pt x="339" y="1"/>
                      </a:cubicBezTo>
                      <a:close/>
                      <a:moveTo>
                        <a:pt x="369" y="629"/>
                      </a:moveTo>
                      <a:cubicBezTo>
                        <a:pt x="353" y="629"/>
                        <a:pt x="337" y="629"/>
                        <a:pt x="321" y="630"/>
                      </a:cubicBezTo>
                      <a:cubicBezTo>
                        <a:pt x="319" y="630"/>
                        <a:pt x="318" y="629"/>
                        <a:pt x="316" y="629"/>
                      </a:cubicBezTo>
                      <a:cubicBezTo>
                        <a:pt x="310" y="629"/>
                        <a:pt x="306" y="634"/>
                        <a:pt x="306" y="639"/>
                      </a:cubicBezTo>
                      <a:cubicBezTo>
                        <a:pt x="306" y="648"/>
                        <a:pt x="309" y="654"/>
                        <a:pt x="318" y="654"/>
                      </a:cubicBezTo>
                      <a:cubicBezTo>
                        <a:pt x="508" y="698"/>
                        <a:pt x="694" y="767"/>
                        <a:pt x="872" y="853"/>
                      </a:cubicBezTo>
                      <a:cubicBezTo>
                        <a:pt x="878" y="853"/>
                        <a:pt x="887" y="847"/>
                        <a:pt x="881" y="841"/>
                      </a:cubicBezTo>
                      <a:cubicBezTo>
                        <a:pt x="764" y="693"/>
                        <a:pt x="556" y="629"/>
                        <a:pt x="369" y="629"/>
                      </a:cubicBezTo>
                      <a:close/>
                      <a:moveTo>
                        <a:pt x="207" y="692"/>
                      </a:moveTo>
                      <a:cubicBezTo>
                        <a:pt x="194" y="692"/>
                        <a:pt x="182" y="692"/>
                        <a:pt x="170" y="692"/>
                      </a:cubicBezTo>
                      <a:cubicBezTo>
                        <a:pt x="164" y="692"/>
                        <a:pt x="158" y="698"/>
                        <a:pt x="155" y="704"/>
                      </a:cubicBezTo>
                      <a:cubicBezTo>
                        <a:pt x="155" y="713"/>
                        <a:pt x="161" y="719"/>
                        <a:pt x="167" y="719"/>
                      </a:cubicBezTo>
                      <a:cubicBezTo>
                        <a:pt x="359" y="764"/>
                        <a:pt x="543" y="832"/>
                        <a:pt x="721" y="915"/>
                      </a:cubicBezTo>
                      <a:cubicBezTo>
                        <a:pt x="722" y="915"/>
                        <a:pt x="723" y="916"/>
                        <a:pt x="725" y="916"/>
                      </a:cubicBezTo>
                      <a:cubicBezTo>
                        <a:pt x="730" y="916"/>
                        <a:pt x="735" y="911"/>
                        <a:pt x="730" y="906"/>
                      </a:cubicBezTo>
                      <a:cubicBezTo>
                        <a:pt x="610" y="756"/>
                        <a:pt x="397" y="692"/>
                        <a:pt x="207" y="692"/>
                      </a:cubicBezTo>
                      <a:close/>
                      <a:moveTo>
                        <a:pt x="56" y="757"/>
                      </a:moveTo>
                      <a:cubicBezTo>
                        <a:pt x="43" y="757"/>
                        <a:pt x="31" y="757"/>
                        <a:pt x="18" y="758"/>
                      </a:cubicBezTo>
                      <a:cubicBezTo>
                        <a:pt x="4" y="761"/>
                        <a:pt x="1" y="781"/>
                        <a:pt x="16" y="784"/>
                      </a:cubicBezTo>
                      <a:cubicBezTo>
                        <a:pt x="205" y="829"/>
                        <a:pt x="392" y="897"/>
                        <a:pt x="570" y="980"/>
                      </a:cubicBezTo>
                      <a:cubicBezTo>
                        <a:pt x="571" y="981"/>
                        <a:pt x="572" y="981"/>
                        <a:pt x="573" y="981"/>
                      </a:cubicBezTo>
                      <a:cubicBezTo>
                        <a:pt x="579" y="981"/>
                        <a:pt x="584" y="976"/>
                        <a:pt x="579" y="971"/>
                      </a:cubicBezTo>
                      <a:cubicBezTo>
                        <a:pt x="456" y="821"/>
                        <a:pt x="245" y="757"/>
                        <a:pt x="56" y="7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7" name="Google Shape;477;p41"/>
                <p:cNvSpPr/>
                <p:nvPr/>
              </p:nvSpPr>
              <p:spPr>
                <a:xfrm flipH="1">
                  <a:off x="1097564" y="2687612"/>
                  <a:ext cx="1326232" cy="1200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6559" extrusionOk="0">
                      <a:moveTo>
                        <a:pt x="3979" y="1"/>
                      </a:moveTo>
                      <a:cubicBezTo>
                        <a:pt x="3979" y="1"/>
                        <a:pt x="3929" y="694"/>
                        <a:pt x="3796" y="973"/>
                      </a:cubicBezTo>
                      <a:cubicBezTo>
                        <a:pt x="3739" y="1092"/>
                        <a:pt x="1000" y="923"/>
                        <a:pt x="570" y="1705"/>
                      </a:cubicBezTo>
                      <a:cubicBezTo>
                        <a:pt x="1" y="2749"/>
                        <a:pt x="499" y="6559"/>
                        <a:pt x="499" y="6559"/>
                      </a:cubicBezTo>
                      <a:lnTo>
                        <a:pt x="2799" y="6559"/>
                      </a:lnTo>
                      <a:cubicBezTo>
                        <a:pt x="2799" y="6559"/>
                        <a:pt x="2390" y="3428"/>
                        <a:pt x="2524" y="3223"/>
                      </a:cubicBezTo>
                      <a:cubicBezTo>
                        <a:pt x="2536" y="3205"/>
                        <a:pt x="2665" y="3202"/>
                        <a:pt x="2870" y="3202"/>
                      </a:cubicBezTo>
                      <a:cubicBezTo>
                        <a:pt x="2952" y="3202"/>
                        <a:pt x="3046" y="3203"/>
                        <a:pt x="3149" y="3203"/>
                      </a:cubicBezTo>
                      <a:cubicBezTo>
                        <a:pt x="4087" y="3203"/>
                        <a:pt x="5815" y="3169"/>
                        <a:pt x="6443" y="2485"/>
                      </a:cubicBezTo>
                      <a:cubicBezTo>
                        <a:pt x="7244" y="1622"/>
                        <a:pt x="6431" y="1"/>
                        <a:pt x="64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8" name="Google Shape;478;p41"/>
                <p:cNvSpPr/>
                <p:nvPr/>
              </p:nvSpPr>
              <p:spPr>
                <a:xfrm flipH="1">
                  <a:off x="1954012" y="3804773"/>
                  <a:ext cx="367258" cy="12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66" extrusionOk="0">
                      <a:moveTo>
                        <a:pt x="1220" y="0"/>
                      </a:moveTo>
                      <a:cubicBezTo>
                        <a:pt x="959" y="3"/>
                        <a:pt x="698" y="6"/>
                        <a:pt x="437" y="18"/>
                      </a:cubicBezTo>
                      <a:cubicBezTo>
                        <a:pt x="363" y="21"/>
                        <a:pt x="146" y="30"/>
                        <a:pt x="111" y="33"/>
                      </a:cubicBezTo>
                      <a:cubicBezTo>
                        <a:pt x="75" y="33"/>
                        <a:pt x="40" y="36"/>
                        <a:pt x="4" y="42"/>
                      </a:cubicBezTo>
                      <a:cubicBezTo>
                        <a:pt x="1" y="42"/>
                        <a:pt x="1" y="48"/>
                        <a:pt x="4" y="51"/>
                      </a:cubicBezTo>
                      <a:cubicBezTo>
                        <a:pt x="60" y="59"/>
                        <a:pt x="650" y="65"/>
                        <a:pt x="778" y="65"/>
                      </a:cubicBezTo>
                      <a:cubicBezTo>
                        <a:pt x="1039" y="65"/>
                        <a:pt x="1297" y="59"/>
                        <a:pt x="1555" y="51"/>
                      </a:cubicBezTo>
                      <a:cubicBezTo>
                        <a:pt x="1703" y="45"/>
                        <a:pt x="1851" y="39"/>
                        <a:pt x="1996" y="33"/>
                      </a:cubicBezTo>
                      <a:cubicBezTo>
                        <a:pt x="2005" y="33"/>
                        <a:pt x="2005" y="21"/>
                        <a:pt x="1996" y="18"/>
                      </a:cubicBezTo>
                      <a:cubicBezTo>
                        <a:pt x="1738" y="12"/>
                        <a:pt x="1477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9" name="Google Shape;479;p41"/>
                <p:cNvSpPr/>
                <p:nvPr/>
              </p:nvSpPr>
              <p:spPr>
                <a:xfrm flipH="1">
                  <a:off x="1663643" y="2684133"/>
                  <a:ext cx="65909" cy="193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1058" extrusionOk="0">
                      <a:moveTo>
                        <a:pt x="118" y="0"/>
                      </a:moveTo>
                      <a:cubicBezTo>
                        <a:pt x="116" y="0"/>
                        <a:pt x="113" y="2"/>
                        <a:pt x="113" y="5"/>
                      </a:cubicBezTo>
                      <a:cubicBezTo>
                        <a:pt x="54" y="275"/>
                        <a:pt x="1" y="556"/>
                        <a:pt x="48" y="829"/>
                      </a:cubicBezTo>
                      <a:cubicBezTo>
                        <a:pt x="51" y="885"/>
                        <a:pt x="87" y="936"/>
                        <a:pt x="137" y="959"/>
                      </a:cubicBezTo>
                      <a:lnTo>
                        <a:pt x="140" y="959"/>
                      </a:lnTo>
                      <a:lnTo>
                        <a:pt x="140" y="989"/>
                      </a:lnTo>
                      <a:cubicBezTo>
                        <a:pt x="140" y="995"/>
                        <a:pt x="140" y="1001"/>
                        <a:pt x="140" y="1007"/>
                      </a:cubicBezTo>
                      <a:lnTo>
                        <a:pt x="140" y="1048"/>
                      </a:lnTo>
                      <a:cubicBezTo>
                        <a:pt x="140" y="1054"/>
                        <a:pt x="144" y="1057"/>
                        <a:pt x="149" y="1057"/>
                      </a:cubicBezTo>
                      <a:cubicBezTo>
                        <a:pt x="154" y="1057"/>
                        <a:pt x="159" y="1054"/>
                        <a:pt x="161" y="1048"/>
                      </a:cubicBezTo>
                      <a:cubicBezTo>
                        <a:pt x="164" y="1048"/>
                        <a:pt x="167" y="1045"/>
                        <a:pt x="167" y="1042"/>
                      </a:cubicBezTo>
                      <a:cubicBezTo>
                        <a:pt x="173" y="1016"/>
                        <a:pt x="173" y="989"/>
                        <a:pt x="167" y="962"/>
                      </a:cubicBezTo>
                      <a:cubicBezTo>
                        <a:pt x="199" y="962"/>
                        <a:pt x="229" y="945"/>
                        <a:pt x="247" y="915"/>
                      </a:cubicBezTo>
                      <a:cubicBezTo>
                        <a:pt x="273" y="870"/>
                        <a:pt x="285" y="820"/>
                        <a:pt x="288" y="770"/>
                      </a:cubicBezTo>
                      <a:cubicBezTo>
                        <a:pt x="297" y="696"/>
                        <a:pt x="309" y="621"/>
                        <a:pt x="318" y="547"/>
                      </a:cubicBezTo>
                      <a:cubicBezTo>
                        <a:pt x="336" y="378"/>
                        <a:pt x="353" y="209"/>
                        <a:pt x="359" y="40"/>
                      </a:cubicBezTo>
                      <a:cubicBezTo>
                        <a:pt x="359" y="33"/>
                        <a:pt x="355" y="30"/>
                        <a:pt x="351" y="30"/>
                      </a:cubicBezTo>
                      <a:cubicBezTo>
                        <a:pt x="346" y="30"/>
                        <a:pt x="340" y="34"/>
                        <a:pt x="339" y="40"/>
                      </a:cubicBezTo>
                      <a:cubicBezTo>
                        <a:pt x="324" y="171"/>
                        <a:pt x="312" y="301"/>
                        <a:pt x="297" y="432"/>
                      </a:cubicBezTo>
                      <a:cubicBezTo>
                        <a:pt x="282" y="562"/>
                        <a:pt x="270" y="693"/>
                        <a:pt x="247" y="820"/>
                      </a:cubicBezTo>
                      <a:cubicBezTo>
                        <a:pt x="238" y="859"/>
                        <a:pt x="223" y="924"/>
                        <a:pt x="173" y="924"/>
                      </a:cubicBezTo>
                      <a:cubicBezTo>
                        <a:pt x="104" y="924"/>
                        <a:pt x="93" y="835"/>
                        <a:pt x="87" y="787"/>
                      </a:cubicBezTo>
                      <a:cubicBezTo>
                        <a:pt x="75" y="666"/>
                        <a:pt x="72" y="544"/>
                        <a:pt x="81" y="420"/>
                      </a:cubicBezTo>
                      <a:cubicBezTo>
                        <a:pt x="87" y="283"/>
                        <a:pt x="104" y="144"/>
                        <a:pt x="122" y="5"/>
                      </a:cubicBezTo>
                      <a:cubicBezTo>
                        <a:pt x="122" y="2"/>
                        <a:pt x="120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0" name="Google Shape;480;p41"/>
                <p:cNvSpPr/>
                <p:nvPr/>
              </p:nvSpPr>
              <p:spPr>
                <a:xfrm flipH="1">
                  <a:off x="1623732" y="2860990"/>
                  <a:ext cx="101976" cy="82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449" extrusionOk="0">
                      <a:moveTo>
                        <a:pt x="15" y="0"/>
                      </a:moveTo>
                      <a:cubicBezTo>
                        <a:pt x="12" y="0"/>
                        <a:pt x="9" y="1"/>
                        <a:pt x="6" y="2"/>
                      </a:cubicBezTo>
                      <a:cubicBezTo>
                        <a:pt x="0" y="8"/>
                        <a:pt x="0" y="17"/>
                        <a:pt x="6" y="23"/>
                      </a:cubicBezTo>
                      <a:cubicBezTo>
                        <a:pt x="175" y="171"/>
                        <a:pt x="362" y="308"/>
                        <a:pt x="543" y="447"/>
                      </a:cubicBezTo>
                      <a:cubicBezTo>
                        <a:pt x="544" y="448"/>
                        <a:pt x="545" y="449"/>
                        <a:pt x="547" y="449"/>
                      </a:cubicBezTo>
                      <a:cubicBezTo>
                        <a:pt x="552" y="449"/>
                        <a:pt x="557" y="440"/>
                        <a:pt x="552" y="435"/>
                      </a:cubicBezTo>
                      <a:cubicBezTo>
                        <a:pt x="389" y="275"/>
                        <a:pt x="211" y="130"/>
                        <a:pt x="24" y="2"/>
                      </a:cubicBezTo>
                      <a:cubicBezTo>
                        <a:pt x="21" y="1"/>
                        <a:pt x="18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1" name="Google Shape;481;p41"/>
                <p:cNvSpPr/>
                <p:nvPr/>
              </p:nvSpPr>
              <p:spPr>
                <a:xfrm flipH="1">
                  <a:off x="1350941" y="2755718"/>
                  <a:ext cx="144084" cy="134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736" extrusionOk="0">
                      <a:moveTo>
                        <a:pt x="3" y="1"/>
                      </a:moveTo>
                      <a:cubicBezTo>
                        <a:pt x="2" y="1"/>
                        <a:pt x="0" y="2"/>
                        <a:pt x="0" y="5"/>
                      </a:cubicBezTo>
                      <a:cubicBezTo>
                        <a:pt x="6" y="109"/>
                        <a:pt x="24" y="213"/>
                        <a:pt x="51" y="313"/>
                      </a:cubicBezTo>
                      <a:cubicBezTo>
                        <a:pt x="66" y="364"/>
                        <a:pt x="86" y="414"/>
                        <a:pt x="110" y="462"/>
                      </a:cubicBezTo>
                      <a:cubicBezTo>
                        <a:pt x="131" y="509"/>
                        <a:pt x="158" y="554"/>
                        <a:pt x="190" y="592"/>
                      </a:cubicBezTo>
                      <a:cubicBezTo>
                        <a:pt x="261" y="666"/>
                        <a:pt x="371" y="702"/>
                        <a:pt x="466" y="723"/>
                      </a:cubicBezTo>
                      <a:cubicBezTo>
                        <a:pt x="518" y="731"/>
                        <a:pt x="570" y="736"/>
                        <a:pt x="623" y="736"/>
                      </a:cubicBezTo>
                      <a:cubicBezTo>
                        <a:pt x="675" y="736"/>
                        <a:pt x="727" y="731"/>
                        <a:pt x="777" y="723"/>
                      </a:cubicBezTo>
                      <a:cubicBezTo>
                        <a:pt x="786" y="720"/>
                        <a:pt x="786" y="711"/>
                        <a:pt x="777" y="711"/>
                      </a:cubicBezTo>
                      <a:cubicBezTo>
                        <a:pt x="724" y="711"/>
                        <a:pt x="673" y="705"/>
                        <a:pt x="620" y="699"/>
                      </a:cubicBezTo>
                      <a:cubicBezTo>
                        <a:pt x="573" y="687"/>
                        <a:pt x="528" y="678"/>
                        <a:pt x="484" y="663"/>
                      </a:cubicBezTo>
                      <a:cubicBezTo>
                        <a:pt x="398" y="637"/>
                        <a:pt x="294" y="607"/>
                        <a:pt x="232" y="542"/>
                      </a:cubicBezTo>
                      <a:cubicBezTo>
                        <a:pt x="172" y="468"/>
                        <a:pt x="125" y="385"/>
                        <a:pt x="89" y="296"/>
                      </a:cubicBezTo>
                      <a:cubicBezTo>
                        <a:pt x="48" y="204"/>
                        <a:pt x="18" y="106"/>
                        <a:pt x="6" y="5"/>
                      </a:cubicBezTo>
                      <a:cubicBezTo>
                        <a:pt x="6" y="2"/>
                        <a:pt x="5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2" name="Google Shape;482;p41"/>
                <p:cNvSpPr/>
                <p:nvPr/>
              </p:nvSpPr>
              <p:spPr>
                <a:xfrm flipH="1">
                  <a:off x="1230478" y="2714342"/>
                  <a:ext cx="784498" cy="106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5838" extrusionOk="0">
                      <a:moveTo>
                        <a:pt x="4021" y="0"/>
                      </a:moveTo>
                      <a:cubicBezTo>
                        <a:pt x="4019" y="0"/>
                        <a:pt x="4017" y="4"/>
                        <a:pt x="4017" y="6"/>
                      </a:cubicBezTo>
                      <a:cubicBezTo>
                        <a:pt x="4047" y="80"/>
                        <a:pt x="4071" y="154"/>
                        <a:pt x="4098" y="228"/>
                      </a:cubicBezTo>
                      <a:cubicBezTo>
                        <a:pt x="4189" y="522"/>
                        <a:pt x="4237" y="827"/>
                        <a:pt x="4246" y="1135"/>
                      </a:cubicBezTo>
                      <a:cubicBezTo>
                        <a:pt x="4252" y="1423"/>
                        <a:pt x="4237" y="1740"/>
                        <a:pt x="4071" y="1986"/>
                      </a:cubicBezTo>
                      <a:cubicBezTo>
                        <a:pt x="3929" y="2197"/>
                        <a:pt x="3697" y="2333"/>
                        <a:pt x="3469" y="2434"/>
                      </a:cubicBezTo>
                      <a:cubicBezTo>
                        <a:pt x="3193" y="2547"/>
                        <a:pt x="2912" y="2633"/>
                        <a:pt x="2621" y="2686"/>
                      </a:cubicBezTo>
                      <a:cubicBezTo>
                        <a:pt x="2025" y="2805"/>
                        <a:pt x="1417" y="2819"/>
                        <a:pt x="813" y="2819"/>
                      </a:cubicBezTo>
                      <a:cubicBezTo>
                        <a:pt x="661" y="2819"/>
                        <a:pt x="507" y="2816"/>
                        <a:pt x="356" y="2816"/>
                      </a:cubicBezTo>
                      <a:cubicBezTo>
                        <a:pt x="331" y="2815"/>
                        <a:pt x="306" y="2815"/>
                        <a:pt x="282" y="2815"/>
                      </a:cubicBezTo>
                      <a:cubicBezTo>
                        <a:pt x="240" y="2815"/>
                        <a:pt x="198" y="2817"/>
                        <a:pt x="154" y="2822"/>
                      </a:cubicBezTo>
                      <a:cubicBezTo>
                        <a:pt x="101" y="2828"/>
                        <a:pt x="56" y="2873"/>
                        <a:pt x="45" y="2929"/>
                      </a:cubicBezTo>
                      <a:cubicBezTo>
                        <a:pt x="12" y="3080"/>
                        <a:pt x="0" y="3237"/>
                        <a:pt x="9" y="3392"/>
                      </a:cubicBezTo>
                      <a:cubicBezTo>
                        <a:pt x="15" y="3552"/>
                        <a:pt x="27" y="3715"/>
                        <a:pt x="39" y="3875"/>
                      </a:cubicBezTo>
                      <a:cubicBezTo>
                        <a:pt x="77" y="4527"/>
                        <a:pt x="139" y="5179"/>
                        <a:pt x="223" y="5829"/>
                      </a:cubicBezTo>
                      <a:cubicBezTo>
                        <a:pt x="223" y="5835"/>
                        <a:pt x="227" y="5838"/>
                        <a:pt x="231" y="5838"/>
                      </a:cubicBezTo>
                      <a:cubicBezTo>
                        <a:pt x="236" y="5838"/>
                        <a:pt x="240" y="5835"/>
                        <a:pt x="240" y="5829"/>
                      </a:cubicBezTo>
                      <a:cubicBezTo>
                        <a:pt x="231" y="5749"/>
                        <a:pt x="223" y="5669"/>
                        <a:pt x="217" y="5589"/>
                      </a:cubicBezTo>
                      <a:cubicBezTo>
                        <a:pt x="193" y="5259"/>
                        <a:pt x="157" y="4930"/>
                        <a:pt x="131" y="4604"/>
                      </a:cubicBezTo>
                      <a:cubicBezTo>
                        <a:pt x="104" y="4278"/>
                        <a:pt x="83" y="3952"/>
                        <a:pt x="62" y="3623"/>
                      </a:cubicBezTo>
                      <a:cubicBezTo>
                        <a:pt x="51" y="3463"/>
                        <a:pt x="48" y="3303"/>
                        <a:pt x="56" y="3143"/>
                      </a:cubicBezTo>
                      <a:cubicBezTo>
                        <a:pt x="59" y="3098"/>
                        <a:pt x="65" y="3057"/>
                        <a:pt x="71" y="3015"/>
                      </a:cubicBezTo>
                      <a:cubicBezTo>
                        <a:pt x="74" y="2977"/>
                        <a:pt x="83" y="2938"/>
                        <a:pt x="98" y="2902"/>
                      </a:cubicBezTo>
                      <a:cubicBezTo>
                        <a:pt x="122" y="2863"/>
                        <a:pt x="172" y="2856"/>
                        <a:pt x="219" y="2856"/>
                      </a:cubicBezTo>
                      <a:cubicBezTo>
                        <a:pt x="243" y="2856"/>
                        <a:pt x="266" y="2858"/>
                        <a:pt x="285" y="2858"/>
                      </a:cubicBezTo>
                      <a:cubicBezTo>
                        <a:pt x="506" y="2862"/>
                        <a:pt x="729" y="2865"/>
                        <a:pt x="951" y="2865"/>
                      </a:cubicBezTo>
                      <a:cubicBezTo>
                        <a:pt x="1033" y="2865"/>
                        <a:pt x="1114" y="2865"/>
                        <a:pt x="1195" y="2864"/>
                      </a:cubicBezTo>
                      <a:cubicBezTo>
                        <a:pt x="1797" y="2855"/>
                        <a:pt x="2405" y="2811"/>
                        <a:pt x="2989" y="2644"/>
                      </a:cubicBezTo>
                      <a:cubicBezTo>
                        <a:pt x="3469" y="2511"/>
                        <a:pt x="4068" y="2292"/>
                        <a:pt x="4225" y="1755"/>
                      </a:cubicBezTo>
                      <a:cubicBezTo>
                        <a:pt x="4261" y="1616"/>
                        <a:pt x="4281" y="1467"/>
                        <a:pt x="4281" y="1322"/>
                      </a:cubicBezTo>
                      <a:cubicBezTo>
                        <a:pt x="4284" y="1171"/>
                        <a:pt x="4278" y="1023"/>
                        <a:pt x="4261" y="874"/>
                      </a:cubicBezTo>
                      <a:cubicBezTo>
                        <a:pt x="4222" y="572"/>
                        <a:pt x="4145" y="279"/>
                        <a:pt x="4023" y="3"/>
                      </a:cubicBezTo>
                      <a:cubicBezTo>
                        <a:pt x="4023" y="1"/>
                        <a:pt x="4022" y="0"/>
                        <a:pt x="40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3" name="Google Shape;483;p41"/>
                <p:cNvSpPr/>
                <p:nvPr/>
              </p:nvSpPr>
              <p:spPr>
                <a:xfrm flipH="1">
                  <a:off x="1253910" y="3153736"/>
                  <a:ext cx="484796" cy="12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71" extrusionOk="0">
                      <a:moveTo>
                        <a:pt x="2642" y="1"/>
                      </a:moveTo>
                      <a:cubicBezTo>
                        <a:pt x="2641" y="1"/>
                        <a:pt x="2640" y="1"/>
                        <a:pt x="2639" y="1"/>
                      </a:cubicBezTo>
                      <a:cubicBezTo>
                        <a:pt x="2500" y="117"/>
                        <a:pt x="2339" y="212"/>
                        <a:pt x="2168" y="277"/>
                      </a:cubicBezTo>
                      <a:cubicBezTo>
                        <a:pt x="1856" y="402"/>
                        <a:pt x="1521" y="464"/>
                        <a:pt x="1189" y="520"/>
                      </a:cubicBezTo>
                      <a:cubicBezTo>
                        <a:pt x="999" y="553"/>
                        <a:pt x="810" y="580"/>
                        <a:pt x="620" y="603"/>
                      </a:cubicBezTo>
                      <a:cubicBezTo>
                        <a:pt x="418" y="630"/>
                        <a:pt x="214" y="645"/>
                        <a:pt x="9" y="648"/>
                      </a:cubicBezTo>
                      <a:cubicBezTo>
                        <a:pt x="6" y="648"/>
                        <a:pt x="6" y="651"/>
                        <a:pt x="3" y="654"/>
                      </a:cubicBezTo>
                      <a:cubicBezTo>
                        <a:pt x="0" y="657"/>
                        <a:pt x="0" y="665"/>
                        <a:pt x="6" y="668"/>
                      </a:cubicBezTo>
                      <a:cubicBezTo>
                        <a:pt x="62" y="670"/>
                        <a:pt x="118" y="671"/>
                        <a:pt x="174" y="671"/>
                      </a:cubicBezTo>
                      <a:cubicBezTo>
                        <a:pt x="349" y="671"/>
                        <a:pt x="524" y="663"/>
                        <a:pt x="697" y="648"/>
                      </a:cubicBezTo>
                      <a:cubicBezTo>
                        <a:pt x="1068" y="615"/>
                        <a:pt x="1435" y="550"/>
                        <a:pt x="1797" y="455"/>
                      </a:cubicBezTo>
                      <a:cubicBezTo>
                        <a:pt x="2111" y="369"/>
                        <a:pt x="2411" y="236"/>
                        <a:pt x="2645" y="7"/>
                      </a:cubicBezTo>
                      <a:cubicBezTo>
                        <a:pt x="2647" y="5"/>
                        <a:pt x="2646" y="1"/>
                        <a:pt x="26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4" name="Google Shape;484;p41"/>
                <p:cNvSpPr/>
                <p:nvPr/>
              </p:nvSpPr>
              <p:spPr>
                <a:xfrm flipH="1">
                  <a:off x="1605060" y="2120610"/>
                  <a:ext cx="523426" cy="75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" h="4130" extrusionOk="0">
                      <a:moveTo>
                        <a:pt x="2653" y="0"/>
                      </a:moveTo>
                      <a:cubicBezTo>
                        <a:pt x="2543" y="0"/>
                        <a:pt x="2412" y="108"/>
                        <a:pt x="2337" y="290"/>
                      </a:cubicBezTo>
                      <a:cubicBezTo>
                        <a:pt x="2058" y="966"/>
                        <a:pt x="1679" y="1757"/>
                        <a:pt x="1495" y="2036"/>
                      </a:cubicBezTo>
                      <a:cubicBezTo>
                        <a:pt x="1370" y="2220"/>
                        <a:pt x="172" y="2884"/>
                        <a:pt x="104" y="3023"/>
                      </a:cubicBezTo>
                      <a:cubicBezTo>
                        <a:pt x="1" y="3244"/>
                        <a:pt x="103" y="4129"/>
                        <a:pt x="314" y="4129"/>
                      </a:cubicBezTo>
                      <a:cubicBezTo>
                        <a:pt x="321" y="4129"/>
                        <a:pt x="328" y="4128"/>
                        <a:pt x="336" y="4126"/>
                      </a:cubicBezTo>
                      <a:cubicBezTo>
                        <a:pt x="970" y="3951"/>
                        <a:pt x="2171" y="3175"/>
                        <a:pt x="2372" y="2780"/>
                      </a:cubicBezTo>
                      <a:cubicBezTo>
                        <a:pt x="2654" y="2226"/>
                        <a:pt x="2859" y="1084"/>
                        <a:pt x="2853" y="331"/>
                      </a:cubicBezTo>
                      <a:cubicBezTo>
                        <a:pt x="2850" y="101"/>
                        <a:pt x="2761" y="0"/>
                        <a:pt x="26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5" name="Google Shape;485;p41"/>
                <p:cNvSpPr/>
                <p:nvPr/>
              </p:nvSpPr>
              <p:spPr>
                <a:xfrm flipH="1">
                  <a:off x="2015893" y="2629575"/>
                  <a:ext cx="249355" cy="144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0" extrusionOk="0">
                      <a:moveTo>
                        <a:pt x="817" y="0"/>
                      </a:moveTo>
                      <a:cubicBezTo>
                        <a:pt x="786" y="0"/>
                        <a:pt x="757" y="1"/>
                        <a:pt x="733" y="3"/>
                      </a:cubicBezTo>
                      <a:cubicBezTo>
                        <a:pt x="576" y="18"/>
                        <a:pt x="0" y="294"/>
                        <a:pt x="54" y="421"/>
                      </a:cubicBezTo>
                      <a:cubicBezTo>
                        <a:pt x="82" y="488"/>
                        <a:pt x="159" y="512"/>
                        <a:pt x="253" y="512"/>
                      </a:cubicBezTo>
                      <a:cubicBezTo>
                        <a:pt x="387" y="512"/>
                        <a:pt x="554" y="463"/>
                        <a:pt x="656" y="421"/>
                      </a:cubicBezTo>
                      <a:cubicBezTo>
                        <a:pt x="656" y="421"/>
                        <a:pt x="808" y="789"/>
                        <a:pt x="1073" y="789"/>
                      </a:cubicBezTo>
                      <a:cubicBezTo>
                        <a:pt x="1077" y="789"/>
                        <a:pt x="1081" y="789"/>
                        <a:pt x="1085" y="789"/>
                      </a:cubicBezTo>
                      <a:cubicBezTo>
                        <a:pt x="1361" y="774"/>
                        <a:pt x="1246" y="30"/>
                        <a:pt x="1246" y="30"/>
                      </a:cubicBezTo>
                      <a:cubicBezTo>
                        <a:pt x="1246" y="30"/>
                        <a:pt x="992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6" name="Google Shape;486;p41"/>
                <p:cNvSpPr/>
                <p:nvPr/>
              </p:nvSpPr>
              <p:spPr>
                <a:xfrm flipH="1">
                  <a:off x="2028892" y="2668571"/>
                  <a:ext cx="321122" cy="2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1352" extrusionOk="0">
                      <a:moveTo>
                        <a:pt x="1578" y="1"/>
                      </a:moveTo>
                      <a:cubicBezTo>
                        <a:pt x="1578" y="1"/>
                        <a:pt x="742" y="226"/>
                        <a:pt x="695" y="235"/>
                      </a:cubicBezTo>
                      <a:cubicBezTo>
                        <a:pt x="658" y="242"/>
                        <a:pt x="614" y="245"/>
                        <a:pt x="567" y="245"/>
                      </a:cubicBezTo>
                      <a:cubicBezTo>
                        <a:pt x="484" y="245"/>
                        <a:pt x="392" y="237"/>
                        <a:pt x="309" y="237"/>
                      </a:cubicBezTo>
                      <a:cubicBezTo>
                        <a:pt x="195" y="237"/>
                        <a:pt x="100" y="251"/>
                        <a:pt x="75" y="318"/>
                      </a:cubicBezTo>
                      <a:cubicBezTo>
                        <a:pt x="33" y="437"/>
                        <a:pt x="241" y="466"/>
                        <a:pt x="241" y="466"/>
                      </a:cubicBezTo>
                      <a:cubicBezTo>
                        <a:pt x="241" y="466"/>
                        <a:pt x="228" y="465"/>
                        <a:pt x="209" y="465"/>
                      </a:cubicBezTo>
                      <a:cubicBezTo>
                        <a:pt x="144" y="465"/>
                        <a:pt x="2" y="478"/>
                        <a:pt x="7" y="585"/>
                      </a:cubicBezTo>
                      <a:cubicBezTo>
                        <a:pt x="13" y="727"/>
                        <a:pt x="235" y="769"/>
                        <a:pt x="235" y="769"/>
                      </a:cubicBezTo>
                      <a:cubicBezTo>
                        <a:pt x="235" y="769"/>
                        <a:pt x="1" y="789"/>
                        <a:pt x="19" y="929"/>
                      </a:cubicBezTo>
                      <a:cubicBezTo>
                        <a:pt x="36" y="1065"/>
                        <a:pt x="256" y="1092"/>
                        <a:pt x="256" y="1092"/>
                      </a:cubicBezTo>
                      <a:cubicBezTo>
                        <a:pt x="256" y="1092"/>
                        <a:pt x="105" y="1113"/>
                        <a:pt x="134" y="1243"/>
                      </a:cubicBezTo>
                      <a:cubicBezTo>
                        <a:pt x="153" y="1328"/>
                        <a:pt x="368" y="1352"/>
                        <a:pt x="568" y="1352"/>
                      </a:cubicBezTo>
                      <a:cubicBezTo>
                        <a:pt x="683" y="1352"/>
                        <a:pt x="793" y="1344"/>
                        <a:pt x="858" y="1335"/>
                      </a:cubicBezTo>
                      <a:cubicBezTo>
                        <a:pt x="1036" y="1314"/>
                        <a:pt x="1629" y="1113"/>
                        <a:pt x="1753" y="1056"/>
                      </a:cubicBezTo>
                      <a:lnTo>
                        <a:pt x="1578" y="1"/>
                      </a:ln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7" name="Google Shape;487;p41"/>
                <p:cNvSpPr/>
                <p:nvPr/>
              </p:nvSpPr>
              <p:spPr>
                <a:xfrm flipH="1">
                  <a:off x="2185242" y="2747846"/>
                  <a:ext cx="127973" cy="2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114" extrusionOk="0">
                      <a:moveTo>
                        <a:pt x="689" y="1"/>
                      </a:moveTo>
                      <a:cubicBezTo>
                        <a:pt x="539" y="50"/>
                        <a:pt x="431" y="76"/>
                        <a:pt x="315" y="76"/>
                      </a:cubicBezTo>
                      <a:cubicBezTo>
                        <a:pt x="227" y="76"/>
                        <a:pt x="135" y="61"/>
                        <a:pt x="16" y="30"/>
                      </a:cubicBezTo>
                      <a:cubicBezTo>
                        <a:pt x="15" y="30"/>
                        <a:pt x="14" y="30"/>
                        <a:pt x="13" y="30"/>
                      </a:cubicBezTo>
                      <a:cubicBezTo>
                        <a:pt x="3" y="30"/>
                        <a:pt x="0" y="40"/>
                        <a:pt x="13" y="45"/>
                      </a:cubicBezTo>
                      <a:cubicBezTo>
                        <a:pt x="122" y="93"/>
                        <a:pt x="214" y="113"/>
                        <a:pt x="302" y="113"/>
                      </a:cubicBezTo>
                      <a:cubicBezTo>
                        <a:pt x="427" y="113"/>
                        <a:pt x="544" y="72"/>
                        <a:pt x="692" y="10"/>
                      </a:cubicBezTo>
                      <a:cubicBezTo>
                        <a:pt x="698" y="7"/>
                        <a:pt x="695" y="1"/>
                        <a:pt x="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8" name="Google Shape;488;p41"/>
                <p:cNvSpPr/>
                <p:nvPr/>
              </p:nvSpPr>
              <p:spPr>
                <a:xfrm flipH="1">
                  <a:off x="2177736" y="2800573"/>
                  <a:ext cx="135296" cy="1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102" extrusionOk="0">
                      <a:moveTo>
                        <a:pt x="733" y="0"/>
                      </a:moveTo>
                      <a:cubicBezTo>
                        <a:pt x="559" y="44"/>
                        <a:pt x="437" y="66"/>
                        <a:pt x="302" y="66"/>
                      </a:cubicBezTo>
                      <a:cubicBezTo>
                        <a:pt x="216" y="66"/>
                        <a:pt x="125" y="57"/>
                        <a:pt x="12" y="39"/>
                      </a:cubicBezTo>
                      <a:cubicBezTo>
                        <a:pt x="0" y="39"/>
                        <a:pt x="0" y="51"/>
                        <a:pt x="9" y="54"/>
                      </a:cubicBezTo>
                      <a:cubicBezTo>
                        <a:pt x="120" y="87"/>
                        <a:pt x="212" y="102"/>
                        <a:pt x="300" y="102"/>
                      </a:cubicBezTo>
                      <a:cubicBezTo>
                        <a:pt x="438" y="102"/>
                        <a:pt x="564" y="65"/>
                        <a:pt x="733" y="9"/>
                      </a:cubicBezTo>
                      <a:cubicBezTo>
                        <a:pt x="739" y="6"/>
                        <a:pt x="736" y="0"/>
                        <a:pt x="7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89" name="Google Shape;489;p41"/>
                <p:cNvSpPr/>
                <p:nvPr/>
              </p:nvSpPr>
              <p:spPr>
                <a:xfrm flipH="1">
                  <a:off x="2168032" y="2851469"/>
                  <a:ext cx="136028" cy="23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31" extrusionOk="0">
                      <a:moveTo>
                        <a:pt x="734" y="0"/>
                      </a:moveTo>
                      <a:cubicBezTo>
                        <a:pt x="733" y="0"/>
                        <a:pt x="732" y="1"/>
                        <a:pt x="731" y="1"/>
                      </a:cubicBezTo>
                      <a:cubicBezTo>
                        <a:pt x="542" y="72"/>
                        <a:pt x="406" y="99"/>
                        <a:pt x="242" y="99"/>
                      </a:cubicBezTo>
                      <a:cubicBezTo>
                        <a:pt x="175" y="99"/>
                        <a:pt x="102" y="95"/>
                        <a:pt x="20" y="87"/>
                      </a:cubicBezTo>
                      <a:cubicBezTo>
                        <a:pt x="17" y="87"/>
                        <a:pt x="14" y="86"/>
                        <a:pt x="12" y="86"/>
                      </a:cubicBezTo>
                      <a:cubicBezTo>
                        <a:pt x="0" y="86"/>
                        <a:pt x="4" y="93"/>
                        <a:pt x="20" y="96"/>
                      </a:cubicBezTo>
                      <a:cubicBezTo>
                        <a:pt x="112" y="118"/>
                        <a:pt x="197" y="130"/>
                        <a:pt x="280" y="130"/>
                      </a:cubicBezTo>
                      <a:cubicBezTo>
                        <a:pt x="427" y="130"/>
                        <a:pt x="569" y="93"/>
                        <a:pt x="737" y="10"/>
                      </a:cubicBezTo>
                      <a:cubicBezTo>
                        <a:pt x="742" y="7"/>
                        <a:pt x="739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0" name="Google Shape;490;p41"/>
                <p:cNvSpPr/>
                <p:nvPr/>
              </p:nvSpPr>
              <p:spPr>
                <a:xfrm flipH="1">
                  <a:off x="2066972" y="2703174"/>
                  <a:ext cx="182531" cy="7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405" extrusionOk="0">
                      <a:moveTo>
                        <a:pt x="565" y="1"/>
                      </a:moveTo>
                      <a:cubicBezTo>
                        <a:pt x="564" y="1"/>
                        <a:pt x="562" y="1"/>
                        <a:pt x="561" y="2"/>
                      </a:cubicBezTo>
                      <a:cubicBezTo>
                        <a:pt x="444" y="40"/>
                        <a:pt x="303" y="103"/>
                        <a:pt x="171" y="103"/>
                      </a:cubicBezTo>
                      <a:cubicBezTo>
                        <a:pt x="113" y="103"/>
                        <a:pt x="56" y="91"/>
                        <a:pt x="3" y="58"/>
                      </a:cubicBezTo>
                      <a:cubicBezTo>
                        <a:pt x="3" y="58"/>
                        <a:pt x="3" y="61"/>
                        <a:pt x="0" y="61"/>
                      </a:cubicBezTo>
                      <a:cubicBezTo>
                        <a:pt x="60" y="114"/>
                        <a:pt x="130" y="133"/>
                        <a:pt x="202" y="133"/>
                      </a:cubicBezTo>
                      <a:cubicBezTo>
                        <a:pt x="320" y="133"/>
                        <a:pt x="447" y="83"/>
                        <a:pt x="555" y="46"/>
                      </a:cubicBezTo>
                      <a:cubicBezTo>
                        <a:pt x="629" y="221"/>
                        <a:pt x="795" y="402"/>
                        <a:pt x="991" y="405"/>
                      </a:cubicBezTo>
                      <a:cubicBezTo>
                        <a:pt x="994" y="405"/>
                        <a:pt x="997" y="402"/>
                        <a:pt x="997" y="399"/>
                      </a:cubicBezTo>
                      <a:cubicBezTo>
                        <a:pt x="994" y="396"/>
                        <a:pt x="994" y="396"/>
                        <a:pt x="991" y="396"/>
                      </a:cubicBezTo>
                      <a:cubicBezTo>
                        <a:pt x="813" y="369"/>
                        <a:pt x="659" y="174"/>
                        <a:pt x="584" y="16"/>
                      </a:cubicBezTo>
                      <a:cubicBezTo>
                        <a:pt x="584" y="16"/>
                        <a:pt x="584" y="13"/>
                        <a:pt x="584" y="13"/>
                      </a:cubicBezTo>
                      <a:cubicBezTo>
                        <a:pt x="580" y="6"/>
                        <a:pt x="573" y="1"/>
                        <a:pt x="56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1" name="Google Shape;491;p41"/>
                <p:cNvSpPr/>
                <p:nvPr/>
              </p:nvSpPr>
              <p:spPr>
                <a:xfrm flipH="1">
                  <a:off x="1594256" y="2094795"/>
                  <a:ext cx="198276" cy="34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1902" extrusionOk="0">
                      <a:moveTo>
                        <a:pt x="847" y="1"/>
                      </a:moveTo>
                      <a:cubicBezTo>
                        <a:pt x="753" y="1"/>
                        <a:pt x="632" y="124"/>
                        <a:pt x="499" y="309"/>
                      </a:cubicBezTo>
                      <a:cubicBezTo>
                        <a:pt x="259" y="647"/>
                        <a:pt x="1" y="1273"/>
                        <a:pt x="1" y="1273"/>
                      </a:cubicBezTo>
                      <a:lnTo>
                        <a:pt x="955" y="1901"/>
                      </a:lnTo>
                      <a:cubicBezTo>
                        <a:pt x="955" y="1901"/>
                        <a:pt x="1083" y="647"/>
                        <a:pt x="1015" y="271"/>
                      </a:cubicBezTo>
                      <a:cubicBezTo>
                        <a:pt x="982" y="80"/>
                        <a:pt x="923" y="1"/>
                        <a:pt x="847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2" name="Google Shape;492;p41"/>
                <p:cNvSpPr/>
                <p:nvPr/>
              </p:nvSpPr>
              <p:spPr>
                <a:xfrm flipH="1">
                  <a:off x="1594256" y="2094795"/>
                  <a:ext cx="198276" cy="34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1902" extrusionOk="0">
                      <a:moveTo>
                        <a:pt x="847" y="1"/>
                      </a:moveTo>
                      <a:cubicBezTo>
                        <a:pt x="753" y="1"/>
                        <a:pt x="632" y="124"/>
                        <a:pt x="499" y="309"/>
                      </a:cubicBezTo>
                      <a:cubicBezTo>
                        <a:pt x="259" y="647"/>
                        <a:pt x="1" y="1273"/>
                        <a:pt x="1" y="1273"/>
                      </a:cubicBezTo>
                      <a:lnTo>
                        <a:pt x="955" y="1901"/>
                      </a:lnTo>
                      <a:cubicBezTo>
                        <a:pt x="955" y="1901"/>
                        <a:pt x="1083" y="647"/>
                        <a:pt x="1015" y="271"/>
                      </a:cubicBezTo>
                      <a:cubicBezTo>
                        <a:pt x="982" y="80"/>
                        <a:pt x="923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3" name="Google Shape;493;p41"/>
                <p:cNvSpPr/>
                <p:nvPr/>
              </p:nvSpPr>
              <p:spPr>
                <a:xfrm flipH="1">
                  <a:off x="1626478" y="2299846"/>
                  <a:ext cx="139873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92" extrusionOk="0">
                      <a:moveTo>
                        <a:pt x="3" y="1"/>
                      </a:moveTo>
                      <a:cubicBezTo>
                        <a:pt x="2" y="1"/>
                        <a:pt x="0" y="5"/>
                        <a:pt x="0" y="8"/>
                      </a:cubicBezTo>
                      <a:cubicBezTo>
                        <a:pt x="113" y="103"/>
                        <a:pt x="501" y="343"/>
                        <a:pt x="563" y="381"/>
                      </a:cubicBezTo>
                      <a:cubicBezTo>
                        <a:pt x="626" y="417"/>
                        <a:pt x="691" y="452"/>
                        <a:pt x="753" y="491"/>
                      </a:cubicBezTo>
                      <a:cubicBezTo>
                        <a:pt x="754" y="491"/>
                        <a:pt x="755" y="492"/>
                        <a:pt x="756" y="492"/>
                      </a:cubicBezTo>
                      <a:cubicBezTo>
                        <a:pt x="761" y="492"/>
                        <a:pt x="764" y="487"/>
                        <a:pt x="759" y="485"/>
                      </a:cubicBezTo>
                      <a:cubicBezTo>
                        <a:pt x="726" y="464"/>
                        <a:pt x="602" y="375"/>
                        <a:pt x="569" y="355"/>
                      </a:cubicBezTo>
                      <a:cubicBezTo>
                        <a:pt x="507" y="313"/>
                        <a:pt x="136" y="64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4" name="Google Shape;494;p41"/>
                <p:cNvSpPr/>
                <p:nvPr/>
              </p:nvSpPr>
              <p:spPr>
                <a:xfrm flipH="1">
                  <a:off x="1597368" y="2236500"/>
                  <a:ext cx="36616" cy="21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152" extrusionOk="0">
                      <a:moveTo>
                        <a:pt x="169" y="32"/>
                      </a:moveTo>
                      <a:lnTo>
                        <a:pt x="196" y="158"/>
                      </a:lnTo>
                      <a:cubicBezTo>
                        <a:pt x="190" y="214"/>
                        <a:pt x="181" y="271"/>
                        <a:pt x="166" y="324"/>
                      </a:cubicBezTo>
                      <a:cubicBezTo>
                        <a:pt x="169" y="227"/>
                        <a:pt x="169" y="129"/>
                        <a:pt x="169" y="32"/>
                      </a:cubicBezTo>
                      <a:close/>
                      <a:moveTo>
                        <a:pt x="166" y="0"/>
                      </a:moveTo>
                      <a:cubicBezTo>
                        <a:pt x="165" y="0"/>
                        <a:pt x="164" y="1"/>
                        <a:pt x="164" y="4"/>
                      </a:cubicBezTo>
                      <a:cubicBezTo>
                        <a:pt x="146" y="191"/>
                        <a:pt x="134" y="383"/>
                        <a:pt x="125" y="567"/>
                      </a:cubicBezTo>
                      <a:cubicBezTo>
                        <a:pt x="113" y="751"/>
                        <a:pt x="101" y="935"/>
                        <a:pt x="95" y="1119"/>
                      </a:cubicBezTo>
                      <a:cubicBezTo>
                        <a:pt x="66" y="1101"/>
                        <a:pt x="39" y="1086"/>
                        <a:pt x="9" y="1071"/>
                      </a:cubicBezTo>
                      <a:cubicBezTo>
                        <a:pt x="9" y="1071"/>
                        <a:pt x="8" y="1071"/>
                        <a:pt x="7" y="1071"/>
                      </a:cubicBezTo>
                      <a:cubicBezTo>
                        <a:pt x="3" y="1071"/>
                        <a:pt x="1" y="1077"/>
                        <a:pt x="3" y="1077"/>
                      </a:cubicBezTo>
                      <a:cubicBezTo>
                        <a:pt x="36" y="1104"/>
                        <a:pt x="69" y="1127"/>
                        <a:pt x="101" y="1151"/>
                      </a:cubicBezTo>
                      <a:lnTo>
                        <a:pt x="104" y="1151"/>
                      </a:lnTo>
                      <a:cubicBezTo>
                        <a:pt x="106" y="1152"/>
                        <a:pt x="107" y="1152"/>
                        <a:pt x="109" y="1152"/>
                      </a:cubicBezTo>
                      <a:cubicBezTo>
                        <a:pt x="115" y="1152"/>
                        <a:pt x="119" y="1147"/>
                        <a:pt x="119" y="1142"/>
                      </a:cubicBezTo>
                      <a:cubicBezTo>
                        <a:pt x="140" y="953"/>
                        <a:pt x="149" y="763"/>
                        <a:pt x="158" y="573"/>
                      </a:cubicBezTo>
                      <a:cubicBezTo>
                        <a:pt x="161" y="499"/>
                        <a:pt x="166" y="425"/>
                        <a:pt x="166" y="351"/>
                      </a:cubicBezTo>
                      <a:cubicBezTo>
                        <a:pt x="184" y="288"/>
                        <a:pt x="196" y="223"/>
                        <a:pt x="199" y="158"/>
                      </a:cubicBezTo>
                      <a:lnTo>
                        <a:pt x="169" y="29"/>
                      </a:lnTo>
                      <a:lnTo>
                        <a:pt x="169" y="29"/>
                      </a:lnTo>
                      <a:cubicBezTo>
                        <a:pt x="169" y="21"/>
                        <a:pt x="169" y="12"/>
                        <a:pt x="169" y="4"/>
                      </a:cubicBezTo>
                      <a:cubicBezTo>
                        <a:pt x="169" y="2"/>
                        <a:pt x="167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5" name="Google Shape;495;p41"/>
                <p:cNvSpPr/>
                <p:nvPr/>
              </p:nvSpPr>
              <p:spPr>
                <a:xfrm flipH="1">
                  <a:off x="1176834" y="2066052"/>
                  <a:ext cx="591898" cy="767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" h="4192" extrusionOk="0">
                      <a:moveTo>
                        <a:pt x="3233" y="3760"/>
                      </a:moveTo>
                      <a:lnTo>
                        <a:pt x="3233" y="3760"/>
                      </a:lnTo>
                      <a:lnTo>
                        <a:pt x="3233" y="3760"/>
                      </a:lnTo>
                      <a:cubicBezTo>
                        <a:pt x="3233" y="3761"/>
                        <a:pt x="3233" y="3761"/>
                        <a:pt x="3233" y="3761"/>
                      </a:cubicBezTo>
                      <a:cubicBezTo>
                        <a:pt x="3233" y="3761"/>
                        <a:pt x="3233" y="3761"/>
                        <a:pt x="3233" y="3760"/>
                      </a:cubicBezTo>
                      <a:close/>
                      <a:moveTo>
                        <a:pt x="1076" y="0"/>
                      </a:moveTo>
                      <a:cubicBezTo>
                        <a:pt x="853" y="0"/>
                        <a:pt x="614" y="107"/>
                        <a:pt x="585" y="182"/>
                      </a:cubicBezTo>
                      <a:cubicBezTo>
                        <a:pt x="1" y="1713"/>
                        <a:pt x="151" y="4132"/>
                        <a:pt x="150" y="4190"/>
                      </a:cubicBezTo>
                      <a:lnTo>
                        <a:pt x="150" y="4190"/>
                      </a:lnTo>
                      <a:lnTo>
                        <a:pt x="3233" y="3760"/>
                      </a:lnTo>
                      <a:lnTo>
                        <a:pt x="3233" y="3760"/>
                      </a:lnTo>
                      <a:cubicBezTo>
                        <a:pt x="3216" y="3721"/>
                        <a:pt x="2380" y="792"/>
                        <a:pt x="1335" y="69"/>
                      </a:cubicBezTo>
                      <a:cubicBezTo>
                        <a:pt x="1264" y="19"/>
                        <a:pt x="1171" y="0"/>
                        <a:pt x="1076" y="0"/>
                      </a:cubicBezTo>
                      <a:close/>
                      <a:moveTo>
                        <a:pt x="150" y="4190"/>
                      </a:moveTo>
                      <a:lnTo>
                        <a:pt x="149" y="4190"/>
                      </a:lnTo>
                      <a:cubicBezTo>
                        <a:pt x="150" y="4191"/>
                        <a:pt x="150" y="4191"/>
                        <a:pt x="150" y="4191"/>
                      </a:cubicBezTo>
                      <a:cubicBezTo>
                        <a:pt x="150" y="4191"/>
                        <a:pt x="150" y="4191"/>
                        <a:pt x="150" y="419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6" name="Google Shape;496;p41"/>
                <p:cNvSpPr/>
                <p:nvPr/>
              </p:nvSpPr>
              <p:spPr>
                <a:xfrm flipH="1">
                  <a:off x="1181044" y="2086191"/>
                  <a:ext cx="562605" cy="735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015" extrusionOk="0">
                      <a:moveTo>
                        <a:pt x="1258" y="1"/>
                      </a:moveTo>
                      <a:lnTo>
                        <a:pt x="430" y="122"/>
                      </a:lnTo>
                      <a:cubicBezTo>
                        <a:pt x="428" y="128"/>
                        <a:pt x="425" y="131"/>
                        <a:pt x="425" y="137"/>
                      </a:cubicBezTo>
                      <a:lnTo>
                        <a:pt x="1272" y="12"/>
                      </a:lnTo>
                      <a:cubicBezTo>
                        <a:pt x="1267" y="9"/>
                        <a:pt x="1264" y="4"/>
                        <a:pt x="1258" y="1"/>
                      </a:cubicBezTo>
                      <a:close/>
                      <a:moveTo>
                        <a:pt x="1507" y="238"/>
                      </a:moveTo>
                      <a:lnTo>
                        <a:pt x="336" y="413"/>
                      </a:lnTo>
                      <a:cubicBezTo>
                        <a:pt x="333" y="416"/>
                        <a:pt x="333" y="422"/>
                        <a:pt x="330" y="425"/>
                      </a:cubicBezTo>
                      <a:lnTo>
                        <a:pt x="1516" y="253"/>
                      </a:lnTo>
                      <a:lnTo>
                        <a:pt x="1507" y="238"/>
                      </a:lnTo>
                      <a:close/>
                      <a:moveTo>
                        <a:pt x="1702" y="481"/>
                      </a:moveTo>
                      <a:lnTo>
                        <a:pt x="259" y="694"/>
                      </a:lnTo>
                      <a:cubicBezTo>
                        <a:pt x="259" y="700"/>
                        <a:pt x="259" y="703"/>
                        <a:pt x="256" y="709"/>
                      </a:cubicBezTo>
                      <a:lnTo>
                        <a:pt x="1711" y="496"/>
                      </a:lnTo>
                      <a:lnTo>
                        <a:pt x="1702" y="481"/>
                      </a:lnTo>
                      <a:close/>
                      <a:moveTo>
                        <a:pt x="1868" y="730"/>
                      </a:moveTo>
                      <a:lnTo>
                        <a:pt x="196" y="976"/>
                      </a:lnTo>
                      <a:lnTo>
                        <a:pt x="193" y="991"/>
                      </a:lnTo>
                      <a:lnTo>
                        <a:pt x="1877" y="742"/>
                      </a:lnTo>
                      <a:lnTo>
                        <a:pt x="1868" y="730"/>
                      </a:lnTo>
                      <a:close/>
                      <a:moveTo>
                        <a:pt x="2017" y="979"/>
                      </a:moveTo>
                      <a:lnTo>
                        <a:pt x="146" y="1255"/>
                      </a:lnTo>
                      <a:cubicBezTo>
                        <a:pt x="146" y="1261"/>
                        <a:pt x="146" y="1264"/>
                        <a:pt x="143" y="1270"/>
                      </a:cubicBezTo>
                      <a:lnTo>
                        <a:pt x="2023" y="994"/>
                      </a:lnTo>
                      <a:lnTo>
                        <a:pt x="2017" y="979"/>
                      </a:lnTo>
                      <a:close/>
                      <a:moveTo>
                        <a:pt x="2153" y="1234"/>
                      </a:moveTo>
                      <a:lnTo>
                        <a:pt x="107" y="1533"/>
                      </a:lnTo>
                      <a:lnTo>
                        <a:pt x="107" y="1548"/>
                      </a:lnTo>
                      <a:lnTo>
                        <a:pt x="2162" y="1246"/>
                      </a:lnTo>
                      <a:cubicBezTo>
                        <a:pt x="2159" y="1243"/>
                        <a:pt x="2156" y="1237"/>
                        <a:pt x="2153" y="1234"/>
                      </a:cubicBezTo>
                      <a:close/>
                      <a:moveTo>
                        <a:pt x="2281" y="1486"/>
                      </a:moveTo>
                      <a:lnTo>
                        <a:pt x="75" y="1812"/>
                      </a:lnTo>
                      <a:lnTo>
                        <a:pt x="75" y="1824"/>
                      </a:lnTo>
                      <a:lnTo>
                        <a:pt x="2286" y="1501"/>
                      </a:lnTo>
                      <a:lnTo>
                        <a:pt x="2281" y="1486"/>
                      </a:lnTo>
                      <a:close/>
                      <a:moveTo>
                        <a:pt x="2506" y="1999"/>
                      </a:moveTo>
                      <a:cubicBezTo>
                        <a:pt x="2506" y="1999"/>
                        <a:pt x="2506" y="1999"/>
                        <a:pt x="2506" y="1999"/>
                      </a:cubicBezTo>
                      <a:lnTo>
                        <a:pt x="2506" y="1999"/>
                      </a:lnTo>
                      <a:lnTo>
                        <a:pt x="2509" y="1999"/>
                      </a:lnTo>
                      <a:close/>
                      <a:moveTo>
                        <a:pt x="2396" y="1741"/>
                      </a:moveTo>
                      <a:lnTo>
                        <a:pt x="48" y="2088"/>
                      </a:lnTo>
                      <a:lnTo>
                        <a:pt x="48" y="2103"/>
                      </a:lnTo>
                      <a:lnTo>
                        <a:pt x="2399" y="1756"/>
                      </a:lnTo>
                      <a:cubicBezTo>
                        <a:pt x="2399" y="1750"/>
                        <a:pt x="2396" y="1747"/>
                        <a:pt x="2396" y="1741"/>
                      </a:cubicBezTo>
                      <a:close/>
                      <a:moveTo>
                        <a:pt x="2506" y="1999"/>
                      </a:moveTo>
                      <a:lnTo>
                        <a:pt x="27" y="2364"/>
                      </a:lnTo>
                      <a:lnTo>
                        <a:pt x="27" y="2378"/>
                      </a:lnTo>
                      <a:lnTo>
                        <a:pt x="2515" y="2011"/>
                      </a:lnTo>
                      <a:cubicBezTo>
                        <a:pt x="2512" y="2008"/>
                        <a:pt x="2509" y="2002"/>
                        <a:pt x="2506" y="1999"/>
                      </a:cubicBezTo>
                      <a:close/>
                      <a:moveTo>
                        <a:pt x="2613" y="2254"/>
                      </a:moveTo>
                      <a:lnTo>
                        <a:pt x="15" y="2636"/>
                      </a:lnTo>
                      <a:lnTo>
                        <a:pt x="15" y="2651"/>
                      </a:lnTo>
                      <a:lnTo>
                        <a:pt x="2619" y="2269"/>
                      </a:lnTo>
                      <a:cubicBezTo>
                        <a:pt x="2616" y="2263"/>
                        <a:pt x="2613" y="2260"/>
                        <a:pt x="2613" y="2254"/>
                      </a:cubicBezTo>
                      <a:close/>
                      <a:moveTo>
                        <a:pt x="2805" y="2773"/>
                      </a:moveTo>
                      <a:cubicBezTo>
                        <a:pt x="2805" y="2773"/>
                        <a:pt x="2805" y="2773"/>
                        <a:pt x="2805" y="2773"/>
                      </a:cubicBezTo>
                      <a:lnTo>
                        <a:pt x="2805" y="2773"/>
                      </a:lnTo>
                      <a:lnTo>
                        <a:pt x="2808" y="2773"/>
                      </a:lnTo>
                      <a:close/>
                      <a:moveTo>
                        <a:pt x="2713" y="2515"/>
                      </a:moveTo>
                      <a:lnTo>
                        <a:pt x="4" y="2912"/>
                      </a:lnTo>
                      <a:cubicBezTo>
                        <a:pt x="4" y="2918"/>
                        <a:pt x="4" y="2921"/>
                        <a:pt x="4" y="2927"/>
                      </a:cubicBezTo>
                      <a:lnTo>
                        <a:pt x="2716" y="2527"/>
                      </a:lnTo>
                      <a:lnTo>
                        <a:pt x="2713" y="2515"/>
                      </a:lnTo>
                      <a:close/>
                      <a:moveTo>
                        <a:pt x="2805" y="2773"/>
                      </a:moveTo>
                      <a:lnTo>
                        <a:pt x="1" y="3188"/>
                      </a:lnTo>
                      <a:cubicBezTo>
                        <a:pt x="1" y="3191"/>
                        <a:pt x="1" y="3197"/>
                        <a:pt x="1" y="3200"/>
                      </a:cubicBezTo>
                      <a:lnTo>
                        <a:pt x="2811" y="2788"/>
                      </a:lnTo>
                      <a:cubicBezTo>
                        <a:pt x="2808" y="2782"/>
                        <a:pt x="2808" y="2779"/>
                        <a:pt x="2805" y="2773"/>
                      </a:cubicBezTo>
                      <a:close/>
                      <a:moveTo>
                        <a:pt x="2900" y="3034"/>
                      </a:moveTo>
                      <a:lnTo>
                        <a:pt x="1" y="3461"/>
                      </a:lnTo>
                      <a:lnTo>
                        <a:pt x="1" y="3472"/>
                      </a:lnTo>
                      <a:lnTo>
                        <a:pt x="2903" y="3045"/>
                      </a:lnTo>
                      <a:lnTo>
                        <a:pt x="2900" y="3034"/>
                      </a:lnTo>
                      <a:close/>
                      <a:moveTo>
                        <a:pt x="3066" y="3552"/>
                      </a:moveTo>
                      <a:cubicBezTo>
                        <a:pt x="3066" y="3553"/>
                        <a:pt x="3066" y="3553"/>
                        <a:pt x="3066" y="3553"/>
                      </a:cubicBezTo>
                      <a:lnTo>
                        <a:pt x="3066" y="3553"/>
                      </a:lnTo>
                      <a:lnTo>
                        <a:pt x="3069" y="3552"/>
                      </a:lnTo>
                      <a:close/>
                      <a:moveTo>
                        <a:pt x="2986" y="3292"/>
                      </a:moveTo>
                      <a:lnTo>
                        <a:pt x="4" y="3730"/>
                      </a:lnTo>
                      <a:lnTo>
                        <a:pt x="4" y="3745"/>
                      </a:lnTo>
                      <a:lnTo>
                        <a:pt x="2989" y="3306"/>
                      </a:lnTo>
                      <a:lnTo>
                        <a:pt x="2986" y="3292"/>
                      </a:lnTo>
                      <a:close/>
                      <a:moveTo>
                        <a:pt x="3066" y="3553"/>
                      </a:moveTo>
                      <a:lnTo>
                        <a:pt x="12" y="4003"/>
                      </a:lnTo>
                      <a:lnTo>
                        <a:pt x="12" y="4015"/>
                      </a:lnTo>
                      <a:lnTo>
                        <a:pt x="3072" y="3564"/>
                      </a:lnTo>
                      <a:cubicBezTo>
                        <a:pt x="3069" y="3561"/>
                        <a:pt x="3066" y="3556"/>
                        <a:pt x="3066" y="35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7" name="Google Shape;497;p41"/>
                <p:cNvSpPr/>
                <p:nvPr/>
              </p:nvSpPr>
              <p:spPr>
                <a:xfrm flipH="1">
                  <a:off x="1505644" y="2265244"/>
                  <a:ext cx="105637" cy="12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710" extrusionOk="0">
                      <a:moveTo>
                        <a:pt x="484" y="1"/>
                      </a:moveTo>
                      <a:lnTo>
                        <a:pt x="1" y="72"/>
                      </a:lnTo>
                      <a:cubicBezTo>
                        <a:pt x="1" y="72"/>
                        <a:pt x="54" y="609"/>
                        <a:pt x="63" y="624"/>
                      </a:cubicBezTo>
                      <a:cubicBezTo>
                        <a:pt x="72" y="638"/>
                        <a:pt x="300" y="701"/>
                        <a:pt x="321" y="710"/>
                      </a:cubicBezTo>
                      <a:cubicBezTo>
                        <a:pt x="322" y="710"/>
                        <a:pt x="322" y="710"/>
                        <a:pt x="323" y="710"/>
                      </a:cubicBezTo>
                      <a:cubicBezTo>
                        <a:pt x="353" y="710"/>
                        <a:pt x="576" y="528"/>
                        <a:pt x="576" y="514"/>
                      </a:cubicBezTo>
                      <a:cubicBezTo>
                        <a:pt x="576" y="499"/>
                        <a:pt x="484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8" name="Google Shape;498;p41"/>
                <p:cNvSpPr/>
                <p:nvPr/>
              </p:nvSpPr>
              <p:spPr>
                <a:xfrm flipH="1">
                  <a:off x="1741822" y="2435692"/>
                  <a:ext cx="549423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3000" y="3324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9" name="Google Shape;499;p41"/>
                <p:cNvSpPr/>
                <p:nvPr/>
              </p:nvSpPr>
              <p:spPr>
                <a:xfrm flipH="1">
                  <a:off x="1741822" y="2435692"/>
                  <a:ext cx="549423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3000" y="3324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0" name="Google Shape;500;p41"/>
                <p:cNvSpPr/>
                <p:nvPr/>
              </p:nvSpPr>
              <p:spPr>
                <a:xfrm flipH="1">
                  <a:off x="2291613" y="2435692"/>
                  <a:ext cx="283591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1548" y="3324"/>
                      </a:lnTo>
                      <a:lnTo>
                        <a:pt x="15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1" name="Google Shape;501;p41"/>
                <p:cNvSpPr/>
                <p:nvPr/>
              </p:nvSpPr>
              <p:spPr>
                <a:xfrm flipH="1">
                  <a:off x="1958954" y="2435692"/>
                  <a:ext cx="104356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10" y="721"/>
                      </a:lnTo>
                      <a:lnTo>
                        <a:pt x="140" y="665"/>
                      </a:lnTo>
                      <a:lnTo>
                        <a:pt x="178" y="721"/>
                      </a:lnTo>
                      <a:lnTo>
                        <a:pt x="229" y="606"/>
                      </a:lnTo>
                      <a:lnTo>
                        <a:pt x="279" y="721"/>
                      </a:lnTo>
                      <a:lnTo>
                        <a:pt x="484" y="721"/>
                      </a:lnTo>
                      <a:lnTo>
                        <a:pt x="504" y="644"/>
                      </a:lnTo>
                      <a:lnTo>
                        <a:pt x="528" y="721"/>
                      </a:lnTo>
                      <a:lnTo>
                        <a:pt x="570" y="721"/>
                      </a:lnTo>
                      <a:lnTo>
                        <a:pt x="5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2" name="Google Shape;502;p41"/>
                <p:cNvSpPr/>
                <p:nvPr/>
              </p:nvSpPr>
              <p:spPr>
                <a:xfrm flipH="1">
                  <a:off x="1650648" y="2435692"/>
                  <a:ext cx="640597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722" extrusionOk="0">
                      <a:moveTo>
                        <a:pt x="0" y="1"/>
                      </a:moveTo>
                      <a:lnTo>
                        <a:pt x="498" y="721"/>
                      </a:lnTo>
                      <a:lnTo>
                        <a:pt x="3499" y="721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3" name="Google Shape;503;p41"/>
                <p:cNvSpPr/>
                <p:nvPr/>
              </p:nvSpPr>
              <p:spPr>
                <a:xfrm flipH="1">
                  <a:off x="1650648" y="2435692"/>
                  <a:ext cx="640597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722" extrusionOk="0">
                      <a:moveTo>
                        <a:pt x="0" y="1"/>
                      </a:moveTo>
                      <a:lnTo>
                        <a:pt x="498" y="721"/>
                      </a:lnTo>
                      <a:lnTo>
                        <a:pt x="3499" y="721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4" name="Google Shape;504;p41"/>
                <p:cNvSpPr/>
                <p:nvPr/>
              </p:nvSpPr>
              <p:spPr>
                <a:xfrm flipH="1">
                  <a:off x="2291065" y="2435692"/>
                  <a:ext cx="374765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" h="722" extrusionOk="0">
                      <a:moveTo>
                        <a:pt x="498" y="1"/>
                      </a:moveTo>
                      <a:lnTo>
                        <a:pt x="0" y="721"/>
                      </a:lnTo>
                      <a:lnTo>
                        <a:pt x="1548" y="721"/>
                      </a:lnTo>
                      <a:lnTo>
                        <a:pt x="2046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5" name="Google Shape;505;p41"/>
                <p:cNvSpPr/>
                <p:nvPr/>
              </p:nvSpPr>
              <p:spPr>
                <a:xfrm flipH="1">
                  <a:off x="2291065" y="2435692"/>
                  <a:ext cx="374765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" h="722" extrusionOk="0">
                      <a:moveTo>
                        <a:pt x="498" y="1"/>
                      </a:moveTo>
                      <a:lnTo>
                        <a:pt x="0" y="721"/>
                      </a:lnTo>
                      <a:lnTo>
                        <a:pt x="1548" y="721"/>
                      </a:lnTo>
                      <a:lnTo>
                        <a:pt x="20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6" name="Google Shape;506;p41"/>
                <p:cNvSpPr/>
                <p:nvPr/>
              </p:nvSpPr>
              <p:spPr>
                <a:xfrm flipH="1">
                  <a:off x="1538233" y="1970850"/>
                  <a:ext cx="155984" cy="20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1106" extrusionOk="0">
                      <a:moveTo>
                        <a:pt x="671" y="1"/>
                      </a:moveTo>
                      <a:cubicBezTo>
                        <a:pt x="623" y="1"/>
                        <a:pt x="0" y="299"/>
                        <a:pt x="0" y="299"/>
                      </a:cubicBezTo>
                      <a:cubicBezTo>
                        <a:pt x="66" y="432"/>
                        <a:pt x="113" y="571"/>
                        <a:pt x="146" y="717"/>
                      </a:cubicBezTo>
                      <a:cubicBezTo>
                        <a:pt x="149" y="731"/>
                        <a:pt x="149" y="746"/>
                        <a:pt x="149" y="761"/>
                      </a:cubicBezTo>
                      <a:cubicBezTo>
                        <a:pt x="149" y="764"/>
                        <a:pt x="149" y="767"/>
                        <a:pt x="149" y="770"/>
                      </a:cubicBezTo>
                      <a:cubicBezTo>
                        <a:pt x="149" y="862"/>
                        <a:pt x="175" y="1087"/>
                        <a:pt x="338" y="1105"/>
                      </a:cubicBezTo>
                      <a:cubicBezTo>
                        <a:pt x="343" y="1105"/>
                        <a:pt x="348" y="1106"/>
                        <a:pt x="354" y="1106"/>
                      </a:cubicBezTo>
                      <a:cubicBezTo>
                        <a:pt x="508" y="1106"/>
                        <a:pt x="774" y="896"/>
                        <a:pt x="845" y="681"/>
                      </a:cubicBezTo>
                      <a:cubicBezTo>
                        <a:pt x="851" y="663"/>
                        <a:pt x="804" y="521"/>
                        <a:pt x="756" y="343"/>
                      </a:cubicBezTo>
                      <a:cubicBezTo>
                        <a:pt x="724" y="233"/>
                        <a:pt x="694" y="115"/>
                        <a:pt x="673" y="2"/>
                      </a:cubicBezTo>
                      <a:cubicBezTo>
                        <a:pt x="673" y="1"/>
                        <a:pt x="672" y="1"/>
                        <a:pt x="6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7" name="Google Shape;507;p41"/>
                <p:cNvSpPr/>
                <p:nvPr/>
              </p:nvSpPr>
              <p:spPr>
                <a:xfrm flipH="1">
                  <a:off x="1574666" y="1971765"/>
                  <a:ext cx="119551" cy="140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768" extrusionOk="0">
                      <a:moveTo>
                        <a:pt x="650" y="0"/>
                      </a:moveTo>
                      <a:cubicBezTo>
                        <a:pt x="528" y="42"/>
                        <a:pt x="0" y="294"/>
                        <a:pt x="0" y="294"/>
                      </a:cubicBezTo>
                      <a:cubicBezTo>
                        <a:pt x="66" y="427"/>
                        <a:pt x="116" y="566"/>
                        <a:pt x="146" y="712"/>
                      </a:cubicBezTo>
                      <a:cubicBezTo>
                        <a:pt x="149" y="726"/>
                        <a:pt x="149" y="744"/>
                        <a:pt x="149" y="759"/>
                      </a:cubicBezTo>
                      <a:cubicBezTo>
                        <a:pt x="149" y="762"/>
                        <a:pt x="149" y="765"/>
                        <a:pt x="149" y="768"/>
                      </a:cubicBezTo>
                      <a:cubicBezTo>
                        <a:pt x="172" y="765"/>
                        <a:pt x="199" y="762"/>
                        <a:pt x="223" y="759"/>
                      </a:cubicBezTo>
                      <a:cubicBezTo>
                        <a:pt x="635" y="676"/>
                        <a:pt x="653" y="136"/>
                        <a:pt x="6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8" name="Google Shape;508;p41"/>
                <p:cNvSpPr/>
                <p:nvPr/>
              </p:nvSpPr>
              <p:spPr>
                <a:xfrm flipH="1">
                  <a:off x="1554528" y="1746941"/>
                  <a:ext cx="240201" cy="32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749" extrusionOk="0">
                      <a:moveTo>
                        <a:pt x="634" y="0"/>
                      </a:moveTo>
                      <a:cubicBezTo>
                        <a:pt x="484" y="0"/>
                        <a:pt x="337" y="49"/>
                        <a:pt x="232" y="152"/>
                      </a:cubicBezTo>
                      <a:cubicBezTo>
                        <a:pt x="57" y="330"/>
                        <a:pt x="1" y="1299"/>
                        <a:pt x="238" y="1572"/>
                      </a:cubicBezTo>
                      <a:cubicBezTo>
                        <a:pt x="344" y="1694"/>
                        <a:pt x="481" y="1748"/>
                        <a:pt x="622" y="1748"/>
                      </a:cubicBezTo>
                      <a:cubicBezTo>
                        <a:pt x="808" y="1748"/>
                        <a:pt x="999" y="1653"/>
                        <a:pt x="1128" y="1498"/>
                      </a:cubicBezTo>
                      <a:cubicBezTo>
                        <a:pt x="1285" y="1311"/>
                        <a:pt x="1311" y="567"/>
                        <a:pt x="1199" y="327"/>
                      </a:cubicBezTo>
                      <a:cubicBezTo>
                        <a:pt x="1097" y="114"/>
                        <a:pt x="862" y="0"/>
                        <a:pt x="6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9" name="Google Shape;509;p41"/>
                <p:cNvSpPr/>
                <p:nvPr/>
              </p:nvSpPr>
              <p:spPr>
                <a:xfrm flipH="1">
                  <a:off x="1684331" y="1904940"/>
                  <a:ext cx="10985" cy="24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134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lnTo>
                        <a:pt x="9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cubicBezTo>
                        <a:pt x="15" y="11"/>
                        <a:pt x="15" y="9"/>
                        <a:pt x="15" y="6"/>
                      </a:cubicBezTo>
                      <a:cubicBezTo>
                        <a:pt x="15" y="3"/>
                        <a:pt x="9" y="0"/>
                        <a:pt x="9" y="0"/>
                      </a:cubicBezTo>
                      <a:close/>
                      <a:moveTo>
                        <a:pt x="14" y="14"/>
                      </a:moveTo>
                      <a:lnTo>
                        <a:pt x="58" y="130"/>
                      </a:lnTo>
                      <a:lnTo>
                        <a:pt x="58" y="130"/>
                      </a:lnTo>
                      <a:cubicBezTo>
                        <a:pt x="17" y="113"/>
                        <a:pt x="10" y="62"/>
                        <a:pt x="14" y="14"/>
                      </a:cubicBezTo>
                      <a:close/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48"/>
                        <a:pt x="3" y="125"/>
                        <a:pt x="60" y="134"/>
                      </a:cubicBezTo>
                      <a:lnTo>
                        <a:pt x="58" y="130"/>
                      </a:lnTo>
                      <a:lnTo>
                        <a:pt x="58" y="130"/>
                      </a:lnTo>
                      <a:cubicBezTo>
                        <a:pt x="59" y="130"/>
                        <a:pt x="59" y="131"/>
                        <a:pt x="60" y="131"/>
                      </a:cubicBezTo>
                      <a:lnTo>
                        <a:pt x="14" y="14"/>
                      </a:lnTo>
                      <a:lnTo>
                        <a:pt x="14" y="14"/>
                      </a:lnTo>
                      <a:cubicBezTo>
                        <a:pt x="14" y="14"/>
                        <a:pt x="14" y="14"/>
                        <a:pt x="14" y="14"/>
                      </a:cubicBezTo>
                      <a:lnTo>
                        <a:pt x="14" y="1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0" name="Google Shape;510;p41"/>
                <p:cNvSpPr/>
                <p:nvPr/>
              </p:nvSpPr>
              <p:spPr>
                <a:xfrm flipH="1">
                  <a:off x="1669685" y="1895603"/>
                  <a:ext cx="27828" cy="3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65" extrusionOk="0">
                      <a:moveTo>
                        <a:pt x="71" y="1"/>
                      </a:moveTo>
                      <a:cubicBezTo>
                        <a:pt x="70" y="1"/>
                        <a:pt x="70" y="1"/>
                        <a:pt x="69" y="1"/>
                      </a:cubicBezTo>
                      <a:cubicBezTo>
                        <a:pt x="1" y="7"/>
                        <a:pt x="1" y="164"/>
                        <a:pt x="73" y="164"/>
                      </a:cubicBezTo>
                      <a:cubicBezTo>
                        <a:pt x="73" y="164"/>
                        <a:pt x="74" y="164"/>
                        <a:pt x="75" y="164"/>
                      </a:cubicBezTo>
                      <a:cubicBezTo>
                        <a:pt x="151" y="158"/>
                        <a:pt x="149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1" name="Google Shape;511;p41"/>
                <p:cNvSpPr/>
                <p:nvPr/>
              </p:nvSpPr>
              <p:spPr>
                <a:xfrm flipH="1">
                  <a:off x="1744565" y="1907137"/>
                  <a:ext cx="12083" cy="23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31" extrusionOk="0">
                      <a:moveTo>
                        <a:pt x="54" y="0"/>
                      </a:moveTo>
                      <a:cubicBezTo>
                        <a:pt x="54" y="0"/>
                        <a:pt x="51" y="0"/>
                        <a:pt x="51" y="3"/>
                      </a:cubicBezTo>
                      <a:cubicBezTo>
                        <a:pt x="54" y="54"/>
                        <a:pt x="48" y="113"/>
                        <a:pt x="0" y="128"/>
                      </a:cubicBezTo>
                      <a:lnTo>
                        <a:pt x="0" y="131"/>
                      </a:lnTo>
                      <a:cubicBezTo>
                        <a:pt x="57" y="125"/>
                        <a:pt x="66" y="48"/>
                        <a:pt x="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2" name="Google Shape;512;p41"/>
                <p:cNvSpPr/>
                <p:nvPr/>
              </p:nvSpPr>
              <p:spPr>
                <a:xfrm flipH="1">
                  <a:off x="1742551" y="1897251"/>
                  <a:ext cx="28011" cy="3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64" extrusionOk="0">
                      <a:moveTo>
                        <a:pt x="81" y="1"/>
                      </a:moveTo>
                      <a:cubicBezTo>
                        <a:pt x="5" y="1"/>
                        <a:pt x="1" y="158"/>
                        <a:pt x="73" y="164"/>
                      </a:cubicBezTo>
                      <a:cubicBezTo>
                        <a:pt x="74" y="164"/>
                        <a:pt x="75" y="164"/>
                        <a:pt x="76" y="164"/>
                      </a:cubicBezTo>
                      <a:cubicBezTo>
                        <a:pt x="151" y="164"/>
                        <a:pt x="153" y="7"/>
                        <a:pt x="85" y="1"/>
                      </a:cubicBezTo>
                      <a:cubicBezTo>
                        <a:pt x="84" y="1"/>
                        <a:pt x="82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3" name="Google Shape;513;p41"/>
                <p:cNvSpPr/>
                <p:nvPr/>
              </p:nvSpPr>
              <p:spPr>
                <a:xfrm flipH="1">
                  <a:off x="1664192" y="1861001"/>
                  <a:ext cx="33321" cy="21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18" extrusionOk="0">
                      <a:moveTo>
                        <a:pt x="65" y="1"/>
                      </a:moveTo>
                      <a:cubicBezTo>
                        <a:pt x="47" y="1"/>
                        <a:pt x="29" y="7"/>
                        <a:pt x="12" y="18"/>
                      </a:cubicBezTo>
                      <a:cubicBezTo>
                        <a:pt x="4" y="30"/>
                        <a:pt x="1" y="45"/>
                        <a:pt x="9" y="59"/>
                      </a:cubicBezTo>
                      <a:cubicBezTo>
                        <a:pt x="24" y="77"/>
                        <a:pt x="45" y="89"/>
                        <a:pt x="69" y="95"/>
                      </a:cubicBezTo>
                      <a:cubicBezTo>
                        <a:pt x="90" y="101"/>
                        <a:pt x="110" y="110"/>
                        <a:pt x="131" y="116"/>
                      </a:cubicBezTo>
                      <a:cubicBezTo>
                        <a:pt x="134" y="117"/>
                        <a:pt x="136" y="117"/>
                        <a:pt x="139" y="117"/>
                      </a:cubicBezTo>
                      <a:cubicBezTo>
                        <a:pt x="147" y="117"/>
                        <a:pt x="154" y="115"/>
                        <a:pt x="161" y="113"/>
                      </a:cubicBezTo>
                      <a:cubicBezTo>
                        <a:pt x="178" y="101"/>
                        <a:pt x="181" y="80"/>
                        <a:pt x="173" y="62"/>
                      </a:cubicBezTo>
                      <a:cubicBezTo>
                        <a:pt x="155" y="36"/>
                        <a:pt x="131" y="15"/>
                        <a:pt x="98" y="9"/>
                      </a:cubicBezTo>
                      <a:cubicBezTo>
                        <a:pt x="88" y="3"/>
                        <a:pt x="77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4" name="Google Shape;514;p41"/>
                <p:cNvSpPr/>
                <p:nvPr/>
              </p:nvSpPr>
              <p:spPr>
                <a:xfrm flipH="1">
                  <a:off x="1741819" y="1862466"/>
                  <a:ext cx="33321" cy="2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11" extrusionOk="0">
                      <a:moveTo>
                        <a:pt x="118" y="1"/>
                      </a:moveTo>
                      <a:cubicBezTo>
                        <a:pt x="107" y="1"/>
                        <a:pt x="97" y="3"/>
                        <a:pt x="87" y="7"/>
                      </a:cubicBezTo>
                      <a:cubicBezTo>
                        <a:pt x="57" y="10"/>
                        <a:pt x="30" y="28"/>
                        <a:pt x="12" y="51"/>
                      </a:cubicBezTo>
                      <a:cubicBezTo>
                        <a:pt x="1" y="66"/>
                        <a:pt x="4" y="90"/>
                        <a:pt x="18" y="102"/>
                      </a:cubicBezTo>
                      <a:cubicBezTo>
                        <a:pt x="27" y="108"/>
                        <a:pt x="36" y="111"/>
                        <a:pt x="48" y="111"/>
                      </a:cubicBezTo>
                      <a:cubicBezTo>
                        <a:pt x="69" y="105"/>
                        <a:pt x="90" y="99"/>
                        <a:pt x="110" y="93"/>
                      </a:cubicBezTo>
                      <a:cubicBezTo>
                        <a:pt x="134" y="90"/>
                        <a:pt x="158" y="78"/>
                        <a:pt x="173" y="63"/>
                      </a:cubicBezTo>
                      <a:cubicBezTo>
                        <a:pt x="181" y="49"/>
                        <a:pt x="181" y="34"/>
                        <a:pt x="173" y="22"/>
                      </a:cubicBezTo>
                      <a:cubicBezTo>
                        <a:pt x="157" y="8"/>
                        <a:pt x="138" y="1"/>
                        <a:pt x="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5" name="Google Shape;515;p41"/>
                <p:cNvSpPr/>
                <p:nvPr/>
              </p:nvSpPr>
              <p:spPr>
                <a:xfrm flipH="1">
                  <a:off x="1683233" y="1990073"/>
                  <a:ext cx="19223" cy="8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49" extrusionOk="0">
                      <a:moveTo>
                        <a:pt x="99" y="1"/>
                      </a:moveTo>
                      <a:cubicBezTo>
                        <a:pt x="87" y="13"/>
                        <a:pt x="75" y="30"/>
                        <a:pt x="57" y="30"/>
                      </a:cubicBezTo>
                      <a:cubicBezTo>
                        <a:pt x="39" y="30"/>
                        <a:pt x="19" y="27"/>
                        <a:pt x="4" y="19"/>
                      </a:cubicBezTo>
                      <a:cubicBezTo>
                        <a:pt x="4" y="19"/>
                        <a:pt x="1" y="19"/>
                        <a:pt x="1" y="22"/>
                      </a:cubicBezTo>
                      <a:cubicBezTo>
                        <a:pt x="14" y="40"/>
                        <a:pt x="34" y="49"/>
                        <a:pt x="56" y="49"/>
                      </a:cubicBezTo>
                      <a:cubicBezTo>
                        <a:pt x="59" y="49"/>
                        <a:pt x="63" y="49"/>
                        <a:pt x="66" y="48"/>
                      </a:cubicBezTo>
                      <a:cubicBezTo>
                        <a:pt x="87" y="42"/>
                        <a:pt x="102" y="25"/>
                        <a:pt x="105" y="4"/>
                      </a:cubicBezTo>
                      <a:cubicBezTo>
                        <a:pt x="105" y="1"/>
                        <a:pt x="102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6" name="Google Shape;516;p41"/>
                <p:cNvSpPr/>
                <p:nvPr/>
              </p:nvSpPr>
              <p:spPr>
                <a:xfrm flipH="1">
                  <a:off x="1693669" y="1863747"/>
                  <a:ext cx="54375" cy="11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623" extrusionOk="0">
                      <a:moveTo>
                        <a:pt x="69" y="1"/>
                      </a:moveTo>
                      <a:cubicBezTo>
                        <a:pt x="66" y="1"/>
                        <a:pt x="63" y="1"/>
                        <a:pt x="63" y="3"/>
                      </a:cubicBezTo>
                      <a:cubicBezTo>
                        <a:pt x="25" y="175"/>
                        <a:pt x="4" y="347"/>
                        <a:pt x="1" y="522"/>
                      </a:cubicBezTo>
                      <a:cubicBezTo>
                        <a:pt x="1" y="527"/>
                        <a:pt x="5" y="529"/>
                        <a:pt x="11" y="529"/>
                      </a:cubicBezTo>
                      <a:cubicBezTo>
                        <a:pt x="31" y="529"/>
                        <a:pt x="75" y="508"/>
                        <a:pt x="87" y="501"/>
                      </a:cubicBezTo>
                      <a:lnTo>
                        <a:pt x="87" y="605"/>
                      </a:lnTo>
                      <a:cubicBezTo>
                        <a:pt x="87" y="605"/>
                        <a:pt x="87" y="608"/>
                        <a:pt x="87" y="611"/>
                      </a:cubicBezTo>
                      <a:cubicBezTo>
                        <a:pt x="87" y="617"/>
                        <a:pt x="90" y="620"/>
                        <a:pt x="96" y="623"/>
                      </a:cubicBezTo>
                      <a:lnTo>
                        <a:pt x="119" y="623"/>
                      </a:lnTo>
                      <a:cubicBezTo>
                        <a:pt x="140" y="623"/>
                        <a:pt x="161" y="623"/>
                        <a:pt x="182" y="620"/>
                      </a:cubicBezTo>
                      <a:cubicBezTo>
                        <a:pt x="226" y="611"/>
                        <a:pt x="268" y="581"/>
                        <a:pt x="294" y="543"/>
                      </a:cubicBezTo>
                      <a:cubicBezTo>
                        <a:pt x="297" y="538"/>
                        <a:pt x="296" y="535"/>
                        <a:pt x="291" y="535"/>
                      </a:cubicBezTo>
                      <a:cubicBezTo>
                        <a:pt x="290" y="535"/>
                        <a:pt x="288" y="536"/>
                        <a:pt x="285" y="537"/>
                      </a:cubicBezTo>
                      <a:cubicBezTo>
                        <a:pt x="243" y="573"/>
                        <a:pt x="187" y="594"/>
                        <a:pt x="132" y="594"/>
                      </a:cubicBezTo>
                      <a:cubicBezTo>
                        <a:pt x="125" y="594"/>
                        <a:pt x="118" y="594"/>
                        <a:pt x="111" y="593"/>
                      </a:cubicBezTo>
                      <a:cubicBezTo>
                        <a:pt x="108" y="575"/>
                        <a:pt x="122" y="460"/>
                        <a:pt x="116" y="460"/>
                      </a:cubicBezTo>
                      <a:lnTo>
                        <a:pt x="116" y="460"/>
                      </a:lnTo>
                      <a:cubicBezTo>
                        <a:pt x="90" y="465"/>
                        <a:pt x="60" y="474"/>
                        <a:pt x="36" y="486"/>
                      </a:cubicBezTo>
                      <a:cubicBezTo>
                        <a:pt x="39" y="326"/>
                        <a:pt x="72" y="166"/>
                        <a:pt x="72" y="3"/>
                      </a:cubicBezTo>
                      <a:cubicBezTo>
                        <a:pt x="73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7" name="Google Shape;517;p41"/>
                <p:cNvSpPr/>
                <p:nvPr/>
              </p:nvSpPr>
              <p:spPr>
                <a:xfrm flipH="1">
                  <a:off x="1689091" y="1962977"/>
                  <a:ext cx="32771" cy="2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29" extrusionOk="0">
                      <a:moveTo>
                        <a:pt x="151" y="1"/>
                      </a:moveTo>
                      <a:cubicBezTo>
                        <a:pt x="107" y="36"/>
                        <a:pt x="54" y="57"/>
                        <a:pt x="0" y="60"/>
                      </a:cubicBezTo>
                      <a:cubicBezTo>
                        <a:pt x="21" y="87"/>
                        <a:pt x="48" y="110"/>
                        <a:pt x="80" y="122"/>
                      </a:cubicBezTo>
                      <a:cubicBezTo>
                        <a:pt x="91" y="126"/>
                        <a:pt x="103" y="128"/>
                        <a:pt x="115" y="128"/>
                      </a:cubicBezTo>
                      <a:cubicBezTo>
                        <a:pt x="123" y="128"/>
                        <a:pt x="130" y="127"/>
                        <a:pt x="137" y="125"/>
                      </a:cubicBezTo>
                      <a:cubicBezTo>
                        <a:pt x="175" y="116"/>
                        <a:pt x="178" y="81"/>
                        <a:pt x="169" y="48"/>
                      </a:cubicBezTo>
                      <a:cubicBezTo>
                        <a:pt x="166" y="30"/>
                        <a:pt x="160" y="15"/>
                        <a:pt x="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8" name="Google Shape;518;p41"/>
                <p:cNvSpPr/>
                <p:nvPr/>
              </p:nvSpPr>
              <p:spPr>
                <a:xfrm flipH="1">
                  <a:off x="1689091" y="1971765"/>
                  <a:ext cx="18125" cy="1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81" extrusionOk="0">
                      <a:moveTo>
                        <a:pt x="89" y="0"/>
                      </a:moveTo>
                      <a:cubicBezTo>
                        <a:pt x="45" y="0"/>
                        <a:pt x="9" y="33"/>
                        <a:pt x="0" y="74"/>
                      </a:cubicBezTo>
                      <a:cubicBezTo>
                        <a:pt x="11" y="78"/>
                        <a:pt x="23" y="80"/>
                        <a:pt x="35" y="80"/>
                      </a:cubicBezTo>
                      <a:cubicBezTo>
                        <a:pt x="43" y="80"/>
                        <a:pt x="50" y="79"/>
                        <a:pt x="57" y="77"/>
                      </a:cubicBezTo>
                      <a:cubicBezTo>
                        <a:pt x="95" y="68"/>
                        <a:pt x="98" y="33"/>
                        <a:pt x="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9" name="Google Shape;519;p41"/>
                <p:cNvSpPr/>
                <p:nvPr/>
              </p:nvSpPr>
              <p:spPr>
                <a:xfrm flipH="1">
                  <a:off x="1545923" y="1741815"/>
                  <a:ext cx="225371" cy="20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1099" extrusionOk="0">
                      <a:moveTo>
                        <a:pt x="518" y="0"/>
                      </a:moveTo>
                      <a:cubicBezTo>
                        <a:pt x="385" y="0"/>
                        <a:pt x="252" y="37"/>
                        <a:pt x="140" y="120"/>
                      </a:cubicBezTo>
                      <a:cubicBezTo>
                        <a:pt x="36" y="198"/>
                        <a:pt x="0" y="429"/>
                        <a:pt x="0" y="429"/>
                      </a:cubicBezTo>
                      <a:cubicBezTo>
                        <a:pt x="27" y="364"/>
                        <a:pt x="57" y="301"/>
                        <a:pt x="95" y="287"/>
                      </a:cubicBezTo>
                      <a:cubicBezTo>
                        <a:pt x="98" y="286"/>
                        <a:pt x="100" y="285"/>
                        <a:pt x="102" y="285"/>
                      </a:cubicBezTo>
                      <a:cubicBezTo>
                        <a:pt x="137" y="285"/>
                        <a:pt x="166" y="367"/>
                        <a:pt x="246" y="372"/>
                      </a:cubicBezTo>
                      <a:cubicBezTo>
                        <a:pt x="250" y="373"/>
                        <a:pt x="253" y="373"/>
                        <a:pt x="256" y="373"/>
                      </a:cubicBezTo>
                      <a:cubicBezTo>
                        <a:pt x="368" y="373"/>
                        <a:pt x="426" y="271"/>
                        <a:pt x="584" y="257"/>
                      </a:cubicBezTo>
                      <a:cubicBezTo>
                        <a:pt x="594" y="256"/>
                        <a:pt x="604" y="256"/>
                        <a:pt x="614" y="256"/>
                      </a:cubicBezTo>
                      <a:cubicBezTo>
                        <a:pt x="830" y="256"/>
                        <a:pt x="929" y="449"/>
                        <a:pt x="937" y="770"/>
                      </a:cubicBezTo>
                      <a:cubicBezTo>
                        <a:pt x="943" y="1072"/>
                        <a:pt x="1127" y="1099"/>
                        <a:pt x="1127" y="1099"/>
                      </a:cubicBezTo>
                      <a:cubicBezTo>
                        <a:pt x="1127" y="1099"/>
                        <a:pt x="1231" y="435"/>
                        <a:pt x="1041" y="218"/>
                      </a:cubicBezTo>
                      <a:cubicBezTo>
                        <a:pt x="926" y="87"/>
                        <a:pt x="723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0" name="Google Shape;520;p41"/>
                <p:cNvSpPr/>
                <p:nvPr/>
              </p:nvSpPr>
              <p:spPr>
                <a:xfrm flipH="1">
                  <a:off x="1526332" y="1881689"/>
                  <a:ext cx="69753" cy="89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90" extrusionOk="0">
                      <a:moveTo>
                        <a:pt x="237" y="1"/>
                      </a:moveTo>
                      <a:cubicBezTo>
                        <a:pt x="131" y="1"/>
                        <a:pt x="16" y="216"/>
                        <a:pt x="16" y="216"/>
                      </a:cubicBezTo>
                      <a:lnTo>
                        <a:pt x="1" y="424"/>
                      </a:lnTo>
                      <a:lnTo>
                        <a:pt x="4" y="430"/>
                      </a:lnTo>
                      <a:cubicBezTo>
                        <a:pt x="27" y="468"/>
                        <a:pt x="69" y="490"/>
                        <a:pt x="112" y="490"/>
                      </a:cubicBezTo>
                      <a:cubicBezTo>
                        <a:pt x="135" y="490"/>
                        <a:pt x="158" y="484"/>
                        <a:pt x="179" y="471"/>
                      </a:cubicBezTo>
                      <a:cubicBezTo>
                        <a:pt x="297" y="409"/>
                        <a:pt x="380" y="53"/>
                        <a:pt x="265" y="6"/>
                      </a:cubicBezTo>
                      <a:cubicBezTo>
                        <a:pt x="256" y="2"/>
                        <a:pt x="247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1" name="Google Shape;521;p41"/>
                <p:cNvSpPr/>
                <p:nvPr/>
              </p:nvSpPr>
              <p:spPr>
                <a:xfrm flipH="1">
                  <a:off x="1552330" y="1901096"/>
                  <a:ext cx="33870" cy="5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318" extrusionOk="0">
                      <a:moveTo>
                        <a:pt x="184" y="1"/>
                      </a:moveTo>
                      <a:cubicBezTo>
                        <a:pt x="66" y="24"/>
                        <a:pt x="0" y="193"/>
                        <a:pt x="15" y="309"/>
                      </a:cubicBezTo>
                      <a:cubicBezTo>
                        <a:pt x="15" y="314"/>
                        <a:pt x="19" y="317"/>
                        <a:pt x="24" y="317"/>
                      </a:cubicBezTo>
                      <a:cubicBezTo>
                        <a:pt x="27" y="317"/>
                        <a:pt x="30" y="316"/>
                        <a:pt x="33" y="312"/>
                      </a:cubicBezTo>
                      <a:cubicBezTo>
                        <a:pt x="39" y="285"/>
                        <a:pt x="51" y="261"/>
                        <a:pt x="66" y="238"/>
                      </a:cubicBezTo>
                      <a:cubicBezTo>
                        <a:pt x="78" y="212"/>
                        <a:pt x="104" y="198"/>
                        <a:pt x="133" y="198"/>
                      </a:cubicBezTo>
                      <a:cubicBezTo>
                        <a:pt x="138" y="198"/>
                        <a:pt x="143" y="198"/>
                        <a:pt x="149" y="199"/>
                      </a:cubicBezTo>
                      <a:cubicBezTo>
                        <a:pt x="149" y="199"/>
                        <a:pt x="149" y="196"/>
                        <a:pt x="149" y="196"/>
                      </a:cubicBezTo>
                      <a:cubicBezTo>
                        <a:pt x="143" y="193"/>
                        <a:pt x="140" y="193"/>
                        <a:pt x="137" y="190"/>
                      </a:cubicBezTo>
                      <a:cubicBezTo>
                        <a:pt x="128" y="187"/>
                        <a:pt x="119" y="185"/>
                        <a:pt x="111" y="185"/>
                      </a:cubicBezTo>
                      <a:cubicBezTo>
                        <a:pt x="83" y="185"/>
                        <a:pt x="56" y="202"/>
                        <a:pt x="45" y="229"/>
                      </a:cubicBezTo>
                      <a:cubicBezTo>
                        <a:pt x="66" y="140"/>
                        <a:pt x="101" y="51"/>
                        <a:pt x="184" y="7"/>
                      </a:cubicBez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2" name="Google Shape;522;p41"/>
                <p:cNvSpPr/>
                <p:nvPr/>
              </p:nvSpPr>
              <p:spPr>
                <a:xfrm flipH="1">
                  <a:off x="1268557" y="2105597"/>
                  <a:ext cx="497978" cy="86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" h="4717" extrusionOk="0">
                      <a:moveTo>
                        <a:pt x="1336" y="0"/>
                      </a:moveTo>
                      <a:cubicBezTo>
                        <a:pt x="1204" y="0"/>
                        <a:pt x="1113" y="186"/>
                        <a:pt x="1145" y="603"/>
                      </a:cubicBezTo>
                      <a:cubicBezTo>
                        <a:pt x="1193" y="1238"/>
                        <a:pt x="1478" y="2373"/>
                        <a:pt x="1409" y="2489"/>
                      </a:cubicBezTo>
                      <a:cubicBezTo>
                        <a:pt x="1341" y="2601"/>
                        <a:pt x="81" y="3601"/>
                        <a:pt x="40" y="3770"/>
                      </a:cubicBezTo>
                      <a:cubicBezTo>
                        <a:pt x="0" y="3933"/>
                        <a:pt x="605" y="4716"/>
                        <a:pt x="783" y="4716"/>
                      </a:cubicBezTo>
                      <a:cubicBezTo>
                        <a:pt x="792" y="4716"/>
                        <a:pt x="801" y="4714"/>
                        <a:pt x="807" y="4709"/>
                      </a:cubicBezTo>
                      <a:cubicBezTo>
                        <a:pt x="1119" y="4496"/>
                        <a:pt x="2317" y="3734"/>
                        <a:pt x="2545" y="3043"/>
                      </a:cubicBezTo>
                      <a:cubicBezTo>
                        <a:pt x="2720" y="2515"/>
                        <a:pt x="2041" y="1113"/>
                        <a:pt x="1735" y="431"/>
                      </a:cubicBezTo>
                      <a:cubicBezTo>
                        <a:pt x="1611" y="155"/>
                        <a:pt x="1457" y="0"/>
                        <a:pt x="13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3" name="Google Shape;523;p41"/>
                <p:cNvSpPr/>
                <p:nvPr/>
              </p:nvSpPr>
              <p:spPr>
                <a:xfrm flipH="1">
                  <a:off x="1711978" y="2750043"/>
                  <a:ext cx="283042" cy="1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990" extrusionOk="0">
                      <a:moveTo>
                        <a:pt x="1546" y="1"/>
                      </a:moveTo>
                      <a:cubicBezTo>
                        <a:pt x="1545" y="1"/>
                        <a:pt x="1139" y="69"/>
                        <a:pt x="908" y="161"/>
                      </a:cubicBezTo>
                      <a:cubicBezTo>
                        <a:pt x="677" y="253"/>
                        <a:pt x="1" y="765"/>
                        <a:pt x="116" y="943"/>
                      </a:cubicBezTo>
                      <a:cubicBezTo>
                        <a:pt x="138" y="976"/>
                        <a:pt x="173" y="990"/>
                        <a:pt x="215" y="990"/>
                      </a:cubicBezTo>
                      <a:cubicBezTo>
                        <a:pt x="398" y="990"/>
                        <a:pt x="732" y="735"/>
                        <a:pt x="840" y="682"/>
                      </a:cubicBezTo>
                      <a:cubicBezTo>
                        <a:pt x="895" y="656"/>
                        <a:pt x="934" y="643"/>
                        <a:pt x="959" y="643"/>
                      </a:cubicBezTo>
                      <a:cubicBezTo>
                        <a:pt x="994" y="643"/>
                        <a:pt x="999" y="668"/>
                        <a:pt x="976" y="712"/>
                      </a:cubicBezTo>
                      <a:cubicBezTo>
                        <a:pt x="1193" y="463"/>
                        <a:pt x="1436" y="131"/>
                        <a:pt x="15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4" name="Google Shape;524;p41"/>
                <p:cNvSpPr/>
                <p:nvPr/>
              </p:nvSpPr>
              <p:spPr>
                <a:xfrm flipH="1">
                  <a:off x="1558374" y="2750592"/>
                  <a:ext cx="457151" cy="345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1885" extrusionOk="0">
                      <a:moveTo>
                        <a:pt x="1658" y="1"/>
                      </a:moveTo>
                      <a:cubicBezTo>
                        <a:pt x="1542" y="131"/>
                        <a:pt x="1029" y="828"/>
                        <a:pt x="587" y="1231"/>
                      </a:cubicBezTo>
                      <a:cubicBezTo>
                        <a:pt x="397" y="1406"/>
                        <a:pt x="0" y="1486"/>
                        <a:pt x="83" y="1658"/>
                      </a:cubicBezTo>
                      <a:cubicBezTo>
                        <a:pt x="121" y="1736"/>
                        <a:pt x="207" y="1755"/>
                        <a:pt x="283" y="1755"/>
                      </a:cubicBezTo>
                      <a:cubicBezTo>
                        <a:pt x="361" y="1755"/>
                        <a:pt x="430" y="1735"/>
                        <a:pt x="430" y="1735"/>
                      </a:cubicBezTo>
                      <a:cubicBezTo>
                        <a:pt x="430" y="1735"/>
                        <a:pt x="522" y="1839"/>
                        <a:pt x="756" y="1839"/>
                      </a:cubicBezTo>
                      <a:cubicBezTo>
                        <a:pt x="756" y="1839"/>
                        <a:pt x="809" y="1884"/>
                        <a:pt x="924" y="1884"/>
                      </a:cubicBezTo>
                      <a:cubicBezTo>
                        <a:pt x="970" y="1884"/>
                        <a:pt x="1025" y="1877"/>
                        <a:pt x="1091" y="1856"/>
                      </a:cubicBezTo>
                      <a:cubicBezTo>
                        <a:pt x="1123" y="1868"/>
                        <a:pt x="1155" y="1874"/>
                        <a:pt x="1187" y="1874"/>
                      </a:cubicBezTo>
                      <a:cubicBezTo>
                        <a:pt x="1213" y="1874"/>
                        <a:pt x="1238" y="1870"/>
                        <a:pt x="1263" y="1862"/>
                      </a:cubicBezTo>
                      <a:cubicBezTo>
                        <a:pt x="1779" y="1714"/>
                        <a:pt x="2167" y="1266"/>
                        <a:pt x="2497" y="920"/>
                      </a:cubicBezTo>
                      <a:lnTo>
                        <a:pt x="165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5" name="Google Shape;525;p41"/>
                <p:cNvSpPr/>
                <p:nvPr/>
              </p:nvSpPr>
              <p:spPr>
                <a:xfrm flipH="1">
                  <a:off x="1686896" y="2957290"/>
                  <a:ext cx="250453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731" extrusionOk="0">
                      <a:moveTo>
                        <a:pt x="928" y="1"/>
                      </a:moveTo>
                      <a:cubicBezTo>
                        <a:pt x="926" y="1"/>
                        <a:pt x="924" y="2"/>
                        <a:pt x="922" y="4"/>
                      </a:cubicBezTo>
                      <a:cubicBezTo>
                        <a:pt x="795" y="123"/>
                        <a:pt x="658" y="232"/>
                        <a:pt x="516" y="336"/>
                      </a:cubicBezTo>
                      <a:cubicBezTo>
                        <a:pt x="350" y="437"/>
                        <a:pt x="181" y="526"/>
                        <a:pt x="6" y="600"/>
                      </a:cubicBezTo>
                      <a:cubicBezTo>
                        <a:pt x="1" y="603"/>
                        <a:pt x="2" y="609"/>
                        <a:pt x="7" y="609"/>
                      </a:cubicBezTo>
                      <a:cubicBezTo>
                        <a:pt x="7" y="609"/>
                        <a:pt x="8" y="609"/>
                        <a:pt x="9" y="609"/>
                      </a:cubicBezTo>
                      <a:cubicBezTo>
                        <a:pt x="362" y="496"/>
                        <a:pt x="679" y="289"/>
                        <a:pt x="925" y="10"/>
                      </a:cubicBezTo>
                      <a:cubicBezTo>
                        <a:pt x="931" y="4"/>
                        <a:pt x="930" y="1"/>
                        <a:pt x="928" y="1"/>
                      </a:cubicBezTo>
                      <a:close/>
                      <a:moveTo>
                        <a:pt x="1212" y="231"/>
                      </a:moveTo>
                      <a:cubicBezTo>
                        <a:pt x="1210" y="231"/>
                        <a:pt x="1207" y="232"/>
                        <a:pt x="1204" y="235"/>
                      </a:cubicBezTo>
                      <a:cubicBezTo>
                        <a:pt x="1070" y="342"/>
                        <a:pt x="830" y="526"/>
                        <a:pt x="329" y="707"/>
                      </a:cubicBezTo>
                      <a:lnTo>
                        <a:pt x="329" y="710"/>
                      </a:lnTo>
                      <a:cubicBezTo>
                        <a:pt x="661" y="639"/>
                        <a:pt x="964" y="475"/>
                        <a:pt x="1210" y="241"/>
                      </a:cubicBezTo>
                      <a:cubicBezTo>
                        <a:pt x="1216" y="235"/>
                        <a:pt x="1215" y="231"/>
                        <a:pt x="1212" y="231"/>
                      </a:cubicBezTo>
                      <a:close/>
                      <a:moveTo>
                        <a:pt x="1362" y="357"/>
                      </a:moveTo>
                      <a:cubicBezTo>
                        <a:pt x="1360" y="357"/>
                        <a:pt x="1358" y="358"/>
                        <a:pt x="1355" y="360"/>
                      </a:cubicBezTo>
                      <a:lnTo>
                        <a:pt x="1352" y="360"/>
                      </a:lnTo>
                      <a:cubicBezTo>
                        <a:pt x="1118" y="532"/>
                        <a:pt x="946" y="612"/>
                        <a:pt x="664" y="727"/>
                      </a:cubicBezTo>
                      <a:lnTo>
                        <a:pt x="664" y="730"/>
                      </a:lnTo>
                      <a:cubicBezTo>
                        <a:pt x="999" y="633"/>
                        <a:pt x="1109" y="558"/>
                        <a:pt x="1361" y="369"/>
                      </a:cubicBezTo>
                      <a:cubicBezTo>
                        <a:pt x="1367" y="362"/>
                        <a:pt x="1366" y="357"/>
                        <a:pt x="1362" y="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6" name="Google Shape;526;p41"/>
                <p:cNvSpPr/>
                <p:nvPr/>
              </p:nvSpPr>
              <p:spPr>
                <a:xfrm flipH="1">
                  <a:off x="1337943" y="2094429"/>
                  <a:ext cx="226653" cy="29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596" extrusionOk="0">
                      <a:moveTo>
                        <a:pt x="231" y="0"/>
                      </a:moveTo>
                      <a:cubicBezTo>
                        <a:pt x="115" y="0"/>
                        <a:pt x="60" y="188"/>
                        <a:pt x="37" y="457"/>
                      </a:cubicBezTo>
                      <a:cubicBezTo>
                        <a:pt x="1" y="866"/>
                        <a:pt x="93" y="1539"/>
                        <a:pt x="93" y="1539"/>
                      </a:cubicBezTo>
                      <a:lnTo>
                        <a:pt x="1237" y="1595"/>
                      </a:lnTo>
                      <a:cubicBezTo>
                        <a:pt x="1237" y="1595"/>
                        <a:pt x="707" y="451"/>
                        <a:pt x="461" y="160"/>
                      </a:cubicBezTo>
                      <a:cubicBezTo>
                        <a:pt x="365" y="49"/>
                        <a:pt x="290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7" name="Google Shape;527;p41"/>
                <p:cNvSpPr/>
                <p:nvPr/>
              </p:nvSpPr>
              <p:spPr>
                <a:xfrm flipH="1">
                  <a:off x="1337943" y="2094429"/>
                  <a:ext cx="226653" cy="29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596" extrusionOk="0">
                      <a:moveTo>
                        <a:pt x="231" y="0"/>
                      </a:moveTo>
                      <a:cubicBezTo>
                        <a:pt x="115" y="0"/>
                        <a:pt x="60" y="188"/>
                        <a:pt x="37" y="457"/>
                      </a:cubicBezTo>
                      <a:cubicBezTo>
                        <a:pt x="1" y="866"/>
                        <a:pt x="93" y="1539"/>
                        <a:pt x="93" y="1539"/>
                      </a:cubicBezTo>
                      <a:lnTo>
                        <a:pt x="1237" y="1595"/>
                      </a:lnTo>
                      <a:cubicBezTo>
                        <a:pt x="1237" y="1595"/>
                        <a:pt x="707" y="451"/>
                        <a:pt x="461" y="160"/>
                      </a:cubicBezTo>
                      <a:cubicBezTo>
                        <a:pt x="365" y="49"/>
                        <a:pt x="290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8" name="Google Shape;528;p41"/>
                <p:cNvSpPr/>
                <p:nvPr/>
              </p:nvSpPr>
              <p:spPr>
                <a:xfrm flipH="1">
                  <a:off x="1331535" y="2201165"/>
                  <a:ext cx="235075" cy="18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030" extrusionOk="0">
                      <a:moveTo>
                        <a:pt x="24" y="158"/>
                      </a:moveTo>
                      <a:cubicBezTo>
                        <a:pt x="21" y="247"/>
                        <a:pt x="27" y="336"/>
                        <a:pt x="30" y="425"/>
                      </a:cubicBezTo>
                      <a:cubicBezTo>
                        <a:pt x="21" y="381"/>
                        <a:pt x="12" y="336"/>
                        <a:pt x="0" y="295"/>
                      </a:cubicBezTo>
                      <a:lnTo>
                        <a:pt x="0" y="295"/>
                      </a:lnTo>
                      <a:cubicBezTo>
                        <a:pt x="12" y="354"/>
                        <a:pt x="24" y="413"/>
                        <a:pt x="36" y="473"/>
                      </a:cubicBezTo>
                      <a:lnTo>
                        <a:pt x="24" y="158"/>
                      </a:lnTo>
                      <a:close/>
                      <a:moveTo>
                        <a:pt x="272" y="748"/>
                      </a:moveTo>
                      <a:cubicBezTo>
                        <a:pt x="224" y="748"/>
                        <a:pt x="184" y="749"/>
                        <a:pt x="154" y="751"/>
                      </a:cubicBezTo>
                      <a:lnTo>
                        <a:pt x="157" y="754"/>
                      </a:lnTo>
                      <a:cubicBezTo>
                        <a:pt x="154" y="754"/>
                        <a:pt x="154" y="757"/>
                        <a:pt x="157" y="757"/>
                      </a:cubicBezTo>
                      <a:cubicBezTo>
                        <a:pt x="303" y="781"/>
                        <a:pt x="756" y="790"/>
                        <a:pt x="830" y="790"/>
                      </a:cubicBezTo>
                      <a:cubicBezTo>
                        <a:pt x="846" y="790"/>
                        <a:pt x="862" y="791"/>
                        <a:pt x="877" y="791"/>
                      </a:cubicBezTo>
                      <a:cubicBezTo>
                        <a:pt x="920" y="791"/>
                        <a:pt x="963" y="789"/>
                        <a:pt x="1006" y="789"/>
                      </a:cubicBezTo>
                      <a:cubicBezTo>
                        <a:pt x="1021" y="789"/>
                        <a:pt x="1037" y="789"/>
                        <a:pt x="1053" y="790"/>
                      </a:cubicBezTo>
                      <a:cubicBezTo>
                        <a:pt x="1056" y="790"/>
                        <a:pt x="1059" y="784"/>
                        <a:pt x="1053" y="784"/>
                      </a:cubicBezTo>
                      <a:cubicBezTo>
                        <a:pt x="1014" y="781"/>
                        <a:pt x="857" y="766"/>
                        <a:pt x="821" y="766"/>
                      </a:cubicBezTo>
                      <a:cubicBezTo>
                        <a:pt x="762" y="764"/>
                        <a:pt x="464" y="748"/>
                        <a:pt x="272" y="748"/>
                      </a:cubicBezTo>
                      <a:close/>
                      <a:moveTo>
                        <a:pt x="27" y="158"/>
                      </a:moveTo>
                      <a:lnTo>
                        <a:pt x="36" y="473"/>
                      </a:lnTo>
                      <a:cubicBezTo>
                        <a:pt x="45" y="636"/>
                        <a:pt x="65" y="799"/>
                        <a:pt x="89" y="965"/>
                      </a:cubicBezTo>
                      <a:cubicBezTo>
                        <a:pt x="89" y="970"/>
                        <a:pt x="93" y="974"/>
                        <a:pt x="99" y="974"/>
                      </a:cubicBezTo>
                      <a:cubicBezTo>
                        <a:pt x="101" y="974"/>
                        <a:pt x="102" y="974"/>
                        <a:pt x="104" y="974"/>
                      </a:cubicBezTo>
                      <a:lnTo>
                        <a:pt x="190" y="974"/>
                      </a:lnTo>
                      <a:cubicBezTo>
                        <a:pt x="190" y="974"/>
                        <a:pt x="193" y="974"/>
                        <a:pt x="193" y="971"/>
                      </a:cubicBezTo>
                      <a:cubicBezTo>
                        <a:pt x="193" y="971"/>
                        <a:pt x="193" y="968"/>
                        <a:pt x="190" y="968"/>
                      </a:cubicBezTo>
                      <a:cubicBezTo>
                        <a:pt x="163" y="962"/>
                        <a:pt x="136" y="956"/>
                        <a:pt x="113" y="953"/>
                      </a:cubicBezTo>
                      <a:cubicBezTo>
                        <a:pt x="98" y="819"/>
                        <a:pt x="89" y="692"/>
                        <a:pt x="71" y="559"/>
                      </a:cubicBezTo>
                      <a:cubicBezTo>
                        <a:pt x="53" y="425"/>
                        <a:pt x="45" y="292"/>
                        <a:pt x="27" y="158"/>
                      </a:cubicBezTo>
                      <a:close/>
                      <a:moveTo>
                        <a:pt x="740" y="1"/>
                      </a:moveTo>
                      <a:cubicBezTo>
                        <a:pt x="738" y="1"/>
                        <a:pt x="737" y="3"/>
                        <a:pt x="738" y="7"/>
                      </a:cubicBezTo>
                      <a:cubicBezTo>
                        <a:pt x="818" y="179"/>
                        <a:pt x="907" y="354"/>
                        <a:pt x="993" y="517"/>
                      </a:cubicBezTo>
                      <a:cubicBezTo>
                        <a:pt x="1076" y="680"/>
                        <a:pt x="1156" y="846"/>
                        <a:pt x="1248" y="1006"/>
                      </a:cubicBezTo>
                      <a:cubicBezTo>
                        <a:pt x="1216" y="1006"/>
                        <a:pt x="1183" y="1006"/>
                        <a:pt x="1150" y="1009"/>
                      </a:cubicBezTo>
                      <a:cubicBezTo>
                        <a:pt x="1145" y="1009"/>
                        <a:pt x="1145" y="1018"/>
                        <a:pt x="1150" y="1018"/>
                      </a:cubicBezTo>
                      <a:cubicBezTo>
                        <a:pt x="1189" y="1024"/>
                        <a:pt x="1228" y="1027"/>
                        <a:pt x="1269" y="1030"/>
                      </a:cubicBezTo>
                      <a:lnTo>
                        <a:pt x="1275" y="1030"/>
                      </a:lnTo>
                      <a:cubicBezTo>
                        <a:pt x="1281" y="1027"/>
                        <a:pt x="1284" y="1021"/>
                        <a:pt x="1281" y="1012"/>
                      </a:cubicBezTo>
                      <a:cubicBezTo>
                        <a:pt x="1204" y="837"/>
                        <a:pt x="1112" y="674"/>
                        <a:pt x="1026" y="505"/>
                      </a:cubicBezTo>
                      <a:cubicBezTo>
                        <a:pt x="990" y="440"/>
                        <a:pt x="955" y="372"/>
                        <a:pt x="919" y="306"/>
                      </a:cubicBezTo>
                      <a:cubicBezTo>
                        <a:pt x="904" y="244"/>
                        <a:pt x="881" y="182"/>
                        <a:pt x="848" y="126"/>
                      </a:cubicBezTo>
                      <a:cubicBezTo>
                        <a:pt x="848" y="124"/>
                        <a:pt x="848" y="123"/>
                        <a:pt x="847" y="123"/>
                      </a:cubicBezTo>
                      <a:cubicBezTo>
                        <a:pt x="846" y="123"/>
                        <a:pt x="845" y="126"/>
                        <a:pt x="845" y="126"/>
                      </a:cubicBezTo>
                      <a:cubicBezTo>
                        <a:pt x="872" y="176"/>
                        <a:pt x="890" y="226"/>
                        <a:pt x="904" y="283"/>
                      </a:cubicBezTo>
                      <a:cubicBezTo>
                        <a:pt x="854" y="188"/>
                        <a:pt x="801" y="96"/>
                        <a:pt x="744" y="4"/>
                      </a:cubicBezTo>
                      <a:cubicBezTo>
                        <a:pt x="743" y="2"/>
                        <a:pt x="742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29" name="Google Shape;529;p41"/>
                <p:cNvSpPr/>
                <p:nvPr/>
              </p:nvSpPr>
              <p:spPr>
                <a:xfrm flipH="1">
                  <a:off x="2395973" y="3467171"/>
                  <a:ext cx="793103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3579" extrusionOk="0">
                      <a:moveTo>
                        <a:pt x="0" y="0"/>
                      </a:moveTo>
                      <a:lnTo>
                        <a:pt x="0" y="3579"/>
                      </a:lnTo>
                      <a:lnTo>
                        <a:pt x="4332" y="3579"/>
                      </a:lnTo>
                      <a:lnTo>
                        <a:pt x="43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0" name="Google Shape;530;p41"/>
                <p:cNvSpPr/>
                <p:nvPr/>
              </p:nvSpPr>
              <p:spPr>
                <a:xfrm flipH="1">
                  <a:off x="2081619" y="3467171"/>
                  <a:ext cx="314531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717" y="3579"/>
                      </a:lnTo>
                      <a:lnTo>
                        <a:pt x="1717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1" name="Google Shape;531;p41"/>
                <p:cNvSpPr/>
                <p:nvPr/>
              </p:nvSpPr>
              <p:spPr>
                <a:xfrm flipH="1">
                  <a:off x="2081619" y="3467171"/>
                  <a:ext cx="314531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717" y="3579"/>
                      </a:lnTo>
                      <a:lnTo>
                        <a:pt x="17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2" name="Google Shape;532;p41"/>
                <p:cNvSpPr/>
                <p:nvPr/>
              </p:nvSpPr>
              <p:spPr>
                <a:xfrm flipH="1">
                  <a:off x="2103406" y="3512209"/>
                  <a:ext cx="270409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308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9" y="258"/>
                        <a:pt x="241" y="519"/>
                        <a:pt x="362" y="777"/>
                      </a:cubicBezTo>
                      <a:lnTo>
                        <a:pt x="730" y="1551"/>
                      </a:lnTo>
                      <a:lnTo>
                        <a:pt x="1100" y="2322"/>
                      </a:lnTo>
                      <a:cubicBezTo>
                        <a:pt x="1225" y="2577"/>
                        <a:pt x="1352" y="2832"/>
                        <a:pt x="1477" y="3087"/>
                      </a:cubicBezTo>
                      <a:cubicBezTo>
                        <a:pt x="1358" y="2829"/>
                        <a:pt x="1237" y="2568"/>
                        <a:pt x="1115" y="2310"/>
                      </a:cubicBezTo>
                      <a:lnTo>
                        <a:pt x="751" y="1536"/>
                      </a:lnTo>
                      <a:lnTo>
                        <a:pt x="380" y="765"/>
                      </a:lnTo>
                      <a:cubicBezTo>
                        <a:pt x="255" y="510"/>
                        <a:pt x="128" y="252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3" name="Google Shape;533;p41"/>
                <p:cNvSpPr/>
                <p:nvPr/>
              </p:nvSpPr>
              <p:spPr>
                <a:xfrm flipH="1">
                  <a:off x="2103406" y="3512209"/>
                  <a:ext cx="270409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3087" extrusionOk="0">
                      <a:moveTo>
                        <a:pt x="1477" y="0"/>
                      </a:moveTo>
                      <a:lnTo>
                        <a:pt x="1477" y="0"/>
                      </a:lnTo>
                      <a:cubicBezTo>
                        <a:pt x="1352" y="255"/>
                        <a:pt x="1225" y="510"/>
                        <a:pt x="1103" y="765"/>
                      </a:cubicBezTo>
                      <a:lnTo>
                        <a:pt x="730" y="1536"/>
                      </a:lnTo>
                      <a:lnTo>
                        <a:pt x="362" y="2310"/>
                      </a:lnTo>
                      <a:cubicBezTo>
                        <a:pt x="241" y="2568"/>
                        <a:pt x="119" y="2829"/>
                        <a:pt x="0" y="3087"/>
                      </a:cubicBezTo>
                      <a:cubicBezTo>
                        <a:pt x="128" y="2834"/>
                        <a:pt x="255" y="2577"/>
                        <a:pt x="380" y="2322"/>
                      </a:cubicBezTo>
                      <a:lnTo>
                        <a:pt x="751" y="1551"/>
                      </a:lnTo>
                      <a:lnTo>
                        <a:pt x="1115" y="777"/>
                      </a:lnTo>
                      <a:cubicBezTo>
                        <a:pt x="1237" y="519"/>
                        <a:pt x="1358" y="261"/>
                        <a:pt x="14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4" name="Google Shape;534;p41"/>
                <p:cNvSpPr/>
                <p:nvPr/>
              </p:nvSpPr>
              <p:spPr>
                <a:xfrm flipH="1">
                  <a:off x="2736316" y="3467171"/>
                  <a:ext cx="112411" cy="14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774" extrusionOk="0">
                      <a:moveTo>
                        <a:pt x="0" y="0"/>
                      </a:moveTo>
                      <a:lnTo>
                        <a:pt x="0" y="774"/>
                      </a:lnTo>
                      <a:lnTo>
                        <a:pt x="45" y="774"/>
                      </a:lnTo>
                      <a:lnTo>
                        <a:pt x="68" y="691"/>
                      </a:lnTo>
                      <a:lnTo>
                        <a:pt x="95" y="774"/>
                      </a:lnTo>
                      <a:lnTo>
                        <a:pt x="314" y="774"/>
                      </a:lnTo>
                      <a:lnTo>
                        <a:pt x="368" y="649"/>
                      </a:lnTo>
                      <a:lnTo>
                        <a:pt x="424" y="774"/>
                      </a:lnTo>
                      <a:lnTo>
                        <a:pt x="466" y="715"/>
                      </a:lnTo>
                      <a:lnTo>
                        <a:pt x="492" y="774"/>
                      </a:lnTo>
                      <a:lnTo>
                        <a:pt x="614" y="774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5" name="Google Shape;535;p41"/>
                <p:cNvSpPr/>
                <p:nvPr/>
              </p:nvSpPr>
              <p:spPr>
                <a:xfrm flipH="1">
                  <a:off x="1620806" y="3467171"/>
                  <a:ext cx="592447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6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3236" y="3579"/>
                      </a:lnTo>
                      <a:lnTo>
                        <a:pt x="3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6" name="Google Shape;536;p41"/>
                <p:cNvSpPr/>
                <p:nvPr/>
              </p:nvSpPr>
              <p:spPr>
                <a:xfrm flipH="1">
                  <a:off x="1315241" y="3467171"/>
                  <a:ext cx="305744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670" y="3579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7" name="Google Shape;537;p41"/>
                <p:cNvSpPr/>
                <p:nvPr/>
              </p:nvSpPr>
              <p:spPr>
                <a:xfrm flipH="1">
                  <a:off x="1315241" y="3467171"/>
                  <a:ext cx="305744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670" y="3579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8" name="Google Shape;538;p41"/>
                <p:cNvSpPr/>
                <p:nvPr/>
              </p:nvSpPr>
              <p:spPr>
                <a:xfrm flipH="1">
                  <a:off x="1664195" y="3512209"/>
                  <a:ext cx="506582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" h="308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23" y="261"/>
                        <a:pt x="448" y="519"/>
                        <a:pt x="676" y="780"/>
                      </a:cubicBezTo>
                      <a:lnTo>
                        <a:pt x="1364" y="1554"/>
                      </a:lnTo>
                      <a:lnTo>
                        <a:pt x="2061" y="2322"/>
                      </a:lnTo>
                      <a:cubicBezTo>
                        <a:pt x="2295" y="2577"/>
                        <a:pt x="2529" y="2832"/>
                        <a:pt x="2766" y="3087"/>
                      </a:cubicBezTo>
                      <a:cubicBezTo>
                        <a:pt x="2544" y="2826"/>
                        <a:pt x="2316" y="2568"/>
                        <a:pt x="2087" y="2310"/>
                      </a:cubicBezTo>
                      <a:lnTo>
                        <a:pt x="1400" y="1536"/>
                      </a:lnTo>
                      <a:lnTo>
                        <a:pt x="706" y="768"/>
                      </a:lnTo>
                      <a:cubicBezTo>
                        <a:pt x="475" y="510"/>
                        <a:pt x="237" y="25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9" name="Google Shape;539;p41"/>
                <p:cNvSpPr/>
                <p:nvPr/>
              </p:nvSpPr>
              <p:spPr>
                <a:xfrm flipH="1">
                  <a:off x="1664195" y="3512209"/>
                  <a:ext cx="506033" cy="56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090" extrusionOk="0">
                      <a:moveTo>
                        <a:pt x="2763" y="0"/>
                      </a:moveTo>
                      <a:lnTo>
                        <a:pt x="2763" y="0"/>
                      </a:lnTo>
                      <a:cubicBezTo>
                        <a:pt x="2526" y="255"/>
                        <a:pt x="2289" y="510"/>
                        <a:pt x="2058" y="765"/>
                      </a:cubicBezTo>
                      <a:lnTo>
                        <a:pt x="1364" y="1536"/>
                      </a:lnTo>
                      <a:lnTo>
                        <a:pt x="676" y="2310"/>
                      </a:lnTo>
                      <a:cubicBezTo>
                        <a:pt x="448" y="2571"/>
                        <a:pt x="223" y="2829"/>
                        <a:pt x="0" y="3089"/>
                      </a:cubicBezTo>
                      <a:cubicBezTo>
                        <a:pt x="237" y="2834"/>
                        <a:pt x="472" y="2580"/>
                        <a:pt x="703" y="2322"/>
                      </a:cubicBezTo>
                      <a:lnTo>
                        <a:pt x="1400" y="1554"/>
                      </a:lnTo>
                      <a:lnTo>
                        <a:pt x="2087" y="777"/>
                      </a:lnTo>
                      <a:cubicBezTo>
                        <a:pt x="2316" y="519"/>
                        <a:pt x="2541" y="261"/>
                        <a:pt x="27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0" name="Google Shape;540;p41"/>
                <p:cNvSpPr/>
                <p:nvPr/>
              </p:nvSpPr>
              <p:spPr>
                <a:xfrm flipH="1">
                  <a:off x="1358630" y="4011471"/>
                  <a:ext cx="53276" cy="7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413" extrusionOk="0">
                      <a:moveTo>
                        <a:pt x="0" y="1"/>
                      </a:moveTo>
                      <a:lnTo>
                        <a:pt x="0" y="413"/>
                      </a:lnTo>
                      <a:lnTo>
                        <a:pt x="291" y="413"/>
                      </a:lnTo>
                      <a:lnTo>
                        <a:pt x="291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1" name="Google Shape;541;p41"/>
                <p:cNvSpPr/>
                <p:nvPr/>
              </p:nvSpPr>
              <p:spPr>
                <a:xfrm flipH="1">
                  <a:off x="2381326" y="3043155"/>
                  <a:ext cx="675931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3692" y="2316"/>
                      </a:lnTo>
                      <a:lnTo>
                        <a:pt x="3692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2" name="Google Shape;542;p41"/>
                <p:cNvSpPr/>
                <p:nvPr/>
              </p:nvSpPr>
              <p:spPr>
                <a:xfrm flipH="1">
                  <a:off x="2381326" y="3043155"/>
                  <a:ext cx="675931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3692" y="2316"/>
                      </a:lnTo>
                      <a:lnTo>
                        <a:pt x="36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3" name="Google Shape;543;p41"/>
                <p:cNvSpPr/>
                <p:nvPr/>
              </p:nvSpPr>
              <p:spPr>
                <a:xfrm flipH="1">
                  <a:off x="2075578" y="3043155"/>
                  <a:ext cx="305927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1670" y="2316"/>
                      </a:lnTo>
                      <a:lnTo>
                        <a:pt x="167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4" name="Google Shape;544;p41"/>
                <p:cNvSpPr/>
                <p:nvPr/>
              </p:nvSpPr>
              <p:spPr>
                <a:xfrm flipH="1">
                  <a:off x="2075578" y="3043155"/>
                  <a:ext cx="305927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1670" y="2316"/>
                      </a:lnTo>
                      <a:lnTo>
                        <a:pt x="16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5" name="Google Shape;545;p41"/>
                <p:cNvSpPr/>
                <p:nvPr/>
              </p:nvSpPr>
              <p:spPr>
                <a:xfrm flipH="1">
                  <a:off x="2096265" y="3088193"/>
                  <a:ext cx="264001" cy="354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93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9" y="164"/>
                        <a:pt x="235" y="327"/>
                        <a:pt x="353" y="487"/>
                      </a:cubicBezTo>
                      <a:lnTo>
                        <a:pt x="712" y="973"/>
                      </a:lnTo>
                      <a:lnTo>
                        <a:pt x="1074" y="1453"/>
                      </a:lnTo>
                      <a:cubicBezTo>
                        <a:pt x="1195" y="1613"/>
                        <a:pt x="1317" y="1774"/>
                        <a:pt x="1441" y="1934"/>
                      </a:cubicBezTo>
                      <a:cubicBezTo>
                        <a:pt x="1326" y="1771"/>
                        <a:pt x="1207" y="1608"/>
                        <a:pt x="1089" y="1447"/>
                      </a:cubicBezTo>
                      <a:lnTo>
                        <a:pt x="730" y="964"/>
                      </a:lnTo>
                      <a:lnTo>
                        <a:pt x="368" y="4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6" name="Google Shape;546;p41"/>
                <p:cNvSpPr/>
                <p:nvPr/>
              </p:nvSpPr>
              <p:spPr>
                <a:xfrm flipH="1">
                  <a:off x="2096265" y="3088193"/>
                  <a:ext cx="264001" cy="354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934" extrusionOk="0">
                      <a:moveTo>
                        <a:pt x="1441" y="1"/>
                      </a:moveTo>
                      <a:lnTo>
                        <a:pt x="1441" y="1"/>
                      </a:lnTo>
                      <a:cubicBezTo>
                        <a:pt x="1317" y="161"/>
                        <a:pt x="1192" y="321"/>
                        <a:pt x="1074" y="481"/>
                      </a:cubicBezTo>
                      <a:lnTo>
                        <a:pt x="712" y="961"/>
                      </a:lnTo>
                      <a:lnTo>
                        <a:pt x="353" y="1447"/>
                      </a:lnTo>
                      <a:cubicBezTo>
                        <a:pt x="235" y="1608"/>
                        <a:pt x="116" y="1771"/>
                        <a:pt x="1" y="1934"/>
                      </a:cubicBezTo>
                      <a:cubicBezTo>
                        <a:pt x="122" y="1774"/>
                        <a:pt x="244" y="1613"/>
                        <a:pt x="368" y="1453"/>
                      </a:cubicBezTo>
                      <a:lnTo>
                        <a:pt x="730" y="973"/>
                      </a:lnTo>
                      <a:lnTo>
                        <a:pt x="1089" y="487"/>
                      </a:lnTo>
                      <a:cubicBezTo>
                        <a:pt x="1207" y="327"/>
                        <a:pt x="1323" y="164"/>
                        <a:pt x="14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7" name="Google Shape;547;p41"/>
                <p:cNvSpPr/>
                <p:nvPr/>
              </p:nvSpPr>
              <p:spPr>
                <a:xfrm flipH="1">
                  <a:off x="2766161" y="1041896"/>
                  <a:ext cx="406071" cy="36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" h="1995" extrusionOk="0">
                      <a:moveTo>
                        <a:pt x="1167" y="0"/>
                      </a:moveTo>
                      <a:cubicBezTo>
                        <a:pt x="663" y="0"/>
                        <a:pt x="233" y="381"/>
                        <a:pt x="178" y="893"/>
                      </a:cubicBezTo>
                      <a:cubicBezTo>
                        <a:pt x="160" y="1056"/>
                        <a:pt x="184" y="1222"/>
                        <a:pt x="249" y="1373"/>
                      </a:cubicBezTo>
                      <a:lnTo>
                        <a:pt x="0" y="1806"/>
                      </a:lnTo>
                      <a:lnTo>
                        <a:pt x="495" y="1732"/>
                      </a:lnTo>
                      <a:cubicBezTo>
                        <a:pt x="693" y="1912"/>
                        <a:pt x="931" y="1994"/>
                        <a:pt x="1165" y="1994"/>
                      </a:cubicBezTo>
                      <a:cubicBezTo>
                        <a:pt x="1644" y="1994"/>
                        <a:pt x="2104" y="1649"/>
                        <a:pt x="2162" y="1100"/>
                      </a:cubicBezTo>
                      <a:cubicBezTo>
                        <a:pt x="2218" y="552"/>
                        <a:pt x="1821" y="63"/>
                        <a:pt x="1275" y="6"/>
                      </a:cubicBezTo>
                      <a:cubicBezTo>
                        <a:pt x="1239" y="2"/>
                        <a:pt x="1202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8" name="Google Shape;548;p41"/>
                <p:cNvSpPr/>
                <p:nvPr/>
              </p:nvSpPr>
              <p:spPr>
                <a:xfrm flipH="1">
                  <a:off x="2773667" y="1040065"/>
                  <a:ext cx="405156" cy="36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2012" extrusionOk="0">
                      <a:moveTo>
                        <a:pt x="2159" y="714"/>
                      </a:moveTo>
                      <a:cubicBezTo>
                        <a:pt x="2196" y="838"/>
                        <a:pt x="2210" y="972"/>
                        <a:pt x="2195" y="1110"/>
                      </a:cubicBezTo>
                      <a:lnTo>
                        <a:pt x="2198" y="1110"/>
                      </a:lnTo>
                      <a:cubicBezTo>
                        <a:pt x="2212" y="971"/>
                        <a:pt x="2198" y="837"/>
                        <a:pt x="2159" y="714"/>
                      </a:cubicBezTo>
                      <a:close/>
                      <a:moveTo>
                        <a:pt x="2196" y="1119"/>
                      </a:moveTo>
                      <a:cubicBezTo>
                        <a:pt x="2175" y="1300"/>
                        <a:pt x="2107" y="1471"/>
                        <a:pt x="1993" y="1617"/>
                      </a:cubicBezTo>
                      <a:cubicBezTo>
                        <a:pt x="1991" y="1620"/>
                        <a:pt x="1989" y="1622"/>
                        <a:pt x="1987" y="1624"/>
                      </a:cubicBezTo>
                      <a:lnTo>
                        <a:pt x="1987" y="1624"/>
                      </a:lnTo>
                      <a:cubicBezTo>
                        <a:pt x="1990" y="1621"/>
                        <a:pt x="1993" y="1618"/>
                        <a:pt x="1996" y="1614"/>
                      </a:cubicBezTo>
                      <a:cubicBezTo>
                        <a:pt x="2107" y="1471"/>
                        <a:pt x="2175" y="1300"/>
                        <a:pt x="2196" y="1119"/>
                      </a:cubicBezTo>
                      <a:close/>
                      <a:moveTo>
                        <a:pt x="1987" y="1624"/>
                      </a:moveTo>
                      <a:lnTo>
                        <a:pt x="1987" y="1624"/>
                      </a:lnTo>
                      <a:cubicBezTo>
                        <a:pt x="1976" y="1638"/>
                        <a:pt x="1966" y="1651"/>
                        <a:pt x="1954" y="1663"/>
                      </a:cubicBezTo>
                      <a:lnTo>
                        <a:pt x="1954" y="1663"/>
                      </a:lnTo>
                      <a:cubicBezTo>
                        <a:pt x="1966" y="1651"/>
                        <a:pt x="1977" y="1638"/>
                        <a:pt x="1987" y="1624"/>
                      </a:cubicBezTo>
                      <a:close/>
                      <a:moveTo>
                        <a:pt x="1954" y="1663"/>
                      </a:moveTo>
                      <a:cubicBezTo>
                        <a:pt x="1938" y="1682"/>
                        <a:pt x="1920" y="1700"/>
                        <a:pt x="1904" y="1718"/>
                      </a:cubicBezTo>
                      <a:cubicBezTo>
                        <a:pt x="1921" y="1701"/>
                        <a:pt x="1938" y="1682"/>
                        <a:pt x="1954" y="1663"/>
                      </a:cubicBezTo>
                      <a:close/>
                      <a:moveTo>
                        <a:pt x="1204" y="1"/>
                      </a:moveTo>
                      <a:cubicBezTo>
                        <a:pt x="1158" y="1"/>
                        <a:pt x="1112" y="4"/>
                        <a:pt x="1065" y="10"/>
                      </a:cubicBezTo>
                      <a:cubicBezTo>
                        <a:pt x="416" y="96"/>
                        <a:pt x="20" y="773"/>
                        <a:pt x="263" y="1381"/>
                      </a:cubicBezTo>
                      <a:lnTo>
                        <a:pt x="263" y="1381"/>
                      </a:lnTo>
                      <a:lnTo>
                        <a:pt x="18" y="1804"/>
                      </a:lnTo>
                      <a:lnTo>
                        <a:pt x="1" y="1837"/>
                      </a:lnTo>
                      <a:lnTo>
                        <a:pt x="1" y="1837"/>
                      </a:lnTo>
                      <a:lnTo>
                        <a:pt x="39" y="1831"/>
                      </a:lnTo>
                      <a:lnTo>
                        <a:pt x="533" y="1757"/>
                      </a:lnTo>
                      <a:lnTo>
                        <a:pt x="533" y="1757"/>
                      </a:lnTo>
                      <a:cubicBezTo>
                        <a:pt x="668" y="1881"/>
                        <a:pt x="837" y="1962"/>
                        <a:pt x="1017" y="1997"/>
                      </a:cubicBezTo>
                      <a:cubicBezTo>
                        <a:pt x="1062" y="2006"/>
                        <a:pt x="1106" y="2009"/>
                        <a:pt x="1154" y="2012"/>
                      </a:cubicBezTo>
                      <a:cubicBezTo>
                        <a:pt x="1198" y="2012"/>
                        <a:pt x="1246" y="2012"/>
                        <a:pt x="1290" y="2009"/>
                      </a:cubicBezTo>
                      <a:cubicBezTo>
                        <a:pt x="1474" y="1991"/>
                        <a:pt x="1652" y="1923"/>
                        <a:pt x="1800" y="1810"/>
                      </a:cubicBezTo>
                      <a:cubicBezTo>
                        <a:pt x="1836" y="1780"/>
                        <a:pt x="1871" y="1751"/>
                        <a:pt x="1904" y="1718"/>
                      </a:cubicBezTo>
                      <a:lnTo>
                        <a:pt x="1904" y="1718"/>
                      </a:lnTo>
                      <a:cubicBezTo>
                        <a:pt x="1868" y="1751"/>
                        <a:pt x="1833" y="1780"/>
                        <a:pt x="1797" y="1807"/>
                      </a:cubicBezTo>
                      <a:cubicBezTo>
                        <a:pt x="1723" y="1860"/>
                        <a:pt x="1643" y="1905"/>
                        <a:pt x="1557" y="1937"/>
                      </a:cubicBezTo>
                      <a:cubicBezTo>
                        <a:pt x="1451" y="1977"/>
                        <a:pt x="1338" y="1996"/>
                        <a:pt x="1224" y="1996"/>
                      </a:cubicBezTo>
                      <a:cubicBezTo>
                        <a:pt x="1202" y="1996"/>
                        <a:pt x="1179" y="1995"/>
                        <a:pt x="1157" y="1994"/>
                      </a:cubicBezTo>
                      <a:cubicBezTo>
                        <a:pt x="1109" y="1991"/>
                        <a:pt x="1065" y="1988"/>
                        <a:pt x="1020" y="1979"/>
                      </a:cubicBezTo>
                      <a:cubicBezTo>
                        <a:pt x="843" y="1940"/>
                        <a:pt x="677" y="1857"/>
                        <a:pt x="543" y="1733"/>
                      </a:cubicBezTo>
                      <a:lnTo>
                        <a:pt x="540" y="1727"/>
                      </a:lnTo>
                      <a:lnTo>
                        <a:pt x="531" y="1727"/>
                      </a:lnTo>
                      <a:lnTo>
                        <a:pt x="69" y="1790"/>
                      </a:lnTo>
                      <a:lnTo>
                        <a:pt x="69" y="1790"/>
                      </a:lnTo>
                      <a:lnTo>
                        <a:pt x="300" y="1392"/>
                      </a:lnTo>
                      <a:lnTo>
                        <a:pt x="306" y="1383"/>
                      </a:lnTo>
                      <a:lnTo>
                        <a:pt x="303" y="1374"/>
                      </a:lnTo>
                      <a:cubicBezTo>
                        <a:pt x="247" y="1238"/>
                        <a:pt x="223" y="1089"/>
                        <a:pt x="232" y="941"/>
                      </a:cubicBezTo>
                      <a:cubicBezTo>
                        <a:pt x="241" y="793"/>
                        <a:pt x="285" y="648"/>
                        <a:pt x="359" y="520"/>
                      </a:cubicBezTo>
                      <a:cubicBezTo>
                        <a:pt x="433" y="390"/>
                        <a:pt x="534" y="280"/>
                        <a:pt x="656" y="194"/>
                      </a:cubicBezTo>
                      <a:cubicBezTo>
                        <a:pt x="777" y="111"/>
                        <a:pt x="920" y="55"/>
                        <a:pt x="1068" y="31"/>
                      </a:cubicBezTo>
                      <a:cubicBezTo>
                        <a:pt x="1119" y="23"/>
                        <a:pt x="1170" y="19"/>
                        <a:pt x="1219" y="19"/>
                      </a:cubicBezTo>
                      <a:cubicBezTo>
                        <a:pt x="1657" y="19"/>
                        <a:pt x="2034" y="312"/>
                        <a:pt x="2159" y="714"/>
                      </a:cubicBezTo>
                      <a:lnTo>
                        <a:pt x="2159" y="714"/>
                      </a:lnTo>
                      <a:cubicBezTo>
                        <a:pt x="2036" y="302"/>
                        <a:pt x="1653" y="1"/>
                        <a:pt x="1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9" name="Google Shape;549;p41"/>
                <p:cNvSpPr/>
                <p:nvPr/>
              </p:nvSpPr>
              <p:spPr>
                <a:xfrm>
                  <a:off x="2860080" y="1121720"/>
                  <a:ext cx="197177" cy="20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130" extrusionOk="0">
                      <a:moveTo>
                        <a:pt x="908" y="0"/>
                      </a:moveTo>
                      <a:lnTo>
                        <a:pt x="392" y="810"/>
                      </a:lnTo>
                      <a:lnTo>
                        <a:pt x="143" y="557"/>
                      </a:lnTo>
                      <a:lnTo>
                        <a:pt x="1" y="700"/>
                      </a:lnTo>
                      <a:lnTo>
                        <a:pt x="425" y="1130"/>
                      </a:lnTo>
                      <a:lnTo>
                        <a:pt x="1077" y="107"/>
                      </a:lnTo>
                      <a:lnTo>
                        <a:pt x="9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550" name="Google Shape;550;p41"/>
                <p:cNvGrpSpPr/>
                <p:nvPr/>
              </p:nvGrpSpPr>
              <p:grpSpPr>
                <a:xfrm flipH="1">
                  <a:off x="3550479" y="1403298"/>
                  <a:ext cx="275902" cy="404242"/>
                  <a:chOff x="4997345" y="1302998"/>
                  <a:chExt cx="275902" cy="404242"/>
                </a:xfrm>
              </p:grpSpPr>
              <p:sp>
                <p:nvSpPr>
                  <p:cNvPr id="551" name="Google Shape;551;p41"/>
                  <p:cNvSpPr/>
                  <p:nvPr/>
                </p:nvSpPr>
                <p:spPr>
                  <a:xfrm>
                    <a:off x="5101518" y="1303914"/>
                    <a:ext cx="171729" cy="177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8" h="969" extrusionOk="0">
                        <a:moveTo>
                          <a:pt x="806" y="1"/>
                        </a:moveTo>
                        <a:cubicBezTo>
                          <a:pt x="615" y="1"/>
                          <a:pt x="256" y="135"/>
                          <a:pt x="134" y="343"/>
                        </a:cubicBezTo>
                        <a:cubicBezTo>
                          <a:pt x="1" y="571"/>
                          <a:pt x="27" y="930"/>
                          <a:pt x="102" y="959"/>
                        </a:cubicBezTo>
                        <a:cubicBezTo>
                          <a:pt x="118" y="966"/>
                          <a:pt x="145" y="969"/>
                          <a:pt x="179" y="969"/>
                        </a:cubicBezTo>
                        <a:cubicBezTo>
                          <a:pt x="306" y="969"/>
                          <a:pt x="537" y="924"/>
                          <a:pt x="703" y="823"/>
                        </a:cubicBezTo>
                        <a:cubicBezTo>
                          <a:pt x="917" y="693"/>
                          <a:pt x="938" y="23"/>
                          <a:pt x="858" y="5"/>
                        </a:cubicBezTo>
                        <a:cubicBezTo>
                          <a:pt x="842" y="2"/>
                          <a:pt x="825" y="1"/>
                          <a:pt x="8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52" name="Google Shape;552;p41"/>
                  <p:cNvSpPr/>
                  <p:nvPr/>
                </p:nvSpPr>
                <p:spPr>
                  <a:xfrm>
                    <a:off x="5089069" y="1302998"/>
                    <a:ext cx="170631" cy="176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" h="963" extrusionOk="0">
                        <a:moveTo>
                          <a:pt x="926" y="1"/>
                        </a:moveTo>
                        <a:cubicBezTo>
                          <a:pt x="777" y="4"/>
                          <a:pt x="626" y="60"/>
                          <a:pt x="490" y="105"/>
                        </a:cubicBezTo>
                        <a:cubicBezTo>
                          <a:pt x="374" y="137"/>
                          <a:pt x="270" y="191"/>
                          <a:pt x="178" y="265"/>
                        </a:cubicBezTo>
                        <a:cubicBezTo>
                          <a:pt x="92" y="342"/>
                          <a:pt x="45" y="454"/>
                          <a:pt x="48" y="567"/>
                        </a:cubicBezTo>
                        <a:cubicBezTo>
                          <a:pt x="45" y="706"/>
                          <a:pt x="78" y="840"/>
                          <a:pt x="143" y="961"/>
                        </a:cubicBezTo>
                        <a:cubicBezTo>
                          <a:pt x="143" y="962"/>
                          <a:pt x="144" y="963"/>
                          <a:pt x="145" y="963"/>
                        </a:cubicBezTo>
                        <a:cubicBezTo>
                          <a:pt x="148" y="963"/>
                          <a:pt x="151" y="961"/>
                          <a:pt x="149" y="961"/>
                        </a:cubicBezTo>
                        <a:cubicBezTo>
                          <a:pt x="72" y="724"/>
                          <a:pt x="1" y="428"/>
                          <a:pt x="235" y="253"/>
                        </a:cubicBezTo>
                        <a:cubicBezTo>
                          <a:pt x="430" y="102"/>
                          <a:pt x="691" y="72"/>
                          <a:pt x="926" y="13"/>
                        </a:cubicBezTo>
                        <a:cubicBezTo>
                          <a:pt x="929" y="13"/>
                          <a:pt x="932" y="1"/>
                          <a:pt x="92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53" name="Google Shape;553;p41"/>
                  <p:cNvSpPr/>
                  <p:nvPr/>
                </p:nvSpPr>
                <p:spPr>
                  <a:xfrm>
                    <a:off x="5011992" y="1467588"/>
                    <a:ext cx="157083" cy="238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" h="1304" extrusionOk="0">
                        <a:moveTo>
                          <a:pt x="615" y="0"/>
                        </a:moveTo>
                        <a:cubicBezTo>
                          <a:pt x="615" y="0"/>
                          <a:pt x="614" y="0"/>
                          <a:pt x="614" y="0"/>
                        </a:cubicBezTo>
                        <a:cubicBezTo>
                          <a:pt x="469" y="27"/>
                          <a:pt x="104" y="320"/>
                          <a:pt x="54" y="596"/>
                        </a:cubicBezTo>
                        <a:cubicBezTo>
                          <a:pt x="1" y="872"/>
                          <a:pt x="244" y="1275"/>
                          <a:pt x="315" y="1302"/>
                        </a:cubicBezTo>
                        <a:cubicBezTo>
                          <a:pt x="318" y="1303"/>
                          <a:pt x="322" y="1304"/>
                          <a:pt x="326" y="1304"/>
                        </a:cubicBezTo>
                        <a:cubicBezTo>
                          <a:pt x="416" y="1304"/>
                          <a:pt x="702" y="1041"/>
                          <a:pt x="795" y="848"/>
                        </a:cubicBezTo>
                        <a:cubicBezTo>
                          <a:pt x="857" y="718"/>
                          <a:pt x="795" y="566"/>
                          <a:pt x="757" y="418"/>
                        </a:cubicBezTo>
                        <a:cubicBezTo>
                          <a:pt x="701" y="200"/>
                          <a:pt x="639" y="0"/>
                          <a:pt x="61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54" name="Google Shape;554;p41"/>
                  <p:cNvSpPr/>
                  <p:nvPr/>
                </p:nvSpPr>
                <p:spPr>
                  <a:xfrm>
                    <a:off x="5073507" y="1468320"/>
                    <a:ext cx="105271" cy="23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1305" extrusionOk="0">
                        <a:moveTo>
                          <a:pt x="295" y="1"/>
                        </a:moveTo>
                        <a:cubicBezTo>
                          <a:pt x="293" y="1"/>
                          <a:pt x="290" y="2"/>
                          <a:pt x="290" y="2"/>
                        </a:cubicBezTo>
                        <a:cubicBezTo>
                          <a:pt x="355" y="245"/>
                          <a:pt x="510" y="456"/>
                          <a:pt x="527" y="711"/>
                        </a:cubicBezTo>
                        <a:cubicBezTo>
                          <a:pt x="542" y="862"/>
                          <a:pt x="483" y="1013"/>
                          <a:pt x="370" y="1111"/>
                        </a:cubicBezTo>
                        <a:cubicBezTo>
                          <a:pt x="263" y="1197"/>
                          <a:pt x="130" y="1241"/>
                          <a:pt x="6" y="1292"/>
                        </a:cubicBezTo>
                        <a:cubicBezTo>
                          <a:pt x="0" y="1294"/>
                          <a:pt x="4" y="1304"/>
                          <a:pt x="10" y="1304"/>
                        </a:cubicBezTo>
                        <a:cubicBezTo>
                          <a:pt x="10" y="1304"/>
                          <a:pt x="11" y="1304"/>
                          <a:pt x="11" y="1304"/>
                        </a:cubicBezTo>
                        <a:cubicBezTo>
                          <a:pt x="258" y="1212"/>
                          <a:pt x="513" y="1099"/>
                          <a:pt x="542" y="809"/>
                        </a:cubicBezTo>
                        <a:cubicBezTo>
                          <a:pt x="575" y="524"/>
                          <a:pt x="403" y="251"/>
                          <a:pt x="296" y="2"/>
                        </a:cubicBezTo>
                        <a:cubicBezTo>
                          <a:pt x="296" y="1"/>
                          <a:pt x="295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55" name="Google Shape;555;p41"/>
                  <p:cNvSpPr/>
                  <p:nvPr/>
                </p:nvSpPr>
                <p:spPr>
                  <a:xfrm>
                    <a:off x="4997345" y="1470517"/>
                    <a:ext cx="122297" cy="208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" h="1141" extrusionOk="0">
                        <a:moveTo>
                          <a:pt x="659" y="1"/>
                        </a:moveTo>
                        <a:cubicBezTo>
                          <a:pt x="659" y="1"/>
                          <a:pt x="659" y="1"/>
                          <a:pt x="659" y="2"/>
                        </a:cubicBezTo>
                        <a:cubicBezTo>
                          <a:pt x="454" y="109"/>
                          <a:pt x="214" y="260"/>
                          <a:pt x="113" y="476"/>
                        </a:cubicBezTo>
                        <a:cubicBezTo>
                          <a:pt x="1" y="708"/>
                          <a:pt x="134" y="939"/>
                          <a:pt x="250" y="1140"/>
                        </a:cubicBezTo>
                        <a:lnTo>
                          <a:pt x="251" y="1137"/>
                        </a:lnTo>
                        <a:lnTo>
                          <a:pt x="251" y="1137"/>
                        </a:lnTo>
                        <a:cubicBezTo>
                          <a:pt x="251" y="1138"/>
                          <a:pt x="252" y="1139"/>
                          <a:pt x="253" y="1140"/>
                        </a:cubicBezTo>
                        <a:lnTo>
                          <a:pt x="552" y="313"/>
                        </a:lnTo>
                        <a:lnTo>
                          <a:pt x="552" y="313"/>
                        </a:lnTo>
                        <a:lnTo>
                          <a:pt x="251" y="1137"/>
                        </a:lnTo>
                        <a:lnTo>
                          <a:pt x="251" y="1137"/>
                        </a:lnTo>
                        <a:cubicBezTo>
                          <a:pt x="139" y="933"/>
                          <a:pt x="16" y="680"/>
                          <a:pt x="143" y="456"/>
                        </a:cubicBezTo>
                        <a:cubicBezTo>
                          <a:pt x="250" y="260"/>
                          <a:pt x="472" y="118"/>
                          <a:pt x="662" y="11"/>
                        </a:cubicBezTo>
                        <a:lnTo>
                          <a:pt x="662" y="11"/>
                        </a:lnTo>
                        <a:lnTo>
                          <a:pt x="552" y="313"/>
                        </a:lnTo>
                        <a:lnTo>
                          <a:pt x="552" y="313"/>
                        </a:lnTo>
                        <a:lnTo>
                          <a:pt x="662" y="14"/>
                        </a:lnTo>
                        <a:cubicBezTo>
                          <a:pt x="665" y="11"/>
                          <a:pt x="668" y="8"/>
                          <a:pt x="665" y="5"/>
                        </a:cubicBezTo>
                        <a:cubicBezTo>
                          <a:pt x="663" y="3"/>
                          <a:pt x="660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556" name="Google Shape;556;p41"/>
                <p:cNvSpPr/>
                <p:nvPr/>
              </p:nvSpPr>
              <p:spPr>
                <a:xfrm flipH="1">
                  <a:off x="3518990" y="1799669"/>
                  <a:ext cx="326981" cy="23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1296" extrusionOk="0">
                      <a:moveTo>
                        <a:pt x="529" y="0"/>
                      </a:moveTo>
                      <a:cubicBezTo>
                        <a:pt x="529" y="0"/>
                        <a:pt x="1" y="403"/>
                        <a:pt x="392" y="836"/>
                      </a:cubicBezTo>
                      <a:cubicBezTo>
                        <a:pt x="511" y="967"/>
                        <a:pt x="667" y="1002"/>
                        <a:pt x="829" y="1002"/>
                      </a:cubicBezTo>
                      <a:cubicBezTo>
                        <a:pt x="1007" y="1002"/>
                        <a:pt x="1192" y="960"/>
                        <a:pt x="1340" y="960"/>
                      </a:cubicBezTo>
                      <a:cubicBezTo>
                        <a:pt x="1401" y="960"/>
                        <a:pt x="1456" y="967"/>
                        <a:pt x="1501" y="987"/>
                      </a:cubicBezTo>
                      <a:cubicBezTo>
                        <a:pt x="1714" y="1079"/>
                        <a:pt x="1631" y="1296"/>
                        <a:pt x="1631" y="1296"/>
                      </a:cubicBezTo>
                      <a:cubicBezTo>
                        <a:pt x="1786" y="1118"/>
                        <a:pt x="1700" y="777"/>
                        <a:pt x="1388" y="721"/>
                      </a:cubicBezTo>
                      <a:cubicBezTo>
                        <a:pt x="1021" y="652"/>
                        <a:pt x="899" y="724"/>
                        <a:pt x="825" y="394"/>
                      </a:cubicBezTo>
                      <a:cubicBezTo>
                        <a:pt x="781" y="202"/>
                        <a:pt x="629" y="45"/>
                        <a:pt x="5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57" name="Google Shape;557;p41"/>
                <p:cNvSpPr/>
                <p:nvPr/>
              </p:nvSpPr>
              <p:spPr>
                <a:xfrm flipH="1">
                  <a:off x="3528143" y="1824385"/>
                  <a:ext cx="196079" cy="15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871" extrusionOk="0">
                      <a:moveTo>
                        <a:pt x="9" y="1"/>
                      </a:moveTo>
                      <a:cubicBezTo>
                        <a:pt x="4" y="1"/>
                        <a:pt x="0" y="6"/>
                        <a:pt x="3" y="10"/>
                      </a:cubicBezTo>
                      <a:cubicBezTo>
                        <a:pt x="71" y="73"/>
                        <a:pt x="119" y="156"/>
                        <a:pt x="142" y="245"/>
                      </a:cubicBezTo>
                      <a:cubicBezTo>
                        <a:pt x="154" y="295"/>
                        <a:pt x="169" y="345"/>
                        <a:pt x="190" y="393"/>
                      </a:cubicBezTo>
                      <a:cubicBezTo>
                        <a:pt x="237" y="479"/>
                        <a:pt x="329" y="511"/>
                        <a:pt x="421" y="526"/>
                      </a:cubicBezTo>
                      <a:cubicBezTo>
                        <a:pt x="464" y="534"/>
                        <a:pt x="509" y="536"/>
                        <a:pt x="554" y="536"/>
                      </a:cubicBezTo>
                      <a:cubicBezTo>
                        <a:pt x="576" y="536"/>
                        <a:pt x="599" y="535"/>
                        <a:pt x="621" y="535"/>
                      </a:cubicBezTo>
                      <a:cubicBezTo>
                        <a:pt x="688" y="535"/>
                        <a:pt x="756" y="538"/>
                        <a:pt x="821" y="562"/>
                      </a:cubicBezTo>
                      <a:cubicBezTo>
                        <a:pt x="952" y="609"/>
                        <a:pt x="1046" y="728"/>
                        <a:pt x="1067" y="867"/>
                      </a:cubicBezTo>
                      <a:cubicBezTo>
                        <a:pt x="1067" y="867"/>
                        <a:pt x="1067" y="867"/>
                        <a:pt x="1067" y="870"/>
                      </a:cubicBezTo>
                      <a:lnTo>
                        <a:pt x="1070" y="870"/>
                      </a:lnTo>
                      <a:cubicBezTo>
                        <a:pt x="1070" y="867"/>
                        <a:pt x="1070" y="867"/>
                        <a:pt x="1070" y="864"/>
                      </a:cubicBezTo>
                      <a:cubicBezTo>
                        <a:pt x="1044" y="639"/>
                        <a:pt x="866" y="520"/>
                        <a:pt x="649" y="517"/>
                      </a:cubicBezTo>
                      <a:cubicBezTo>
                        <a:pt x="486" y="514"/>
                        <a:pt x="267" y="532"/>
                        <a:pt x="190" y="354"/>
                      </a:cubicBezTo>
                      <a:cubicBezTo>
                        <a:pt x="160" y="283"/>
                        <a:pt x="154" y="209"/>
                        <a:pt x="119" y="138"/>
                      </a:cubicBezTo>
                      <a:cubicBezTo>
                        <a:pt x="92" y="88"/>
                        <a:pt x="56" y="40"/>
                        <a:pt x="12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58" name="Google Shape;558;p41"/>
                <p:cNvSpPr/>
                <p:nvPr/>
              </p:nvSpPr>
              <p:spPr>
                <a:xfrm flipH="1">
                  <a:off x="3590574" y="1807724"/>
                  <a:ext cx="238553" cy="18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997" extrusionOk="0">
                      <a:moveTo>
                        <a:pt x="383" y="1"/>
                      </a:moveTo>
                      <a:cubicBezTo>
                        <a:pt x="131" y="226"/>
                        <a:pt x="1" y="567"/>
                        <a:pt x="262" y="846"/>
                      </a:cubicBezTo>
                      <a:cubicBezTo>
                        <a:pt x="344" y="942"/>
                        <a:pt x="463" y="997"/>
                        <a:pt x="586" y="997"/>
                      </a:cubicBezTo>
                      <a:cubicBezTo>
                        <a:pt x="619" y="997"/>
                        <a:pt x="653" y="993"/>
                        <a:pt x="686" y="985"/>
                      </a:cubicBezTo>
                      <a:cubicBezTo>
                        <a:pt x="853" y="947"/>
                        <a:pt x="1008" y="891"/>
                        <a:pt x="1174" y="891"/>
                      </a:cubicBezTo>
                      <a:cubicBezTo>
                        <a:pt x="1214" y="891"/>
                        <a:pt x="1255" y="894"/>
                        <a:pt x="1296" y="902"/>
                      </a:cubicBezTo>
                      <a:cubicBezTo>
                        <a:pt x="1296" y="902"/>
                        <a:pt x="1302" y="893"/>
                        <a:pt x="1296" y="893"/>
                      </a:cubicBezTo>
                      <a:cubicBezTo>
                        <a:pt x="1249" y="879"/>
                        <a:pt x="1202" y="874"/>
                        <a:pt x="1155" y="874"/>
                      </a:cubicBezTo>
                      <a:cubicBezTo>
                        <a:pt x="1067" y="874"/>
                        <a:pt x="980" y="893"/>
                        <a:pt x="893" y="914"/>
                      </a:cubicBezTo>
                      <a:cubicBezTo>
                        <a:pt x="785" y="940"/>
                        <a:pt x="678" y="978"/>
                        <a:pt x="573" y="978"/>
                      </a:cubicBezTo>
                      <a:cubicBezTo>
                        <a:pt x="502" y="978"/>
                        <a:pt x="432" y="961"/>
                        <a:pt x="362" y="914"/>
                      </a:cubicBezTo>
                      <a:cubicBezTo>
                        <a:pt x="208" y="807"/>
                        <a:pt x="102" y="626"/>
                        <a:pt x="128" y="433"/>
                      </a:cubicBezTo>
                      <a:cubicBezTo>
                        <a:pt x="152" y="259"/>
                        <a:pt x="273" y="128"/>
                        <a:pt x="386" y="4"/>
                      </a:cubicBezTo>
                      <a:cubicBezTo>
                        <a:pt x="389" y="1"/>
                        <a:pt x="383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59" name="Google Shape;559;p41"/>
                <p:cNvSpPr/>
                <p:nvPr/>
              </p:nvSpPr>
              <p:spPr>
                <a:xfrm flipH="1">
                  <a:off x="3583433" y="1374738"/>
                  <a:ext cx="29110" cy="21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16" extrusionOk="0">
                      <a:moveTo>
                        <a:pt x="81" y="0"/>
                      </a:moveTo>
                      <a:cubicBezTo>
                        <a:pt x="38" y="0"/>
                        <a:pt x="1" y="53"/>
                        <a:pt x="36" y="98"/>
                      </a:cubicBezTo>
                      <a:cubicBezTo>
                        <a:pt x="48" y="111"/>
                        <a:pt x="63" y="116"/>
                        <a:pt x="76" y="116"/>
                      </a:cubicBezTo>
                      <a:cubicBezTo>
                        <a:pt x="119" y="116"/>
                        <a:pt x="158" y="63"/>
                        <a:pt x="122" y="20"/>
                      </a:cubicBezTo>
                      <a:cubicBezTo>
                        <a:pt x="110" y="6"/>
                        <a:pt x="95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0" name="Google Shape;560;p41"/>
                <p:cNvSpPr/>
                <p:nvPr/>
              </p:nvSpPr>
              <p:spPr>
                <a:xfrm flipH="1">
                  <a:off x="3573912" y="1392130"/>
                  <a:ext cx="30208" cy="21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18" extrusionOk="0">
                      <a:moveTo>
                        <a:pt x="84" y="1"/>
                      </a:moveTo>
                      <a:cubicBezTo>
                        <a:pt x="39" y="1"/>
                        <a:pt x="0" y="55"/>
                        <a:pt x="41" y="97"/>
                      </a:cubicBezTo>
                      <a:cubicBezTo>
                        <a:pt x="53" y="111"/>
                        <a:pt x="68" y="117"/>
                        <a:pt x="82" y="117"/>
                      </a:cubicBezTo>
                      <a:cubicBezTo>
                        <a:pt x="125" y="117"/>
                        <a:pt x="165" y="63"/>
                        <a:pt x="127" y="20"/>
                      </a:cubicBezTo>
                      <a:cubicBezTo>
                        <a:pt x="113" y="6"/>
                        <a:pt x="9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1" name="Google Shape;561;p41"/>
                <p:cNvSpPr/>
                <p:nvPr/>
              </p:nvSpPr>
              <p:spPr>
                <a:xfrm flipH="1">
                  <a:off x="3549196" y="1422339"/>
                  <a:ext cx="28194" cy="2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112" extrusionOk="0">
                      <a:moveTo>
                        <a:pt x="80" y="1"/>
                      </a:moveTo>
                      <a:cubicBezTo>
                        <a:pt x="38" y="1"/>
                        <a:pt x="0" y="51"/>
                        <a:pt x="34" y="95"/>
                      </a:cubicBezTo>
                      <a:cubicBezTo>
                        <a:pt x="46" y="107"/>
                        <a:pt x="59" y="111"/>
                        <a:pt x="73" y="111"/>
                      </a:cubicBezTo>
                      <a:cubicBezTo>
                        <a:pt x="115" y="111"/>
                        <a:pt x="154" y="61"/>
                        <a:pt x="120" y="18"/>
                      </a:cubicBezTo>
                      <a:cubicBezTo>
                        <a:pt x="108" y="6"/>
                        <a:pt x="94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2" name="Google Shape;562;p41"/>
                <p:cNvSpPr/>
                <p:nvPr/>
              </p:nvSpPr>
              <p:spPr>
                <a:xfrm flipH="1">
                  <a:off x="3532536" y="1433323"/>
                  <a:ext cx="29476" cy="2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7" extrusionOk="0">
                      <a:moveTo>
                        <a:pt x="82" y="1"/>
                      </a:moveTo>
                      <a:cubicBezTo>
                        <a:pt x="38" y="1"/>
                        <a:pt x="0" y="53"/>
                        <a:pt x="36" y="98"/>
                      </a:cubicBezTo>
                      <a:cubicBezTo>
                        <a:pt x="49" y="111"/>
                        <a:pt x="64" y="116"/>
                        <a:pt x="78" y="116"/>
                      </a:cubicBezTo>
                      <a:cubicBezTo>
                        <a:pt x="122" y="116"/>
                        <a:pt x="161" y="63"/>
                        <a:pt x="125" y="21"/>
                      </a:cubicBezTo>
                      <a:cubicBezTo>
                        <a:pt x="112" y="7"/>
                        <a:pt x="96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3" name="Google Shape;563;p41"/>
                <p:cNvSpPr/>
                <p:nvPr/>
              </p:nvSpPr>
              <p:spPr>
                <a:xfrm flipH="1">
                  <a:off x="3515143" y="1441562"/>
                  <a:ext cx="29476" cy="21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6" extrusionOk="0">
                      <a:moveTo>
                        <a:pt x="82" y="0"/>
                      </a:moveTo>
                      <a:cubicBezTo>
                        <a:pt x="38" y="0"/>
                        <a:pt x="0" y="53"/>
                        <a:pt x="36" y="97"/>
                      </a:cubicBezTo>
                      <a:cubicBezTo>
                        <a:pt x="49" y="110"/>
                        <a:pt x="64" y="116"/>
                        <a:pt x="78" y="116"/>
                      </a:cubicBezTo>
                      <a:cubicBezTo>
                        <a:pt x="122" y="116"/>
                        <a:pt x="161" y="63"/>
                        <a:pt x="125" y="20"/>
                      </a:cubicBezTo>
                      <a:cubicBezTo>
                        <a:pt x="111" y="6"/>
                        <a:pt x="96" y="0"/>
                        <a:pt x="82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4" name="Google Shape;564;p41"/>
                <p:cNvSpPr/>
                <p:nvPr/>
              </p:nvSpPr>
              <p:spPr>
                <a:xfrm flipH="1">
                  <a:off x="2850196" y="3665814"/>
                  <a:ext cx="633640" cy="5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" h="3078" extrusionOk="0">
                      <a:moveTo>
                        <a:pt x="264" y="0"/>
                      </a:moveTo>
                      <a:cubicBezTo>
                        <a:pt x="264" y="0"/>
                        <a:pt x="0" y="2929"/>
                        <a:pt x="42" y="2959"/>
                      </a:cubicBezTo>
                      <a:cubicBezTo>
                        <a:pt x="135" y="3020"/>
                        <a:pt x="2251" y="3077"/>
                        <a:pt x="3054" y="3077"/>
                      </a:cubicBezTo>
                      <a:cubicBezTo>
                        <a:pt x="3226" y="3077"/>
                        <a:pt x="3338" y="3075"/>
                        <a:pt x="3357" y="3069"/>
                      </a:cubicBezTo>
                      <a:cubicBezTo>
                        <a:pt x="3460" y="3033"/>
                        <a:pt x="3377" y="2728"/>
                        <a:pt x="3262" y="2633"/>
                      </a:cubicBezTo>
                      <a:cubicBezTo>
                        <a:pt x="3146" y="2538"/>
                        <a:pt x="2005" y="1995"/>
                        <a:pt x="2005" y="1995"/>
                      </a:cubicBezTo>
                      <a:lnTo>
                        <a:pt x="2227" y="39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5" name="Google Shape;565;p41"/>
                <p:cNvSpPr/>
                <p:nvPr/>
              </p:nvSpPr>
              <p:spPr>
                <a:xfrm flipH="1">
                  <a:off x="2850196" y="4080493"/>
                  <a:ext cx="628697" cy="148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" h="813" extrusionOk="0">
                      <a:moveTo>
                        <a:pt x="47" y="0"/>
                      </a:moveTo>
                      <a:cubicBezTo>
                        <a:pt x="0" y="386"/>
                        <a:pt x="3" y="685"/>
                        <a:pt x="18" y="694"/>
                      </a:cubicBezTo>
                      <a:cubicBezTo>
                        <a:pt x="111" y="755"/>
                        <a:pt x="2224" y="812"/>
                        <a:pt x="3027" y="812"/>
                      </a:cubicBezTo>
                      <a:cubicBezTo>
                        <a:pt x="3199" y="812"/>
                        <a:pt x="3311" y="810"/>
                        <a:pt x="3330" y="804"/>
                      </a:cubicBezTo>
                      <a:cubicBezTo>
                        <a:pt x="3433" y="771"/>
                        <a:pt x="3347" y="466"/>
                        <a:pt x="3235" y="371"/>
                      </a:cubicBezTo>
                      <a:cubicBezTo>
                        <a:pt x="3184" y="329"/>
                        <a:pt x="2947" y="208"/>
                        <a:pt x="2689" y="80"/>
                      </a:cubicBezTo>
                      <a:lnTo>
                        <a:pt x="2689" y="80"/>
                      </a:lnTo>
                      <a:cubicBezTo>
                        <a:pt x="2778" y="146"/>
                        <a:pt x="2876" y="246"/>
                        <a:pt x="2766" y="309"/>
                      </a:cubicBezTo>
                      <a:cubicBezTo>
                        <a:pt x="2746" y="320"/>
                        <a:pt x="2696" y="326"/>
                        <a:pt x="2623" y="326"/>
                      </a:cubicBezTo>
                      <a:cubicBezTo>
                        <a:pt x="2122" y="326"/>
                        <a:pt x="536" y="83"/>
                        <a:pt x="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6" name="Google Shape;566;p41"/>
                <p:cNvSpPr/>
                <p:nvPr/>
              </p:nvSpPr>
              <p:spPr>
                <a:xfrm flipH="1">
                  <a:off x="3019546" y="2078135"/>
                  <a:ext cx="627232" cy="186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0203" extrusionOk="0">
                      <a:moveTo>
                        <a:pt x="1" y="0"/>
                      </a:moveTo>
                      <a:cubicBezTo>
                        <a:pt x="1" y="0"/>
                        <a:pt x="1368" y="5360"/>
                        <a:pt x="1391" y="5473"/>
                      </a:cubicBezTo>
                      <a:cubicBezTo>
                        <a:pt x="1406" y="5562"/>
                        <a:pt x="1024" y="10172"/>
                        <a:pt x="1024" y="10172"/>
                      </a:cubicBezTo>
                      <a:lnTo>
                        <a:pt x="2948" y="10202"/>
                      </a:lnTo>
                      <a:cubicBezTo>
                        <a:pt x="2948" y="10202"/>
                        <a:pt x="3425" y="6253"/>
                        <a:pt x="3342" y="5476"/>
                      </a:cubicBezTo>
                      <a:cubicBezTo>
                        <a:pt x="3289" y="4996"/>
                        <a:pt x="1839" y="0"/>
                        <a:pt x="18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7" name="Google Shape;567;p41"/>
                <p:cNvSpPr/>
                <p:nvPr/>
              </p:nvSpPr>
              <p:spPr>
                <a:xfrm flipH="1">
                  <a:off x="3320896" y="2078135"/>
                  <a:ext cx="325882" cy="717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917" extrusionOk="0">
                      <a:moveTo>
                        <a:pt x="1" y="0"/>
                      </a:moveTo>
                      <a:cubicBezTo>
                        <a:pt x="1" y="0"/>
                        <a:pt x="588" y="2298"/>
                        <a:pt x="997" y="3917"/>
                      </a:cubicBezTo>
                      <a:lnTo>
                        <a:pt x="1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8" name="Google Shape;568;p41"/>
                <p:cNvSpPr/>
                <p:nvPr/>
              </p:nvSpPr>
              <p:spPr>
                <a:xfrm flipH="1">
                  <a:off x="3273114" y="3666913"/>
                  <a:ext cx="633640" cy="5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" h="3078" extrusionOk="0">
                      <a:moveTo>
                        <a:pt x="161" y="0"/>
                      </a:moveTo>
                      <a:cubicBezTo>
                        <a:pt x="161" y="0"/>
                        <a:pt x="1" y="2932"/>
                        <a:pt x="42" y="2959"/>
                      </a:cubicBezTo>
                      <a:cubicBezTo>
                        <a:pt x="135" y="3022"/>
                        <a:pt x="2227" y="3077"/>
                        <a:pt x="3039" y="3077"/>
                      </a:cubicBezTo>
                      <a:cubicBezTo>
                        <a:pt x="3218" y="3077"/>
                        <a:pt x="3335" y="3075"/>
                        <a:pt x="3354" y="3069"/>
                      </a:cubicBezTo>
                      <a:cubicBezTo>
                        <a:pt x="3461" y="3036"/>
                        <a:pt x="3378" y="2731"/>
                        <a:pt x="3262" y="2636"/>
                      </a:cubicBezTo>
                      <a:cubicBezTo>
                        <a:pt x="3146" y="2538"/>
                        <a:pt x="2005" y="1998"/>
                        <a:pt x="2005" y="1998"/>
                      </a:cubicBezTo>
                      <a:lnTo>
                        <a:pt x="2097" y="3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 flipH="1">
                  <a:off x="3273114" y="4081591"/>
                  <a:ext cx="628147" cy="148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813" extrusionOk="0">
                      <a:moveTo>
                        <a:pt x="12" y="0"/>
                      </a:moveTo>
                      <a:cubicBezTo>
                        <a:pt x="3" y="398"/>
                        <a:pt x="0" y="685"/>
                        <a:pt x="12" y="694"/>
                      </a:cubicBezTo>
                      <a:cubicBezTo>
                        <a:pt x="105" y="757"/>
                        <a:pt x="2197" y="812"/>
                        <a:pt x="3009" y="812"/>
                      </a:cubicBezTo>
                      <a:cubicBezTo>
                        <a:pt x="3188" y="812"/>
                        <a:pt x="3305" y="810"/>
                        <a:pt x="3324" y="804"/>
                      </a:cubicBezTo>
                      <a:cubicBezTo>
                        <a:pt x="3431" y="771"/>
                        <a:pt x="3345" y="466"/>
                        <a:pt x="3229" y="374"/>
                      </a:cubicBezTo>
                      <a:cubicBezTo>
                        <a:pt x="3182" y="332"/>
                        <a:pt x="2941" y="208"/>
                        <a:pt x="2687" y="80"/>
                      </a:cubicBezTo>
                      <a:lnTo>
                        <a:pt x="2687" y="80"/>
                      </a:lnTo>
                      <a:cubicBezTo>
                        <a:pt x="2775" y="146"/>
                        <a:pt x="2870" y="246"/>
                        <a:pt x="2764" y="312"/>
                      </a:cubicBezTo>
                      <a:cubicBezTo>
                        <a:pt x="2744" y="323"/>
                        <a:pt x="2693" y="328"/>
                        <a:pt x="2620" y="328"/>
                      </a:cubicBezTo>
                      <a:cubicBezTo>
                        <a:pt x="2113" y="328"/>
                        <a:pt x="504" y="83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0" name="Google Shape;570;p41"/>
                <p:cNvSpPr/>
                <p:nvPr/>
              </p:nvSpPr>
              <p:spPr>
                <a:xfrm flipH="1">
                  <a:off x="3320898" y="2077586"/>
                  <a:ext cx="570660" cy="18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10164" extrusionOk="0">
                      <a:moveTo>
                        <a:pt x="3117" y="0"/>
                      </a:moveTo>
                      <a:lnTo>
                        <a:pt x="612" y="3"/>
                      </a:lnTo>
                      <a:cubicBezTo>
                        <a:pt x="612" y="3"/>
                        <a:pt x="205" y="5100"/>
                        <a:pt x="205" y="5559"/>
                      </a:cubicBezTo>
                      <a:cubicBezTo>
                        <a:pt x="202" y="5844"/>
                        <a:pt x="1" y="10146"/>
                        <a:pt x="1" y="10146"/>
                      </a:cubicBezTo>
                      <a:lnTo>
                        <a:pt x="1943" y="10164"/>
                      </a:lnTo>
                      <a:cubicBezTo>
                        <a:pt x="1943" y="10164"/>
                        <a:pt x="2144" y="6360"/>
                        <a:pt x="2135" y="5577"/>
                      </a:cubicBezTo>
                      <a:cubicBezTo>
                        <a:pt x="2132" y="5369"/>
                        <a:pt x="2266" y="2007"/>
                        <a:pt x="2266" y="2007"/>
                      </a:cubicBezTo>
                      <a:cubicBezTo>
                        <a:pt x="2435" y="1904"/>
                        <a:pt x="2613" y="1815"/>
                        <a:pt x="2800" y="1740"/>
                      </a:cubicBezTo>
                      <a:cubicBezTo>
                        <a:pt x="2820" y="1687"/>
                        <a:pt x="2838" y="1631"/>
                        <a:pt x="2853" y="1574"/>
                      </a:cubicBezTo>
                      <a:cubicBezTo>
                        <a:pt x="3063" y="881"/>
                        <a:pt x="3117" y="0"/>
                        <a:pt x="31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1" name="Google Shape;571;p41"/>
                <p:cNvSpPr/>
                <p:nvPr/>
              </p:nvSpPr>
              <p:spPr>
                <a:xfrm flipH="1">
                  <a:off x="3353483" y="2388091"/>
                  <a:ext cx="152506" cy="71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389" extrusionOk="0">
                      <a:moveTo>
                        <a:pt x="824" y="0"/>
                      </a:moveTo>
                      <a:cubicBezTo>
                        <a:pt x="679" y="47"/>
                        <a:pt x="536" y="92"/>
                        <a:pt x="394" y="151"/>
                      </a:cubicBezTo>
                      <a:cubicBezTo>
                        <a:pt x="323" y="184"/>
                        <a:pt x="255" y="219"/>
                        <a:pt x="187" y="261"/>
                      </a:cubicBezTo>
                      <a:cubicBezTo>
                        <a:pt x="121" y="296"/>
                        <a:pt x="62" y="335"/>
                        <a:pt x="3" y="380"/>
                      </a:cubicBezTo>
                      <a:cubicBezTo>
                        <a:pt x="0" y="382"/>
                        <a:pt x="2" y="389"/>
                        <a:pt x="6" y="389"/>
                      </a:cubicBezTo>
                      <a:cubicBezTo>
                        <a:pt x="7" y="389"/>
                        <a:pt x="8" y="389"/>
                        <a:pt x="9" y="388"/>
                      </a:cubicBezTo>
                      <a:cubicBezTo>
                        <a:pt x="77" y="362"/>
                        <a:pt x="145" y="323"/>
                        <a:pt x="213" y="296"/>
                      </a:cubicBezTo>
                      <a:cubicBezTo>
                        <a:pt x="281" y="270"/>
                        <a:pt x="350" y="237"/>
                        <a:pt x="415" y="205"/>
                      </a:cubicBezTo>
                      <a:cubicBezTo>
                        <a:pt x="554" y="139"/>
                        <a:pt x="688" y="65"/>
                        <a:pt x="827" y="9"/>
                      </a:cubicBezTo>
                      <a:cubicBezTo>
                        <a:pt x="833" y="6"/>
                        <a:pt x="830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2" name="Google Shape;572;p41"/>
                <p:cNvSpPr/>
                <p:nvPr/>
              </p:nvSpPr>
              <p:spPr>
                <a:xfrm flipH="1">
                  <a:off x="3567871" y="2114934"/>
                  <a:ext cx="139141" cy="12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71" extrusionOk="0">
                      <a:moveTo>
                        <a:pt x="754" y="1"/>
                      </a:moveTo>
                      <a:cubicBezTo>
                        <a:pt x="751" y="1"/>
                        <a:pt x="748" y="4"/>
                        <a:pt x="751" y="7"/>
                      </a:cubicBezTo>
                      <a:cubicBezTo>
                        <a:pt x="730" y="99"/>
                        <a:pt x="703" y="190"/>
                        <a:pt x="674" y="279"/>
                      </a:cubicBezTo>
                      <a:cubicBezTo>
                        <a:pt x="644" y="362"/>
                        <a:pt x="615" y="451"/>
                        <a:pt x="546" y="511"/>
                      </a:cubicBezTo>
                      <a:cubicBezTo>
                        <a:pt x="511" y="537"/>
                        <a:pt x="472" y="555"/>
                        <a:pt x="428" y="570"/>
                      </a:cubicBezTo>
                      <a:cubicBezTo>
                        <a:pt x="386" y="582"/>
                        <a:pt x="345" y="597"/>
                        <a:pt x="297" y="609"/>
                      </a:cubicBezTo>
                      <a:cubicBezTo>
                        <a:pt x="202" y="632"/>
                        <a:pt x="105" y="647"/>
                        <a:pt x="4" y="647"/>
                      </a:cubicBezTo>
                      <a:cubicBezTo>
                        <a:pt x="4" y="647"/>
                        <a:pt x="4" y="650"/>
                        <a:pt x="4" y="650"/>
                      </a:cubicBezTo>
                      <a:cubicBezTo>
                        <a:pt x="1" y="653"/>
                        <a:pt x="1" y="656"/>
                        <a:pt x="4" y="659"/>
                      </a:cubicBezTo>
                      <a:cubicBezTo>
                        <a:pt x="59" y="667"/>
                        <a:pt x="115" y="670"/>
                        <a:pt x="172" y="670"/>
                      </a:cubicBezTo>
                      <a:cubicBezTo>
                        <a:pt x="223" y="670"/>
                        <a:pt x="274" y="667"/>
                        <a:pt x="324" y="662"/>
                      </a:cubicBezTo>
                      <a:cubicBezTo>
                        <a:pt x="422" y="656"/>
                        <a:pt x="514" y="623"/>
                        <a:pt x="591" y="564"/>
                      </a:cubicBezTo>
                      <a:cubicBezTo>
                        <a:pt x="662" y="502"/>
                        <a:pt x="695" y="407"/>
                        <a:pt x="718" y="321"/>
                      </a:cubicBezTo>
                      <a:cubicBezTo>
                        <a:pt x="748" y="217"/>
                        <a:pt x="760" y="110"/>
                        <a:pt x="757" y="7"/>
                      </a:cubicBezTo>
                      <a:cubicBezTo>
                        <a:pt x="757" y="4"/>
                        <a:pt x="757" y="1"/>
                        <a:pt x="7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573" name="Google Shape;573;p41"/>
                <p:cNvGrpSpPr/>
                <p:nvPr/>
              </p:nvGrpSpPr>
              <p:grpSpPr>
                <a:xfrm>
                  <a:off x="3104311" y="2107611"/>
                  <a:ext cx="772051" cy="1767281"/>
                  <a:chOff x="3104311" y="2107611"/>
                  <a:chExt cx="772051" cy="1767281"/>
                </a:xfrm>
              </p:grpSpPr>
              <p:sp>
                <p:nvSpPr>
                  <p:cNvPr id="574" name="Google Shape;574;p41"/>
                  <p:cNvSpPr/>
                  <p:nvPr/>
                </p:nvSpPr>
                <p:spPr>
                  <a:xfrm flipH="1">
                    <a:off x="3104311" y="3859331"/>
                    <a:ext cx="325150" cy="10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57" extrusionOk="0">
                        <a:moveTo>
                          <a:pt x="466" y="0"/>
                        </a:moveTo>
                        <a:cubicBezTo>
                          <a:pt x="428" y="0"/>
                          <a:pt x="390" y="1"/>
                          <a:pt x="353" y="2"/>
                        </a:cubicBezTo>
                        <a:cubicBezTo>
                          <a:pt x="237" y="2"/>
                          <a:pt x="124" y="2"/>
                          <a:pt x="9" y="11"/>
                        </a:cubicBezTo>
                        <a:cubicBezTo>
                          <a:pt x="1" y="11"/>
                          <a:pt x="2" y="20"/>
                          <a:pt x="9" y="20"/>
                        </a:cubicBezTo>
                        <a:cubicBezTo>
                          <a:pt x="10" y="20"/>
                          <a:pt x="11" y="20"/>
                          <a:pt x="12" y="19"/>
                        </a:cubicBezTo>
                        <a:cubicBezTo>
                          <a:pt x="139" y="34"/>
                          <a:pt x="270" y="37"/>
                          <a:pt x="397" y="40"/>
                        </a:cubicBezTo>
                        <a:cubicBezTo>
                          <a:pt x="625" y="49"/>
                          <a:pt x="854" y="55"/>
                          <a:pt x="1082" y="55"/>
                        </a:cubicBezTo>
                        <a:lnTo>
                          <a:pt x="1426" y="55"/>
                        </a:lnTo>
                        <a:cubicBezTo>
                          <a:pt x="1465" y="55"/>
                          <a:pt x="1504" y="56"/>
                          <a:pt x="1542" y="56"/>
                        </a:cubicBezTo>
                        <a:cubicBezTo>
                          <a:pt x="1562" y="56"/>
                          <a:pt x="1581" y="56"/>
                          <a:pt x="1601" y="55"/>
                        </a:cubicBezTo>
                        <a:cubicBezTo>
                          <a:pt x="1657" y="55"/>
                          <a:pt x="1713" y="46"/>
                          <a:pt x="1770" y="46"/>
                        </a:cubicBezTo>
                        <a:cubicBezTo>
                          <a:pt x="1776" y="46"/>
                          <a:pt x="1776" y="37"/>
                          <a:pt x="1770" y="37"/>
                        </a:cubicBezTo>
                        <a:cubicBezTo>
                          <a:pt x="1702" y="34"/>
                          <a:pt x="1633" y="22"/>
                          <a:pt x="1568" y="19"/>
                        </a:cubicBezTo>
                        <a:cubicBezTo>
                          <a:pt x="1506" y="16"/>
                          <a:pt x="1444" y="13"/>
                          <a:pt x="1381" y="13"/>
                        </a:cubicBezTo>
                        <a:cubicBezTo>
                          <a:pt x="1153" y="8"/>
                          <a:pt x="925" y="5"/>
                          <a:pt x="694" y="2"/>
                        </a:cubicBezTo>
                        <a:cubicBezTo>
                          <a:pt x="618" y="2"/>
                          <a:pt x="542" y="0"/>
                          <a:pt x="46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75" name="Google Shape;575;p41"/>
                  <p:cNvSpPr/>
                  <p:nvPr/>
                </p:nvSpPr>
                <p:spPr>
                  <a:xfrm flipH="1">
                    <a:off x="3322179" y="2107611"/>
                    <a:ext cx="516652" cy="1732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2" h="9463" extrusionOk="0">
                        <a:moveTo>
                          <a:pt x="2596" y="1"/>
                        </a:moveTo>
                        <a:cubicBezTo>
                          <a:pt x="2594" y="1"/>
                          <a:pt x="2592" y="2"/>
                          <a:pt x="2592" y="5"/>
                        </a:cubicBezTo>
                        <a:cubicBezTo>
                          <a:pt x="2547" y="204"/>
                          <a:pt x="2509" y="405"/>
                          <a:pt x="2473" y="607"/>
                        </a:cubicBezTo>
                        <a:cubicBezTo>
                          <a:pt x="2461" y="696"/>
                          <a:pt x="2440" y="782"/>
                          <a:pt x="2429" y="874"/>
                        </a:cubicBezTo>
                        <a:lnTo>
                          <a:pt x="2405" y="1019"/>
                        </a:lnTo>
                        <a:cubicBezTo>
                          <a:pt x="2396" y="1055"/>
                          <a:pt x="2393" y="1093"/>
                          <a:pt x="2402" y="1129"/>
                        </a:cubicBezTo>
                        <a:cubicBezTo>
                          <a:pt x="2422" y="1177"/>
                          <a:pt x="2468" y="1206"/>
                          <a:pt x="2519" y="1206"/>
                        </a:cubicBezTo>
                        <a:cubicBezTo>
                          <a:pt x="2521" y="1206"/>
                          <a:pt x="2524" y="1206"/>
                          <a:pt x="2526" y="1206"/>
                        </a:cubicBezTo>
                        <a:lnTo>
                          <a:pt x="2526" y="1209"/>
                        </a:lnTo>
                        <a:cubicBezTo>
                          <a:pt x="2520" y="1238"/>
                          <a:pt x="2509" y="1265"/>
                          <a:pt x="2503" y="1292"/>
                        </a:cubicBezTo>
                        <a:cubicBezTo>
                          <a:pt x="2497" y="1319"/>
                          <a:pt x="2491" y="1345"/>
                          <a:pt x="2482" y="1372"/>
                        </a:cubicBezTo>
                        <a:cubicBezTo>
                          <a:pt x="2476" y="1399"/>
                          <a:pt x="2467" y="1428"/>
                          <a:pt x="2461" y="1455"/>
                        </a:cubicBezTo>
                        <a:cubicBezTo>
                          <a:pt x="2458" y="1467"/>
                          <a:pt x="2455" y="1482"/>
                          <a:pt x="2455" y="1493"/>
                        </a:cubicBezTo>
                        <a:lnTo>
                          <a:pt x="2455" y="1520"/>
                        </a:lnTo>
                        <a:lnTo>
                          <a:pt x="2455" y="1532"/>
                        </a:lnTo>
                        <a:cubicBezTo>
                          <a:pt x="2455" y="1536"/>
                          <a:pt x="2458" y="1539"/>
                          <a:pt x="2461" y="1539"/>
                        </a:cubicBezTo>
                        <a:cubicBezTo>
                          <a:pt x="2462" y="1539"/>
                          <a:pt x="2463" y="1539"/>
                          <a:pt x="2464" y="1538"/>
                        </a:cubicBezTo>
                        <a:cubicBezTo>
                          <a:pt x="2470" y="1523"/>
                          <a:pt x="2482" y="1511"/>
                          <a:pt x="2488" y="1499"/>
                        </a:cubicBezTo>
                        <a:cubicBezTo>
                          <a:pt x="2494" y="1488"/>
                          <a:pt x="2497" y="1476"/>
                          <a:pt x="2503" y="1464"/>
                        </a:cubicBezTo>
                        <a:cubicBezTo>
                          <a:pt x="2512" y="1434"/>
                          <a:pt x="2517" y="1407"/>
                          <a:pt x="2523" y="1378"/>
                        </a:cubicBezTo>
                        <a:cubicBezTo>
                          <a:pt x="2529" y="1351"/>
                          <a:pt x="2535" y="1324"/>
                          <a:pt x="2538" y="1295"/>
                        </a:cubicBezTo>
                        <a:cubicBezTo>
                          <a:pt x="2541" y="1265"/>
                          <a:pt x="2541" y="1238"/>
                          <a:pt x="2541" y="1209"/>
                        </a:cubicBezTo>
                        <a:cubicBezTo>
                          <a:pt x="2541" y="1206"/>
                          <a:pt x="2541" y="1203"/>
                          <a:pt x="2538" y="1203"/>
                        </a:cubicBezTo>
                        <a:lnTo>
                          <a:pt x="2541" y="1203"/>
                        </a:lnTo>
                        <a:cubicBezTo>
                          <a:pt x="2606" y="1191"/>
                          <a:pt x="2663" y="1147"/>
                          <a:pt x="2686" y="1087"/>
                        </a:cubicBezTo>
                        <a:cubicBezTo>
                          <a:pt x="2719" y="1010"/>
                          <a:pt x="2737" y="930"/>
                          <a:pt x="2746" y="847"/>
                        </a:cubicBezTo>
                        <a:cubicBezTo>
                          <a:pt x="2761" y="764"/>
                          <a:pt x="2772" y="678"/>
                          <a:pt x="2784" y="592"/>
                        </a:cubicBezTo>
                        <a:cubicBezTo>
                          <a:pt x="2805" y="414"/>
                          <a:pt x="2817" y="233"/>
                          <a:pt x="2820" y="53"/>
                        </a:cubicBezTo>
                        <a:cubicBezTo>
                          <a:pt x="2821" y="51"/>
                          <a:pt x="2819" y="50"/>
                          <a:pt x="2817" y="50"/>
                        </a:cubicBezTo>
                        <a:cubicBezTo>
                          <a:pt x="2814" y="50"/>
                          <a:pt x="2811" y="51"/>
                          <a:pt x="2811" y="53"/>
                        </a:cubicBezTo>
                        <a:cubicBezTo>
                          <a:pt x="2784" y="227"/>
                          <a:pt x="2758" y="405"/>
                          <a:pt x="2731" y="580"/>
                        </a:cubicBezTo>
                        <a:cubicBezTo>
                          <a:pt x="2722" y="660"/>
                          <a:pt x="2710" y="740"/>
                          <a:pt x="2695" y="820"/>
                        </a:cubicBezTo>
                        <a:cubicBezTo>
                          <a:pt x="2686" y="895"/>
                          <a:pt x="2669" y="969"/>
                          <a:pt x="2648" y="1043"/>
                        </a:cubicBezTo>
                        <a:cubicBezTo>
                          <a:pt x="2632" y="1094"/>
                          <a:pt x="2587" y="1155"/>
                          <a:pt x="2527" y="1155"/>
                        </a:cubicBezTo>
                        <a:cubicBezTo>
                          <a:pt x="2521" y="1155"/>
                          <a:pt x="2515" y="1154"/>
                          <a:pt x="2509" y="1153"/>
                        </a:cubicBezTo>
                        <a:cubicBezTo>
                          <a:pt x="2420" y="1135"/>
                          <a:pt x="2458" y="1025"/>
                          <a:pt x="2470" y="963"/>
                        </a:cubicBezTo>
                        <a:cubicBezTo>
                          <a:pt x="2494" y="806"/>
                          <a:pt x="2517" y="646"/>
                          <a:pt x="2541" y="485"/>
                        </a:cubicBezTo>
                        <a:cubicBezTo>
                          <a:pt x="2553" y="405"/>
                          <a:pt x="2559" y="325"/>
                          <a:pt x="2571" y="245"/>
                        </a:cubicBezTo>
                        <a:cubicBezTo>
                          <a:pt x="2583" y="165"/>
                          <a:pt x="2592" y="85"/>
                          <a:pt x="2600" y="5"/>
                        </a:cubicBezTo>
                        <a:cubicBezTo>
                          <a:pt x="2600" y="2"/>
                          <a:pt x="2598" y="1"/>
                          <a:pt x="2596" y="1"/>
                        </a:cubicBezTo>
                        <a:close/>
                        <a:moveTo>
                          <a:pt x="1453" y="268"/>
                        </a:moveTo>
                        <a:cubicBezTo>
                          <a:pt x="1452" y="268"/>
                          <a:pt x="1451" y="268"/>
                          <a:pt x="1450" y="269"/>
                        </a:cubicBezTo>
                        <a:cubicBezTo>
                          <a:pt x="1450" y="272"/>
                          <a:pt x="1450" y="272"/>
                          <a:pt x="1450" y="275"/>
                        </a:cubicBezTo>
                        <a:cubicBezTo>
                          <a:pt x="1595" y="936"/>
                          <a:pt x="1758" y="1594"/>
                          <a:pt x="1922" y="2252"/>
                        </a:cubicBezTo>
                        <a:cubicBezTo>
                          <a:pt x="2067" y="2842"/>
                          <a:pt x="2212" y="3429"/>
                          <a:pt x="2360" y="4017"/>
                        </a:cubicBezTo>
                        <a:cubicBezTo>
                          <a:pt x="2434" y="4304"/>
                          <a:pt x="2506" y="4583"/>
                          <a:pt x="2577" y="4879"/>
                        </a:cubicBezTo>
                        <a:cubicBezTo>
                          <a:pt x="2651" y="5173"/>
                          <a:pt x="2707" y="5466"/>
                          <a:pt x="2695" y="5769"/>
                        </a:cubicBezTo>
                        <a:cubicBezTo>
                          <a:pt x="2686" y="6068"/>
                          <a:pt x="2654" y="6371"/>
                          <a:pt x="2627" y="6670"/>
                        </a:cubicBezTo>
                        <a:cubicBezTo>
                          <a:pt x="2603" y="6969"/>
                          <a:pt x="2577" y="7272"/>
                          <a:pt x="2553" y="7571"/>
                        </a:cubicBezTo>
                        <a:cubicBezTo>
                          <a:pt x="2506" y="8173"/>
                          <a:pt x="2464" y="8775"/>
                          <a:pt x="2423" y="9377"/>
                        </a:cubicBezTo>
                        <a:cubicBezTo>
                          <a:pt x="2423" y="9380"/>
                          <a:pt x="2426" y="9381"/>
                          <a:pt x="2429" y="9381"/>
                        </a:cubicBezTo>
                        <a:cubicBezTo>
                          <a:pt x="2431" y="9381"/>
                          <a:pt x="2434" y="9380"/>
                          <a:pt x="2434" y="9377"/>
                        </a:cubicBezTo>
                        <a:cubicBezTo>
                          <a:pt x="2440" y="9303"/>
                          <a:pt x="2449" y="9226"/>
                          <a:pt x="2458" y="9152"/>
                        </a:cubicBezTo>
                        <a:cubicBezTo>
                          <a:pt x="2523" y="8553"/>
                          <a:pt x="2574" y="7948"/>
                          <a:pt x="2627" y="7349"/>
                        </a:cubicBezTo>
                        <a:cubicBezTo>
                          <a:pt x="2654" y="7047"/>
                          <a:pt x="2678" y="6744"/>
                          <a:pt x="2704" y="6445"/>
                        </a:cubicBezTo>
                        <a:cubicBezTo>
                          <a:pt x="2728" y="6148"/>
                          <a:pt x="2767" y="5840"/>
                          <a:pt x="2749" y="5543"/>
                        </a:cubicBezTo>
                        <a:cubicBezTo>
                          <a:pt x="2731" y="5247"/>
                          <a:pt x="2648" y="4959"/>
                          <a:pt x="2577" y="4672"/>
                        </a:cubicBezTo>
                        <a:cubicBezTo>
                          <a:pt x="2506" y="4378"/>
                          <a:pt x="2431" y="4085"/>
                          <a:pt x="2357" y="3791"/>
                        </a:cubicBezTo>
                        <a:cubicBezTo>
                          <a:pt x="2212" y="3204"/>
                          <a:pt x="2064" y="2617"/>
                          <a:pt x="1919" y="2030"/>
                        </a:cubicBezTo>
                        <a:cubicBezTo>
                          <a:pt x="1770" y="1443"/>
                          <a:pt x="1622" y="856"/>
                          <a:pt x="1456" y="272"/>
                        </a:cubicBezTo>
                        <a:cubicBezTo>
                          <a:pt x="1456" y="270"/>
                          <a:pt x="1455" y="268"/>
                          <a:pt x="1453" y="268"/>
                        </a:cubicBezTo>
                        <a:close/>
                        <a:moveTo>
                          <a:pt x="555" y="39"/>
                        </a:moveTo>
                        <a:cubicBezTo>
                          <a:pt x="553" y="39"/>
                          <a:pt x="551" y="42"/>
                          <a:pt x="549" y="44"/>
                        </a:cubicBezTo>
                        <a:cubicBezTo>
                          <a:pt x="495" y="732"/>
                          <a:pt x="454" y="1422"/>
                          <a:pt x="407" y="2110"/>
                        </a:cubicBezTo>
                        <a:cubicBezTo>
                          <a:pt x="329" y="3332"/>
                          <a:pt x="261" y="4553"/>
                          <a:pt x="193" y="5775"/>
                        </a:cubicBezTo>
                        <a:cubicBezTo>
                          <a:pt x="155" y="6388"/>
                          <a:pt x="122" y="7002"/>
                          <a:pt x="86" y="7616"/>
                        </a:cubicBezTo>
                        <a:cubicBezTo>
                          <a:pt x="51" y="8232"/>
                          <a:pt x="30" y="8846"/>
                          <a:pt x="0" y="9457"/>
                        </a:cubicBezTo>
                        <a:lnTo>
                          <a:pt x="0" y="9460"/>
                        </a:lnTo>
                        <a:cubicBezTo>
                          <a:pt x="0" y="9463"/>
                          <a:pt x="3" y="9463"/>
                          <a:pt x="3" y="9463"/>
                        </a:cubicBezTo>
                        <a:cubicBezTo>
                          <a:pt x="6" y="9463"/>
                          <a:pt x="6" y="9460"/>
                          <a:pt x="6" y="9457"/>
                        </a:cubicBezTo>
                        <a:cubicBezTo>
                          <a:pt x="48" y="8772"/>
                          <a:pt x="104" y="8084"/>
                          <a:pt x="146" y="7393"/>
                        </a:cubicBezTo>
                        <a:cubicBezTo>
                          <a:pt x="223" y="6172"/>
                          <a:pt x="297" y="4959"/>
                          <a:pt x="368" y="3732"/>
                        </a:cubicBezTo>
                        <a:cubicBezTo>
                          <a:pt x="439" y="2502"/>
                          <a:pt x="510" y="1274"/>
                          <a:pt x="561" y="44"/>
                        </a:cubicBezTo>
                        <a:cubicBezTo>
                          <a:pt x="561" y="41"/>
                          <a:pt x="558" y="41"/>
                          <a:pt x="558" y="41"/>
                        </a:cubicBezTo>
                        <a:cubicBezTo>
                          <a:pt x="557" y="40"/>
                          <a:pt x="556" y="39"/>
                          <a:pt x="555" y="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576" name="Google Shape;576;p41"/>
                  <p:cNvSpPr/>
                  <p:nvPr/>
                </p:nvSpPr>
                <p:spPr>
                  <a:xfrm flipH="1">
                    <a:off x="3552128" y="3864457"/>
                    <a:ext cx="324235" cy="10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" h="57" extrusionOk="0">
                        <a:moveTo>
                          <a:pt x="351" y="0"/>
                        </a:moveTo>
                        <a:cubicBezTo>
                          <a:pt x="235" y="3"/>
                          <a:pt x="119" y="0"/>
                          <a:pt x="7" y="9"/>
                        </a:cubicBezTo>
                        <a:cubicBezTo>
                          <a:pt x="4" y="9"/>
                          <a:pt x="1" y="12"/>
                          <a:pt x="1" y="15"/>
                        </a:cubicBezTo>
                        <a:cubicBezTo>
                          <a:pt x="1" y="18"/>
                          <a:pt x="4" y="21"/>
                          <a:pt x="7" y="21"/>
                        </a:cubicBezTo>
                        <a:cubicBezTo>
                          <a:pt x="134" y="36"/>
                          <a:pt x="265" y="36"/>
                          <a:pt x="392" y="42"/>
                        </a:cubicBezTo>
                        <a:cubicBezTo>
                          <a:pt x="623" y="51"/>
                          <a:pt x="852" y="57"/>
                          <a:pt x="1080" y="57"/>
                        </a:cubicBezTo>
                        <a:lnTo>
                          <a:pt x="1599" y="57"/>
                        </a:lnTo>
                        <a:cubicBezTo>
                          <a:pt x="1655" y="54"/>
                          <a:pt x="1711" y="45"/>
                          <a:pt x="1768" y="45"/>
                        </a:cubicBezTo>
                        <a:cubicBezTo>
                          <a:pt x="1771" y="45"/>
                          <a:pt x="1771" y="36"/>
                          <a:pt x="1768" y="36"/>
                        </a:cubicBezTo>
                        <a:cubicBezTo>
                          <a:pt x="1700" y="36"/>
                          <a:pt x="1628" y="24"/>
                          <a:pt x="1566" y="21"/>
                        </a:cubicBezTo>
                        <a:cubicBezTo>
                          <a:pt x="1504" y="18"/>
                          <a:pt x="1442" y="15"/>
                          <a:pt x="1379" y="15"/>
                        </a:cubicBezTo>
                        <a:cubicBezTo>
                          <a:pt x="1151" y="6"/>
                          <a:pt x="920" y="3"/>
                          <a:pt x="6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577" name="Google Shape;577;p41"/>
                <p:cNvSpPr/>
                <p:nvPr/>
              </p:nvSpPr>
              <p:spPr>
                <a:xfrm flipH="1">
                  <a:off x="2851661" y="1580155"/>
                  <a:ext cx="660003" cy="51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816" extrusionOk="0">
                      <a:moveTo>
                        <a:pt x="217" y="0"/>
                      </a:moveTo>
                      <a:cubicBezTo>
                        <a:pt x="0" y="0"/>
                        <a:pt x="186" y="536"/>
                        <a:pt x="265" y="731"/>
                      </a:cubicBezTo>
                      <a:cubicBezTo>
                        <a:pt x="449" y="1193"/>
                        <a:pt x="1190" y="2690"/>
                        <a:pt x="1679" y="2797"/>
                      </a:cubicBezTo>
                      <a:cubicBezTo>
                        <a:pt x="1736" y="2809"/>
                        <a:pt x="1824" y="2815"/>
                        <a:pt x="1931" y="2815"/>
                      </a:cubicBezTo>
                      <a:cubicBezTo>
                        <a:pt x="2425" y="2815"/>
                        <a:pt x="3329" y="2687"/>
                        <a:pt x="3511" y="2435"/>
                      </a:cubicBezTo>
                      <a:cubicBezTo>
                        <a:pt x="3604" y="2305"/>
                        <a:pt x="3450" y="1411"/>
                        <a:pt x="3282" y="1411"/>
                      </a:cubicBezTo>
                      <a:cubicBezTo>
                        <a:pt x="3278" y="1411"/>
                        <a:pt x="3275" y="1412"/>
                        <a:pt x="3271" y="1413"/>
                      </a:cubicBezTo>
                      <a:cubicBezTo>
                        <a:pt x="3119" y="1444"/>
                        <a:pt x="2289" y="1555"/>
                        <a:pt x="2013" y="1555"/>
                      </a:cubicBezTo>
                      <a:cubicBezTo>
                        <a:pt x="1978" y="1555"/>
                        <a:pt x="1952" y="1553"/>
                        <a:pt x="1937" y="1549"/>
                      </a:cubicBezTo>
                      <a:cubicBezTo>
                        <a:pt x="1810" y="1513"/>
                        <a:pt x="858" y="416"/>
                        <a:pt x="502" y="144"/>
                      </a:cubicBezTo>
                      <a:cubicBezTo>
                        <a:pt x="369" y="42"/>
                        <a:pt x="277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8" name="Google Shape;578;p41"/>
                <p:cNvSpPr/>
                <p:nvPr/>
              </p:nvSpPr>
              <p:spPr>
                <a:xfrm flipH="1">
                  <a:off x="3256268" y="1567705"/>
                  <a:ext cx="250637" cy="2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508" extrusionOk="0">
                      <a:moveTo>
                        <a:pt x="144" y="0"/>
                      </a:moveTo>
                      <a:cubicBezTo>
                        <a:pt x="12" y="0"/>
                        <a:pt x="0" y="174"/>
                        <a:pt x="82" y="434"/>
                      </a:cubicBezTo>
                      <a:cubicBezTo>
                        <a:pt x="215" y="858"/>
                        <a:pt x="556" y="1507"/>
                        <a:pt x="556" y="1507"/>
                      </a:cubicBezTo>
                      <a:lnTo>
                        <a:pt x="1369" y="1027"/>
                      </a:lnTo>
                      <a:cubicBezTo>
                        <a:pt x="1111" y="748"/>
                        <a:pt x="838" y="484"/>
                        <a:pt x="553" y="235"/>
                      </a:cubicBezTo>
                      <a:cubicBezTo>
                        <a:pt x="362" y="71"/>
                        <a:pt x="228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9" name="Google Shape;579;p41"/>
                <p:cNvSpPr/>
                <p:nvPr/>
              </p:nvSpPr>
              <p:spPr>
                <a:xfrm flipH="1">
                  <a:off x="3246567" y="1549214"/>
                  <a:ext cx="567365" cy="68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" h="3740" extrusionOk="0">
                      <a:moveTo>
                        <a:pt x="1554" y="0"/>
                      </a:moveTo>
                      <a:cubicBezTo>
                        <a:pt x="1321" y="0"/>
                        <a:pt x="1080" y="146"/>
                        <a:pt x="970" y="262"/>
                      </a:cubicBezTo>
                      <a:cubicBezTo>
                        <a:pt x="374" y="891"/>
                        <a:pt x="214" y="2044"/>
                        <a:pt x="1" y="3740"/>
                      </a:cubicBezTo>
                      <a:lnTo>
                        <a:pt x="3001" y="3476"/>
                      </a:lnTo>
                      <a:lnTo>
                        <a:pt x="2817" y="2444"/>
                      </a:lnTo>
                      <a:cubicBezTo>
                        <a:pt x="2817" y="2444"/>
                        <a:pt x="3099" y="1952"/>
                        <a:pt x="2936" y="1596"/>
                      </a:cubicBezTo>
                      <a:cubicBezTo>
                        <a:pt x="2853" y="1419"/>
                        <a:pt x="2129" y="307"/>
                        <a:pt x="1824" y="84"/>
                      </a:cubicBezTo>
                      <a:cubicBezTo>
                        <a:pt x="1742" y="24"/>
                        <a:pt x="1649" y="0"/>
                        <a:pt x="15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0" name="Google Shape;580;p41"/>
                <p:cNvSpPr/>
                <p:nvPr/>
              </p:nvSpPr>
              <p:spPr>
                <a:xfrm flipH="1">
                  <a:off x="3263224" y="1733027"/>
                  <a:ext cx="148844" cy="21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1174" extrusionOk="0">
                      <a:moveTo>
                        <a:pt x="674" y="0"/>
                      </a:moveTo>
                      <a:cubicBezTo>
                        <a:pt x="673" y="0"/>
                        <a:pt x="671" y="1"/>
                        <a:pt x="670" y="2"/>
                      </a:cubicBezTo>
                      <a:cubicBezTo>
                        <a:pt x="613" y="38"/>
                        <a:pt x="551" y="71"/>
                        <a:pt x="498" y="106"/>
                      </a:cubicBezTo>
                      <a:cubicBezTo>
                        <a:pt x="485" y="114"/>
                        <a:pt x="472" y="121"/>
                        <a:pt x="459" y="129"/>
                      </a:cubicBezTo>
                      <a:lnTo>
                        <a:pt x="459" y="129"/>
                      </a:lnTo>
                      <a:cubicBezTo>
                        <a:pt x="432" y="89"/>
                        <a:pt x="408" y="55"/>
                        <a:pt x="394" y="35"/>
                      </a:cubicBezTo>
                      <a:cubicBezTo>
                        <a:pt x="394" y="34"/>
                        <a:pt x="393" y="34"/>
                        <a:pt x="392" y="34"/>
                      </a:cubicBezTo>
                      <a:cubicBezTo>
                        <a:pt x="390" y="34"/>
                        <a:pt x="386" y="36"/>
                        <a:pt x="388" y="38"/>
                      </a:cubicBezTo>
                      <a:cubicBezTo>
                        <a:pt x="403" y="57"/>
                        <a:pt x="425" y="91"/>
                        <a:pt x="452" y="134"/>
                      </a:cubicBezTo>
                      <a:lnTo>
                        <a:pt x="452" y="134"/>
                      </a:lnTo>
                      <a:cubicBezTo>
                        <a:pt x="454" y="132"/>
                        <a:pt x="456" y="131"/>
                        <a:pt x="459" y="129"/>
                      </a:cubicBezTo>
                      <a:lnTo>
                        <a:pt x="459" y="129"/>
                      </a:lnTo>
                      <a:cubicBezTo>
                        <a:pt x="463" y="136"/>
                        <a:pt x="468" y="143"/>
                        <a:pt x="473" y="151"/>
                      </a:cubicBezTo>
                      <a:lnTo>
                        <a:pt x="473" y="151"/>
                      </a:lnTo>
                      <a:cubicBezTo>
                        <a:pt x="487" y="141"/>
                        <a:pt x="502" y="131"/>
                        <a:pt x="516" y="121"/>
                      </a:cubicBezTo>
                      <a:cubicBezTo>
                        <a:pt x="572" y="85"/>
                        <a:pt x="622" y="44"/>
                        <a:pt x="676" y="8"/>
                      </a:cubicBezTo>
                      <a:cubicBezTo>
                        <a:pt x="679" y="5"/>
                        <a:pt x="679" y="2"/>
                        <a:pt x="676" y="2"/>
                      </a:cubicBezTo>
                      <a:cubicBezTo>
                        <a:pt x="676" y="1"/>
                        <a:pt x="675" y="0"/>
                        <a:pt x="674" y="0"/>
                      </a:cubicBezTo>
                      <a:close/>
                      <a:moveTo>
                        <a:pt x="452" y="134"/>
                      </a:moveTo>
                      <a:cubicBezTo>
                        <a:pt x="411" y="159"/>
                        <a:pt x="371" y="185"/>
                        <a:pt x="332" y="213"/>
                      </a:cubicBezTo>
                      <a:cubicBezTo>
                        <a:pt x="219" y="284"/>
                        <a:pt x="109" y="361"/>
                        <a:pt x="3" y="438"/>
                      </a:cubicBezTo>
                      <a:cubicBezTo>
                        <a:pt x="1" y="440"/>
                        <a:pt x="1" y="442"/>
                        <a:pt x="4" y="442"/>
                      </a:cubicBezTo>
                      <a:cubicBezTo>
                        <a:pt x="5" y="442"/>
                        <a:pt x="7" y="442"/>
                        <a:pt x="9" y="441"/>
                      </a:cubicBezTo>
                      <a:cubicBezTo>
                        <a:pt x="124" y="376"/>
                        <a:pt x="237" y="305"/>
                        <a:pt x="347" y="234"/>
                      </a:cubicBezTo>
                      <a:cubicBezTo>
                        <a:pt x="388" y="207"/>
                        <a:pt x="427" y="182"/>
                        <a:pt x="465" y="156"/>
                      </a:cubicBezTo>
                      <a:lnTo>
                        <a:pt x="465" y="156"/>
                      </a:lnTo>
                      <a:cubicBezTo>
                        <a:pt x="550" y="294"/>
                        <a:pt x="666" y="499"/>
                        <a:pt x="702" y="566"/>
                      </a:cubicBezTo>
                      <a:cubicBezTo>
                        <a:pt x="750" y="655"/>
                        <a:pt x="774" y="753"/>
                        <a:pt x="774" y="853"/>
                      </a:cubicBezTo>
                      <a:cubicBezTo>
                        <a:pt x="771" y="960"/>
                        <a:pt x="759" y="1064"/>
                        <a:pt x="732" y="1165"/>
                      </a:cubicBezTo>
                      <a:cubicBezTo>
                        <a:pt x="730" y="1170"/>
                        <a:pt x="733" y="1174"/>
                        <a:pt x="736" y="1174"/>
                      </a:cubicBezTo>
                      <a:cubicBezTo>
                        <a:pt x="738" y="1174"/>
                        <a:pt x="740" y="1173"/>
                        <a:pt x="741" y="1171"/>
                      </a:cubicBezTo>
                      <a:cubicBezTo>
                        <a:pt x="771" y="1096"/>
                        <a:pt x="791" y="1019"/>
                        <a:pt x="800" y="939"/>
                      </a:cubicBezTo>
                      <a:cubicBezTo>
                        <a:pt x="812" y="859"/>
                        <a:pt x="809" y="776"/>
                        <a:pt x="791" y="696"/>
                      </a:cubicBezTo>
                      <a:lnTo>
                        <a:pt x="791" y="699"/>
                      </a:lnTo>
                      <a:cubicBezTo>
                        <a:pt x="768" y="622"/>
                        <a:pt x="735" y="554"/>
                        <a:pt x="690" y="489"/>
                      </a:cubicBezTo>
                      <a:cubicBezTo>
                        <a:pt x="679" y="465"/>
                        <a:pt x="646" y="415"/>
                        <a:pt x="607" y="355"/>
                      </a:cubicBezTo>
                      <a:cubicBezTo>
                        <a:pt x="596" y="326"/>
                        <a:pt x="584" y="299"/>
                        <a:pt x="572" y="272"/>
                      </a:cubicBezTo>
                      <a:cubicBezTo>
                        <a:pt x="548" y="231"/>
                        <a:pt x="527" y="192"/>
                        <a:pt x="510" y="148"/>
                      </a:cubicBezTo>
                      <a:cubicBezTo>
                        <a:pt x="510" y="147"/>
                        <a:pt x="509" y="147"/>
                        <a:pt x="508" y="147"/>
                      </a:cubicBezTo>
                      <a:cubicBezTo>
                        <a:pt x="505" y="147"/>
                        <a:pt x="502" y="149"/>
                        <a:pt x="504" y="151"/>
                      </a:cubicBezTo>
                      <a:cubicBezTo>
                        <a:pt x="521" y="192"/>
                        <a:pt x="542" y="234"/>
                        <a:pt x="554" y="275"/>
                      </a:cubicBezTo>
                      <a:cubicBezTo>
                        <a:pt x="527" y="233"/>
                        <a:pt x="499" y="189"/>
                        <a:pt x="473" y="151"/>
                      </a:cubicBezTo>
                      <a:lnTo>
                        <a:pt x="473" y="151"/>
                      </a:lnTo>
                      <a:cubicBezTo>
                        <a:pt x="470" y="153"/>
                        <a:pt x="468" y="154"/>
                        <a:pt x="465" y="156"/>
                      </a:cubicBezTo>
                      <a:lnTo>
                        <a:pt x="465" y="156"/>
                      </a:lnTo>
                      <a:cubicBezTo>
                        <a:pt x="461" y="148"/>
                        <a:pt x="456" y="141"/>
                        <a:pt x="452" y="1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1" name="Google Shape;581;p41"/>
                <p:cNvSpPr/>
                <p:nvPr/>
              </p:nvSpPr>
              <p:spPr>
                <a:xfrm flipH="1">
                  <a:off x="3441362" y="1666935"/>
                  <a:ext cx="81654" cy="6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349" extrusionOk="0">
                      <a:moveTo>
                        <a:pt x="236" y="0"/>
                      </a:moveTo>
                      <a:cubicBezTo>
                        <a:pt x="208" y="0"/>
                        <a:pt x="179" y="9"/>
                        <a:pt x="149" y="31"/>
                      </a:cubicBezTo>
                      <a:cubicBezTo>
                        <a:pt x="1" y="147"/>
                        <a:pt x="185" y="349"/>
                        <a:pt x="185" y="349"/>
                      </a:cubicBezTo>
                      <a:lnTo>
                        <a:pt x="446" y="150"/>
                      </a:lnTo>
                      <a:cubicBezTo>
                        <a:pt x="446" y="150"/>
                        <a:pt x="352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2" name="Google Shape;582;p41"/>
                <p:cNvSpPr/>
                <p:nvPr/>
              </p:nvSpPr>
              <p:spPr>
                <a:xfrm flipH="1">
                  <a:off x="3218187" y="1693299"/>
                  <a:ext cx="272240" cy="34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" h="1874" extrusionOk="0">
                      <a:moveTo>
                        <a:pt x="262" y="0"/>
                      </a:moveTo>
                      <a:lnTo>
                        <a:pt x="1" y="199"/>
                      </a:lnTo>
                      <a:lnTo>
                        <a:pt x="1163" y="1726"/>
                      </a:lnTo>
                      <a:lnTo>
                        <a:pt x="1403" y="1835"/>
                      </a:lnTo>
                      <a:lnTo>
                        <a:pt x="1486" y="1874"/>
                      </a:lnTo>
                      <a:lnTo>
                        <a:pt x="1468" y="1788"/>
                      </a:lnTo>
                      <a:lnTo>
                        <a:pt x="1424" y="1524"/>
                      </a:lnTo>
                      <a:lnTo>
                        <a:pt x="1424" y="1527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3" name="Google Shape;583;p41"/>
                <p:cNvSpPr/>
                <p:nvPr/>
              </p:nvSpPr>
              <p:spPr>
                <a:xfrm flipH="1">
                  <a:off x="3218735" y="2020464"/>
                  <a:ext cx="14829" cy="1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87" extrusionOk="0">
                      <a:moveTo>
                        <a:pt x="65" y="1"/>
                      </a:moveTo>
                      <a:lnTo>
                        <a:pt x="0" y="48"/>
                      </a:lnTo>
                      <a:lnTo>
                        <a:pt x="80" y="87"/>
                      </a:ln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4" name="Google Shape;584;p41"/>
                <p:cNvSpPr/>
                <p:nvPr/>
              </p:nvSpPr>
              <p:spPr>
                <a:xfrm flipH="1">
                  <a:off x="3431109" y="1688355"/>
                  <a:ext cx="64627" cy="5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94" extrusionOk="0">
                      <a:moveTo>
                        <a:pt x="305" y="0"/>
                      </a:moveTo>
                      <a:lnTo>
                        <a:pt x="0" y="232"/>
                      </a:lnTo>
                      <a:lnTo>
                        <a:pt x="48" y="294"/>
                      </a:lnTo>
                      <a:lnTo>
                        <a:pt x="353" y="6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5" name="Google Shape;585;p41"/>
                <p:cNvSpPr/>
                <p:nvPr/>
              </p:nvSpPr>
              <p:spPr>
                <a:xfrm flipH="1">
                  <a:off x="3421772" y="1700256"/>
                  <a:ext cx="64810" cy="5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95" extrusionOk="0">
                      <a:moveTo>
                        <a:pt x="306" y="1"/>
                      </a:moveTo>
                      <a:lnTo>
                        <a:pt x="1" y="235"/>
                      </a:lnTo>
                      <a:lnTo>
                        <a:pt x="48" y="294"/>
                      </a:lnTo>
                      <a:lnTo>
                        <a:pt x="353" y="63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6" name="Google Shape;586;p41"/>
                <p:cNvSpPr/>
                <p:nvPr/>
              </p:nvSpPr>
              <p:spPr>
                <a:xfrm flipH="1">
                  <a:off x="3392479" y="1740350"/>
                  <a:ext cx="85498" cy="11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21" extrusionOk="0">
                      <a:moveTo>
                        <a:pt x="99" y="1"/>
                      </a:moveTo>
                      <a:lnTo>
                        <a:pt x="1" y="75"/>
                      </a:lnTo>
                      <a:lnTo>
                        <a:pt x="428" y="621"/>
                      </a:lnTo>
                      <a:lnTo>
                        <a:pt x="466" y="594"/>
                      </a:lnTo>
                      <a:lnTo>
                        <a:pt x="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7" name="Google Shape;587;p41"/>
                <p:cNvSpPr/>
                <p:nvPr/>
              </p:nvSpPr>
              <p:spPr>
                <a:xfrm flipH="1">
                  <a:off x="3429282" y="1593153"/>
                  <a:ext cx="537706" cy="58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" h="3181" extrusionOk="0">
                      <a:moveTo>
                        <a:pt x="1975" y="1"/>
                      </a:moveTo>
                      <a:cubicBezTo>
                        <a:pt x="1876" y="1"/>
                        <a:pt x="1717" y="123"/>
                        <a:pt x="1530" y="357"/>
                      </a:cubicBezTo>
                      <a:cubicBezTo>
                        <a:pt x="798" y="1273"/>
                        <a:pt x="1" y="2797"/>
                        <a:pt x="398" y="3088"/>
                      </a:cubicBezTo>
                      <a:cubicBezTo>
                        <a:pt x="488" y="3152"/>
                        <a:pt x="630" y="3180"/>
                        <a:pt x="805" y="3180"/>
                      </a:cubicBezTo>
                      <a:cubicBezTo>
                        <a:pt x="1347" y="3180"/>
                        <a:pt x="2204" y="2914"/>
                        <a:pt x="2794" y="2640"/>
                      </a:cubicBezTo>
                      <a:cubicBezTo>
                        <a:pt x="2937" y="2574"/>
                        <a:pt x="2289" y="1352"/>
                        <a:pt x="2108" y="1352"/>
                      </a:cubicBezTo>
                      <a:cubicBezTo>
                        <a:pt x="2102" y="1352"/>
                        <a:pt x="2096" y="1353"/>
                        <a:pt x="2091" y="1356"/>
                      </a:cubicBezTo>
                      <a:cubicBezTo>
                        <a:pt x="1934" y="1454"/>
                        <a:pt x="1771" y="1540"/>
                        <a:pt x="1602" y="1617"/>
                      </a:cubicBezTo>
                      <a:cubicBezTo>
                        <a:pt x="1601" y="1618"/>
                        <a:pt x="1600" y="1618"/>
                        <a:pt x="1600" y="1618"/>
                      </a:cubicBezTo>
                      <a:cubicBezTo>
                        <a:pt x="1568" y="1618"/>
                        <a:pt x="1784" y="1310"/>
                        <a:pt x="2005" y="603"/>
                      </a:cubicBezTo>
                      <a:cubicBezTo>
                        <a:pt x="2130" y="194"/>
                        <a:pt x="2100" y="1"/>
                        <a:pt x="19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8" name="Google Shape;588;p41"/>
                <p:cNvSpPr/>
                <p:nvPr/>
              </p:nvSpPr>
              <p:spPr>
                <a:xfrm flipH="1">
                  <a:off x="3228806" y="1750237"/>
                  <a:ext cx="371286" cy="352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25" extrusionOk="0">
                      <a:moveTo>
                        <a:pt x="1024" y="0"/>
                      </a:moveTo>
                      <a:cubicBezTo>
                        <a:pt x="792" y="6"/>
                        <a:pt x="1" y="546"/>
                        <a:pt x="1" y="546"/>
                      </a:cubicBezTo>
                      <a:lnTo>
                        <a:pt x="440" y="1925"/>
                      </a:lnTo>
                      <a:cubicBezTo>
                        <a:pt x="638" y="1830"/>
                        <a:pt x="840" y="1753"/>
                        <a:pt x="1050" y="1690"/>
                      </a:cubicBezTo>
                      <a:cubicBezTo>
                        <a:pt x="1237" y="1637"/>
                        <a:pt x="1546" y="1616"/>
                        <a:pt x="1626" y="1432"/>
                      </a:cubicBezTo>
                      <a:cubicBezTo>
                        <a:pt x="1652" y="1361"/>
                        <a:pt x="1655" y="1284"/>
                        <a:pt x="1629" y="1216"/>
                      </a:cubicBezTo>
                      <a:cubicBezTo>
                        <a:pt x="1629" y="1216"/>
                        <a:pt x="1777" y="1083"/>
                        <a:pt x="1753" y="973"/>
                      </a:cubicBezTo>
                      <a:cubicBezTo>
                        <a:pt x="1735" y="902"/>
                        <a:pt x="1697" y="839"/>
                        <a:pt x="1643" y="792"/>
                      </a:cubicBezTo>
                      <a:cubicBezTo>
                        <a:pt x="1643" y="792"/>
                        <a:pt x="1806" y="688"/>
                        <a:pt x="1771" y="573"/>
                      </a:cubicBezTo>
                      <a:cubicBezTo>
                        <a:pt x="1747" y="510"/>
                        <a:pt x="1703" y="457"/>
                        <a:pt x="1643" y="424"/>
                      </a:cubicBezTo>
                      <a:lnTo>
                        <a:pt x="1643" y="424"/>
                      </a:lnTo>
                      <a:cubicBezTo>
                        <a:pt x="1643" y="424"/>
                        <a:pt x="1647" y="424"/>
                        <a:pt x="1655" y="424"/>
                      </a:cubicBezTo>
                      <a:cubicBezTo>
                        <a:pt x="1718" y="424"/>
                        <a:pt x="2028" y="417"/>
                        <a:pt x="2020" y="276"/>
                      </a:cubicBezTo>
                      <a:cubicBezTo>
                        <a:pt x="2005" y="39"/>
                        <a:pt x="1219" y="3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9" name="Google Shape;589;p41"/>
                <p:cNvSpPr/>
                <p:nvPr/>
              </p:nvSpPr>
              <p:spPr>
                <a:xfrm flipH="1">
                  <a:off x="3298559" y="1819991"/>
                  <a:ext cx="118453" cy="16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898" extrusionOk="0">
                      <a:moveTo>
                        <a:pt x="200" y="0"/>
                      </a:moveTo>
                      <a:cubicBezTo>
                        <a:pt x="134" y="0"/>
                        <a:pt x="68" y="2"/>
                        <a:pt x="3" y="5"/>
                      </a:cubicBezTo>
                      <a:cubicBezTo>
                        <a:pt x="3" y="4"/>
                        <a:pt x="3" y="4"/>
                        <a:pt x="2" y="4"/>
                      </a:cubicBezTo>
                      <a:cubicBezTo>
                        <a:pt x="1" y="4"/>
                        <a:pt x="0" y="6"/>
                        <a:pt x="0" y="8"/>
                      </a:cubicBezTo>
                      <a:cubicBezTo>
                        <a:pt x="0" y="8"/>
                        <a:pt x="3" y="11"/>
                        <a:pt x="3" y="11"/>
                      </a:cubicBezTo>
                      <a:cubicBezTo>
                        <a:pt x="20" y="10"/>
                        <a:pt x="37" y="10"/>
                        <a:pt x="54" y="10"/>
                      </a:cubicBezTo>
                      <a:cubicBezTo>
                        <a:pt x="249" y="10"/>
                        <a:pt x="447" y="52"/>
                        <a:pt x="637" y="52"/>
                      </a:cubicBezTo>
                      <a:cubicBezTo>
                        <a:pt x="640" y="52"/>
                        <a:pt x="643" y="49"/>
                        <a:pt x="643" y="46"/>
                      </a:cubicBezTo>
                      <a:cubicBezTo>
                        <a:pt x="646" y="43"/>
                        <a:pt x="643" y="40"/>
                        <a:pt x="640" y="40"/>
                      </a:cubicBezTo>
                      <a:cubicBezTo>
                        <a:pt x="497" y="10"/>
                        <a:pt x="348" y="0"/>
                        <a:pt x="200" y="0"/>
                      </a:cubicBezTo>
                      <a:close/>
                      <a:moveTo>
                        <a:pt x="567" y="395"/>
                      </a:moveTo>
                      <a:cubicBezTo>
                        <a:pt x="543" y="395"/>
                        <a:pt x="519" y="396"/>
                        <a:pt x="495" y="399"/>
                      </a:cubicBezTo>
                      <a:cubicBezTo>
                        <a:pt x="442" y="405"/>
                        <a:pt x="391" y="408"/>
                        <a:pt x="341" y="414"/>
                      </a:cubicBezTo>
                      <a:cubicBezTo>
                        <a:pt x="237" y="426"/>
                        <a:pt x="136" y="438"/>
                        <a:pt x="36" y="455"/>
                      </a:cubicBezTo>
                      <a:cubicBezTo>
                        <a:pt x="30" y="455"/>
                        <a:pt x="30" y="461"/>
                        <a:pt x="36" y="461"/>
                      </a:cubicBezTo>
                      <a:cubicBezTo>
                        <a:pt x="136" y="452"/>
                        <a:pt x="240" y="444"/>
                        <a:pt x="341" y="435"/>
                      </a:cubicBezTo>
                      <a:cubicBezTo>
                        <a:pt x="394" y="432"/>
                        <a:pt x="445" y="429"/>
                        <a:pt x="495" y="426"/>
                      </a:cubicBezTo>
                      <a:cubicBezTo>
                        <a:pt x="504" y="426"/>
                        <a:pt x="512" y="427"/>
                        <a:pt x="521" y="427"/>
                      </a:cubicBezTo>
                      <a:cubicBezTo>
                        <a:pt x="560" y="427"/>
                        <a:pt x="601" y="421"/>
                        <a:pt x="640" y="414"/>
                      </a:cubicBezTo>
                      <a:cubicBezTo>
                        <a:pt x="643" y="411"/>
                        <a:pt x="646" y="408"/>
                        <a:pt x="643" y="402"/>
                      </a:cubicBezTo>
                      <a:cubicBezTo>
                        <a:pt x="643" y="402"/>
                        <a:pt x="640" y="399"/>
                        <a:pt x="637" y="399"/>
                      </a:cubicBezTo>
                      <a:lnTo>
                        <a:pt x="640" y="399"/>
                      </a:lnTo>
                      <a:cubicBezTo>
                        <a:pt x="615" y="396"/>
                        <a:pt x="591" y="395"/>
                        <a:pt x="567" y="395"/>
                      </a:cubicBezTo>
                      <a:close/>
                      <a:moveTo>
                        <a:pt x="583" y="832"/>
                      </a:moveTo>
                      <a:cubicBezTo>
                        <a:pt x="554" y="832"/>
                        <a:pt x="525" y="836"/>
                        <a:pt x="495" y="844"/>
                      </a:cubicBezTo>
                      <a:lnTo>
                        <a:pt x="359" y="862"/>
                      </a:lnTo>
                      <a:cubicBezTo>
                        <a:pt x="267" y="871"/>
                        <a:pt x="172" y="882"/>
                        <a:pt x="77" y="891"/>
                      </a:cubicBezTo>
                      <a:cubicBezTo>
                        <a:pt x="74" y="891"/>
                        <a:pt x="74" y="897"/>
                        <a:pt x="77" y="897"/>
                      </a:cubicBezTo>
                      <a:cubicBezTo>
                        <a:pt x="172" y="891"/>
                        <a:pt x="270" y="885"/>
                        <a:pt x="362" y="876"/>
                      </a:cubicBezTo>
                      <a:cubicBezTo>
                        <a:pt x="409" y="871"/>
                        <a:pt x="457" y="868"/>
                        <a:pt x="501" y="862"/>
                      </a:cubicBezTo>
                      <a:cubicBezTo>
                        <a:pt x="543" y="862"/>
                        <a:pt x="587" y="856"/>
                        <a:pt x="626" y="841"/>
                      </a:cubicBezTo>
                      <a:cubicBezTo>
                        <a:pt x="629" y="838"/>
                        <a:pt x="629" y="838"/>
                        <a:pt x="626" y="835"/>
                      </a:cubicBezTo>
                      <a:cubicBezTo>
                        <a:pt x="612" y="833"/>
                        <a:pt x="598" y="832"/>
                        <a:pt x="583" y="8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0" name="Google Shape;590;p41"/>
                <p:cNvSpPr/>
                <p:nvPr/>
              </p:nvSpPr>
              <p:spPr>
                <a:xfrm flipH="1">
                  <a:off x="3568421" y="1575394"/>
                  <a:ext cx="224273" cy="295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614" extrusionOk="0">
                      <a:moveTo>
                        <a:pt x="1066" y="0"/>
                      </a:moveTo>
                      <a:cubicBezTo>
                        <a:pt x="987" y="0"/>
                        <a:pt x="873" y="73"/>
                        <a:pt x="745" y="199"/>
                      </a:cubicBezTo>
                      <a:cubicBezTo>
                        <a:pt x="427" y="511"/>
                        <a:pt x="0" y="1110"/>
                        <a:pt x="0" y="1110"/>
                      </a:cubicBezTo>
                      <a:lnTo>
                        <a:pt x="798" y="1614"/>
                      </a:lnTo>
                      <a:cubicBezTo>
                        <a:pt x="931" y="1258"/>
                        <a:pt x="1044" y="896"/>
                        <a:pt x="1133" y="528"/>
                      </a:cubicBezTo>
                      <a:cubicBezTo>
                        <a:pt x="1225" y="157"/>
                        <a:pt x="1182" y="0"/>
                        <a:pt x="10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1" name="Google Shape;591;p41"/>
                <p:cNvSpPr/>
                <p:nvPr/>
              </p:nvSpPr>
              <p:spPr>
                <a:xfrm flipH="1">
                  <a:off x="3640738" y="1758659"/>
                  <a:ext cx="127973" cy="7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06" extrusionOk="0">
                      <a:moveTo>
                        <a:pt x="2" y="1"/>
                      </a:moveTo>
                      <a:cubicBezTo>
                        <a:pt x="0" y="1"/>
                        <a:pt x="1" y="3"/>
                        <a:pt x="3" y="5"/>
                      </a:cubicBezTo>
                      <a:cubicBezTo>
                        <a:pt x="115" y="79"/>
                        <a:pt x="228" y="147"/>
                        <a:pt x="344" y="212"/>
                      </a:cubicBezTo>
                      <a:cubicBezTo>
                        <a:pt x="400" y="248"/>
                        <a:pt x="462" y="280"/>
                        <a:pt x="519" y="313"/>
                      </a:cubicBezTo>
                      <a:cubicBezTo>
                        <a:pt x="575" y="346"/>
                        <a:pt x="634" y="375"/>
                        <a:pt x="694" y="405"/>
                      </a:cubicBezTo>
                      <a:cubicBezTo>
                        <a:pt x="694" y="406"/>
                        <a:pt x="695" y="406"/>
                        <a:pt x="695" y="406"/>
                      </a:cubicBezTo>
                      <a:cubicBezTo>
                        <a:pt x="697" y="406"/>
                        <a:pt x="699" y="401"/>
                        <a:pt x="697" y="399"/>
                      </a:cubicBezTo>
                      <a:cubicBezTo>
                        <a:pt x="637" y="364"/>
                        <a:pt x="581" y="325"/>
                        <a:pt x="525" y="289"/>
                      </a:cubicBezTo>
                      <a:cubicBezTo>
                        <a:pt x="468" y="257"/>
                        <a:pt x="412" y="224"/>
                        <a:pt x="356" y="192"/>
                      </a:cubicBezTo>
                      <a:cubicBezTo>
                        <a:pt x="240" y="126"/>
                        <a:pt x="121" y="64"/>
                        <a:pt x="6" y="2"/>
                      </a:cubicBezTo>
                      <a:cubicBezTo>
                        <a:pt x="4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2" name="Google Shape;592;p41"/>
                <p:cNvSpPr/>
                <p:nvPr/>
              </p:nvSpPr>
              <p:spPr>
                <a:xfrm flipH="1">
                  <a:off x="3593868" y="1725338"/>
                  <a:ext cx="52910" cy="14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802" extrusionOk="0">
                      <a:moveTo>
                        <a:pt x="269" y="1"/>
                      </a:moveTo>
                      <a:cubicBezTo>
                        <a:pt x="268" y="1"/>
                        <a:pt x="268" y="1"/>
                        <a:pt x="268" y="3"/>
                      </a:cubicBezTo>
                      <a:cubicBezTo>
                        <a:pt x="265" y="3"/>
                        <a:pt x="265" y="6"/>
                        <a:pt x="268" y="6"/>
                      </a:cubicBezTo>
                      <a:cubicBezTo>
                        <a:pt x="229" y="139"/>
                        <a:pt x="182" y="273"/>
                        <a:pt x="137" y="403"/>
                      </a:cubicBezTo>
                      <a:cubicBezTo>
                        <a:pt x="90" y="537"/>
                        <a:pt x="36" y="664"/>
                        <a:pt x="1" y="798"/>
                      </a:cubicBezTo>
                      <a:cubicBezTo>
                        <a:pt x="1" y="800"/>
                        <a:pt x="2" y="802"/>
                        <a:pt x="3" y="802"/>
                      </a:cubicBezTo>
                      <a:cubicBezTo>
                        <a:pt x="5" y="802"/>
                        <a:pt x="7" y="799"/>
                        <a:pt x="7" y="795"/>
                      </a:cubicBezTo>
                      <a:cubicBezTo>
                        <a:pt x="69" y="670"/>
                        <a:pt x="119" y="543"/>
                        <a:pt x="158" y="409"/>
                      </a:cubicBezTo>
                      <a:lnTo>
                        <a:pt x="179" y="353"/>
                      </a:lnTo>
                      <a:cubicBezTo>
                        <a:pt x="194" y="329"/>
                        <a:pt x="211" y="305"/>
                        <a:pt x="226" y="279"/>
                      </a:cubicBezTo>
                      <a:cubicBezTo>
                        <a:pt x="250" y="243"/>
                        <a:pt x="271" y="208"/>
                        <a:pt x="288" y="169"/>
                      </a:cubicBezTo>
                      <a:cubicBezTo>
                        <a:pt x="288" y="166"/>
                        <a:pt x="286" y="166"/>
                        <a:pt x="286" y="166"/>
                      </a:cubicBezTo>
                      <a:cubicBezTo>
                        <a:pt x="259" y="199"/>
                        <a:pt x="232" y="234"/>
                        <a:pt x="211" y="270"/>
                      </a:cubicBezTo>
                      <a:cubicBezTo>
                        <a:pt x="202" y="282"/>
                        <a:pt x="197" y="293"/>
                        <a:pt x="191" y="305"/>
                      </a:cubicBezTo>
                      <a:cubicBezTo>
                        <a:pt x="200" y="273"/>
                        <a:pt x="211" y="240"/>
                        <a:pt x="220" y="208"/>
                      </a:cubicBezTo>
                      <a:cubicBezTo>
                        <a:pt x="238" y="142"/>
                        <a:pt x="253" y="71"/>
                        <a:pt x="271" y="3"/>
                      </a:cubicBezTo>
                      <a:cubicBezTo>
                        <a:pt x="271" y="1"/>
                        <a:pt x="270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3" name="Google Shape;593;p41"/>
                <p:cNvSpPr/>
                <p:nvPr/>
              </p:nvSpPr>
              <p:spPr>
                <a:xfrm flipH="1">
                  <a:off x="3670763" y="1888280"/>
                  <a:ext cx="109848" cy="7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407" extrusionOk="0">
                      <a:moveTo>
                        <a:pt x="582" y="0"/>
                      </a:moveTo>
                      <a:cubicBezTo>
                        <a:pt x="576" y="0"/>
                        <a:pt x="566" y="4"/>
                        <a:pt x="551" y="11"/>
                      </a:cubicBezTo>
                      <a:cubicBezTo>
                        <a:pt x="349" y="118"/>
                        <a:pt x="121" y="272"/>
                        <a:pt x="3" y="397"/>
                      </a:cubicBezTo>
                      <a:cubicBezTo>
                        <a:pt x="0" y="402"/>
                        <a:pt x="2" y="406"/>
                        <a:pt x="6" y="406"/>
                      </a:cubicBezTo>
                      <a:cubicBezTo>
                        <a:pt x="6" y="406"/>
                        <a:pt x="7" y="406"/>
                        <a:pt x="8" y="406"/>
                      </a:cubicBezTo>
                      <a:cubicBezTo>
                        <a:pt x="124" y="314"/>
                        <a:pt x="474" y="100"/>
                        <a:pt x="563" y="41"/>
                      </a:cubicBezTo>
                      <a:cubicBezTo>
                        <a:pt x="583" y="26"/>
                        <a:pt x="599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4" name="Google Shape;594;p41"/>
                <p:cNvSpPr/>
                <p:nvPr/>
              </p:nvSpPr>
              <p:spPr>
                <a:xfrm flipH="1">
                  <a:off x="2895782" y="1724239"/>
                  <a:ext cx="426943" cy="38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129" extrusionOk="0">
                      <a:moveTo>
                        <a:pt x="2331" y="0"/>
                      </a:moveTo>
                      <a:lnTo>
                        <a:pt x="712" y="33"/>
                      </a:lnTo>
                      <a:lnTo>
                        <a:pt x="1" y="2129"/>
                      </a:lnTo>
                      <a:lnTo>
                        <a:pt x="1620" y="2093"/>
                      </a:lnTo>
                      <a:lnTo>
                        <a:pt x="233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5" name="Google Shape;595;p41"/>
                <p:cNvSpPr/>
                <p:nvPr/>
              </p:nvSpPr>
              <p:spPr>
                <a:xfrm flipH="1">
                  <a:off x="2875277" y="1723690"/>
                  <a:ext cx="427309" cy="38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2129" extrusionOk="0">
                      <a:moveTo>
                        <a:pt x="2334" y="0"/>
                      </a:moveTo>
                      <a:lnTo>
                        <a:pt x="712" y="36"/>
                      </a:lnTo>
                      <a:lnTo>
                        <a:pt x="1" y="2129"/>
                      </a:lnTo>
                      <a:lnTo>
                        <a:pt x="1" y="2129"/>
                      </a:lnTo>
                      <a:lnTo>
                        <a:pt x="1622" y="2093"/>
                      </a:lnTo>
                      <a:lnTo>
                        <a:pt x="23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6" name="Google Shape;596;p41"/>
                <p:cNvSpPr/>
                <p:nvPr/>
              </p:nvSpPr>
              <p:spPr>
                <a:xfrm flipH="1">
                  <a:off x="2883881" y="1709593"/>
                  <a:ext cx="277000" cy="3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96" extrusionOk="0">
                      <a:moveTo>
                        <a:pt x="1471" y="0"/>
                      </a:moveTo>
                      <a:cubicBezTo>
                        <a:pt x="1447" y="3"/>
                        <a:pt x="1424" y="18"/>
                        <a:pt x="1409" y="42"/>
                      </a:cubicBezTo>
                      <a:cubicBezTo>
                        <a:pt x="1403" y="53"/>
                        <a:pt x="1394" y="65"/>
                        <a:pt x="1388" y="80"/>
                      </a:cubicBezTo>
                      <a:lnTo>
                        <a:pt x="1415" y="80"/>
                      </a:lnTo>
                      <a:cubicBezTo>
                        <a:pt x="1415" y="80"/>
                        <a:pt x="1415" y="80"/>
                        <a:pt x="1415" y="77"/>
                      </a:cubicBezTo>
                      <a:cubicBezTo>
                        <a:pt x="1415" y="77"/>
                        <a:pt x="1415" y="74"/>
                        <a:pt x="1415" y="74"/>
                      </a:cubicBezTo>
                      <a:lnTo>
                        <a:pt x="1415" y="71"/>
                      </a:lnTo>
                      <a:cubicBezTo>
                        <a:pt x="1418" y="65"/>
                        <a:pt x="1421" y="62"/>
                        <a:pt x="1424" y="59"/>
                      </a:cubicBezTo>
                      <a:cubicBezTo>
                        <a:pt x="1426" y="50"/>
                        <a:pt x="1432" y="44"/>
                        <a:pt x="1438" y="36"/>
                      </a:cubicBezTo>
                      <a:cubicBezTo>
                        <a:pt x="1444" y="33"/>
                        <a:pt x="1450" y="27"/>
                        <a:pt x="1456" y="24"/>
                      </a:cubicBezTo>
                      <a:lnTo>
                        <a:pt x="1474" y="24"/>
                      </a:lnTo>
                      <a:cubicBezTo>
                        <a:pt x="1477" y="27"/>
                        <a:pt x="1480" y="33"/>
                        <a:pt x="1483" y="39"/>
                      </a:cubicBezTo>
                      <a:cubicBezTo>
                        <a:pt x="1486" y="50"/>
                        <a:pt x="1486" y="65"/>
                        <a:pt x="1483" y="77"/>
                      </a:cubicBezTo>
                      <a:cubicBezTo>
                        <a:pt x="1480" y="83"/>
                        <a:pt x="1480" y="86"/>
                        <a:pt x="1480" y="89"/>
                      </a:cubicBezTo>
                      <a:cubicBezTo>
                        <a:pt x="1471" y="113"/>
                        <a:pt x="1453" y="130"/>
                        <a:pt x="1432" y="145"/>
                      </a:cubicBezTo>
                      <a:cubicBezTo>
                        <a:pt x="1420" y="150"/>
                        <a:pt x="1422" y="165"/>
                        <a:pt x="1432" y="165"/>
                      </a:cubicBezTo>
                      <a:cubicBezTo>
                        <a:pt x="1434" y="165"/>
                        <a:pt x="1436" y="165"/>
                        <a:pt x="1438" y="163"/>
                      </a:cubicBezTo>
                      <a:cubicBezTo>
                        <a:pt x="1471" y="145"/>
                        <a:pt x="1495" y="116"/>
                        <a:pt x="1507" y="77"/>
                      </a:cubicBezTo>
                      <a:cubicBezTo>
                        <a:pt x="1510" y="62"/>
                        <a:pt x="1512" y="47"/>
                        <a:pt x="1510" y="33"/>
                      </a:cubicBezTo>
                      <a:cubicBezTo>
                        <a:pt x="1507" y="12"/>
                        <a:pt x="1489" y="0"/>
                        <a:pt x="1471" y="0"/>
                      </a:cubicBezTo>
                      <a:close/>
                      <a:moveTo>
                        <a:pt x="1349" y="3"/>
                      </a:moveTo>
                      <a:cubicBezTo>
                        <a:pt x="1326" y="6"/>
                        <a:pt x="1302" y="21"/>
                        <a:pt x="1290" y="42"/>
                      </a:cubicBezTo>
                      <a:cubicBezTo>
                        <a:pt x="1281" y="56"/>
                        <a:pt x="1272" y="68"/>
                        <a:pt x="1266" y="83"/>
                      </a:cubicBezTo>
                      <a:lnTo>
                        <a:pt x="1290" y="83"/>
                      </a:lnTo>
                      <a:lnTo>
                        <a:pt x="1290" y="74"/>
                      </a:lnTo>
                      <a:cubicBezTo>
                        <a:pt x="1293" y="68"/>
                        <a:pt x="1296" y="65"/>
                        <a:pt x="1299" y="62"/>
                      </a:cubicBezTo>
                      <a:cubicBezTo>
                        <a:pt x="1302" y="53"/>
                        <a:pt x="1308" y="47"/>
                        <a:pt x="1314" y="39"/>
                      </a:cubicBezTo>
                      <a:cubicBezTo>
                        <a:pt x="1320" y="36"/>
                        <a:pt x="1326" y="30"/>
                        <a:pt x="1332" y="27"/>
                      </a:cubicBezTo>
                      <a:lnTo>
                        <a:pt x="1346" y="27"/>
                      </a:lnTo>
                      <a:cubicBezTo>
                        <a:pt x="1352" y="30"/>
                        <a:pt x="1355" y="36"/>
                        <a:pt x="1355" y="42"/>
                      </a:cubicBezTo>
                      <a:cubicBezTo>
                        <a:pt x="1358" y="53"/>
                        <a:pt x="1358" y="68"/>
                        <a:pt x="1355" y="80"/>
                      </a:cubicBezTo>
                      <a:cubicBezTo>
                        <a:pt x="1349" y="110"/>
                        <a:pt x="1332" y="133"/>
                        <a:pt x="1308" y="148"/>
                      </a:cubicBezTo>
                      <a:cubicBezTo>
                        <a:pt x="1296" y="153"/>
                        <a:pt x="1296" y="168"/>
                        <a:pt x="1304" y="168"/>
                      </a:cubicBezTo>
                      <a:cubicBezTo>
                        <a:pt x="1306" y="168"/>
                        <a:pt x="1308" y="168"/>
                        <a:pt x="1311" y="166"/>
                      </a:cubicBezTo>
                      <a:cubicBezTo>
                        <a:pt x="1343" y="148"/>
                        <a:pt x="1370" y="116"/>
                        <a:pt x="1379" y="80"/>
                      </a:cubicBezTo>
                      <a:cubicBezTo>
                        <a:pt x="1385" y="65"/>
                        <a:pt x="1388" y="50"/>
                        <a:pt x="1388" y="33"/>
                      </a:cubicBezTo>
                      <a:cubicBezTo>
                        <a:pt x="1385" y="15"/>
                        <a:pt x="1370" y="3"/>
                        <a:pt x="1349" y="3"/>
                      </a:cubicBezTo>
                      <a:close/>
                      <a:moveTo>
                        <a:pt x="1225" y="6"/>
                      </a:moveTo>
                      <a:cubicBezTo>
                        <a:pt x="1198" y="9"/>
                        <a:pt x="1174" y="24"/>
                        <a:pt x="1163" y="44"/>
                      </a:cubicBezTo>
                      <a:cubicBezTo>
                        <a:pt x="1154" y="59"/>
                        <a:pt x="1148" y="71"/>
                        <a:pt x="1142" y="86"/>
                      </a:cubicBezTo>
                      <a:lnTo>
                        <a:pt x="1163" y="86"/>
                      </a:lnTo>
                      <a:cubicBezTo>
                        <a:pt x="1163" y="86"/>
                        <a:pt x="1163" y="83"/>
                        <a:pt x="1163" y="83"/>
                      </a:cubicBezTo>
                      <a:cubicBezTo>
                        <a:pt x="1163" y="83"/>
                        <a:pt x="1163" y="80"/>
                        <a:pt x="1163" y="80"/>
                      </a:cubicBezTo>
                      <a:lnTo>
                        <a:pt x="1163" y="77"/>
                      </a:lnTo>
                      <a:cubicBezTo>
                        <a:pt x="1166" y="71"/>
                        <a:pt x="1169" y="68"/>
                        <a:pt x="1172" y="65"/>
                      </a:cubicBezTo>
                      <a:cubicBezTo>
                        <a:pt x="1174" y="56"/>
                        <a:pt x="1180" y="50"/>
                        <a:pt x="1186" y="42"/>
                      </a:cubicBezTo>
                      <a:cubicBezTo>
                        <a:pt x="1192" y="36"/>
                        <a:pt x="1198" y="33"/>
                        <a:pt x="1204" y="30"/>
                      </a:cubicBezTo>
                      <a:lnTo>
                        <a:pt x="1219" y="30"/>
                      </a:lnTo>
                      <a:cubicBezTo>
                        <a:pt x="1225" y="33"/>
                        <a:pt x="1228" y="39"/>
                        <a:pt x="1228" y="44"/>
                      </a:cubicBezTo>
                      <a:cubicBezTo>
                        <a:pt x="1231" y="56"/>
                        <a:pt x="1231" y="71"/>
                        <a:pt x="1228" y="83"/>
                      </a:cubicBezTo>
                      <a:cubicBezTo>
                        <a:pt x="1228" y="89"/>
                        <a:pt x="1225" y="92"/>
                        <a:pt x="1225" y="95"/>
                      </a:cubicBezTo>
                      <a:cubicBezTo>
                        <a:pt x="1216" y="119"/>
                        <a:pt x="1201" y="136"/>
                        <a:pt x="1177" y="148"/>
                      </a:cubicBezTo>
                      <a:cubicBezTo>
                        <a:pt x="1165" y="156"/>
                        <a:pt x="1167" y="171"/>
                        <a:pt x="1177" y="171"/>
                      </a:cubicBezTo>
                      <a:cubicBezTo>
                        <a:pt x="1179" y="171"/>
                        <a:pt x="1181" y="171"/>
                        <a:pt x="1183" y="169"/>
                      </a:cubicBezTo>
                      <a:cubicBezTo>
                        <a:pt x="1216" y="151"/>
                        <a:pt x="1240" y="119"/>
                        <a:pt x="1252" y="83"/>
                      </a:cubicBezTo>
                      <a:cubicBezTo>
                        <a:pt x="1257" y="68"/>
                        <a:pt x="1260" y="53"/>
                        <a:pt x="1260" y="39"/>
                      </a:cubicBezTo>
                      <a:cubicBezTo>
                        <a:pt x="1257" y="18"/>
                        <a:pt x="1243" y="6"/>
                        <a:pt x="1225" y="6"/>
                      </a:cubicBezTo>
                      <a:close/>
                      <a:moveTo>
                        <a:pt x="1097" y="9"/>
                      </a:moveTo>
                      <a:cubicBezTo>
                        <a:pt x="1071" y="12"/>
                        <a:pt x="1050" y="27"/>
                        <a:pt x="1035" y="47"/>
                      </a:cubicBezTo>
                      <a:cubicBezTo>
                        <a:pt x="1026" y="62"/>
                        <a:pt x="1020" y="74"/>
                        <a:pt x="1014" y="89"/>
                      </a:cubicBezTo>
                      <a:lnTo>
                        <a:pt x="1038" y="89"/>
                      </a:lnTo>
                      <a:lnTo>
                        <a:pt x="1038" y="86"/>
                      </a:lnTo>
                      <a:cubicBezTo>
                        <a:pt x="1038" y="86"/>
                        <a:pt x="1038" y="83"/>
                        <a:pt x="1038" y="83"/>
                      </a:cubicBezTo>
                      <a:lnTo>
                        <a:pt x="1038" y="80"/>
                      </a:lnTo>
                      <a:cubicBezTo>
                        <a:pt x="1041" y="74"/>
                        <a:pt x="1044" y="71"/>
                        <a:pt x="1044" y="68"/>
                      </a:cubicBezTo>
                      <a:cubicBezTo>
                        <a:pt x="1050" y="59"/>
                        <a:pt x="1056" y="53"/>
                        <a:pt x="1062" y="44"/>
                      </a:cubicBezTo>
                      <a:cubicBezTo>
                        <a:pt x="1065" y="39"/>
                        <a:pt x="1071" y="36"/>
                        <a:pt x="1080" y="33"/>
                      </a:cubicBezTo>
                      <a:lnTo>
                        <a:pt x="1094" y="33"/>
                      </a:lnTo>
                      <a:cubicBezTo>
                        <a:pt x="1097" y="36"/>
                        <a:pt x="1100" y="42"/>
                        <a:pt x="1103" y="47"/>
                      </a:cubicBezTo>
                      <a:cubicBezTo>
                        <a:pt x="1106" y="59"/>
                        <a:pt x="1106" y="74"/>
                        <a:pt x="1103" y="86"/>
                      </a:cubicBezTo>
                      <a:cubicBezTo>
                        <a:pt x="1100" y="92"/>
                        <a:pt x="1097" y="95"/>
                        <a:pt x="1097" y="98"/>
                      </a:cubicBezTo>
                      <a:cubicBezTo>
                        <a:pt x="1091" y="122"/>
                        <a:pt x="1074" y="139"/>
                        <a:pt x="1053" y="154"/>
                      </a:cubicBezTo>
                      <a:cubicBezTo>
                        <a:pt x="1041" y="159"/>
                        <a:pt x="1041" y="174"/>
                        <a:pt x="1051" y="174"/>
                      </a:cubicBezTo>
                      <a:cubicBezTo>
                        <a:pt x="1053" y="174"/>
                        <a:pt x="1056" y="173"/>
                        <a:pt x="1059" y="172"/>
                      </a:cubicBezTo>
                      <a:cubicBezTo>
                        <a:pt x="1091" y="154"/>
                        <a:pt x="1115" y="122"/>
                        <a:pt x="1124" y="86"/>
                      </a:cubicBezTo>
                      <a:cubicBezTo>
                        <a:pt x="1133" y="71"/>
                        <a:pt x="1136" y="56"/>
                        <a:pt x="1133" y="42"/>
                      </a:cubicBezTo>
                      <a:cubicBezTo>
                        <a:pt x="1130" y="21"/>
                        <a:pt x="1115" y="9"/>
                        <a:pt x="1097" y="9"/>
                      </a:cubicBezTo>
                      <a:close/>
                      <a:moveTo>
                        <a:pt x="972" y="11"/>
                      </a:moveTo>
                      <a:cubicBezTo>
                        <a:pt x="970" y="11"/>
                        <a:pt x="968" y="12"/>
                        <a:pt x="967" y="12"/>
                      </a:cubicBezTo>
                      <a:cubicBezTo>
                        <a:pt x="943" y="15"/>
                        <a:pt x="919" y="30"/>
                        <a:pt x="905" y="50"/>
                      </a:cubicBezTo>
                      <a:cubicBezTo>
                        <a:pt x="899" y="62"/>
                        <a:pt x="890" y="77"/>
                        <a:pt x="884" y="92"/>
                      </a:cubicBezTo>
                      <a:lnTo>
                        <a:pt x="908" y="92"/>
                      </a:lnTo>
                      <a:lnTo>
                        <a:pt x="908" y="89"/>
                      </a:lnTo>
                      <a:lnTo>
                        <a:pt x="911" y="86"/>
                      </a:lnTo>
                      <a:lnTo>
                        <a:pt x="911" y="83"/>
                      </a:lnTo>
                      <a:cubicBezTo>
                        <a:pt x="914" y="77"/>
                        <a:pt x="917" y="74"/>
                        <a:pt x="919" y="71"/>
                      </a:cubicBezTo>
                      <a:cubicBezTo>
                        <a:pt x="922" y="62"/>
                        <a:pt x="928" y="53"/>
                        <a:pt x="934" y="47"/>
                      </a:cubicBezTo>
                      <a:cubicBezTo>
                        <a:pt x="937" y="42"/>
                        <a:pt x="946" y="39"/>
                        <a:pt x="952" y="36"/>
                      </a:cubicBezTo>
                      <a:lnTo>
                        <a:pt x="967" y="36"/>
                      </a:lnTo>
                      <a:cubicBezTo>
                        <a:pt x="970" y="39"/>
                        <a:pt x="976" y="44"/>
                        <a:pt x="976" y="50"/>
                      </a:cubicBezTo>
                      <a:cubicBezTo>
                        <a:pt x="979" y="62"/>
                        <a:pt x="979" y="77"/>
                        <a:pt x="976" y="89"/>
                      </a:cubicBezTo>
                      <a:cubicBezTo>
                        <a:pt x="976" y="92"/>
                        <a:pt x="973" y="98"/>
                        <a:pt x="973" y="101"/>
                      </a:cubicBezTo>
                      <a:cubicBezTo>
                        <a:pt x="964" y="125"/>
                        <a:pt x="946" y="142"/>
                        <a:pt x="925" y="154"/>
                      </a:cubicBezTo>
                      <a:cubicBezTo>
                        <a:pt x="913" y="162"/>
                        <a:pt x="915" y="177"/>
                        <a:pt x="925" y="177"/>
                      </a:cubicBezTo>
                      <a:cubicBezTo>
                        <a:pt x="927" y="177"/>
                        <a:pt x="929" y="176"/>
                        <a:pt x="931" y="175"/>
                      </a:cubicBezTo>
                      <a:cubicBezTo>
                        <a:pt x="964" y="157"/>
                        <a:pt x="988" y="125"/>
                        <a:pt x="1000" y="89"/>
                      </a:cubicBezTo>
                      <a:cubicBezTo>
                        <a:pt x="1005" y="74"/>
                        <a:pt x="1005" y="59"/>
                        <a:pt x="1005" y="42"/>
                      </a:cubicBezTo>
                      <a:cubicBezTo>
                        <a:pt x="1003" y="25"/>
                        <a:pt x="988" y="11"/>
                        <a:pt x="972" y="11"/>
                      </a:cubicBezTo>
                      <a:close/>
                      <a:moveTo>
                        <a:pt x="842" y="15"/>
                      </a:moveTo>
                      <a:cubicBezTo>
                        <a:pt x="819" y="18"/>
                        <a:pt x="795" y="33"/>
                        <a:pt x="780" y="53"/>
                      </a:cubicBezTo>
                      <a:cubicBezTo>
                        <a:pt x="771" y="68"/>
                        <a:pt x="765" y="80"/>
                        <a:pt x="759" y="95"/>
                      </a:cubicBezTo>
                      <a:lnTo>
                        <a:pt x="783" y="95"/>
                      </a:lnTo>
                      <a:lnTo>
                        <a:pt x="783" y="92"/>
                      </a:lnTo>
                      <a:cubicBezTo>
                        <a:pt x="783" y="92"/>
                        <a:pt x="783" y="89"/>
                        <a:pt x="783" y="89"/>
                      </a:cubicBezTo>
                      <a:lnTo>
                        <a:pt x="783" y="86"/>
                      </a:lnTo>
                      <a:cubicBezTo>
                        <a:pt x="786" y="80"/>
                        <a:pt x="789" y="77"/>
                        <a:pt x="789" y="71"/>
                      </a:cubicBezTo>
                      <a:cubicBezTo>
                        <a:pt x="795" y="65"/>
                        <a:pt x="801" y="56"/>
                        <a:pt x="807" y="50"/>
                      </a:cubicBezTo>
                      <a:cubicBezTo>
                        <a:pt x="810" y="44"/>
                        <a:pt x="819" y="42"/>
                        <a:pt x="825" y="39"/>
                      </a:cubicBezTo>
                      <a:lnTo>
                        <a:pt x="839" y="39"/>
                      </a:lnTo>
                      <a:cubicBezTo>
                        <a:pt x="845" y="42"/>
                        <a:pt x="848" y="47"/>
                        <a:pt x="848" y="53"/>
                      </a:cubicBezTo>
                      <a:cubicBezTo>
                        <a:pt x="851" y="65"/>
                        <a:pt x="851" y="80"/>
                        <a:pt x="848" y="92"/>
                      </a:cubicBezTo>
                      <a:cubicBezTo>
                        <a:pt x="842" y="119"/>
                        <a:pt x="825" y="145"/>
                        <a:pt x="801" y="157"/>
                      </a:cubicBezTo>
                      <a:cubicBezTo>
                        <a:pt x="786" y="165"/>
                        <a:pt x="788" y="180"/>
                        <a:pt x="797" y="180"/>
                      </a:cubicBezTo>
                      <a:cubicBezTo>
                        <a:pt x="799" y="180"/>
                        <a:pt x="801" y="179"/>
                        <a:pt x="804" y="178"/>
                      </a:cubicBezTo>
                      <a:cubicBezTo>
                        <a:pt x="836" y="160"/>
                        <a:pt x="860" y="127"/>
                        <a:pt x="872" y="92"/>
                      </a:cubicBezTo>
                      <a:cubicBezTo>
                        <a:pt x="878" y="77"/>
                        <a:pt x="881" y="62"/>
                        <a:pt x="881" y="44"/>
                      </a:cubicBezTo>
                      <a:cubicBezTo>
                        <a:pt x="878" y="27"/>
                        <a:pt x="860" y="15"/>
                        <a:pt x="842" y="15"/>
                      </a:cubicBezTo>
                      <a:close/>
                      <a:moveTo>
                        <a:pt x="718" y="15"/>
                      </a:moveTo>
                      <a:cubicBezTo>
                        <a:pt x="694" y="21"/>
                        <a:pt x="670" y="36"/>
                        <a:pt x="659" y="56"/>
                      </a:cubicBezTo>
                      <a:cubicBezTo>
                        <a:pt x="650" y="68"/>
                        <a:pt x="641" y="83"/>
                        <a:pt x="638" y="98"/>
                      </a:cubicBezTo>
                      <a:lnTo>
                        <a:pt x="659" y="98"/>
                      </a:lnTo>
                      <a:lnTo>
                        <a:pt x="659" y="89"/>
                      </a:lnTo>
                      <a:cubicBezTo>
                        <a:pt x="662" y="83"/>
                        <a:pt x="665" y="80"/>
                        <a:pt x="667" y="77"/>
                      </a:cubicBezTo>
                      <a:cubicBezTo>
                        <a:pt x="670" y="68"/>
                        <a:pt x="676" y="59"/>
                        <a:pt x="682" y="53"/>
                      </a:cubicBezTo>
                      <a:cubicBezTo>
                        <a:pt x="688" y="47"/>
                        <a:pt x="694" y="44"/>
                        <a:pt x="700" y="42"/>
                      </a:cubicBezTo>
                      <a:cubicBezTo>
                        <a:pt x="702" y="40"/>
                        <a:pt x="704" y="39"/>
                        <a:pt x="706" y="39"/>
                      </a:cubicBezTo>
                      <a:cubicBezTo>
                        <a:pt x="708" y="39"/>
                        <a:pt x="710" y="40"/>
                        <a:pt x="712" y="42"/>
                      </a:cubicBezTo>
                      <a:lnTo>
                        <a:pt x="715" y="42"/>
                      </a:lnTo>
                      <a:cubicBezTo>
                        <a:pt x="721" y="44"/>
                        <a:pt x="724" y="50"/>
                        <a:pt x="724" y="56"/>
                      </a:cubicBezTo>
                      <a:cubicBezTo>
                        <a:pt x="727" y="68"/>
                        <a:pt x="727" y="83"/>
                        <a:pt x="724" y="95"/>
                      </a:cubicBezTo>
                      <a:cubicBezTo>
                        <a:pt x="724" y="98"/>
                        <a:pt x="721" y="104"/>
                        <a:pt x="721" y="107"/>
                      </a:cubicBezTo>
                      <a:cubicBezTo>
                        <a:pt x="712" y="130"/>
                        <a:pt x="697" y="148"/>
                        <a:pt x="676" y="160"/>
                      </a:cubicBezTo>
                      <a:cubicBezTo>
                        <a:pt x="662" y="167"/>
                        <a:pt x="663" y="183"/>
                        <a:pt x="673" y="183"/>
                      </a:cubicBezTo>
                      <a:cubicBezTo>
                        <a:pt x="675" y="183"/>
                        <a:pt x="677" y="182"/>
                        <a:pt x="679" y="181"/>
                      </a:cubicBezTo>
                      <a:cubicBezTo>
                        <a:pt x="712" y="160"/>
                        <a:pt x="736" y="130"/>
                        <a:pt x="748" y="95"/>
                      </a:cubicBezTo>
                      <a:cubicBezTo>
                        <a:pt x="753" y="80"/>
                        <a:pt x="756" y="65"/>
                        <a:pt x="756" y="47"/>
                      </a:cubicBezTo>
                      <a:cubicBezTo>
                        <a:pt x="753" y="30"/>
                        <a:pt x="739" y="15"/>
                        <a:pt x="718" y="15"/>
                      </a:cubicBezTo>
                      <a:close/>
                      <a:moveTo>
                        <a:pt x="590" y="18"/>
                      </a:moveTo>
                      <a:cubicBezTo>
                        <a:pt x="564" y="24"/>
                        <a:pt x="543" y="39"/>
                        <a:pt x="528" y="59"/>
                      </a:cubicBezTo>
                      <a:cubicBezTo>
                        <a:pt x="519" y="71"/>
                        <a:pt x="513" y="86"/>
                        <a:pt x="507" y="101"/>
                      </a:cubicBezTo>
                      <a:lnTo>
                        <a:pt x="531" y="101"/>
                      </a:lnTo>
                      <a:lnTo>
                        <a:pt x="531" y="92"/>
                      </a:lnTo>
                      <a:lnTo>
                        <a:pt x="537" y="77"/>
                      </a:lnTo>
                      <a:cubicBezTo>
                        <a:pt x="543" y="71"/>
                        <a:pt x="549" y="62"/>
                        <a:pt x="555" y="56"/>
                      </a:cubicBezTo>
                      <a:cubicBezTo>
                        <a:pt x="558" y="50"/>
                        <a:pt x="564" y="47"/>
                        <a:pt x="573" y="44"/>
                      </a:cubicBezTo>
                      <a:cubicBezTo>
                        <a:pt x="574" y="43"/>
                        <a:pt x="576" y="42"/>
                        <a:pt x="577" y="42"/>
                      </a:cubicBezTo>
                      <a:cubicBezTo>
                        <a:pt x="579" y="42"/>
                        <a:pt x="582" y="43"/>
                        <a:pt x="584" y="44"/>
                      </a:cubicBezTo>
                      <a:lnTo>
                        <a:pt x="587" y="44"/>
                      </a:lnTo>
                      <a:cubicBezTo>
                        <a:pt x="590" y="47"/>
                        <a:pt x="593" y="53"/>
                        <a:pt x="596" y="59"/>
                      </a:cubicBezTo>
                      <a:cubicBezTo>
                        <a:pt x="599" y="71"/>
                        <a:pt x="599" y="83"/>
                        <a:pt x="596" y="98"/>
                      </a:cubicBezTo>
                      <a:cubicBezTo>
                        <a:pt x="593" y="101"/>
                        <a:pt x="593" y="104"/>
                        <a:pt x="593" y="110"/>
                      </a:cubicBezTo>
                      <a:cubicBezTo>
                        <a:pt x="582" y="130"/>
                        <a:pt x="567" y="151"/>
                        <a:pt x="546" y="163"/>
                      </a:cubicBezTo>
                      <a:cubicBezTo>
                        <a:pt x="534" y="170"/>
                        <a:pt x="534" y="186"/>
                        <a:pt x="544" y="186"/>
                      </a:cubicBezTo>
                      <a:cubicBezTo>
                        <a:pt x="546" y="186"/>
                        <a:pt x="549" y="185"/>
                        <a:pt x="552" y="184"/>
                      </a:cubicBezTo>
                      <a:cubicBezTo>
                        <a:pt x="584" y="163"/>
                        <a:pt x="608" y="133"/>
                        <a:pt x="617" y="98"/>
                      </a:cubicBezTo>
                      <a:cubicBezTo>
                        <a:pt x="626" y="83"/>
                        <a:pt x="629" y="68"/>
                        <a:pt x="629" y="50"/>
                      </a:cubicBezTo>
                      <a:cubicBezTo>
                        <a:pt x="626" y="33"/>
                        <a:pt x="608" y="18"/>
                        <a:pt x="590" y="18"/>
                      </a:cubicBezTo>
                      <a:close/>
                      <a:moveTo>
                        <a:pt x="463" y="21"/>
                      </a:moveTo>
                      <a:cubicBezTo>
                        <a:pt x="436" y="24"/>
                        <a:pt x="413" y="42"/>
                        <a:pt x="401" y="62"/>
                      </a:cubicBezTo>
                      <a:cubicBezTo>
                        <a:pt x="392" y="74"/>
                        <a:pt x="383" y="89"/>
                        <a:pt x="380" y="104"/>
                      </a:cubicBezTo>
                      <a:lnTo>
                        <a:pt x="404" y="104"/>
                      </a:lnTo>
                      <a:lnTo>
                        <a:pt x="404" y="101"/>
                      </a:lnTo>
                      <a:cubicBezTo>
                        <a:pt x="401" y="98"/>
                        <a:pt x="401" y="98"/>
                        <a:pt x="404" y="95"/>
                      </a:cubicBezTo>
                      <a:lnTo>
                        <a:pt x="404" y="92"/>
                      </a:lnTo>
                      <a:cubicBezTo>
                        <a:pt x="404" y="89"/>
                        <a:pt x="407" y="83"/>
                        <a:pt x="410" y="80"/>
                      </a:cubicBezTo>
                      <a:cubicBezTo>
                        <a:pt x="413" y="71"/>
                        <a:pt x="418" y="65"/>
                        <a:pt x="424" y="59"/>
                      </a:cubicBezTo>
                      <a:cubicBezTo>
                        <a:pt x="430" y="53"/>
                        <a:pt x="436" y="47"/>
                        <a:pt x="442" y="47"/>
                      </a:cubicBezTo>
                      <a:cubicBezTo>
                        <a:pt x="445" y="46"/>
                        <a:pt x="447" y="45"/>
                        <a:pt x="449" y="45"/>
                      </a:cubicBezTo>
                      <a:cubicBezTo>
                        <a:pt x="451" y="45"/>
                        <a:pt x="453" y="46"/>
                        <a:pt x="454" y="47"/>
                      </a:cubicBezTo>
                      <a:lnTo>
                        <a:pt x="460" y="47"/>
                      </a:lnTo>
                      <a:cubicBezTo>
                        <a:pt x="463" y="50"/>
                        <a:pt x="466" y="53"/>
                        <a:pt x="469" y="59"/>
                      </a:cubicBezTo>
                      <a:cubicBezTo>
                        <a:pt x="472" y="74"/>
                        <a:pt x="472" y="86"/>
                        <a:pt x="469" y="101"/>
                      </a:cubicBezTo>
                      <a:cubicBezTo>
                        <a:pt x="460" y="127"/>
                        <a:pt x="442" y="151"/>
                        <a:pt x="418" y="166"/>
                      </a:cubicBezTo>
                      <a:cubicBezTo>
                        <a:pt x="406" y="173"/>
                        <a:pt x="408" y="189"/>
                        <a:pt x="418" y="189"/>
                      </a:cubicBezTo>
                      <a:cubicBezTo>
                        <a:pt x="420" y="189"/>
                        <a:pt x="422" y="188"/>
                        <a:pt x="424" y="187"/>
                      </a:cubicBezTo>
                      <a:cubicBezTo>
                        <a:pt x="457" y="166"/>
                        <a:pt x="481" y="136"/>
                        <a:pt x="493" y="101"/>
                      </a:cubicBezTo>
                      <a:cubicBezTo>
                        <a:pt x="498" y="86"/>
                        <a:pt x="498" y="68"/>
                        <a:pt x="498" y="53"/>
                      </a:cubicBezTo>
                      <a:cubicBezTo>
                        <a:pt x="496" y="36"/>
                        <a:pt x="481" y="21"/>
                        <a:pt x="463" y="21"/>
                      </a:cubicBezTo>
                      <a:close/>
                      <a:moveTo>
                        <a:pt x="335" y="24"/>
                      </a:moveTo>
                      <a:cubicBezTo>
                        <a:pt x="309" y="30"/>
                        <a:pt x="288" y="42"/>
                        <a:pt x="273" y="65"/>
                      </a:cubicBezTo>
                      <a:cubicBezTo>
                        <a:pt x="264" y="77"/>
                        <a:pt x="258" y="92"/>
                        <a:pt x="252" y="107"/>
                      </a:cubicBezTo>
                      <a:lnTo>
                        <a:pt x="276" y="107"/>
                      </a:lnTo>
                      <a:lnTo>
                        <a:pt x="276" y="104"/>
                      </a:lnTo>
                      <a:cubicBezTo>
                        <a:pt x="276" y="101"/>
                        <a:pt x="276" y="101"/>
                        <a:pt x="276" y="98"/>
                      </a:cubicBezTo>
                      <a:lnTo>
                        <a:pt x="276" y="95"/>
                      </a:lnTo>
                      <a:cubicBezTo>
                        <a:pt x="279" y="92"/>
                        <a:pt x="279" y="86"/>
                        <a:pt x="282" y="83"/>
                      </a:cubicBezTo>
                      <a:cubicBezTo>
                        <a:pt x="288" y="74"/>
                        <a:pt x="291" y="68"/>
                        <a:pt x="297" y="62"/>
                      </a:cubicBezTo>
                      <a:cubicBezTo>
                        <a:pt x="303" y="56"/>
                        <a:pt x="309" y="50"/>
                        <a:pt x="318" y="47"/>
                      </a:cubicBezTo>
                      <a:lnTo>
                        <a:pt x="332" y="47"/>
                      </a:lnTo>
                      <a:cubicBezTo>
                        <a:pt x="335" y="53"/>
                        <a:pt x="338" y="56"/>
                        <a:pt x="341" y="62"/>
                      </a:cubicBezTo>
                      <a:cubicBezTo>
                        <a:pt x="344" y="77"/>
                        <a:pt x="344" y="89"/>
                        <a:pt x="341" y="104"/>
                      </a:cubicBezTo>
                      <a:cubicBezTo>
                        <a:pt x="338" y="107"/>
                        <a:pt x="338" y="110"/>
                        <a:pt x="338" y="116"/>
                      </a:cubicBezTo>
                      <a:cubicBezTo>
                        <a:pt x="329" y="136"/>
                        <a:pt x="312" y="157"/>
                        <a:pt x="291" y="169"/>
                      </a:cubicBezTo>
                      <a:cubicBezTo>
                        <a:pt x="278" y="177"/>
                        <a:pt x="281" y="191"/>
                        <a:pt x="291" y="191"/>
                      </a:cubicBezTo>
                      <a:cubicBezTo>
                        <a:pt x="293" y="191"/>
                        <a:pt x="295" y="191"/>
                        <a:pt x="297" y="190"/>
                      </a:cubicBezTo>
                      <a:cubicBezTo>
                        <a:pt x="329" y="169"/>
                        <a:pt x="353" y="139"/>
                        <a:pt x="365" y="101"/>
                      </a:cubicBezTo>
                      <a:cubicBezTo>
                        <a:pt x="371" y="89"/>
                        <a:pt x="374" y="71"/>
                        <a:pt x="371" y="56"/>
                      </a:cubicBezTo>
                      <a:cubicBezTo>
                        <a:pt x="371" y="39"/>
                        <a:pt x="353" y="24"/>
                        <a:pt x="335" y="24"/>
                      </a:cubicBezTo>
                      <a:close/>
                      <a:moveTo>
                        <a:pt x="208" y="27"/>
                      </a:moveTo>
                      <a:cubicBezTo>
                        <a:pt x="184" y="30"/>
                        <a:pt x="161" y="44"/>
                        <a:pt x="149" y="68"/>
                      </a:cubicBezTo>
                      <a:cubicBezTo>
                        <a:pt x="140" y="80"/>
                        <a:pt x="131" y="95"/>
                        <a:pt x="128" y="110"/>
                      </a:cubicBezTo>
                      <a:lnTo>
                        <a:pt x="149" y="110"/>
                      </a:lnTo>
                      <a:lnTo>
                        <a:pt x="149" y="98"/>
                      </a:lnTo>
                      <a:cubicBezTo>
                        <a:pt x="155" y="86"/>
                        <a:pt x="163" y="74"/>
                        <a:pt x="172" y="65"/>
                      </a:cubicBezTo>
                      <a:cubicBezTo>
                        <a:pt x="178" y="59"/>
                        <a:pt x="184" y="53"/>
                        <a:pt x="190" y="50"/>
                      </a:cubicBezTo>
                      <a:lnTo>
                        <a:pt x="205" y="50"/>
                      </a:lnTo>
                      <a:cubicBezTo>
                        <a:pt x="211" y="56"/>
                        <a:pt x="214" y="59"/>
                        <a:pt x="214" y="65"/>
                      </a:cubicBezTo>
                      <a:cubicBezTo>
                        <a:pt x="220" y="80"/>
                        <a:pt x="220" y="92"/>
                        <a:pt x="214" y="107"/>
                      </a:cubicBezTo>
                      <a:cubicBezTo>
                        <a:pt x="214" y="110"/>
                        <a:pt x="214" y="113"/>
                        <a:pt x="211" y="119"/>
                      </a:cubicBezTo>
                      <a:cubicBezTo>
                        <a:pt x="202" y="139"/>
                        <a:pt x="187" y="160"/>
                        <a:pt x="166" y="172"/>
                      </a:cubicBezTo>
                      <a:cubicBezTo>
                        <a:pt x="154" y="179"/>
                        <a:pt x="154" y="192"/>
                        <a:pt x="162" y="192"/>
                      </a:cubicBezTo>
                      <a:cubicBezTo>
                        <a:pt x="164" y="192"/>
                        <a:pt x="167" y="191"/>
                        <a:pt x="169" y="190"/>
                      </a:cubicBezTo>
                      <a:cubicBezTo>
                        <a:pt x="202" y="172"/>
                        <a:pt x="229" y="142"/>
                        <a:pt x="238" y="104"/>
                      </a:cubicBezTo>
                      <a:cubicBezTo>
                        <a:pt x="244" y="92"/>
                        <a:pt x="246" y="74"/>
                        <a:pt x="246" y="59"/>
                      </a:cubicBezTo>
                      <a:cubicBezTo>
                        <a:pt x="244" y="42"/>
                        <a:pt x="229" y="27"/>
                        <a:pt x="208" y="27"/>
                      </a:cubicBezTo>
                      <a:close/>
                      <a:moveTo>
                        <a:pt x="83" y="30"/>
                      </a:moveTo>
                      <a:cubicBezTo>
                        <a:pt x="57" y="33"/>
                        <a:pt x="36" y="47"/>
                        <a:pt x="21" y="71"/>
                      </a:cubicBezTo>
                      <a:cubicBezTo>
                        <a:pt x="12" y="83"/>
                        <a:pt x="6" y="95"/>
                        <a:pt x="0" y="110"/>
                      </a:cubicBezTo>
                      <a:lnTo>
                        <a:pt x="24" y="110"/>
                      </a:lnTo>
                      <a:lnTo>
                        <a:pt x="24" y="101"/>
                      </a:lnTo>
                      <a:lnTo>
                        <a:pt x="30" y="89"/>
                      </a:lnTo>
                      <a:cubicBezTo>
                        <a:pt x="36" y="80"/>
                        <a:pt x="39" y="74"/>
                        <a:pt x="45" y="65"/>
                      </a:cubicBezTo>
                      <a:cubicBezTo>
                        <a:pt x="51" y="62"/>
                        <a:pt x="57" y="56"/>
                        <a:pt x="66" y="53"/>
                      </a:cubicBezTo>
                      <a:lnTo>
                        <a:pt x="77" y="53"/>
                      </a:lnTo>
                      <a:cubicBezTo>
                        <a:pt x="83" y="59"/>
                        <a:pt x="86" y="62"/>
                        <a:pt x="89" y="68"/>
                      </a:cubicBezTo>
                      <a:cubicBezTo>
                        <a:pt x="92" y="83"/>
                        <a:pt x="92" y="95"/>
                        <a:pt x="89" y="107"/>
                      </a:cubicBezTo>
                      <a:cubicBezTo>
                        <a:pt x="86" y="113"/>
                        <a:pt x="86" y="116"/>
                        <a:pt x="83" y="122"/>
                      </a:cubicBezTo>
                      <a:cubicBezTo>
                        <a:pt x="75" y="142"/>
                        <a:pt x="60" y="163"/>
                        <a:pt x="39" y="175"/>
                      </a:cubicBezTo>
                      <a:cubicBezTo>
                        <a:pt x="27" y="182"/>
                        <a:pt x="27" y="195"/>
                        <a:pt x="36" y="195"/>
                      </a:cubicBezTo>
                      <a:cubicBezTo>
                        <a:pt x="39" y="195"/>
                        <a:pt x="41" y="194"/>
                        <a:pt x="45" y="193"/>
                      </a:cubicBezTo>
                      <a:cubicBezTo>
                        <a:pt x="77" y="175"/>
                        <a:pt x="101" y="145"/>
                        <a:pt x="110" y="107"/>
                      </a:cubicBezTo>
                      <a:cubicBezTo>
                        <a:pt x="119" y="92"/>
                        <a:pt x="122" y="77"/>
                        <a:pt x="119" y="62"/>
                      </a:cubicBezTo>
                      <a:cubicBezTo>
                        <a:pt x="119" y="44"/>
                        <a:pt x="101" y="30"/>
                        <a:pt x="83" y="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7" name="Google Shape;597;p41"/>
                <p:cNvSpPr/>
                <p:nvPr/>
              </p:nvSpPr>
              <p:spPr>
                <a:xfrm flipH="1">
                  <a:off x="2833899" y="1810470"/>
                  <a:ext cx="235807" cy="30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1681" extrusionOk="0">
                      <a:moveTo>
                        <a:pt x="958" y="0"/>
                      </a:moveTo>
                      <a:lnTo>
                        <a:pt x="857" y="24"/>
                      </a:lnTo>
                      <a:lnTo>
                        <a:pt x="745" y="315"/>
                      </a:lnTo>
                      <a:cubicBezTo>
                        <a:pt x="734" y="317"/>
                        <a:pt x="723" y="318"/>
                        <a:pt x="711" y="318"/>
                      </a:cubicBezTo>
                      <a:cubicBezTo>
                        <a:pt x="582" y="318"/>
                        <a:pt x="396" y="199"/>
                        <a:pt x="273" y="199"/>
                      </a:cubicBezTo>
                      <a:cubicBezTo>
                        <a:pt x="222" y="199"/>
                        <a:pt x="181" y="220"/>
                        <a:pt x="161" y="279"/>
                      </a:cubicBezTo>
                      <a:cubicBezTo>
                        <a:pt x="113" y="410"/>
                        <a:pt x="291" y="537"/>
                        <a:pt x="291" y="537"/>
                      </a:cubicBezTo>
                      <a:cubicBezTo>
                        <a:pt x="291" y="537"/>
                        <a:pt x="234" y="518"/>
                        <a:pt x="172" y="518"/>
                      </a:cubicBezTo>
                      <a:cubicBezTo>
                        <a:pt x="105" y="518"/>
                        <a:pt x="32" y="541"/>
                        <a:pt x="21" y="635"/>
                      </a:cubicBezTo>
                      <a:cubicBezTo>
                        <a:pt x="0" y="810"/>
                        <a:pt x="267" y="905"/>
                        <a:pt x="267" y="905"/>
                      </a:cubicBezTo>
                      <a:cubicBezTo>
                        <a:pt x="267" y="905"/>
                        <a:pt x="240" y="900"/>
                        <a:pt x="202" y="900"/>
                      </a:cubicBezTo>
                      <a:cubicBezTo>
                        <a:pt x="127" y="900"/>
                        <a:pt x="11" y="919"/>
                        <a:pt x="9" y="1032"/>
                      </a:cubicBezTo>
                      <a:cubicBezTo>
                        <a:pt x="6" y="1198"/>
                        <a:pt x="285" y="1293"/>
                        <a:pt x="285" y="1293"/>
                      </a:cubicBezTo>
                      <a:cubicBezTo>
                        <a:pt x="285" y="1293"/>
                        <a:pt x="277" y="1292"/>
                        <a:pt x="265" y="1292"/>
                      </a:cubicBezTo>
                      <a:cubicBezTo>
                        <a:pt x="216" y="1292"/>
                        <a:pt x="97" y="1304"/>
                        <a:pt x="140" y="1418"/>
                      </a:cubicBezTo>
                      <a:cubicBezTo>
                        <a:pt x="207" y="1597"/>
                        <a:pt x="520" y="1681"/>
                        <a:pt x="783" y="1681"/>
                      </a:cubicBezTo>
                      <a:cubicBezTo>
                        <a:pt x="961" y="1681"/>
                        <a:pt x="1117" y="1642"/>
                        <a:pt x="1154" y="1569"/>
                      </a:cubicBezTo>
                      <a:cubicBezTo>
                        <a:pt x="1198" y="1477"/>
                        <a:pt x="1124" y="1364"/>
                        <a:pt x="1124" y="1364"/>
                      </a:cubicBezTo>
                      <a:cubicBezTo>
                        <a:pt x="1124" y="1364"/>
                        <a:pt x="1234" y="1326"/>
                        <a:pt x="1249" y="1234"/>
                      </a:cubicBezTo>
                      <a:cubicBezTo>
                        <a:pt x="1255" y="1160"/>
                        <a:pt x="1219" y="1089"/>
                        <a:pt x="1157" y="1050"/>
                      </a:cubicBezTo>
                      <a:cubicBezTo>
                        <a:pt x="1157" y="1050"/>
                        <a:pt x="1272" y="1000"/>
                        <a:pt x="1278" y="931"/>
                      </a:cubicBezTo>
                      <a:cubicBezTo>
                        <a:pt x="1287" y="798"/>
                        <a:pt x="1148" y="721"/>
                        <a:pt x="1148" y="721"/>
                      </a:cubicBezTo>
                      <a:cubicBezTo>
                        <a:pt x="1216" y="691"/>
                        <a:pt x="1255" y="623"/>
                        <a:pt x="1246" y="549"/>
                      </a:cubicBezTo>
                      <a:cubicBezTo>
                        <a:pt x="1234" y="407"/>
                        <a:pt x="1035" y="178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8" name="Google Shape;598;p41"/>
                <p:cNvSpPr/>
                <p:nvPr/>
              </p:nvSpPr>
              <p:spPr>
                <a:xfrm flipH="1">
                  <a:off x="2836095" y="1737970"/>
                  <a:ext cx="78907" cy="127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699" extrusionOk="0">
                      <a:moveTo>
                        <a:pt x="315" y="1"/>
                      </a:moveTo>
                      <a:cubicBezTo>
                        <a:pt x="214" y="1"/>
                        <a:pt x="62" y="181"/>
                        <a:pt x="9" y="423"/>
                      </a:cubicBezTo>
                      <a:lnTo>
                        <a:pt x="0" y="699"/>
                      </a:lnTo>
                      <a:lnTo>
                        <a:pt x="264" y="657"/>
                      </a:lnTo>
                      <a:cubicBezTo>
                        <a:pt x="208" y="482"/>
                        <a:pt x="430" y="275"/>
                        <a:pt x="401" y="100"/>
                      </a:cubicBezTo>
                      <a:cubicBezTo>
                        <a:pt x="388" y="31"/>
                        <a:pt x="356" y="1"/>
                        <a:pt x="3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9" name="Google Shape;599;p41"/>
                <p:cNvSpPr/>
                <p:nvPr/>
              </p:nvSpPr>
              <p:spPr>
                <a:xfrm flipH="1">
                  <a:off x="2856235" y="1905490"/>
                  <a:ext cx="168251" cy="1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88" extrusionOk="0">
                      <a:moveTo>
                        <a:pt x="26" y="0"/>
                      </a:moveTo>
                      <a:lnTo>
                        <a:pt x="26" y="3"/>
                      </a:lnTo>
                      <a:cubicBezTo>
                        <a:pt x="25" y="2"/>
                        <a:pt x="24" y="2"/>
                        <a:pt x="23" y="2"/>
                      </a:cubicBezTo>
                      <a:cubicBezTo>
                        <a:pt x="19" y="2"/>
                        <a:pt x="18" y="9"/>
                        <a:pt x="20" y="9"/>
                      </a:cubicBezTo>
                      <a:cubicBezTo>
                        <a:pt x="127" y="104"/>
                        <a:pt x="258" y="166"/>
                        <a:pt x="397" y="193"/>
                      </a:cubicBezTo>
                      <a:cubicBezTo>
                        <a:pt x="491" y="214"/>
                        <a:pt x="603" y="231"/>
                        <a:pt x="711" y="231"/>
                      </a:cubicBezTo>
                      <a:cubicBezTo>
                        <a:pt x="774" y="231"/>
                        <a:pt x="835" y="225"/>
                        <a:pt x="889" y="211"/>
                      </a:cubicBezTo>
                      <a:cubicBezTo>
                        <a:pt x="892" y="211"/>
                        <a:pt x="892" y="205"/>
                        <a:pt x="889" y="205"/>
                      </a:cubicBezTo>
                      <a:cubicBezTo>
                        <a:pt x="584" y="199"/>
                        <a:pt x="293" y="149"/>
                        <a:pt x="26" y="0"/>
                      </a:cubicBezTo>
                      <a:close/>
                      <a:moveTo>
                        <a:pt x="7" y="375"/>
                      </a:moveTo>
                      <a:cubicBezTo>
                        <a:pt x="1" y="375"/>
                        <a:pt x="4" y="387"/>
                        <a:pt x="11" y="392"/>
                      </a:cubicBezTo>
                      <a:cubicBezTo>
                        <a:pt x="211" y="505"/>
                        <a:pt x="437" y="564"/>
                        <a:pt x="666" y="564"/>
                      </a:cubicBezTo>
                      <a:cubicBezTo>
                        <a:pt x="749" y="564"/>
                        <a:pt x="833" y="556"/>
                        <a:pt x="916" y="540"/>
                      </a:cubicBezTo>
                      <a:cubicBezTo>
                        <a:pt x="919" y="537"/>
                        <a:pt x="919" y="534"/>
                        <a:pt x="916" y="534"/>
                      </a:cubicBezTo>
                      <a:cubicBezTo>
                        <a:pt x="896" y="535"/>
                        <a:pt x="876" y="535"/>
                        <a:pt x="855" y="535"/>
                      </a:cubicBezTo>
                      <a:cubicBezTo>
                        <a:pt x="587" y="535"/>
                        <a:pt x="187" y="468"/>
                        <a:pt x="11" y="377"/>
                      </a:cubicBezTo>
                      <a:cubicBezTo>
                        <a:pt x="10" y="376"/>
                        <a:pt x="8" y="375"/>
                        <a:pt x="7" y="375"/>
                      </a:cubicBezTo>
                      <a:close/>
                      <a:moveTo>
                        <a:pt x="30" y="759"/>
                      </a:moveTo>
                      <a:cubicBezTo>
                        <a:pt x="23" y="759"/>
                        <a:pt x="21" y="772"/>
                        <a:pt x="26" y="777"/>
                      </a:cubicBezTo>
                      <a:cubicBezTo>
                        <a:pt x="201" y="850"/>
                        <a:pt x="387" y="887"/>
                        <a:pt x="573" y="887"/>
                      </a:cubicBezTo>
                      <a:cubicBezTo>
                        <a:pt x="669" y="887"/>
                        <a:pt x="765" y="877"/>
                        <a:pt x="859" y="857"/>
                      </a:cubicBezTo>
                      <a:lnTo>
                        <a:pt x="862" y="857"/>
                      </a:lnTo>
                      <a:cubicBezTo>
                        <a:pt x="862" y="854"/>
                        <a:pt x="862" y="854"/>
                        <a:pt x="859" y="854"/>
                      </a:cubicBezTo>
                      <a:cubicBezTo>
                        <a:pt x="829" y="855"/>
                        <a:pt x="799" y="856"/>
                        <a:pt x="769" y="856"/>
                      </a:cubicBezTo>
                      <a:cubicBezTo>
                        <a:pt x="521" y="856"/>
                        <a:pt x="273" y="823"/>
                        <a:pt x="32" y="759"/>
                      </a:cubicBezTo>
                      <a:cubicBezTo>
                        <a:pt x="31" y="759"/>
                        <a:pt x="31" y="759"/>
                        <a:pt x="30" y="7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0" name="Google Shape;600;p41"/>
                <p:cNvSpPr/>
                <p:nvPr/>
              </p:nvSpPr>
              <p:spPr>
                <a:xfrm flipH="1">
                  <a:off x="3453262" y="1402749"/>
                  <a:ext cx="122847" cy="21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191" extrusionOk="0">
                      <a:moveTo>
                        <a:pt x="89" y="1"/>
                      </a:moveTo>
                      <a:cubicBezTo>
                        <a:pt x="89" y="1"/>
                        <a:pt x="71" y="117"/>
                        <a:pt x="54" y="259"/>
                      </a:cubicBezTo>
                      <a:cubicBezTo>
                        <a:pt x="54" y="265"/>
                        <a:pt x="51" y="274"/>
                        <a:pt x="51" y="280"/>
                      </a:cubicBezTo>
                      <a:cubicBezTo>
                        <a:pt x="48" y="286"/>
                        <a:pt x="45" y="294"/>
                        <a:pt x="45" y="303"/>
                      </a:cubicBezTo>
                      <a:cubicBezTo>
                        <a:pt x="42" y="324"/>
                        <a:pt x="39" y="345"/>
                        <a:pt x="36" y="369"/>
                      </a:cubicBezTo>
                      <a:cubicBezTo>
                        <a:pt x="33" y="389"/>
                        <a:pt x="33" y="398"/>
                        <a:pt x="30" y="416"/>
                      </a:cubicBezTo>
                      <a:cubicBezTo>
                        <a:pt x="27" y="434"/>
                        <a:pt x="27" y="452"/>
                        <a:pt x="24" y="469"/>
                      </a:cubicBezTo>
                      <a:cubicBezTo>
                        <a:pt x="9" y="591"/>
                        <a:pt x="0" y="715"/>
                        <a:pt x="3" y="840"/>
                      </a:cubicBezTo>
                      <a:cubicBezTo>
                        <a:pt x="15" y="889"/>
                        <a:pt x="358" y="1190"/>
                        <a:pt x="583" y="1190"/>
                      </a:cubicBezTo>
                      <a:cubicBezTo>
                        <a:pt x="588" y="1190"/>
                        <a:pt x="592" y="1190"/>
                        <a:pt x="596" y="1190"/>
                      </a:cubicBezTo>
                      <a:cubicBezTo>
                        <a:pt x="670" y="1187"/>
                        <a:pt x="543" y="795"/>
                        <a:pt x="543" y="795"/>
                      </a:cubicBezTo>
                      <a:lnTo>
                        <a:pt x="549" y="766"/>
                      </a:lnTo>
                      <a:lnTo>
                        <a:pt x="641" y="354"/>
                      </a:lnTo>
                      <a:lnTo>
                        <a:pt x="160" y="42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1" name="Google Shape;601;p41"/>
                <p:cNvSpPr/>
                <p:nvPr/>
              </p:nvSpPr>
              <p:spPr>
                <a:xfrm flipH="1">
                  <a:off x="3458755" y="1402749"/>
                  <a:ext cx="108200" cy="14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766" extrusionOk="0">
                      <a:moveTo>
                        <a:pt x="39" y="1"/>
                      </a:moveTo>
                      <a:cubicBezTo>
                        <a:pt x="39" y="1"/>
                        <a:pt x="21" y="117"/>
                        <a:pt x="1" y="259"/>
                      </a:cubicBezTo>
                      <a:cubicBezTo>
                        <a:pt x="84" y="493"/>
                        <a:pt x="268" y="680"/>
                        <a:pt x="499" y="766"/>
                      </a:cubicBezTo>
                      <a:lnTo>
                        <a:pt x="591" y="354"/>
                      </a:lnTo>
                      <a:lnTo>
                        <a:pt x="110" y="42"/>
                      </a:lnTo>
                      <a:lnTo>
                        <a:pt x="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2" name="Google Shape;602;p41"/>
                <p:cNvSpPr/>
                <p:nvPr/>
              </p:nvSpPr>
              <p:spPr>
                <a:xfrm flipH="1">
                  <a:off x="3331697" y="1195501"/>
                  <a:ext cx="256312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751" extrusionOk="0">
                      <a:moveTo>
                        <a:pt x="674" y="0"/>
                      </a:moveTo>
                      <a:cubicBezTo>
                        <a:pt x="347" y="0"/>
                        <a:pt x="1" y="214"/>
                        <a:pt x="21" y="940"/>
                      </a:cubicBezTo>
                      <a:cubicBezTo>
                        <a:pt x="45" y="1681"/>
                        <a:pt x="534" y="1738"/>
                        <a:pt x="679" y="1750"/>
                      </a:cubicBezTo>
                      <a:cubicBezTo>
                        <a:pt x="688" y="1750"/>
                        <a:pt x="698" y="1750"/>
                        <a:pt x="709" y="1750"/>
                      </a:cubicBezTo>
                      <a:cubicBezTo>
                        <a:pt x="889" y="1750"/>
                        <a:pt x="1290" y="1666"/>
                        <a:pt x="1343" y="970"/>
                      </a:cubicBezTo>
                      <a:cubicBezTo>
                        <a:pt x="1399" y="232"/>
                        <a:pt x="1026" y="6"/>
                        <a:pt x="694" y="0"/>
                      </a:cubicBezTo>
                      <a:cubicBezTo>
                        <a:pt x="687" y="0"/>
                        <a:pt x="680" y="0"/>
                        <a:pt x="67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3" name="Google Shape;603;p41"/>
                <p:cNvSpPr/>
                <p:nvPr/>
              </p:nvSpPr>
              <p:spPr>
                <a:xfrm flipH="1">
                  <a:off x="3330050" y="1177742"/>
                  <a:ext cx="273705" cy="181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" h="989" extrusionOk="0">
                      <a:moveTo>
                        <a:pt x="761" y="0"/>
                      </a:moveTo>
                      <a:cubicBezTo>
                        <a:pt x="604" y="0"/>
                        <a:pt x="457" y="55"/>
                        <a:pt x="329" y="148"/>
                      </a:cubicBezTo>
                      <a:cubicBezTo>
                        <a:pt x="199" y="189"/>
                        <a:pt x="101" y="296"/>
                        <a:pt x="65" y="426"/>
                      </a:cubicBezTo>
                      <a:cubicBezTo>
                        <a:pt x="0" y="655"/>
                        <a:pt x="62" y="975"/>
                        <a:pt x="128" y="987"/>
                      </a:cubicBezTo>
                      <a:cubicBezTo>
                        <a:pt x="137" y="988"/>
                        <a:pt x="145" y="989"/>
                        <a:pt x="153" y="989"/>
                      </a:cubicBezTo>
                      <a:cubicBezTo>
                        <a:pt x="307" y="989"/>
                        <a:pt x="344" y="741"/>
                        <a:pt x="344" y="741"/>
                      </a:cubicBezTo>
                      <a:cubicBezTo>
                        <a:pt x="344" y="741"/>
                        <a:pt x="345" y="741"/>
                        <a:pt x="348" y="741"/>
                      </a:cubicBezTo>
                      <a:cubicBezTo>
                        <a:pt x="377" y="741"/>
                        <a:pt x="551" y="728"/>
                        <a:pt x="611" y="438"/>
                      </a:cubicBezTo>
                      <a:cubicBezTo>
                        <a:pt x="670" y="581"/>
                        <a:pt x="789" y="690"/>
                        <a:pt x="937" y="729"/>
                      </a:cubicBezTo>
                      <a:cubicBezTo>
                        <a:pt x="940" y="730"/>
                        <a:pt x="942" y="730"/>
                        <a:pt x="944" y="730"/>
                      </a:cubicBezTo>
                      <a:cubicBezTo>
                        <a:pt x="970" y="730"/>
                        <a:pt x="885" y="632"/>
                        <a:pt x="846" y="589"/>
                      </a:cubicBezTo>
                      <a:lnTo>
                        <a:pt x="846" y="589"/>
                      </a:lnTo>
                      <a:cubicBezTo>
                        <a:pt x="902" y="646"/>
                        <a:pt x="1089" y="803"/>
                        <a:pt x="1433" y="803"/>
                      </a:cubicBezTo>
                      <a:cubicBezTo>
                        <a:pt x="1440" y="803"/>
                        <a:pt x="1448" y="803"/>
                        <a:pt x="1456" y="803"/>
                      </a:cubicBezTo>
                      <a:cubicBezTo>
                        <a:pt x="1488" y="803"/>
                        <a:pt x="1494" y="343"/>
                        <a:pt x="1189" y="139"/>
                      </a:cubicBezTo>
                      <a:cubicBezTo>
                        <a:pt x="1044" y="43"/>
                        <a:pt x="899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4" name="Google Shape;604;p41"/>
                <p:cNvSpPr/>
                <p:nvPr/>
              </p:nvSpPr>
              <p:spPr>
                <a:xfrm flipH="1">
                  <a:off x="3559083" y="1330249"/>
                  <a:ext cx="65909" cy="8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84" extrusionOk="0">
                      <a:moveTo>
                        <a:pt x="139" y="1"/>
                      </a:moveTo>
                      <a:cubicBezTo>
                        <a:pt x="130" y="1"/>
                        <a:pt x="122" y="2"/>
                        <a:pt x="113" y="6"/>
                      </a:cubicBezTo>
                      <a:cubicBezTo>
                        <a:pt x="0" y="44"/>
                        <a:pt x="69" y="397"/>
                        <a:pt x="181" y="462"/>
                      </a:cubicBezTo>
                      <a:cubicBezTo>
                        <a:pt x="203" y="476"/>
                        <a:pt x="228" y="483"/>
                        <a:pt x="252" y="483"/>
                      </a:cubicBezTo>
                      <a:cubicBezTo>
                        <a:pt x="293" y="483"/>
                        <a:pt x="332" y="464"/>
                        <a:pt x="356" y="427"/>
                      </a:cubicBezTo>
                      <a:cubicBezTo>
                        <a:pt x="356" y="427"/>
                        <a:pt x="356" y="424"/>
                        <a:pt x="359" y="421"/>
                      </a:cubicBezTo>
                      <a:lnTo>
                        <a:pt x="350" y="219"/>
                      </a:lnTo>
                      <a:cubicBezTo>
                        <a:pt x="350" y="219"/>
                        <a:pt x="244" y="1"/>
                        <a:pt x="139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5" name="Google Shape;605;p41"/>
                <p:cNvSpPr/>
                <p:nvPr/>
              </p:nvSpPr>
              <p:spPr>
                <a:xfrm flipH="1">
                  <a:off x="3568420" y="1349655"/>
                  <a:ext cx="32771" cy="5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315" extrusionOk="0">
                      <a:moveTo>
                        <a:pt x="4" y="0"/>
                      </a:moveTo>
                      <a:cubicBezTo>
                        <a:pt x="4" y="0"/>
                        <a:pt x="1" y="0"/>
                        <a:pt x="4" y="3"/>
                      </a:cubicBezTo>
                      <a:cubicBezTo>
                        <a:pt x="84" y="51"/>
                        <a:pt x="117" y="137"/>
                        <a:pt x="134" y="226"/>
                      </a:cubicBezTo>
                      <a:cubicBezTo>
                        <a:pt x="123" y="198"/>
                        <a:pt x="96" y="180"/>
                        <a:pt x="68" y="180"/>
                      </a:cubicBezTo>
                      <a:cubicBezTo>
                        <a:pt x="60" y="180"/>
                        <a:pt x="53" y="182"/>
                        <a:pt x="45" y="184"/>
                      </a:cubicBezTo>
                      <a:cubicBezTo>
                        <a:pt x="42" y="187"/>
                        <a:pt x="39" y="187"/>
                        <a:pt x="37" y="190"/>
                      </a:cubicBezTo>
                      <a:cubicBezTo>
                        <a:pt x="34" y="190"/>
                        <a:pt x="36" y="194"/>
                        <a:pt x="36" y="194"/>
                      </a:cubicBezTo>
                      <a:cubicBezTo>
                        <a:pt x="36" y="194"/>
                        <a:pt x="37" y="194"/>
                        <a:pt x="37" y="193"/>
                      </a:cubicBezTo>
                      <a:cubicBezTo>
                        <a:pt x="39" y="193"/>
                        <a:pt x="42" y="193"/>
                        <a:pt x="45" y="193"/>
                      </a:cubicBezTo>
                      <a:cubicBezTo>
                        <a:pt x="74" y="193"/>
                        <a:pt x="100" y="207"/>
                        <a:pt x="117" y="235"/>
                      </a:cubicBezTo>
                      <a:cubicBezTo>
                        <a:pt x="128" y="258"/>
                        <a:pt x="137" y="282"/>
                        <a:pt x="143" y="309"/>
                      </a:cubicBezTo>
                      <a:cubicBezTo>
                        <a:pt x="144" y="312"/>
                        <a:pt x="148" y="314"/>
                        <a:pt x="151" y="314"/>
                      </a:cubicBezTo>
                      <a:cubicBezTo>
                        <a:pt x="156" y="314"/>
                        <a:pt x="161" y="311"/>
                        <a:pt x="161" y="306"/>
                      </a:cubicBezTo>
                      <a:lnTo>
                        <a:pt x="161" y="303"/>
                      </a:lnTo>
                      <a:cubicBezTo>
                        <a:pt x="179" y="196"/>
                        <a:pt x="122" y="30"/>
                        <a:pt x="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6" name="Google Shape;606;p41"/>
                <p:cNvSpPr/>
                <p:nvPr/>
              </p:nvSpPr>
              <p:spPr>
                <a:xfrm flipH="1">
                  <a:off x="3358243" y="1330249"/>
                  <a:ext cx="25814" cy="1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90" extrusionOk="0">
                      <a:moveTo>
                        <a:pt x="52" y="0"/>
                      </a:moveTo>
                      <a:cubicBezTo>
                        <a:pt x="38" y="0"/>
                        <a:pt x="23" y="4"/>
                        <a:pt x="13" y="11"/>
                      </a:cubicBezTo>
                      <a:cubicBezTo>
                        <a:pt x="4" y="20"/>
                        <a:pt x="1" y="32"/>
                        <a:pt x="7" y="44"/>
                      </a:cubicBezTo>
                      <a:cubicBezTo>
                        <a:pt x="19" y="59"/>
                        <a:pt x="36" y="68"/>
                        <a:pt x="54" y="71"/>
                      </a:cubicBezTo>
                      <a:cubicBezTo>
                        <a:pt x="69" y="77"/>
                        <a:pt x="84" y="83"/>
                        <a:pt x="99" y="89"/>
                      </a:cubicBezTo>
                      <a:cubicBezTo>
                        <a:pt x="101" y="89"/>
                        <a:pt x="104" y="90"/>
                        <a:pt x="106" y="90"/>
                      </a:cubicBezTo>
                      <a:cubicBezTo>
                        <a:pt x="113" y="90"/>
                        <a:pt x="118" y="88"/>
                        <a:pt x="122" y="86"/>
                      </a:cubicBezTo>
                      <a:cubicBezTo>
                        <a:pt x="137" y="77"/>
                        <a:pt x="140" y="62"/>
                        <a:pt x="134" y="47"/>
                      </a:cubicBezTo>
                      <a:cubicBezTo>
                        <a:pt x="119" y="26"/>
                        <a:pt x="102" y="11"/>
                        <a:pt x="78" y="6"/>
                      </a:cubicBezTo>
                      <a:cubicBezTo>
                        <a:pt x="70" y="2"/>
                        <a:pt x="61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7" name="Google Shape;607;p41"/>
                <p:cNvSpPr/>
                <p:nvPr/>
              </p:nvSpPr>
              <p:spPr>
                <a:xfrm flipH="1">
                  <a:off x="3432207" y="1319630"/>
                  <a:ext cx="26180" cy="13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76" extrusionOk="0">
                      <a:moveTo>
                        <a:pt x="84" y="1"/>
                      </a:moveTo>
                      <a:cubicBezTo>
                        <a:pt x="81" y="1"/>
                        <a:pt x="78" y="1"/>
                        <a:pt x="75" y="1"/>
                      </a:cubicBezTo>
                      <a:cubicBezTo>
                        <a:pt x="51" y="1"/>
                        <a:pt x="30" y="13"/>
                        <a:pt x="13" y="28"/>
                      </a:cubicBezTo>
                      <a:cubicBezTo>
                        <a:pt x="1" y="40"/>
                        <a:pt x="1" y="58"/>
                        <a:pt x="13" y="66"/>
                      </a:cubicBezTo>
                      <a:cubicBezTo>
                        <a:pt x="16" y="72"/>
                        <a:pt x="24" y="75"/>
                        <a:pt x="33" y="75"/>
                      </a:cubicBezTo>
                      <a:cubicBezTo>
                        <a:pt x="48" y="75"/>
                        <a:pt x="66" y="75"/>
                        <a:pt x="81" y="72"/>
                      </a:cubicBezTo>
                      <a:cubicBezTo>
                        <a:pt x="99" y="72"/>
                        <a:pt x="116" y="69"/>
                        <a:pt x="134" y="58"/>
                      </a:cubicBezTo>
                      <a:cubicBezTo>
                        <a:pt x="143" y="52"/>
                        <a:pt x="143" y="37"/>
                        <a:pt x="137" y="28"/>
                      </a:cubicBezTo>
                      <a:cubicBezTo>
                        <a:pt x="124" y="10"/>
                        <a:pt x="104" y="1"/>
                        <a:pt x="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8" name="Google Shape;608;p41"/>
                <p:cNvSpPr/>
                <p:nvPr/>
              </p:nvSpPr>
              <p:spPr>
                <a:xfrm flipH="1">
                  <a:off x="3436967" y="1369977"/>
                  <a:ext cx="13731" cy="23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27" extrusionOk="0">
                      <a:moveTo>
                        <a:pt x="68" y="1"/>
                      </a:moveTo>
                      <a:cubicBezTo>
                        <a:pt x="67" y="1"/>
                        <a:pt x="65" y="3"/>
                        <a:pt x="65" y="5"/>
                      </a:cubicBezTo>
                      <a:cubicBezTo>
                        <a:pt x="65" y="6"/>
                        <a:pt x="65" y="7"/>
                        <a:pt x="65" y="8"/>
                      </a:cubicBezTo>
                      <a:lnTo>
                        <a:pt x="65" y="8"/>
                      </a:lnTo>
                      <a:lnTo>
                        <a:pt x="68" y="2"/>
                      </a:lnTo>
                      <a:lnTo>
                        <a:pt x="68" y="2"/>
                      </a:ln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8" y="1"/>
                        <a:pt x="68" y="1"/>
                        <a:pt x="68" y="1"/>
                      </a:cubicBezTo>
                      <a:close/>
                      <a:moveTo>
                        <a:pt x="65" y="8"/>
                      </a:moveTo>
                      <a:cubicBezTo>
                        <a:pt x="59" y="57"/>
                        <a:pt x="47" y="110"/>
                        <a:pt x="2" y="123"/>
                      </a:cubicBezTo>
                      <a:lnTo>
                        <a:pt x="2" y="123"/>
                      </a:lnTo>
                      <a:lnTo>
                        <a:pt x="65" y="8"/>
                      </a:lnTo>
                      <a:close/>
                      <a:moveTo>
                        <a:pt x="68" y="2"/>
                      </a:moveTo>
                      <a:lnTo>
                        <a:pt x="65" y="8"/>
                      </a:lnTo>
                      <a:lnTo>
                        <a:pt x="65" y="8"/>
                      </a:lnTo>
                      <a:cubicBezTo>
                        <a:pt x="65" y="8"/>
                        <a:pt x="65" y="8"/>
                        <a:pt x="65" y="8"/>
                      </a:cubicBezTo>
                      <a:lnTo>
                        <a:pt x="65" y="8"/>
                      </a:lnTo>
                      <a:lnTo>
                        <a:pt x="0" y="124"/>
                      </a:lnTo>
                      <a:cubicBezTo>
                        <a:pt x="1" y="123"/>
                        <a:pt x="1" y="123"/>
                        <a:pt x="2" y="123"/>
                      </a:cubicBezTo>
                      <a:lnTo>
                        <a:pt x="2" y="123"/>
                      </a:lnTo>
                      <a:lnTo>
                        <a:pt x="0" y="127"/>
                      </a:lnTo>
                      <a:cubicBezTo>
                        <a:pt x="57" y="127"/>
                        <a:pt x="74" y="49"/>
                        <a:pt x="68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09" name="Google Shape;609;p41"/>
                <p:cNvSpPr/>
                <p:nvPr/>
              </p:nvSpPr>
              <p:spPr>
                <a:xfrm flipH="1">
                  <a:off x="3433123" y="1359176"/>
                  <a:ext cx="30574" cy="2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3" extrusionOk="0">
                      <a:moveTo>
                        <a:pt x="91" y="1"/>
                      </a:moveTo>
                      <a:cubicBezTo>
                        <a:pt x="19" y="1"/>
                        <a:pt x="0" y="148"/>
                        <a:pt x="71" y="162"/>
                      </a:cubicBezTo>
                      <a:cubicBezTo>
                        <a:pt x="74" y="162"/>
                        <a:pt x="78" y="163"/>
                        <a:pt x="81" y="163"/>
                      </a:cubicBezTo>
                      <a:cubicBezTo>
                        <a:pt x="147" y="163"/>
                        <a:pt x="166" y="16"/>
                        <a:pt x="101" y="2"/>
                      </a:cubicBezTo>
                      <a:cubicBezTo>
                        <a:pt x="97" y="1"/>
                        <a:pt x="94" y="1"/>
                        <a:pt x="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0" name="Google Shape;610;p41"/>
                <p:cNvSpPr/>
                <p:nvPr/>
              </p:nvSpPr>
              <p:spPr>
                <a:xfrm flipH="1">
                  <a:off x="3449417" y="1357162"/>
                  <a:ext cx="20322" cy="1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78" extrusionOk="0">
                      <a:moveTo>
                        <a:pt x="6" y="1"/>
                      </a:moveTo>
                      <a:cubicBezTo>
                        <a:pt x="0" y="33"/>
                        <a:pt x="6" y="66"/>
                        <a:pt x="42" y="75"/>
                      </a:cubicBezTo>
                      <a:cubicBezTo>
                        <a:pt x="47" y="77"/>
                        <a:pt x="52" y="78"/>
                        <a:pt x="57" y="78"/>
                      </a:cubicBezTo>
                      <a:cubicBezTo>
                        <a:pt x="81" y="78"/>
                        <a:pt x="98" y="55"/>
                        <a:pt x="110" y="30"/>
                      </a:cubicBezTo>
                      <a:cubicBezTo>
                        <a:pt x="110" y="25"/>
                        <a:pt x="108" y="18"/>
                        <a:pt x="103" y="18"/>
                      </a:cubicBezTo>
                      <a:cubicBezTo>
                        <a:pt x="103" y="18"/>
                        <a:pt x="102" y="18"/>
                        <a:pt x="101" y="19"/>
                      </a:cubicBezTo>
                      <a:cubicBezTo>
                        <a:pt x="86" y="25"/>
                        <a:pt x="69" y="39"/>
                        <a:pt x="54" y="39"/>
                      </a:cubicBezTo>
                      <a:cubicBezTo>
                        <a:pt x="36" y="36"/>
                        <a:pt x="21" y="19"/>
                        <a:pt x="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1" name="Google Shape;611;p41"/>
                <p:cNvSpPr/>
                <p:nvPr/>
              </p:nvSpPr>
              <p:spPr>
                <a:xfrm flipH="1">
                  <a:off x="3382226" y="1377301"/>
                  <a:ext cx="10436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40" extrusionOk="0">
                      <a:moveTo>
                        <a:pt x="24" y="1"/>
                      </a:moveTo>
                      <a:cubicBezTo>
                        <a:pt x="6" y="45"/>
                        <a:pt x="0" y="125"/>
                        <a:pt x="57" y="140"/>
                      </a:cubicBezTo>
                      <a:lnTo>
                        <a:pt x="57" y="137"/>
                      </a:lnTo>
                      <a:cubicBezTo>
                        <a:pt x="15" y="113"/>
                        <a:pt x="18" y="54"/>
                        <a:pt x="27" y="6"/>
                      </a:cubicBezTo>
                      <a:cubicBezTo>
                        <a:pt x="27" y="4"/>
                        <a:pt x="24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2" name="Google Shape;612;p41"/>
                <p:cNvSpPr/>
                <p:nvPr/>
              </p:nvSpPr>
              <p:spPr>
                <a:xfrm flipH="1">
                  <a:off x="3363918" y="1369062"/>
                  <a:ext cx="31307" cy="3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65" extrusionOk="0">
                      <a:moveTo>
                        <a:pt x="88" y="1"/>
                      </a:moveTo>
                      <a:cubicBezTo>
                        <a:pt x="23" y="1"/>
                        <a:pt x="1" y="158"/>
                        <a:pt x="77" y="164"/>
                      </a:cubicBezTo>
                      <a:cubicBezTo>
                        <a:pt x="78" y="164"/>
                        <a:pt x="79" y="164"/>
                        <a:pt x="81" y="164"/>
                      </a:cubicBezTo>
                      <a:cubicBezTo>
                        <a:pt x="152" y="164"/>
                        <a:pt x="170" y="10"/>
                        <a:pt x="92" y="1"/>
                      </a:cubicBezTo>
                      <a:cubicBezTo>
                        <a:pt x="90" y="1"/>
                        <a:pt x="89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3" name="Google Shape;613;p41"/>
                <p:cNvSpPr/>
                <p:nvPr/>
              </p:nvSpPr>
              <p:spPr>
                <a:xfrm flipH="1">
                  <a:off x="3357693" y="1371808"/>
                  <a:ext cx="17026" cy="1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70" extrusionOk="0">
                      <a:moveTo>
                        <a:pt x="10" y="0"/>
                      </a:moveTo>
                      <a:cubicBezTo>
                        <a:pt x="5" y="0"/>
                        <a:pt x="1" y="7"/>
                        <a:pt x="3" y="10"/>
                      </a:cubicBezTo>
                      <a:cubicBezTo>
                        <a:pt x="3" y="39"/>
                        <a:pt x="21" y="69"/>
                        <a:pt x="48" y="69"/>
                      </a:cubicBezTo>
                      <a:cubicBezTo>
                        <a:pt x="77" y="66"/>
                        <a:pt x="89" y="34"/>
                        <a:pt x="92" y="4"/>
                      </a:cubicBezTo>
                      <a:lnTo>
                        <a:pt x="92" y="4"/>
                      </a:lnTo>
                      <a:cubicBezTo>
                        <a:pt x="81" y="17"/>
                        <a:pt x="66" y="31"/>
                        <a:pt x="52" y="31"/>
                      </a:cubicBezTo>
                      <a:cubicBezTo>
                        <a:pt x="50" y="31"/>
                        <a:pt x="49" y="31"/>
                        <a:pt x="48" y="31"/>
                      </a:cubicBezTo>
                      <a:cubicBezTo>
                        <a:pt x="33" y="28"/>
                        <a:pt x="24" y="13"/>
                        <a:pt x="12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4" name="Google Shape;614;p41"/>
                <p:cNvSpPr/>
                <p:nvPr/>
              </p:nvSpPr>
              <p:spPr>
                <a:xfrm flipH="1">
                  <a:off x="3431658" y="1443576"/>
                  <a:ext cx="19040" cy="1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61" extrusionOk="0">
                      <a:moveTo>
                        <a:pt x="5" y="1"/>
                      </a:moveTo>
                      <a:cubicBezTo>
                        <a:pt x="4" y="1"/>
                        <a:pt x="3" y="2"/>
                        <a:pt x="3" y="3"/>
                      </a:cubicBezTo>
                      <a:cubicBezTo>
                        <a:pt x="0" y="27"/>
                        <a:pt x="12" y="48"/>
                        <a:pt x="33" y="57"/>
                      </a:cubicBezTo>
                      <a:cubicBezTo>
                        <a:pt x="40" y="59"/>
                        <a:pt x="48" y="61"/>
                        <a:pt x="55" y="61"/>
                      </a:cubicBezTo>
                      <a:cubicBezTo>
                        <a:pt x="72" y="61"/>
                        <a:pt x="89" y="54"/>
                        <a:pt x="101" y="42"/>
                      </a:cubicBezTo>
                      <a:cubicBezTo>
                        <a:pt x="104" y="39"/>
                        <a:pt x="101" y="39"/>
                        <a:pt x="101" y="39"/>
                      </a:cubicBezTo>
                      <a:cubicBezTo>
                        <a:pt x="92" y="40"/>
                        <a:pt x="82" y="41"/>
                        <a:pt x="73" y="41"/>
                      </a:cubicBezTo>
                      <a:cubicBezTo>
                        <a:pt x="63" y="41"/>
                        <a:pt x="54" y="40"/>
                        <a:pt x="45" y="39"/>
                      </a:cubicBezTo>
                      <a:cubicBezTo>
                        <a:pt x="27" y="33"/>
                        <a:pt x="15" y="15"/>
                        <a:pt x="9" y="3"/>
                      </a:cubicBezTo>
                      <a:cubicBezTo>
                        <a:pt x="8" y="2"/>
                        <a:pt x="6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5" name="Google Shape;615;p41"/>
                <p:cNvSpPr/>
                <p:nvPr/>
              </p:nvSpPr>
              <p:spPr>
                <a:xfrm flipH="1">
                  <a:off x="3390282" y="1326221"/>
                  <a:ext cx="49615" cy="111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608" extrusionOk="0">
                      <a:moveTo>
                        <a:pt x="229" y="1"/>
                      </a:moveTo>
                      <a:cubicBezTo>
                        <a:pt x="229" y="1"/>
                        <a:pt x="226" y="1"/>
                        <a:pt x="226" y="4"/>
                      </a:cubicBezTo>
                      <a:cubicBezTo>
                        <a:pt x="217" y="161"/>
                        <a:pt x="238" y="321"/>
                        <a:pt x="232" y="478"/>
                      </a:cubicBezTo>
                      <a:cubicBezTo>
                        <a:pt x="208" y="466"/>
                        <a:pt x="181" y="454"/>
                        <a:pt x="155" y="449"/>
                      </a:cubicBezTo>
                      <a:lnTo>
                        <a:pt x="155" y="449"/>
                      </a:lnTo>
                      <a:cubicBezTo>
                        <a:pt x="152" y="449"/>
                        <a:pt x="158" y="570"/>
                        <a:pt x="155" y="579"/>
                      </a:cubicBezTo>
                      <a:cubicBezTo>
                        <a:pt x="98" y="573"/>
                        <a:pt x="48" y="549"/>
                        <a:pt x="6" y="514"/>
                      </a:cubicBezTo>
                      <a:cubicBezTo>
                        <a:pt x="6" y="512"/>
                        <a:pt x="6" y="512"/>
                        <a:pt x="5" y="512"/>
                      </a:cubicBezTo>
                      <a:cubicBezTo>
                        <a:pt x="4" y="512"/>
                        <a:pt x="3" y="512"/>
                        <a:pt x="3" y="514"/>
                      </a:cubicBezTo>
                      <a:cubicBezTo>
                        <a:pt x="0" y="514"/>
                        <a:pt x="0" y="517"/>
                        <a:pt x="3" y="517"/>
                      </a:cubicBezTo>
                      <a:cubicBezTo>
                        <a:pt x="32" y="571"/>
                        <a:pt x="87" y="603"/>
                        <a:pt x="149" y="603"/>
                      </a:cubicBezTo>
                      <a:cubicBezTo>
                        <a:pt x="152" y="603"/>
                        <a:pt x="155" y="603"/>
                        <a:pt x="158" y="603"/>
                      </a:cubicBezTo>
                      <a:cubicBezTo>
                        <a:pt x="164" y="606"/>
                        <a:pt x="169" y="607"/>
                        <a:pt x="172" y="607"/>
                      </a:cubicBezTo>
                      <a:cubicBezTo>
                        <a:pt x="176" y="607"/>
                        <a:pt x="178" y="606"/>
                        <a:pt x="178" y="603"/>
                      </a:cubicBezTo>
                      <a:cubicBezTo>
                        <a:pt x="181" y="567"/>
                        <a:pt x="184" y="529"/>
                        <a:pt x="184" y="493"/>
                      </a:cubicBezTo>
                      <a:cubicBezTo>
                        <a:pt x="193" y="500"/>
                        <a:pt x="235" y="522"/>
                        <a:pt x="253" y="522"/>
                      </a:cubicBezTo>
                      <a:cubicBezTo>
                        <a:pt x="259" y="522"/>
                        <a:pt x="262" y="520"/>
                        <a:pt x="261" y="514"/>
                      </a:cubicBezTo>
                      <a:cubicBezTo>
                        <a:pt x="270" y="345"/>
                        <a:pt x="261" y="173"/>
                        <a:pt x="235" y="4"/>
                      </a:cubicBezTo>
                      <a:cubicBezTo>
                        <a:pt x="235" y="1"/>
                        <a:pt x="232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6" name="Google Shape;616;p41"/>
                <p:cNvSpPr/>
                <p:nvPr/>
              </p:nvSpPr>
              <p:spPr>
                <a:xfrm flipH="1">
                  <a:off x="3414815" y="1420691"/>
                  <a:ext cx="30025" cy="22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21" extrusionOk="0">
                      <a:moveTo>
                        <a:pt x="33" y="1"/>
                      </a:moveTo>
                      <a:cubicBezTo>
                        <a:pt x="25" y="16"/>
                        <a:pt x="16" y="27"/>
                        <a:pt x="13" y="42"/>
                      </a:cubicBezTo>
                      <a:cubicBezTo>
                        <a:pt x="1" y="72"/>
                        <a:pt x="1" y="104"/>
                        <a:pt x="33" y="116"/>
                      </a:cubicBezTo>
                      <a:cubicBezTo>
                        <a:pt x="42" y="119"/>
                        <a:pt x="51" y="121"/>
                        <a:pt x="60" y="121"/>
                      </a:cubicBezTo>
                      <a:cubicBezTo>
                        <a:pt x="68" y="121"/>
                        <a:pt x="76" y="119"/>
                        <a:pt x="84" y="116"/>
                      </a:cubicBezTo>
                      <a:cubicBezTo>
                        <a:pt x="113" y="107"/>
                        <a:pt x="140" y="90"/>
                        <a:pt x="164" y="69"/>
                      </a:cubicBezTo>
                      <a:cubicBezTo>
                        <a:pt x="113" y="60"/>
                        <a:pt x="69" y="36"/>
                        <a:pt x="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7" name="Google Shape;617;p41"/>
                <p:cNvSpPr/>
                <p:nvPr/>
              </p:nvSpPr>
              <p:spPr>
                <a:xfrm flipH="1">
                  <a:off x="3429461" y="1428380"/>
                  <a:ext cx="15379" cy="14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9" extrusionOk="0">
                      <a:moveTo>
                        <a:pt x="13" y="0"/>
                      </a:moveTo>
                      <a:cubicBezTo>
                        <a:pt x="1" y="30"/>
                        <a:pt x="1" y="62"/>
                        <a:pt x="33" y="74"/>
                      </a:cubicBezTo>
                      <a:cubicBezTo>
                        <a:pt x="42" y="77"/>
                        <a:pt x="51" y="79"/>
                        <a:pt x="60" y="79"/>
                      </a:cubicBezTo>
                      <a:cubicBezTo>
                        <a:pt x="68" y="79"/>
                        <a:pt x="76" y="77"/>
                        <a:pt x="84" y="74"/>
                      </a:cubicBezTo>
                      <a:cubicBezTo>
                        <a:pt x="81" y="36"/>
                        <a:pt x="51" y="6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8" name="Google Shape;618;p41"/>
                <p:cNvSpPr/>
                <p:nvPr/>
              </p:nvSpPr>
              <p:spPr>
                <a:xfrm flipH="1">
                  <a:off x="3344147" y="1159068"/>
                  <a:ext cx="274071" cy="17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" h="935" extrusionOk="0">
                      <a:moveTo>
                        <a:pt x="858" y="1"/>
                      </a:moveTo>
                      <a:cubicBezTo>
                        <a:pt x="789" y="1"/>
                        <a:pt x="714" y="9"/>
                        <a:pt x="631" y="27"/>
                      </a:cubicBezTo>
                      <a:cubicBezTo>
                        <a:pt x="1" y="169"/>
                        <a:pt x="95" y="935"/>
                        <a:pt x="114" y="935"/>
                      </a:cubicBezTo>
                      <a:cubicBezTo>
                        <a:pt x="114" y="935"/>
                        <a:pt x="115" y="935"/>
                        <a:pt x="115" y="935"/>
                      </a:cubicBezTo>
                      <a:cubicBezTo>
                        <a:pt x="130" y="920"/>
                        <a:pt x="512" y="614"/>
                        <a:pt x="722" y="522"/>
                      </a:cubicBezTo>
                      <a:cubicBezTo>
                        <a:pt x="882" y="454"/>
                        <a:pt x="1186" y="428"/>
                        <a:pt x="1366" y="428"/>
                      </a:cubicBezTo>
                      <a:cubicBezTo>
                        <a:pt x="1428" y="428"/>
                        <a:pt x="1474" y="431"/>
                        <a:pt x="1496" y="437"/>
                      </a:cubicBezTo>
                      <a:cubicBezTo>
                        <a:pt x="1496" y="437"/>
                        <a:pt x="1361" y="1"/>
                        <a:pt x="8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19" name="Google Shape;619;p41"/>
                <p:cNvSpPr/>
                <p:nvPr/>
              </p:nvSpPr>
              <p:spPr>
                <a:xfrm flipH="1">
                  <a:off x="3228623" y="1175545"/>
                  <a:ext cx="362132" cy="14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8" h="815" extrusionOk="0">
                      <a:moveTo>
                        <a:pt x="1286" y="0"/>
                      </a:moveTo>
                      <a:cubicBezTo>
                        <a:pt x="1041" y="0"/>
                        <a:pt x="793" y="57"/>
                        <a:pt x="653" y="136"/>
                      </a:cubicBezTo>
                      <a:cubicBezTo>
                        <a:pt x="418" y="263"/>
                        <a:pt x="0" y="815"/>
                        <a:pt x="0" y="815"/>
                      </a:cubicBezTo>
                      <a:cubicBezTo>
                        <a:pt x="0" y="815"/>
                        <a:pt x="430" y="507"/>
                        <a:pt x="641" y="435"/>
                      </a:cubicBezTo>
                      <a:cubicBezTo>
                        <a:pt x="755" y="396"/>
                        <a:pt x="925" y="362"/>
                        <a:pt x="1072" y="362"/>
                      </a:cubicBezTo>
                      <a:cubicBezTo>
                        <a:pt x="1146" y="362"/>
                        <a:pt x="1214" y="370"/>
                        <a:pt x="1266" y="391"/>
                      </a:cubicBezTo>
                      <a:cubicBezTo>
                        <a:pt x="1317" y="415"/>
                        <a:pt x="1352" y="459"/>
                        <a:pt x="1364" y="516"/>
                      </a:cubicBezTo>
                      <a:cubicBezTo>
                        <a:pt x="1364" y="516"/>
                        <a:pt x="1978" y="192"/>
                        <a:pt x="1726" y="80"/>
                      </a:cubicBezTo>
                      <a:cubicBezTo>
                        <a:pt x="1600" y="24"/>
                        <a:pt x="1444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20" name="Google Shape;620;p41"/>
                <p:cNvSpPr/>
                <p:nvPr/>
              </p:nvSpPr>
              <p:spPr>
                <a:xfrm flipH="1">
                  <a:off x="3453263" y="1541707"/>
                  <a:ext cx="142436" cy="13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2" extrusionOk="0">
                      <a:moveTo>
                        <a:pt x="101" y="1"/>
                      </a:moveTo>
                      <a:lnTo>
                        <a:pt x="1" y="143"/>
                      </a:lnTo>
                      <a:cubicBezTo>
                        <a:pt x="1" y="143"/>
                        <a:pt x="434" y="731"/>
                        <a:pt x="456" y="731"/>
                      </a:cubicBezTo>
                      <a:cubicBezTo>
                        <a:pt x="457" y="731"/>
                        <a:pt x="457" y="731"/>
                        <a:pt x="457" y="730"/>
                      </a:cubicBezTo>
                      <a:lnTo>
                        <a:pt x="567" y="437"/>
                      </a:lnTo>
                      <a:lnTo>
                        <a:pt x="777" y="615"/>
                      </a:lnTo>
                      <a:lnTo>
                        <a:pt x="715" y="125"/>
                      </a:lnTo>
                      <a:lnTo>
                        <a:pt x="647" y="36"/>
                      </a:lnTo>
                      <a:lnTo>
                        <a:pt x="546" y="374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21" name="Google Shape;621;p41"/>
                <p:cNvSpPr/>
                <p:nvPr/>
              </p:nvSpPr>
              <p:spPr>
                <a:xfrm flipH="1">
                  <a:off x="3449967" y="1565325"/>
                  <a:ext cx="141338" cy="1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634" extrusionOk="0">
                      <a:moveTo>
                        <a:pt x="698" y="0"/>
                      </a:moveTo>
                      <a:cubicBezTo>
                        <a:pt x="697" y="0"/>
                        <a:pt x="696" y="1"/>
                        <a:pt x="694" y="2"/>
                      </a:cubicBezTo>
                      <a:cubicBezTo>
                        <a:pt x="685" y="79"/>
                        <a:pt x="739" y="388"/>
                        <a:pt x="744" y="462"/>
                      </a:cubicBezTo>
                      <a:cubicBezTo>
                        <a:pt x="736" y="456"/>
                        <a:pt x="552" y="311"/>
                        <a:pt x="546" y="311"/>
                      </a:cubicBezTo>
                      <a:cubicBezTo>
                        <a:pt x="546" y="311"/>
                        <a:pt x="546" y="311"/>
                        <a:pt x="546" y="311"/>
                      </a:cubicBezTo>
                      <a:cubicBezTo>
                        <a:pt x="522" y="355"/>
                        <a:pt x="442" y="572"/>
                        <a:pt x="436" y="592"/>
                      </a:cubicBezTo>
                      <a:cubicBezTo>
                        <a:pt x="362" y="492"/>
                        <a:pt x="89" y="136"/>
                        <a:pt x="6" y="47"/>
                      </a:cubicBezTo>
                      <a:cubicBezTo>
                        <a:pt x="5" y="45"/>
                        <a:pt x="4" y="45"/>
                        <a:pt x="3" y="45"/>
                      </a:cubicBezTo>
                      <a:cubicBezTo>
                        <a:pt x="3" y="45"/>
                        <a:pt x="2" y="45"/>
                        <a:pt x="0" y="47"/>
                      </a:cubicBezTo>
                      <a:cubicBezTo>
                        <a:pt x="0" y="47"/>
                        <a:pt x="0" y="50"/>
                        <a:pt x="0" y="50"/>
                      </a:cubicBezTo>
                      <a:cubicBezTo>
                        <a:pt x="68" y="154"/>
                        <a:pt x="433" y="634"/>
                        <a:pt x="439" y="634"/>
                      </a:cubicBezTo>
                      <a:cubicBezTo>
                        <a:pt x="481" y="530"/>
                        <a:pt x="516" y="426"/>
                        <a:pt x="549" y="323"/>
                      </a:cubicBezTo>
                      <a:cubicBezTo>
                        <a:pt x="580" y="354"/>
                        <a:pt x="756" y="510"/>
                        <a:pt x="770" y="510"/>
                      </a:cubicBezTo>
                      <a:cubicBezTo>
                        <a:pt x="771" y="510"/>
                        <a:pt x="771" y="510"/>
                        <a:pt x="771" y="509"/>
                      </a:cubicBezTo>
                      <a:cubicBezTo>
                        <a:pt x="768" y="426"/>
                        <a:pt x="753" y="325"/>
                        <a:pt x="742" y="242"/>
                      </a:cubicBezTo>
                      <a:cubicBezTo>
                        <a:pt x="727" y="162"/>
                        <a:pt x="718" y="79"/>
                        <a:pt x="700" y="2"/>
                      </a:cubicBezTo>
                      <a:cubicBezTo>
                        <a:pt x="700" y="1"/>
                        <a:pt x="699" y="0"/>
                        <a:pt x="6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22" name="Google Shape;622;p41"/>
                <p:cNvSpPr/>
                <p:nvPr/>
              </p:nvSpPr>
              <p:spPr>
                <a:xfrm flipH="1">
                  <a:off x="3563111" y="1408424"/>
                  <a:ext cx="28377" cy="2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12" extrusionOk="0">
                      <a:moveTo>
                        <a:pt x="82" y="0"/>
                      </a:moveTo>
                      <a:cubicBezTo>
                        <a:pt x="38" y="0"/>
                        <a:pt x="0" y="52"/>
                        <a:pt x="34" y="94"/>
                      </a:cubicBezTo>
                      <a:cubicBezTo>
                        <a:pt x="46" y="107"/>
                        <a:pt x="60" y="112"/>
                        <a:pt x="74" y="112"/>
                      </a:cubicBezTo>
                      <a:cubicBezTo>
                        <a:pt x="116" y="112"/>
                        <a:pt x="154" y="62"/>
                        <a:pt x="123" y="17"/>
                      </a:cubicBezTo>
                      <a:cubicBezTo>
                        <a:pt x="110" y="5"/>
                        <a:pt x="96" y="0"/>
                        <a:pt x="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5184171-03E0-6DEB-893B-DF4FC90A8916}"/>
                </a:ext>
              </a:extLst>
            </p:cNvPr>
            <p:cNvGrpSpPr/>
            <p:nvPr/>
          </p:nvGrpSpPr>
          <p:grpSpPr>
            <a:xfrm>
              <a:off x="3525960" y="473278"/>
              <a:ext cx="463621" cy="554249"/>
              <a:chOff x="7563828" y="951679"/>
              <a:chExt cx="463621" cy="554249"/>
            </a:xfrm>
          </p:grpSpPr>
          <p:sp>
            <p:nvSpPr>
              <p:cNvPr id="624" name="Google Shape;624;p41"/>
              <p:cNvSpPr/>
              <p:nvPr/>
            </p:nvSpPr>
            <p:spPr>
              <a:xfrm>
                <a:off x="7583291" y="951679"/>
                <a:ext cx="444158" cy="55424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7563828" y="951679"/>
                <a:ext cx="444066" cy="554249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3" name="Google Shape;444;p41">
            <a:extLst>
              <a:ext uri="{FF2B5EF4-FFF2-40B4-BE49-F238E27FC236}">
                <a16:creationId xmlns:a16="http://schemas.microsoft.com/office/drawing/2014/main" id="{06E60DE4-FE79-C336-75F1-AB6BA632D083}"/>
              </a:ext>
            </a:extLst>
          </p:cNvPr>
          <p:cNvSpPr txBox="1">
            <a:spLocks/>
          </p:cNvSpPr>
          <p:nvPr/>
        </p:nvSpPr>
        <p:spPr>
          <a:xfrm>
            <a:off x="1754933" y="4494551"/>
            <a:ext cx="134937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/>
            <a:r>
              <a:rPr lang="en" b="1" dirty="0">
                <a:latin typeface="+mj-lt"/>
              </a:rPr>
              <a:t>GROUP - 5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06C02-7CD3-B5B2-6160-6344801913EA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FEA20F-6E08-99F1-E246-A4DC5F5613B2}"/>
              </a:ext>
            </a:extLst>
          </p:cNvPr>
          <p:cNvGrpSpPr/>
          <p:nvPr/>
        </p:nvGrpSpPr>
        <p:grpSpPr>
          <a:xfrm>
            <a:off x="9144000" y="-864634"/>
            <a:ext cx="1899349" cy="3671793"/>
            <a:chOff x="5037686" y="1078182"/>
            <a:chExt cx="1899349" cy="3671793"/>
          </a:xfrm>
        </p:grpSpPr>
        <p:grpSp>
          <p:nvGrpSpPr>
            <p:cNvPr id="7" name="Google Shape;2168;p71">
              <a:extLst>
                <a:ext uri="{FF2B5EF4-FFF2-40B4-BE49-F238E27FC236}">
                  <a16:creationId xmlns:a16="http://schemas.microsoft.com/office/drawing/2014/main" id="{DB0A9C25-4746-8CD9-5A00-003850B635AF}"/>
                </a:ext>
              </a:extLst>
            </p:cNvPr>
            <p:cNvGrpSpPr/>
            <p:nvPr/>
          </p:nvGrpSpPr>
          <p:grpSpPr>
            <a:xfrm>
              <a:off x="5037686" y="1078182"/>
              <a:ext cx="1775920" cy="3671793"/>
              <a:chOff x="5037686" y="1078182"/>
              <a:chExt cx="1775920" cy="3671793"/>
            </a:xfrm>
          </p:grpSpPr>
          <p:sp>
            <p:nvSpPr>
              <p:cNvPr id="11" name="Google Shape;2169;p71">
                <a:extLst>
                  <a:ext uri="{FF2B5EF4-FFF2-40B4-BE49-F238E27FC236}">
                    <a16:creationId xmlns:a16="http://schemas.microsoft.com/office/drawing/2014/main" id="{377CAD39-582D-D2E2-06CC-31EDDD818C7E}"/>
                  </a:ext>
                </a:extLst>
              </p:cNvPr>
              <p:cNvSpPr/>
              <p:nvPr/>
            </p:nvSpPr>
            <p:spPr>
              <a:xfrm flipH="1">
                <a:off x="5037686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2170;p71">
                <a:extLst>
                  <a:ext uri="{FF2B5EF4-FFF2-40B4-BE49-F238E27FC236}">
                    <a16:creationId xmlns:a16="http://schemas.microsoft.com/office/drawing/2014/main" id="{0C105C47-9834-9835-9934-F5D824D094F1}"/>
                  </a:ext>
                </a:extLst>
              </p:cNvPr>
              <p:cNvSpPr/>
              <p:nvPr/>
            </p:nvSpPr>
            <p:spPr>
              <a:xfrm>
                <a:off x="5613175" y="1889824"/>
                <a:ext cx="127949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92" extrusionOk="0">
                    <a:moveTo>
                      <a:pt x="0" y="1"/>
                    </a:moveTo>
                    <a:lnTo>
                      <a:pt x="95" y="478"/>
                    </a:lnTo>
                    <a:cubicBezTo>
                      <a:pt x="95" y="478"/>
                      <a:pt x="155" y="491"/>
                      <a:pt x="242" y="491"/>
                    </a:cubicBezTo>
                    <a:cubicBezTo>
                      <a:pt x="343" y="491"/>
                      <a:pt x="480" y="474"/>
                      <a:pt x="608" y="398"/>
                    </a:cubicBezTo>
                    <a:lnTo>
                      <a:pt x="525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2171;p71">
                <a:extLst>
                  <a:ext uri="{FF2B5EF4-FFF2-40B4-BE49-F238E27FC236}">
                    <a16:creationId xmlns:a16="http://schemas.microsoft.com/office/drawing/2014/main" id="{B4D320FF-7E0D-1640-52FA-94AB1CC4C2CA}"/>
                  </a:ext>
                </a:extLst>
              </p:cNvPr>
              <p:cNvSpPr/>
              <p:nvPr/>
            </p:nvSpPr>
            <p:spPr>
              <a:xfrm rot="846483" flipH="1">
                <a:off x="5619991" y="1899436"/>
                <a:ext cx="109794" cy="7442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2172;p71">
                <a:extLst>
                  <a:ext uri="{FF2B5EF4-FFF2-40B4-BE49-F238E27FC236}">
                    <a16:creationId xmlns:a16="http://schemas.microsoft.com/office/drawing/2014/main" id="{F5E0A571-759F-ACFB-A055-3362EA42304B}"/>
                  </a:ext>
                </a:extLst>
              </p:cNvPr>
              <p:cNvSpPr/>
              <p:nvPr/>
            </p:nvSpPr>
            <p:spPr>
              <a:xfrm>
                <a:off x="5496533" y="1616159"/>
                <a:ext cx="302742" cy="33480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117" extrusionOk="0">
                    <a:moveTo>
                      <a:pt x="485" y="1"/>
                    </a:moveTo>
                    <a:cubicBezTo>
                      <a:pt x="229" y="1"/>
                      <a:pt x="0" y="241"/>
                      <a:pt x="17" y="514"/>
                    </a:cubicBezTo>
                    <a:cubicBezTo>
                      <a:pt x="28" y="707"/>
                      <a:pt x="138" y="882"/>
                      <a:pt x="283" y="1006"/>
                    </a:cubicBezTo>
                    <a:cubicBezTo>
                      <a:pt x="372" y="1081"/>
                      <a:pt x="447" y="1117"/>
                      <a:pt x="535" y="1117"/>
                    </a:cubicBezTo>
                    <a:cubicBezTo>
                      <a:pt x="583" y="1117"/>
                      <a:pt x="635" y="1106"/>
                      <a:pt x="695" y="1087"/>
                    </a:cubicBezTo>
                    <a:cubicBezTo>
                      <a:pt x="802" y="1051"/>
                      <a:pt x="980" y="1024"/>
                      <a:pt x="998" y="912"/>
                    </a:cubicBezTo>
                    <a:cubicBezTo>
                      <a:pt x="1007" y="858"/>
                      <a:pt x="1010" y="802"/>
                      <a:pt x="1010" y="746"/>
                    </a:cubicBezTo>
                    <a:cubicBezTo>
                      <a:pt x="1007" y="728"/>
                      <a:pt x="1010" y="594"/>
                      <a:pt x="992" y="588"/>
                    </a:cubicBezTo>
                    <a:lnTo>
                      <a:pt x="974" y="467"/>
                    </a:lnTo>
                    <a:cubicBezTo>
                      <a:pt x="965" y="378"/>
                      <a:pt x="933" y="295"/>
                      <a:pt x="882" y="227"/>
                    </a:cubicBezTo>
                    <a:cubicBezTo>
                      <a:pt x="829" y="156"/>
                      <a:pt x="761" y="93"/>
                      <a:pt x="684" y="52"/>
                    </a:cubicBezTo>
                    <a:cubicBezTo>
                      <a:pt x="618" y="17"/>
                      <a:pt x="551" y="1"/>
                      <a:pt x="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2173;p71">
                <a:extLst>
                  <a:ext uri="{FF2B5EF4-FFF2-40B4-BE49-F238E27FC236}">
                    <a16:creationId xmlns:a16="http://schemas.microsoft.com/office/drawing/2014/main" id="{9CA9946E-0D35-EB3C-BE0A-567F41CF1073}"/>
                  </a:ext>
                </a:extLst>
              </p:cNvPr>
              <p:cNvSpPr/>
              <p:nvPr/>
            </p:nvSpPr>
            <p:spPr>
              <a:xfrm>
                <a:off x="5455482" y="1552575"/>
                <a:ext cx="339463" cy="334821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59" extrusionOk="0">
                    <a:moveTo>
                      <a:pt x="878" y="0"/>
                    </a:moveTo>
                    <a:cubicBezTo>
                      <a:pt x="855" y="0"/>
                      <a:pt x="833" y="4"/>
                      <a:pt x="810" y="11"/>
                    </a:cubicBezTo>
                    <a:cubicBezTo>
                      <a:pt x="745" y="32"/>
                      <a:pt x="695" y="83"/>
                      <a:pt x="629" y="103"/>
                    </a:cubicBezTo>
                    <a:cubicBezTo>
                      <a:pt x="564" y="124"/>
                      <a:pt x="505" y="115"/>
                      <a:pt x="443" y="121"/>
                    </a:cubicBezTo>
                    <a:cubicBezTo>
                      <a:pt x="285" y="139"/>
                      <a:pt x="149" y="243"/>
                      <a:pt x="93" y="391"/>
                    </a:cubicBezTo>
                    <a:cubicBezTo>
                      <a:pt x="69" y="450"/>
                      <a:pt x="1" y="830"/>
                      <a:pt x="57" y="951"/>
                    </a:cubicBezTo>
                    <a:cubicBezTo>
                      <a:pt x="116" y="1073"/>
                      <a:pt x="188" y="1156"/>
                      <a:pt x="321" y="1159"/>
                    </a:cubicBezTo>
                    <a:cubicBezTo>
                      <a:pt x="294" y="1105"/>
                      <a:pt x="389" y="1028"/>
                      <a:pt x="449" y="1016"/>
                    </a:cubicBezTo>
                    <a:cubicBezTo>
                      <a:pt x="410" y="996"/>
                      <a:pt x="377" y="963"/>
                      <a:pt x="351" y="925"/>
                    </a:cubicBezTo>
                    <a:cubicBezTo>
                      <a:pt x="327" y="886"/>
                      <a:pt x="330" y="836"/>
                      <a:pt x="360" y="800"/>
                    </a:cubicBezTo>
                    <a:cubicBezTo>
                      <a:pt x="372" y="789"/>
                      <a:pt x="390" y="784"/>
                      <a:pt x="410" y="784"/>
                    </a:cubicBezTo>
                    <a:cubicBezTo>
                      <a:pt x="465" y="784"/>
                      <a:pt x="538" y="818"/>
                      <a:pt x="579" y="842"/>
                    </a:cubicBezTo>
                    <a:cubicBezTo>
                      <a:pt x="499" y="794"/>
                      <a:pt x="570" y="661"/>
                      <a:pt x="603" y="637"/>
                    </a:cubicBezTo>
                    <a:cubicBezTo>
                      <a:pt x="689" y="572"/>
                      <a:pt x="727" y="590"/>
                      <a:pt x="790" y="480"/>
                    </a:cubicBezTo>
                    <a:cubicBezTo>
                      <a:pt x="824" y="491"/>
                      <a:pt x="860" y="496"/>
                      <a:pt x="896" y="496"/>
                    </a:cubicBezTo>
                    <a:cubicBezTo>
                      <a:pt x="947" y="496"/>
                      <a:pt x="998" y="486"/>
                      <a:pt x="1044" y="465"/>
                    </a:cubicBezTo>
                    <a:cubicBezTo>
                      <a:pt x="1125" y="426"/>
                      <a:pt x="1175" y="343"/>
                      <a:pt x="1169" y="254"/>
                    </a:cubicBezTo>
                    <a:cubicBezTo>
                      <a:pt x="1163" y="213"/>
                      <a:pt x="1148" y="177"/>
                      <a:pt x="1125" y="145"/>
                    </a:cubicBezTo>
                    <a:cubicBezTo>
                      <a:pt x="1070" y="61"/>
                      <a:pt x="974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16" name="Google Shape;2174;p71">
                <a:extLst>
                  <a:ext uri="{FF2B5EF4-FFF2-40B4-BE49-F238E27FC236}">
                    <a16:creationId xmlns:a16="http://schemas.microsoft.com/office/drawing/2014/main" id="{289B06A6-8702-D378-76B7-709D4E8E2933}"/>
                  </a:ext>
                </a:extLst>
              </p:cNvPr>
              <p:cNvGrpSpPr/>
              <p:nvPr/>
            </p:nvGrpSpPr>
            <p:grpSpPr>
              <a:xfrm>
                <a:off x="5646022" y="1726485"/>
                <a:ext cx="136365" cy="176511"/>
                <a:chOff x="5458381" y="1812879"/>
                <a:chExt cx="99806" cy="129198"/>
              </a:xfrm>
            </p:grpSpPr>
            <p:sp>
              <p:nvSpPr>
                <p:cNvPr id="52" name="Google Shape;2175;p71">
                  <a:extLst>
                    <a:ext uri="{FF2B5EF4-FFF2-40B4-BE49-F238E27FC236}">
                      <a16:creationId xmlns:a16="http://schemas.microsoft.com/office/drawing/2014/main" id="{CB21C728-C658-834E-3EC9-65175AE8F7E3}"/>
                    </a:ext>
                  </a:extLst>
                </p:cNvPr>
                <p:cNvSpPr/>
                <p:nvPr/>
              </p:nvSpPr>
              <p:spPr>
                <a:xfrm>
                  <a:off x="5466205" y="1850940"/>
                  <a:ext cx="27912" cy="2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25" extrusionOk="0">
                      <a:moveTo>
                        <a:pt x="66" y="0"/>
                      </a:moveTo>
                      <a:cubicBezTo>
                        <a:pt x="65" y="0"/>
                        <a:pt x="64" y="0"/>
                        <a:pt x="64" y="0"/>
                      </a:cubicBezTo>
                      <a:cubicBezTo>
                        <a:pt x="0" y="6"/>
                        <a:pt x="16" y="125"/>
                        <a:pt x="72" y="125"/>
                      </a:cubicBezTo>
                      <a:cubicBezTo>
                        <a:pt x="73" y="125"/>
                        <a:pt x="74" y="125"/>
                        <a:pt x="76" y="125"/>
                      </a:cubicBezTo>
                      <a:cubicBezTo>
                        <a:pt x="131" y="122"/>
                        <a:pt x="115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3" name="Google Shape;2176;p71">
                  <a:extLst>
                    <a:ext uri="{FF2B5EF4-FFF2-40B4-BE49-F238E27FC236}">
                      <a16:creationId xmlns:a16="http://schemas.microsoft.com/office/drawing/2014/main" id="{689B1C2C-BE29-DCF3-C38B-01E147BF7DC3}"/>
                    </a:ext>
                  </a:extLst>
                </p:cNvPr>
                <p:cNvSpPr/>
                <p:nvPr/>
              </p:nvSpPr>
              <p:spPr>
                <a:xfrm>
                  <a:off x="5530909" y="1843751"/>
                  <a:ext cx="27278" cy="2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4" extrusionOk="0">
                      <a:moveTo>
                        <a:pt x="59" y="1"/>
                      </a:moveTo>
                      <a:cubicBezTo>
                        <a:pt x="57" y="1"/>
                        <a:pt x="54" y="1"/>
                        <a:pt x="51" y="2"/>
                      </a:cubicBezTo>
                      <a:cubicBezTo>
                        <a:pt x="0" y="13"/>
                        <a:pt x="17" y="124"/>
                        <a:pt x="67" y="124"/>
                      </a:cubicBezTo>
                      <a:cubicBezTo>
                        <a:pt x="70" y="124"/>
                        <a:pt x="72" y="124"/>
                        <a:pt x="75" y="123"/>
                      </a:cubicBezTo>
                      <a:cubicBezTo>
                        <a:pt x="129" y="112"/>
                        <a:pt x="112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4" name="Google Shape;2177;p71">
                  <a:extLst>
                    <a:ext uri="{FF2B5EF4-FFF2-40B4-BE49-F238E27FC236}">
                      <a16:creationId xmlns:a16="http://schemas.microsoft.com/office/drawing/2014/main" id="{90351520-CB09-1AC4-FD8A-F30E0C3D96EC}"/>
                    </a:ext>
                  </a:extLst>
                </p:cNvPr>
                <p:cNvSpPr/>
                <p:nvPr/>
              </p:nvSpPr>
              <p:spPr>
                <a:xfrm>
                  <a:off x="5458381" y="1820280"/>
                  <a:ext cx="28335" cy="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8" extrusionOk="0">
                      <a:moveTo>
                        <a:pt x="90" y="0"/>
                      </a:moveTo>
                      <a:cubicBezTo>
                        <a:pt x="78" y="0"/>
                        <a:pt x="66" y="4"/>
                        <a:pt x="56" y="12"/>
                      </a:cubicBezTo>
                      <a:cubicBezTo>
                        <a:pt x="33" y="21"/>
                        <a:pt x="15" y="38"/>
                        <a:pt x="6" y="59"/>
                      </a:cubicBezTo>
                      <a:cubicBezTo>
                        <a:pt x="0" y="74"/>
                        <a:pt x="6" y="92"/>
                        <a:pt x="24" y="98"/>
                      </a:cubicBezTo>
                      <a:lnTo>
                        <a:pt x="42" y="98"/>
                      </a:lnTo>
                      <a:cubicBezTo>
                        <a:pt x="56" y="89"/>
                        <a:pt x="74" y="80"/>
                        <a:pt x="89" y="71"/>
                      </a:cubicBezTo>
                      <a:cubicBezTo>
                        <a:pt x="104" y="68"/>
                        <a:pt x="119" y="56"/>
                        <a:pt x="131" y="38"/>
                      </a:cubicBezTo>
                      <a:cubicBezTo>
                        <a:pt x="133" y="30"/>
                        <a:pt x="131" y="15"/>
                        <a:pt x="122" y="9"/>
                      </a:cubicBezTo>
                      <a:cubicBezTo>
                        <a:pt x="112" y="3"/>
                        <a:pt x="101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5" name="Google Shape;2178;p71">
                  <a:extLst>
                    <a:ext uri="{FF2B5EF4-FFF2-40B4-BE49-F238E27FC236}">
                      <a16:creationId xmlns:a16="http://schemas.microsoft.com/office/drawing/2014/main" id="{07633648-A1F5-C753-213B-4D207C7EFC7F}"/>
                    </a:ext>
                  </a:extLst>
                </p:cNvPr>
                <p:cNvSpPr/>
                <p:nvPr/>
              </p:nvSpPr>
              <p:spPr>
                <a:xfrm>
                  <a:off x="5526046" y="1812879"/>
                  <a:ext cx="30238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0" extrusionOk="0">
                      <a:moveTo>
                        <a:pt x="56" y="1"/>
                      </a:moveTo>
                      <a:cubicBezTo>
                        <a:pt x="37" y="1"/>
                        <a:pt x="18" y="9"/>
                        <a:pt x="6" y="23"/>
                      </a:cubicBezTo>
                      <a:cubicBezTo>
                        <a:pt x="0" y="35"/>
                        <a:pt x="3" y="47"/>
                        <a:pt x="12" y="56"/>
                      </a:cubicBezTo>
                      <a:cubicBezTo>
                        <a:pt x="24" y="66"/>
                        <a:pt x="39" y="71"/>
                        <a:pt x="53" y="71"/>
                      </a:cubicBezTo>
                      <a:cubicBezTo>
                        <a:pt x="56" y="71"/>
                        <a:pt x="59" y="71"/>
                        <a:pt x="63" y="71"/>
                      </a:cubicBezTo>
                      <a:cubicBezTo>
                        <a:pt x="77" y="73"/>
                        <a:pt x="95" y="76"/>
                        <a:pt x="113" y="79"/>
                      </a:cubicBezTo>
                      <a:cubicBezTo>
                        <a:pt x="119" y="76"/>
                        <a:pt x="125" y="76"/>
                        <a:pt x="131" y="71"/>
                      </a:cubicBezTo>
                      <a:cubicBezTo>
                        <a:pt x="143" y="62"/>
                        <a:pt x="143" y="44"/>
                        <a:pt x="134" y="32"/>
                      </a:cubicBezTo>
                      <a:cubicBezTo>
                        <a:pt x="116" y="14"/>
                        <a:pt x="95" y="5"/>
                        <a:pt x="71" y="2"/>
                      </a:cubicBezTo>
                      <a:cubicBezTo>
                        <a:pt x="66" y="1"/>
                        <a:pt x="61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6" name="Google Shape;2179;p71">
                  <a:extLst>
                    <a:ext uri="{FF2B5EF4-FFF2-40B4-BE49-F238E27FC236}">
                      <a16:creationId xmlns:a16="http://schemas.microsoft.com/office/drawing/2014/main" id="{28F47121-D9C6-5FBD-C9B1-0960D4026DE6}"/>
                    </a:ext>
                  </a:extLst>
                </p:cNvPr>
                <p:cNvSpPr/>
                <p:nvPr/>
              </p:nvSpPr>
              <p:spPr>
                <a:xfrm>
                  <a:off x="5489676" y="1934888"/>
                  <a:ext cx="17762" cy="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4" extrusionOk="0">
                      <a:moveTo>
                        <a:pt x="3" y="1"/>
                      </a:move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6" y="18"/>
                        <a:pt x="21" y="30"/>
                        <a:pt x="36" y="33"/>
                      </a:cubicBezTo>
                      <a:cubicBezTo>
                        <a:pt x="57" y="33"/>
                        <a:pt x="74" y="21"/>
                        <a:pt x="83" y="6"/>
                      </a:cubicBezTo>
                      <a:cubicBezTo>
                        <a:pt x="83" y="3"/>
                        <a:pt x="80" y="3"/>
                        <a:pt x="80" y="3"/>
                      </a:cubicBezTo>
                      <a:cubicBezTo>
                        <a:pt x="68" y="12"/>
                        <a:pt x="57" y="15"/>
                        <a:pt x="42" y="18"/>
                      </a:cubicBezTo>
                      <a:cubicBezTo>
                        <a:pt x="27" y="18"/>
                        <a:pt x="15" y="12"/>
                        <a:pt x="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7" name="Google Shape;2180;p71">
                  <a:extLst>
                    <a:ext uri="{FF2B5EF4-FFF2-40B4-BE49-F238E27FC236}">
                      <a16:creationId xmlns:a16="http://schemas.microsoft.com/office/drawing/2014/main" id="{AE3DB2AD-1B57-831B-267E-9276F6B00F59}"/>
                    </a:ext>
                  </a:extLst>
                </p:cNvPr>
                <p:cNvSpPr/>
                <p:nvPr/>
              </p:nvSpPr>
              <p:spPr>
                <a:xfrm>
                  <a:off x="5495385" y="1817108"/>
                  <a:ext cx="48000" cy="10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484" extrusionOk="0">
                      <a:moveTo>
                        <a:pt x="116" y="0"/>
                      </a:moveTo>
                      <a:cubicBezTo>
                        <a:pt x="116" y="0"/>
                        <a:pt x="113" y="3"/>
                        <a:pt x="113" y="6"/>
                      </a:cubicBezTo>
                      <a:cubicBezTo>
                        <a:pt x="133" y="128"/>
                        <a:pt x="172" y="246"/>
                        <a:pt x="193" y="371"/>
                      </a:cubicBezTo>
                      <a:cubicBezTo>
                        <a:pt x="172" y="365"/>
                        <a:pt x="151" y="359"/>
                        <a:pt x="130" y="359"/>
                      </a:cubicBezTo>
                      <a:cubicBezTo>
                        <a:pt x="125" y="359"/>
                        <a:pt x="148" y="445"/>
                        <a:pt x="148" y="460"/>
                      </a:cubicBezTo>
                      <a:cubicBezTo>
                        <a:pt x="134" y="463"/>
                        <a:pt x="120" y="465"/>
                        <a:pt x="106" y="465"/>
                      </a:cubicBezTo>
                      <a:cubicBezTo>
                        <a:pt x="72" y="465"/>
                        <a:pt x="37" y="455"/>
                        <a:pt x="6" y="436"/>
                      </a:cubicBezTo>
                      <a:cubicBezTo>
                        <a:pt x="5" y="435"/>
                        <a:pt x="4" y="435"/>
                        <a:pt x="3" y="435"/>
                      </a:cubicBezTo>
                      <a:cubicBezTo>
                        <a:pt x="2" y="435"/>
                        <a:pt x="1" y="436"/>
                        <a:pt x="3" y="436"/>
                      </a:cubicBezTo>
                      <a:cubicBezTo>
                        <a:pt x="27" y="466"/>
                        <a:pt x="59" y="480"/>
                        <a:pt x="98" y="483"/>
                      </a:cubicBezTo>
                      <a:cubicBezTo>
                        <a:pt x="113" y="483"/>
                        <a:pt x="130" y="483"/>
                        <a:pt x="145" y="477"/>
                      </a:cubicBezTo>
                      <a:lnTo>
                        <a:pt x="163" y="477"/>
                      </a:lnTo>
                      <a:cubicBezTo>
                        <a:pt x="166" y="477"/>
                        <a:pt x="169" y="474"/>
                        <a:pt x="169" y="469"/>
                      </a:cubicBezTo>
                      <a:cubicBezTo>
                        <a:pt x="169" y="469"/>
                        <a:pt x="169" y="466"/>
                        <a:pt x="169" y="466"/>
                      </a:cubicBezTo>
                      <a:lnTo>
                        <a:pt x="169" y="463"/>
                      </a:lnTo>
                      <a:cubicBezTo>
                        <a:pt x="166" y="433"/>
                        <a:pt x="157" y="389"/>
                        <a:pt x="157" y="389"/>
                      </a:cubicBezTo>
                      <a:lnTo>
                        <a:pt x="157" y="389"/>
                      </a:lnTo>
                      <a:cubicBezTo>
                        <a:pt x="166" y="391"/>
                        <a:pt x="198" y="400"/>
                        <a:pt x="215" y="400"/>
                      </a:cubicBezTo>
                      <a:cubicBezTo>
                        <a:pt x="222" y="400"/>
                        <a:pt x="226" y="399"/>
                        <a:pt x="225" y="394"/>
                      </a:cubicBezTo>
                      <a:cubicBezTo>
                        <a:pt x="202" y="261"/>
                        <a:pt x="169" y="131"/>
                        <a:pt x="122" y="3"/>
                      </a:cubicBezTo>
                      <a:cubicBezTo>
                        <a:pt x="119" y="3"/>
                        <a:pt x="119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" name="Google Shape;2181;p71">
                  <a:extLst>
                    <a:ext uri="{FF2B5EF4-FFF2-40B4-BE49-F238E27FC236}">
                      <a16:creationId xmlns:a16="http://schemas.microsoft.com/office/drawing/2014/main" id="{BF412576-137B-FBEB-8C45-128D6418BAD1}"/>
                    </a:ext>
                  </a:extLst>
                </p:cNvPr>
                <p:cNvSpPr/>
                <p:nvPr/>
              </p:nvSpPr>
              <p:spPr>
                <a:xfrm>
                  <a:off x="5493482" y="1909725"/>
                  <a:ext cx="28335" cy="1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4" extrusionOk="0">
                      <a:moveTo>
                        <a:pt x="12" y="1"/>
                      </a:moveTo>
                      <a:cubicBezTo>
                        <a:pt x="6" y="13"/>
                        <a:pt x="3" y="25"/>
                        <a:pt x="3" y="36"/>
                      </a:cubicBezTo>
                      <a:cubicBezTo>
                        <a:pt x="0" y="63"/>
                        <a:pt x="6" y="90"/>
                        <a:pt x="36" y="93"/>
                      </a:cubicBezTo>
                      <a:cubicBezTo>
                        <a:pt x="39" y="94"/>
                        <a:pt x="43" y="94"/>
                        <a:pt x="47" y="94"/>
                      </a:cubicBezTo>
                      <a:cubicBezTo>
                        <a:pt x="58" y="94"/>
                        <a:pt x="68" y="91"/>
                        <a:pt x="77" y="84"/>
                      </a:cubicBezTo>
                      <a:cubicBezTo>
                        <a:pt x="101" y="72"/>
                        <a:pt x="122" y="51"/>
                        <a:pt x="134" y="28"/>
                      </a:cubicBezTo>
                      <a:lnTo>
                        <a:pt x="134" y="28"/>
                      </a:lnTo>
                      <a:cubicBezTo>
                        <a:pt x="126" y="29"/>
                        <a:pt x="119" y="29"/>
                        <a:pt x="112" y="29"/>
                      </a:cubicBezTo>
                      <a:cubicBezTo>
                        <a:pt x="77" y="29"/>
                        <a:pt x="41" y="18"/>
                        <a:pt x="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" name="Google Shape;2182;p71">
                  <a:extLst>
                    <a:ext uri="{FF2B5EF4-FFF2-40B4-BE49-F238E27FC236}">
                      <a16:creationId xmlns:a16="http://schemas.microsoft.com/office/drawing/2014/main" id="{7B7FB433-D029-6FFC-3A89-178F0235DF3B}"/>
                    </a:ext>
                  </a:extLst>
                </p:cNvPr>
                <p:cNvSpPr/>
                <p:nvPr/>
              </p:nvSpPr>
              <p:spPr>
                <a:xfrm>
                  <a:off x="5493482" y="1917337"/>
                  <a:ext cx="16493" cy="12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58" extrusionOk="0">
                      <a:moveTo>
                        <a:pt x="9" y="0"/>
                      </a:moveTo>
                      <a:cubicBezTo>
                        <a:pt x="7" y="0"/>
                        <a:pt x="5" y="0"/>
                        <a:pt x="3" y="0"/>
                      </a:cubicBezTo>
                      <a:cubicBezTo>
                        <a:pt x="0" y="27"/>
                        <a:pt x="6" y="54"/>
                        <a:pt x="36" y="57"/>
                      </a:cubicBezTo>
                      <a:cubicBezTo>
                        <a:pt x="39" y="58"/>
                        <a:pt x="43" y="58"/>
                        <a:pt x="47" y="58"/>
                      </a:cubicBezTo>
                      <a:cubicBezTo>
                        <a:pt x="58" y="58"/>
                        <a:pt x="68" y="55"/>
                        <a:pt x="77" y="48"/>
                      </a:cubicBezTo>
                      <a:cubicBezTo>
                        <a:pt x="69" y="20"/>
                        <a:pt x="4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17" name="Google Shape;2183;p71">
                <a:extLst>
                  <a:ext uri="{FF2B5EF4-FFF2-40B4-BE49-F238E27FC236}">
                    <a16:creationId xmlns:a16="http://schemas.microsoft.com/office/drawing/2014/main" id="{7A7A8060-65AF-EA8F-25C3-72AEF445269F}"/>
                  </a:ext>
                </a:extLst>
              </p:cNvPr>
              <p:cNvGrpSpPr/>
              <p:nvPr/>
            </p:nvGrpSpPr>
            <p:grpSpPr>
              <a:xfrm>
                <a:off x="5385872" y="1078182"/>
                <a:ext cx="765679" cy="548085"/>
                <a:chOff x="5157272" y="1088649"/>
                <a:chExt cx="765679" cy="548085"/>
              </a:xfrm>
            </p:grpSpPr>
            <p:sp>
              <p:nvSpPr>
                <p:cNvPr id="48" name="Google Shape;2184;p71">
                  <a:extLst>
                    <a:ext uri="{FF2B5EF4-FFF2-40B4-BE49-F238E27FC236}">
                      <a16:creationId xmlns:a16="http://schemas.microsoft.com/office/drawing/2014/main" id="{52159357-1151-116D-BBD2-D9EF52D537CF}"/>
                    </a:ext>
                  </a:extLst>
                </p:cNvPr>
                <p:cNvSpPr/>
                <p:nvPr/>
              </p:nvSpPr>
              <p:spPr>
                <a:xfrm>
                  <a:off x="5157272" y="1088649"/>
                  <a:ext cx="765679" cy="54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2592" extrusionOk="0">
                      <a:moveTo>
                        <a:pt x="3327" y="33"/>
                      </a:moveTo>
                      <a:cubicBezTo>
                        <a:pt x="3470" y="33"/>
                        <a:pt x="3585" y="148"/>
                        <a:pt x="3585" y="294"/>
                      </a:cubicBezTo>
                      <a:lnTo>
                        <a:pt x="3585" y="1574"/>
                      </a:lnTo>
                      <a:cubicBezTo>
                        <a:pt x="3585" y="1717"/>
                        <a:pt x="3470" y="1835"/>
                        <a:pt x="3327" y="1835"/>
                      </a:cubicBezTo>
                      <a:lnTo>
                        <a:pt x="3025" y="1835"/>
                      </a:lnTo>
                      <a:lnTo>
                        <a:pt x="2859" y="2520"/>
                      </a:lnTo>
                      <a:lnTo>
                        <a:pt x="2228" y="1835"/>
                      </a:lnTo>
                      <a:lnTo>
                        <a:pt x="294" y="1835"/>
                      </a:lnTo>
                      <a:cubicBezTo>
                        <a:pt x="152" y="1835"/>
                        <a:pt x="37" y="1717"/>
                        <a:pt x="37" y="1574"/>
                      </a:cubicBezTo>
                      <a:lnTo>
                        <a:pt x="37" y="294"/>
                      </a:lnTo>
                      <a:cubicBezTo>
                        <a:pt x="37" y="148"/>
                        <a:pt x="152" y="33"/>
                        <a:pt x="294" y="33"/>
                      </a:cubicBezTo>
                      <a:close/>
                      <a:moveTo>
                        <a:pt x="294" y="0"/>
                      </a:moveTo>
                      <a:cubicBezTo>
                        <a:pt x="134" y="0"/>
                        <a:pt x="1" y="130"/>
                        <a:pt x="1" y="294"/>
                      </a:cubicBezTo>
                      <a:lnTo>
                        <a:pt x="1" y="1574"/>
                      </a:lnTo>
                      <a:cubicBezTo>
                        <a:pt x="1" y="1737"/>
                        <a:pt x="134" y="1868"/>
                        <a:pt x="294" y="1868"/>
                      </a:cubicBezTo>
                      <a:lnTo>
                        <a:pt x="2213" y="1868"/>
                      </a:lnTo>
                      <a:lnTo>
                        <a:pt x="2877" y="2591"/>
                      </a:lnTo>
                      <a:lnTo>
                        <a:pt x="3055" y="1868"/>
                      </a:lnTo>
                      <a:lnTo>
                        <a:pt x="3327" y="1868"/>
                      </a:lnTo>
                      <a:cubicBezTo>
                        <a:pt x="3488" y="1868"/>
                        <a:pt x="3621" y="1737"/>
                        <a:pt x="3621" y="1574"/>
                      </a:cubicBezTo>
                      <a:lnTo>
                        <a:pt x="3621" y="294"/>
                      </a:lnTo>
                      <a:cubicBezTo>
                        <a:pt x="3621" y="130"/>
                        <a:pt x="3488" y="0"/>
                        <a:pt x="33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9" name="Google Shape;2185;p71">
                  <a:extLst>
                    <a:ext uri="{FF2B5EF4-FFF2-40B4-BE49-F238E27FC236}">
                      <a16:creationId xmlns:a16="http://schemas.microsoft.com/office/drawing/2014/main" id="{0F0E4DAA-1A42-F68A-A8D9-428578FF3B21}"/>
                    </a:ext>
                  </a:extLst>
                </p:cNvPr>
                <p:cNvSpPr/>
                <p:nvPr/>
              </p:nvSpPr>
              <p:spPr>
                <a:xfrm>
                  <a:off x="5352866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200" y="1"/>
                      </a:moveTo>
                      <a:cubicBezTo>
                        <a:pt x="66" y="1"/>
                        <a:pt x="1" y="158"/>
                        <a:pt x="96" y="253"/>
                      </a:cubicBezTo>
                      <a:cubicBezTo>
                        <a:pt x="126" y="283"/>
                        <a:pt x="162" y="296"/>
                        <a:pt x="199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83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0" name="Google Shape;2186;p71">
                  <a:extLst>
                    <a:ext uri="{FF2B5EF4-FFF2-40B4-BE49-F238E27FC236}">
                      <a16:creationId xmlns:a16="http://schemas.microsoft.com/office/drawing/2014/main" id="{A1025937-C9A0-6038-D37A-2640B2B7A45A}"/>
                    </a:ext>
                  </a:extLst>
                </p:cNvPr>
                <p:cNvSpPr/>
                <p:nvPr/>
              </p:nvSpPr>
              <p:spPr>
                <a:xfrm>
                  <a:off x="5498980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199" y="1"/>
                      </a:moveTo>
                      <a:cubicBezTo>
                        <a:pt x="66" y="1"/>
                        <a:pt x="1" y="158"/>
                        <a:pt x="93" y="253"/>
                      </a:cubicBezTo>
                      <a:cubicBezTo>
                        <a:pt x="123" y="283"/>
                        <a:pt x="161" y="296"/>
                        <a:pt x="197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79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1" name="Google Shape;2187;p71">
                  <a:extLst>
                    <a:ext uri="{FF2B5EF4-FFF2-40B4-BE49-F238E27FC236}">
                      <a16:creationId xmlns:a16="http://schemas.microsoft.com/office/drawing/2014/main" id="{64B1DFCA-F5BC-4C88-8ECD-F4EF891E053C}"/>
                    </a:ext>
                  </a:extLst>
                </p:cNvPr>
                <p:cNvSpPr/>
                <p:nvPr/>
              </p:nvSpPr>
              <p:spPr>
                <a:xfrm>
                  <a:off x="5645094" y="1251468"/>
                  <a:ext cx="72952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96" extrusionOk="0">
                      <a:moveTo>
                        <a:pt x="196" y="1"/>
                      </a:moveTo>
                      <a:cubicBezTo>
                        <a:pt x="66" y="1"/>
                        <a:pt x="1" y="158"/>
                        <a:pt x="92" y="253"/>
                      </a:cubicBezTo>
                      <a:cubicBezTo>
                        <a:pt x="123" y="283"/>
                        <a:pt x="160" y="296"/>
                        <a:pt x="196" y="296"/>
                      </a:cubicBezTo>
                      <a:cubicBezTo>
                        <a:pt x="272" y="296"/>
                        <a:pt x="344" y="237"/>
                        <a:pt x="344" y="149"/>
                      </a:cubicBezTo>
                      <a:cubicBezTo>
                        <a:pt x="344" y="66"/>
                        <a:pt x="279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18" name="Google Shape;2188;p71">
                <a:extLst>
                  <a:ext uri="{FF2B5EF4-FFF2-40B4-BE49-F238E27FC236}">
                    <a16:creationId xmlns:a16="http://schemas.microsoft.com/office/drawing/2014/main" id="{AF9CE3F4-A850-B68B-837C-BA4EA456B646}"/>
                  </a:ext>
                </a:extLst>
              </p:cNvPr>
              <p:cNvSpPr/>
              <p:nvPr/>
            </p:nvSpPr>
            <p:spPr>
              <a:xfrm>
                <a:off x="5281203" y="4344194"/>
                <a:ext cx="504955" cy="25628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212" extrusionOk="0">
                    <a:moveTo>
                      <a:pt x="48" y="0"/>
                    </a:moveTo>
                    <a:lnTo>
                      <a:pt x="45" y="33"/>
                    </a:lnTo>
                    <a:cubicBezTo>
                      <a:pt x="39" y="113"/>
                      <a:pt x="36" y="193"/>
                      <a:pt x="30" y="270"/>
                    </a:cubicBezTo>
                    <a:lnTo>
                      <a:pt x="30" y="282"/>
                    </a:lnTo>
                    <a:cubicBezTo>
                      <a:pt x="10" y="658"/>
                      <a:pt x="1" y="970"/>
                      <a:pt x="30" y="991"/>
                    </a:cubicBezTo>
                    <a:cubicBezTo>
                      <a:pt x="103" y="1047"/>
                      <a:pt x="2011" y="1212"/>
                      <a:pt x="2281" y="1212"/>
                    </a:cubicBezTo>
                    <a:cubicBezTo>
                      <a:pt x="2296" y="1212"/>
                      <a:pt x="2306" y="1211"/>
                      <a:pt x="2310" y="1210"/>
                    </a:cubicBezTo>
                    <a:cubicBezTo>
                      <a:pt x="2387" y="1192"/>
                      <a:pt x="2340" y="976"/>
                      <a:pt x="2263" y="902"/>
                    </a:cubicBezTo>
                    <a:cubicBezTo>
                      <a:pt x="2189" y="827"/>
                      <a:pt x="1403" y="395"/>
                      <a:pt x="1403" y="395"/>
                    </a:cubicBezTo>
                    <a:lnTo>
                      <a:pt x="1403" y="371"/>
                    </a:lnTo>
                    <a:lnTo>
                      <a:pt x="1430" y="146"/>
                    </a:lnTo>
                    <a:lnTo>
                      <a:pt x="1433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2189;p71">
                <a:extLst>
                  <a:ext uri="{FF2B5EF4-FFF2-40B4-BE49-F238E27FC236}">
                    <a16:creationId xmlns:a16="http://schemas.microsoft.com/office/drawing/2014/main" id="{98928787-02B3-35BF-9F1A-086F18270131}"/>
                  </a:ext>
                </a:extLst>
              </p:cNvPr>
              <p:cNvSpPr/>
              <p:nvPr/>
            </p:nvSpPr>
            <p:spPr>
              <a:xfrm>
                <a:off x="5282471" y="4401287"/>
                <a:ext cx="504320" cy="19918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942" extrusionOk="0">
                    <a:moveTo>
                      <a:pt x="27" y="0"/>
                    </a:moveTo>
                    <a:lnTo>
                      <a:pt x="27" y="12"/>
                    </a:lnTo>
                    <a:lnTo>
                      <a:pt x="27" y="27"/>
                    </a:lnTo>
                    <a:cubicBezTo>
                      <a:pt x="7" y="394"/>
                      <a:pt x="1" y="697"/>
                      <a:pt x="27" y="721"/>
                    </a:cubicBezTo>
                    <a:cubicBezTo>
                      <a:pt x="54" y="744"/>
                      <a:pt x="389" y="783"/>
                      <a:pt x="792" y="824"/>
                    </a:cubicBezTo>
                    <a:cubicBezTo>
                      <a:pt x="899" y="833"/>
                      <a:pt x="1015" y="845"/>
                      <a:pt x="1124" y="857"/>
                    </a:cubicBezTo>
                    <a:cubicBezTo>
                      <a:pt x="1639" y="903"/>
                      <a:pt x="2163" y="941"/>
                      <a:pt x="2284" y="941"/>
                    </a:cubicBezTo>
                    <a:cubicBezTo>
                      <a:pt x="2296" y="941"/>
                      <a:pt x="2304" y="941"/>
                      <a:pt x="2307" y="940"/>
                    </a:cubicBezTo>
                    <a:cubicBezTo>
                      <a:pt x="2384" y="922"/>
                      <a:pt x="2334" y="703"/>
                      <a:pt x="2257" y="632"/>
                    </a:cubicBezTo>
                    <a:cubicBezTo>
                      <a:pt x="2183" y="557"/>
                      <a:pt x="1397" y="125"/>
                      <a:pt x="1397" y="125"/>
                    </a:cubicBezTo>
                    <a:lnTo>
                      <a:pt x="1397" y="10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2190;p71">
                <a:extLst>
                  <a:ext uri="{FF2B5EF4-FFF2-40B4-BE49-F238E27FC236}">
                    <a16:creationId xmlns:a16="http://schemas.microsoft.com/office/drawing/2014/main" id="{B73D23B2-E56E-2E76-3727-FE82546C5C8B}"/>
                  </a:ext>
                </a:extLst>
              </p:cNvPr>
              <p:cNvSpPr/>
              <p:nvPr/>
            </p:nvSpPr>
            <p:spPr>
              <a:xfrm>
                <a:off x="5922540" y="4379930"/>
                <a:ext cx="511933" cy="223294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056" extrusionOk="0">
                    <a:moveTo>
                      <a:pt x="1" y="0"/>
                    </a:moveTo>
                    <a:lnTo>
                      <a:pt x="1" y="33"/>
                    </a:lnTo>
                    <a:cubicBezTo>
                      <a:pt x="1" y="113"/>
                      <a:pt x="4" y="193"/>
                      <a:pt x="4" y="270"/>
                    </a:cubicBezTo>
                    <a:lnTo>
                      <a:pt x="4" y="282"/>
                    </a:lnTo>
                    <a:cubicBezTo>
                      <a:pt x="10" y="658"/>
                      <a:pt x="25" y="970"/>
                      <a:pt x="57" y="991"/>
                    </a:cubicBezTo>
                    <a:cubicBezTo>
                      <a:pt x="118" y="1029"/>
                      <a:pt x="1366" y="1055"/>
                      <a:pt x="1994" y="1055"/>
                    </a:cubicBezTo>
                    <a:cubicBezTo>
                      <a:pt x="2192" y="1055"/>
                      <a:pt x="2328" y="1053"/>
                      <a:pt x="2346" y="1047"/>
                    </a:cubicBezTo>
                    <a:cubicBezTo>
                      <a:pt x="2420" y="1020"/>
                      <a:pt x="2358" y="810"/>
                      <a:pt x="2278" y="741"/>
                    </a:cubicBezTo>
                    <a:cubicBezTo>
                      <a:pt x="2198" y="673"/>
                      <a:pt x="1382" y="297"/>
                      <a:pt x="1382" y="297"/>
                    </a:cubicBezTo>
                    <a:lnTo>
                      <a:pt x="1382" y="273"/>
                    </a:lnTo>
                    <a:lnTo>
                      <a:pt x="1391" y="48"/>
                    </a:lnTo>
                    <a:lnTo>
                      <a:pt x="1391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2191;p71">
                <a:extLst>
                  <a:ext uri="{FF2B5EF4-FFF2-40B4-BE49-F238E27FC236}">
                    <a16:creationId xmlns:a16="http://schemas.microsoft.com/office/drawing/2014/main" id="{BBA5BB17-A89D-E98B-6B95-7DF0085BADDA}"/>
                  </a:ext>
                </a:extLst>
              </p:cNvPr>
              <p:cNvSpPr/>
              <p:nvPr/>
            </p:nvSpPr>
            <p:spPr>
              <a:xfrm>
                <a:off x="5924443" y="4437022"/>
                <a:ext cx="510664" cy="16599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785" extrusionOk="0">
                    <a:moveTo>
                      <a:pt x="1" y="0"/>
                    </a:moveTo>
                    <a:lnTo>
                      <a:pt x="1" y="27"/>
                    </a:lnTo>
                    <a:cubicBezTo>
                      <a:pt x="7" y="397"/>
                      <a:pt x="19" y="700"/>
                      <a:pt x="51" y="721"/>
                    </a:cubicBezTo>
                    <a:cubicBezTo>
                      <a:pt x="81" y="741"/>
                      <a:pt x="416" y="756"/>
                      <a:pt x="819" y="768"/>
                    </a:cubicBezTo>
                    <a:cubicBezTo>
                      <a:pt x="929" y="771"/>
                      <a:pt x="1041" y="774"/>
                      <a:pt x="1154" y="777"/>
                    </a:cubicBezTo>
                    <a:cubicBezTo>
                      <a:pt x="1457" y="782"/>
                      <a:pt x="1764" y="785"/>
                      <a:pt x="1991" y="785"/>
                    </a:cubicBezTo>
                    <a:cubicBezTo>
                      <a:pt x="2187" y="785"/>
                      <a:pt x="2322" y="782"/>
                      <a:pt x="2340" y="777"/>
                    </a:cubicBezTo>
                    <a:cubicBezTo>
                      <a:pt x="2414" y="753"/>
                      <a:pt x="2349" y="540"/>
                      <a:pt x="2269" y="471"/>
                    </a:cubicBezTo>
                    <a:cubicBezTo>
                      <a:pt x="2189" y="403"/>
                      <a:pt x="1376" y="27"/>
                      <a:pt x="1376" y="27"/>
                    </a:cubicBezTo>
                    <a:lnTo>
                      <a:pt x="1376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2" name="Google Shape;2192;p71">
                <a:extLst>
                  <a:ext uri="{FF2B5EF4-FFF2-40B4-BE49-F238E27FC236}">
                    <a16:creationId xmlns:a16="http://schemas.microsoft.com/office/drawing/2014/main" id="{00E1C50B-120A-C958-8CDE-6EF7E88AE4AD}"/>
                  </a:ext>
                </a:extLst>
              </p:cNvPr>
              <p:cNvGrpSpPr/>
              <p:nvPr/>
            </p:nvGrpSpPr>
            <p:grpSpPr>
              <a:xfrm>
                <a:off x="5282471" y="4401287"/>
                <a:ext cx="1133181" cy="200034"/>
                <a:chOff x="5053871" y="4401287"/>
                <a:chExt cx="1133181" cy="200034"/>
              </a:xfrm>
            </p:grpSpPr>
            <p:sp>
              <p:nvSpPr>
                <p:cNvPr id="38" name="Google Shape;2193;p71">
                  <a:extLst>
                    <a:ext uri="{FF2B5EF4-FFF2-40B4-BE49-F238E27FC236}">
                      <a16:creationId xmlns:a16="http://schemas.microsoft.com/office/drawing/2014/main" id="{76E947C0-BA96-7B7F-49EE-FB821BBD1CCB}"/>
                    </a:ext>
                  </a:extLst>
                </p:cNvPr>
                <p:cNvSpPr/>
                <p:nvPr/>
              </p:nvSpPr>
              <p:spPr>
                <a:xfrm>
                  <a:off x="5080937" y="4545287"/>
                  <a:ext cx="458434" cy="3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18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53" y="48"/>
                        <a:pt x="1803" y="161"/>
                        <a:pt x="2162" y="182"/>
                      </a:cubicBezTo>
                      <a:cubicBezTo>
                        <a:pt x="2168" y="182"/>
                        <a:pt x="2168" y="176"/>
                        <a:pt x="2162" y="176"/>
                      </a:cubicBezTo>
                      <a:cubicBezTo>
                        <a:pt x="1803" y="134"/>
                        <a:pt x="356" y="13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9" name="Google Shape;2194;p71">
                  <a:extLst>
                    <a:ext uri="{FF2B5EF4-FFF2-40B4-BE49-F238E27FC236}">
                      <a16:creationId xmlns:a16="http://schemas.microsoft.com/office/drawing/2014/main" id="{A4F5D164-3792-5789-3263-0B582BC716BE}"/>
                    </a:ext>
                  </a:extLst>
                </p:cNvPr>
                <p:cNvSpPr/>
                <p:nvPr/>
              </p:nvSpPr>
              <p:spPr>
                <a:xfrm>
                  <a:off x="5290276" y="4421375"/>
                  <a:ext cx="93040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92" extrusionOk="0">
                      <a:moveTo>
                        <a:pt x="274" y="0"/>
                      </a:moveTo>
                      <a:cubicBezTo>
                        <a:pt x="177" y="0"/>
                        <a:pt x="79" y="24"/>
                        <a:pt x="3" y="83"/>
                      </a:cubicBezTo>
                      <a:cubicBezTo>
                        <a:pt x="0" y="86"/>
                        <a:pt x="3" y="92"/>
                        <a:pt x="9" y="92"/>
                      </a:cubicBezTo>
                      <a:cubicBezTo>
                        <a:pt x="149" y="59"/>
                        <a:pt x="291" y="41"/>
                        <a:pt x="433" y="38"/>
                      </a:cubicBezTo>
                      <a:cubicBezTo>
                        <a:pt x="436" y="38"/>
                        <a:pt x="439" y="36"/>
                        <a:pt x="439" y="30"/>
                      </a:cubicBezTo>
                      <a:cubicBezTo>
                        <a:pt x="439" y="27"/>
                        <a:pt x="436" y="24"/>
                        <a:pt x="433" y="21"/>
                      </a:cubicBezTo>
                      <a:cubicBezTo>
                        <a:pt x="383" y="8"/>
                        <a:pt x="329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0" name="Google Shape;2195;p71">
                  <a:extLst>
                    <a:ext uri="{FF2B5EF4-FFF2-40B4-BE49-F238E27FC236}">
                      <a16:creationId xmlns:a16="http://schemas.microsoft.com/office/drawing/2014/main" id="{1D7C3118-EC9F-1D2B-69FE-DB90E65E9D6E}"/>
                    </a:ext>
                  </a:extLst>
                </p:cNvPr>
                <p:cNvSpPr/>
                <p:nvPr/>
              </p:nvSpPr>
              <p:spPr>
                <a:xfrm>
                  <a:off x="5310364" y="4436177"/>
                  <a:ext cx="93675" cy="1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91" extrusionOk="0">
                      <a:moveTo>
                        <a:pt x="276" y="0"/>
                      </a:moveTo>
                      <a:cubicBezTo>
                        <a:pt x="178" y="0"/>
                        <a:pt x="80" y="24"/>
                        <a:pt x="6" y="81"/>
                      </a:cubicBezTo>
                      <a:cubicBezTo>
                        <a:pt x="0" y="84"/>
                        <a:pt x="6" y="90"/>
                        <a:pt x="12" y="90"/>
                      </a:cubicBezTo>
                      <a:cubicBezTo>
                        <a:pt x="149" y="57"/>
                        <a:pt x="291" y="43"/>
                        <a:pt x="433" y="40"/>
                      </a:cubicBezTo>
                      <a:cubicBezTo>
                        <a:pt x="439" y="40"/>
                        <a:pt x="442" y="34"/>
                        <a:pt x="442" y="31"/>
                      </a:cubicBezTo>
                      <a:cubicBezTo>
                        <a:pt x="442" y="25"/>
                        <a:pt x="439" y="22"/>
                        <a:pt x="436" y="22"/>
                      </a:cubicBezTo>
                      <a:cubicBezTo>
                        <a:pt x="386" y="8"/>
                        <a:pt x="331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1" name="Google Shape;2196;p71">
                  <a:extLst>
                    <a:ext uri="{FF2B5EF4-FFF2-40B4-BE49-F238E27FC236}">
                      <a16:creationId xmlns:a16="http://schemas.microsoft.com/office/drawing/2014/main" id="{7799159D-C0D3-7A40-5D60-5B3AC711927D}"/>
                    </a:ext>
                  </a:extLst>
                </p:cNvPr>
                <p:cNvSpPr/>
                <p:nvPr/>
              </p:nvSpPr>
              <p:spPr>
                <a:xfrm>
                  <a:off x="5331086" y="4450978"/>
                  <a:ext cx="93463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92" extrusionOk="0">
                      <a:moveTo>
                        <a:pt x="271" y="1"/>
                      </a:moveTo>
                      <a:cubicBezTo>
                        <a:pt x="175" y="1"/>
                        <a:pt x="79" y="24"/>
                        <a:pt x="6" y="82"/>
                      </a:cubicBezTo>
                      <a:cubicBezTo>
                        <a:pt x="0" y="85"/>
                        <a:pt x="3" y="91"/>
                        <a:pt x="9" y="91"/>
                      </a:cubicBezTo>
                      <a:cubicBezTo>
                        <a:pt x="148" y="59"/>
                        <a:pt x="291" y="41"/>
                        <a:pt x="433" y="41"/>
                      </a:cubicBezTo>
                      <a:cubicBezTo>
                        <a:pt x="436" y="41"/>
                        <a:pt x="442" y="38"/>
                        <a:pt x="442" y="32"/>
                      </a:cubicBezTo>
                      <a:cubicBezTo>
                        <a:pt x="442" y="26"/>
                        <a:pt x="439" y="23"/>
                        <a:pt x="433" y="23"/>
                      </a:cubicBezTo>
                      <a:cubicBezTo>
                        <a:pt x="383" y="9"/>
                        <a:pt x="327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2" name="Google Shape;2197;p71">
                  <a:extLst>
                    <a:ext uri="{FF2B5EF4-FFF2-40B4-BE49-F238E27FC236}">
                      <a16:creationId xmlns:a16="http://schemas.microsoft.com/office/drawing/2014/main" id="{6A00BC85-1FB2-FF5C-AD21-5610DB8E2E73}"/>
                    </a:ext>
                  </a:extLst>
                </p:cNvPr>
                <p:cNvSpPr/>
                <p:nvPr/>
              </p:nvSpPr>
              <p:spPr>
                <a:xfrm>
                  <a:off x="5053871" y="4401287"/>
                  <a:ext cx="237887" cy="18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" h="857" extrusionOk="0">
                      <a:moveTo>
                        <a:pt x="27" y="0"/>
                      </a:moveTo>
                      <a:lnTo>
                        <a:pt x="27" y="12"/>
                      </a:lnTo>
                      <a:lnTo>
                        <a:pt x="27" y="27"/>
                      </a:lnTo>
                      <a:cubicBezTo>
                        <a:pt x="7" y="397"/>
                        <a:pt x="1" y="700"/>
                        <a:pt x="27" y="721"/>
                      </a:cubicBezTo>
                      <a:cubicBezTo>
                        <a:pt x="57" y="744"/>
                        <a:pt x="389" y="786"/>
                        <a:pt x="792" y="824"/>
                      </a:cubicBezTo>
                      <a:cubicBezTo>
                        <a:pt x="899" y="836"/>
                        <a:pt x="1012" y="845"/>
                        <a:pt x="1124" y="857"/>
                      </a:cubicBezTo>
                      <a:cubicBezTo>
                        <a:pt x="837" y="632"/>
                        <a:pt x="205" y="145"/>
                        <a:pt x="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3" name="Google Shape;2198;p71">
                  <a:extLst>
                    <a:ext uri="{FF2B5EF4-FFF2-40B4-BE49-F238E27FC236}">
                      <a16:creationId xmlns:a16="http://schemas.microsoft.com/office/drawing/2014/main" id="{20AECEDC-2283-C933-239C-57A188F083CB}"/>
                    </a:ext>
                  </a:extLst>
                </p:cNvPr>
                <p:cNvSpPr/>
                <p:nvPr/>
              </p:nvSpPr>
              <p:spPr>
                <a:xfrm>
                  <a:off x="5727138" y="4578697"/>
                  <a:ext cx="459915" cy="6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32" extrusionOk="0">
                      <a:moveTo>
                        <a:pt x="431" y="1"/>
                      </a:moveTo>
                      <a:cubicBezTo>
                        <a:pt x="243" y="1"/>
                        <a:pt x="89" y="2"/>
                        <a:pt x="1" y="6"/>
                      </a:cubicBezTo>
                      <a:cubicBezTo>
                        <a:pt x="284" y="23"/>
                        <a:pt x="1262" y="32"/>
                        <a:pt x="1830" y="32"/>
                      </a:cubicBezTo>
                      <a:cubicBezTo>
                        <a:pt x="1976" y="32"/>
                        <a:pt x="2095" y="31"/>
                        <a:pt x="2168" y="30"/>
                      </a:cubicBezTo>
                      <a:cubicBezTo>
                        <a:pt x="2174" y="30"/>
                        <a:pt x="2174" y="24"/>
                        <a:pt x="2168" y="24"/>
                      </a:cubicBezTo>
                      <a:cubicBezTo>
                        <a:pt x="1898" y="15"/>
                        <a:pt x="1006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" name="Google Shape;2199;p71">
                  <a:extLst>
                    <a:ext uri="{FF2B5EF4-FFF2-40B4-BE49-F238E27FC236}">
                      <a16:creationId xmlns:a16="http://schemas.microsoft.com/office/drawing/2014/main" id="{0723CAF4-777B-8C93-4DD0-F913E2442E6B}"/>
                    </a:ext>
                  </a:extLst>
                </p:cNvPr>
                <p:cNvSpPr/>
                <p:nvPr/>
              </p:nvSpPr>
              <p:spPr>
                <a:xfrm>
                  <a:off x="5927807" y="4436388"/>
                  <a:ext cx="92406" cy="2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0" extrusionOk="0">
                      <a:moveTo>
                        <a:pt x="311" y="1"/>
                      </a:moveTo>
                      <a:cubicBezTo>
                        <a:pt x="200" y="1"/>
                        <a:pt x="87" y="30"/>
                        <a:pt x="7" y="104"/>
                      </a:cubicBezTo>
                      <a:cubicBezTo>
                        <a:pt x="1" y="107"/>
                        <a:pt x="7" y="110"/>
                        <a:pt x="13" y="110"/>
                      </a:cubicBezTo>
                      <a:cubicBezTo>
                        <a:pt x="146" y="68"/>
                        <a:pt x="288" y="42"/>
                        <a:pt x="428" y="30"/>
                      </a:cubicBezTo>
                      <a:cubicBezTo>
                        <a:pt x="434" y="30"/>
                        <a:pt x="437" y="24"/>
                        <a:pt x="437" y="21"/>
                      </a:cubicBezTo>
                      <a:cubicBezTo>
                        <a:pt x="437" y="15"/>
                        <a:pt x="434" y="12"/>
                        <a:pt x="431" y="12"/>
                      </a:cubicBezTo>
                      <a:cubicBezTo>
                        <a:pt x="392" y="5"/>
                        <a:pt x="352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5" name="Google Shape;2200;p71">
                  <a:extLst>
                    <a:ext uri="{FF2B5EF4-FFF2-40B4-BE49-F238E27FC236}">
                      <a16:creationId xmlns:a16="http://schemas.microsoft.com/office/drawing/2014/main" id="{F0989036-A189-F270-CF4C-C43C8B7E350B}"/>
                    </a:ext>
                  </a:extLst>
                </p:cNvPr>
                <p:cNvSpPr/>
                <p:nvPr/>
              </p:nvSpPr>
              <p:spPr>
                <a:xfrm>
                  <a:off x="5949798" y="4449921"/>
                  <a:ext cx="92406" cy="23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2" extrusionOk="0">
                      <a:moveTo>
                        <a:pt x="307" y="1"/>
                      </a:moveTo>
                      <a:cubicBezTo>
                        <a:pt x="198" y="1"/>
                        <a:pt x="85" y="31"/>
                        <a:pt x="3" y="102"/>
                      </a:cubicBezTo>
                      <a:cubicBezTo>
                        <a:pt x="0" y="108"/>
                        <a:pt x="3" y="111"/>
                        <a:pt x="9" y="111"/>
                      </a:cubicBezTo>
                      <a:cubicBezTo>
                        <a:pt x="146" y="70"/>
                        <a:pt x="285" y="43"/>
                        <a:pt x="427" y="31"/>
                      </a:cubicBezTo>
                      <a:cubicBezTo>
                        <a:pt x="433" y="28"/>
                        <a:pt x="436" y="25"/>
                        <a:pt x="436" y="19"/>
                      </a:cubicBezTo>
                      <a:cubicBezTo>
                        <a:pt x="436" y="16"/>
                        <a:pt x="433" y="13"/>
                        <a:pt x="427" y="13"/>
                      </a:cubicBezTo>
                      <a:cubicBezTo>
                        <a:pt x="389" y="5"/>
                        <a:pt x="349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" name="Google Shape;2201;p71">
                  <a:extLst>
                    <a:ext uri="{FF2B5EF4-FFF2-40B4-BE49-F238E27FC236}">
                      <a16:creationId xmlns:a16="http://schemas.microsoft.com/office/drawing/2014/main" id="{0ACB08EB-44A7-59B1-681D-B6F8F01BAE5B}"/>
                    </a:ext>
                  </a:extLst>
                </p:cNvPr>
                <p:cNvSpPr/>
                <p:nvPr/>
              </p:nvSpPr>
              <p:spPr>
                <a:xfrm>
                  <a:off x="5971155" y="4463243"/>
                  <a:ext cx="93040" cy="2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111" extrusionOk="0">
                      <a:moveTo>
                        <a:pt x="309" y="0"/>
                      </a:moveTo>
                      <a:cubicBezTo>
                        <a:pt x="197" y="0"/>
                        <a:pt x="83" y="31"/>
                        <a:pt x="3" y="104"/>
                      </a:cubicBezTo>
                      <a:cubicBezTo>
                        <a:pt x="0" y="107"/>
                        <a:pt x="3" y="110"/>
                        <a:pt x="12" y="110"/>
                      </a:cubicBezTo>
                      <a:cubicBezTo>
                        <a:pt x="146" y="69"/>
                        <a:pt x="288" y="42"/>
                        <a:pt x="427" y="30"/>
                      </a:cubicBezTo>
                      <a:cubicBezTo>
                        <a:pt x="433" y="30"/>
                        <a:pt x="436" y="27"/>
                        <a:pt x="439" y="21"/>
                      </a:cubicBezTo>
                      <a:cubicBezTo>
                        <a:pt x="439" y="15"/>
                        <a:pt x="433" y="12"/>
                        <a:pt x="430" y="12"/>
                      </a:cubicBezTo>
                      <a:cubicBezTo>
                        <a:pt x="391" y="4"/>
                        <a:pt x="350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7" name="Google Shape;2202;p71">
                  <a:extLst>
                    <a:ext uri="{FF2B5EF4-FFF2-40B4-BE49-F238E27FC236}">
                      <a16:creationId xmlns:a16="http://schemas.microsoft.com/office/drawing/2014/main" id="{6F43CD95-B61F-0DBD-1176-4A62D63D1D9F}"/>
                    </a:ext>
                  </a:extLst>
                </p:cNvPr>
                <p:cNvSpPr/>
                <p:nvPr/>
              </p:nvSpPr>
              <p:spPr>
                <a:xfrm>
                  <a:off x="5695843" y="4437657"/>
                  <a:ext cx="244231" cy="16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" h="774" extrusionOk="0">
                      <a:moveTo>
                        <a:pt x="1" y="0"/>
                      </a:moveTo>
                      <a:lnTo>
                        <a:pt x="1" y="27"/>
                      </a:lnTo>
                      <a:cubicBezTo>
                        <a:pt x="7" y="394"/>
                        <a:pt x="19" y="697"/>
                        <a:pt x="51" y="718"/>
                      </a:cubicBezTo>
                      <a:cubicBezTo>
                        <a:pt x="81" y="738"/>
                        <a:pt x="416" y="756"/>
                        <a:pt x="819" y="765"/>
                      </a:cubicBezTo>
                      <a:cubicBezTo>
                        <a:pt x="929" y="768"/>
                        <a:pt x="1041" y="771"/>
                        <a:pt x="1154" y="774"/>
                      </a:cubicBezTo>
                      <a:cubicBezTo>
                        <a:pt x="852" y="572"/>
                        <a:pt x="188" y="1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3" name="Google Shape;2203;p71">
                <a:extLst>
                  <a:ext uri="{FF2B5EF4-FFF2-40B4-BE49-F238E27FC236}">
                    <a16:creationId xmlns:a16="http://schemas.microsoft.com/office/drawing/2014/main" id="{260811C6-F5F8-33D6-E79D-A13E67C928A7}"/>
                  </a:ext>
                </a:extLst>
              </p:cNvPr>
              <p:cNvSpPr/>
              <p:nvPr/>
            </p:nvSpPr>
            <p:spPr>
              <a:xfrm>
                <a:off x="6518203" y="1916280"/>
                <a:ext cx="284830" cy="36052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705" extrusionOk="0">
                    <a:moveTo>
                      <a:pt x="893" y="0"/>
                    </a:moveTo>
                    <a:cubicBezTo>
                      <a:pt x="819" y="0"/>
                      <a:pt x="698" y="89"/>
                      <a:pt x="558" y="278"/>
                    </a:cubicBezTo>
                    <a:cubicBezTo>
                      <a:pt x="496" y="361"/>
                      <a:pt x="427" y="447"/>
                      <a:pt x="368" y="533"/>
                    </a:cubicBezTo>
                    <a:cubicBezTo>
                      <a:pt x="267" y="548"/>
                      <a:pt x="199" y="563"/>
                      <a:pt x="199" y="563"/>
                    </a:cubicBezTo>
                    <a:lnTo>
                      <a:pt x="57" y="655"/>
                    </a:lnTo>
                    <a:cubicBezTo>
                      <a:pt x="18" y="862"/>
                      <a:pt x="0" y="1073"/>
                      <a:pt x="9" y="1283"/>
                    </a:cubicBezTo>
                    <a:lnTo>
                      <a:pt x="582" y="1704"/>
                    </a:lnTo>
                    <a:cubicBezTo>
                      <a:pt x="712" y="1577"/>
                      <a:pt x="825" y="1437"/>
                      <a:pt x="920" y="1286"/>
                    </a:cubicBezTo>
                    <a:cubicBezTo>
                      <a:pt x="1204" y="815"/>
                      <a:pt x="1346" y="515"/>
                      <a:pt x="1275" y="376"/>
                    </a:cubicBezTo>
                    <a:cubicBezTo>
                      <a:pt x="1261" y="348"/>
                      <a:pt x="1236" y="337"/>
                      <a:pt x="1211" y="337"/>
                    </a:cubicBezTo>
                    <a:cubicBezTo>
                      <a:pt x="1173" y="337"/>
                      <a:pt x="1132" y="361"/>
                      <a:pt x="1117" y="390"/>
                    </a:cubicBezTo>
                    <a:lnTo>
                      <a:pt x="1117" y="390"/>
                    </a:lnTo>
                    <a:cubicBezTo>
                      <a:pt x="1160" y="288"/>
                      <a:pt x="1144" y="191"/>
                      <a:pt x="1088" y="191"/>
                    </a:cubicBezTo>
                    <a:cubicBezTo>
                      <a:pt x="1046" y="191"/>
                      <a:pt x="983" y="244"/>
                      <a:pt x="905" y="388"/>
                    </a:cubicBezTo>
                    <a:cubicBezTo>
                      <a:pt x="1006" y="137"/>
                      <a:pt x="986" y="0"/>
                      <a:pt x="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2204;p71">
                <a:extLst>
                  <a:ext uri="{FF2B5EF4-FFF2-40B4-BE49-F238E27FC236}">
                    <a16:creationId xmlns:a16="http://schemas.microsoft.com/office/drawing/2014/main" id="{505CC781-62AA-2DAA-F486-63C178D335E1}"/>
                  </a:ext>
                </a:extLst>
              </p:cNvPr>
              <p:cNvSpPr/>
              <p:nvPr/>
            </p:nvSpPr>
            <p:spPr>
              <a:xfrm>
                <a:off x="5265555" y="2623805"/>
                <a:ext cx="970790" cy="176118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8329" extrusionOk="0">
                    <a:moveTo>
                      <a:pt x="3647" y="1"/>
                    </a:moveTo>
                    <a:lnTo>
                      <a:pt x="1086" y="321"/>
                    </a:lnTo>
                    <a:cubicBezTo>
                      <a:pt x="1015" y="834"/>
                      <a:pt x="1" y="8258"/>
                      <a:pt x="1" y="8258"/>
                    </a:cubicBezTo>
                    <a:lnTo>
                      <a:pt x="1622" y="8329"/>
                    </a:lnTo>
                    <a:lnTo>
                      <a:pt x="2503" y="2491"/>
                    </a:lnTo>
                    <a:cubicBezTo>
                      <a:pt x="2645" y="3135"/>
                      <a:pt x="3016" y="8329"/>
                      <a:pt x="3016" y="8329"/>
                    </a:cubicBezTo>
                    <a:lnTo>
                      <a:pt x="4590" y="8329"/>
                    </a:lnTo>
                    <a:cubicBezTo>
                      <a:pt x="4590" y="8329"/>
                      <a:pt x="4374" y="5349"/>
                      <a:pt x="4220" y="3467"/>
                    </a:cubicBezTo>
                    <a:cubicBezTo>
                      <a:pt x="4119" y="2299"/>
                      <a:pt x="3926" y="1139"/>
                      <a:pt x="3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2205;p71">
                <a:extLst>
                  <a:ext uri="{FF2B5EF4-FFF2-40B4-BE49-F238E27FC236}">
                    <a16:creationId xmlns:a16="http://schemas.microsoft.com/office/drawing/2014/main" id="{D1803F3F-CA2E-6961-AED1-0CB6D24BE291}"/>
                  </a:ext>
                </a:extLst>
              </p:cNvPr>
              <p:cNvSpPr/>
              <p:nvPr/>
            </p:nvSpPr>
            <p:spPr>
              <a:xfrm>
                <a:off x="5265555" y="2969320"/>
                <a:ext cx="273623" cy="3983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884" extrusionOk="0">
                    <a:moveTo>
                      <a:pt x="840" y="0"/>
                    </a:moveTo>
                    <a:cubicBezTo>
                      <a:pt x="711" y="3"/>
                      <a:pt x="237" y="218"/>
                      <a:pt x="49" y="218"/>
                    </a:cubicBezTo>
                    <a:cubicBezTo>
                      <a:pt x="30" y="218"/>
                      <a:pt x="13" y="216"/>
                      <a:pt x="1" y="211"/>
                    </a:cubicBezTo>
                    <a:lnTo>
                      <a:pt x="1" y="211"/>
                    </a:lnTo>
                    <a:lnTo>
                      <a:pt x="179" y="1504"/>
                    </a:lnTo>
                    <a:cubicBezTo>
                      <a:pt x="185" y="1572"/>
                      <a:pt x="202" y="1637"/>
                      <a:pt x="235" y="1696"/>
                    </a:cubicBezTo>
                    <a:cubicBezTo>
                      <a:pt x="264" y="1750"/>
                      <a:pt x="320" y="1784"/>
                      <a:pt x="380" y="1784"/>
                    </a:cubicBezTo>
                    <a:cubicBezTo>
                      <a:pt x="387" y="1784"/>
                      <a:pt x="394" y="1783"/>
                      <a:pt x="401" y="1782"/>
                    </a:cubicBezTo>
                    <a:cubicBezTo>
                      <a:pt x="419" y="1779"/>
                      <a:pt x="437" y="1770"/>
                      <a:pt x="448" y="1753"/>
                    </a:cubicBezTo>
                    <a:cubicBezTo>
                      <a:pt x="451" y="1735"/>
                      <a:pt x="451" y="1717"/>
                      <a:pt x="448" y="1699"/>
                    </a:cubicBezTo>
                    <a:lnTo>
                      <a:pt x="439" y="1655"/>
                    </a:lnTo>
                    <a:lnTo>
                      <a:pt x="439" y="1655"/>
                    </a:lnTo>
                    <a:cubicBezTo>
                      <a:pt x="460" y="1705"/>
                      <a:pt x="493" y="1753"/>
                      <a:pt x="528" y="1797"/>
                    </a:cubicBezTo>
                    <a:cubicBezTo>
                      <a:pt x="564" y="1842"/>
                      <a:pt x="614" y="1874"/>
                      <a:pt x="674" y="1883"/>
                    </a:cubicBezTo>
                    <a:cubicBezTo>
                      <a:pt x="675" y="1883"/>
                      <a:pt x="677" y="1883"/>
                      <a:pt x="679" y="1883"/>
                    </a:cubicBezTo>
                    <a:cubicBezTo>
                      <a:pt x="734" y="1883"/>
                      <a:pt x="792" y="1837"/>
                      <a:pt x="789" y="1782"/>
                    </a:cubicBezTo>
                    <a:cubicBezTo>
                      <a:pt x="780" y="1750"/>
                      <a:pt x="766" y="1720"/>
                      <a:pt x="742" y="1693"/>
                    </a:cubicBezTo>
                    <a:cubicBezTo>
                      <a:pt x="664" y="1592"/>
                      <a:pt x="629" y="1523"/>
                      <a:pt x="601" y="1414"/>
                    </a:cubicBezTo>
                    <a:lnTo>
                      <a:pt x="601" y="1414"/>
                    </a:lnTo>
                    <a:cubicBezTo>
                      <a:pt x="635" y="1514"/>
                      <a:pt x="691" y="1596"/>
                      <a:pt x="760" y="1699"/>
                    </a:cubicBezTo>
                    <a:cubicBezTo>
                      <a:pt x="797" y="1754"/>
                      <a:pt x="849" y="1812"/>
                      <a:pt x="912" y="1812"/>
                    </a:cubicBezTo>
                    <a:cubicBezTo>
                      <a:pt x="914" y="1812"/>
                      <a:pt x="915" y="1812"/>
                      <a:pt x="917" y="1812"/>
                    </a:cubicBezTo>
                    <a:cubicBezTo>
                      <a:pt x="1000" y="1806"/>
                      <a:pt x="1080" y="1696"/>
                      <a:pt x="1041" y="1622"/>
                    </a:cubicBezTo>
                    <a:cubicBezTo>
                      <a:pt x="911" y="1379"/>
                      <a:pt x="777" y="1180"/>
                      <a:pt x="834" y="946"/>
                    </a:cubicBezTo>
                    <a:lnTo>
                      <a:pt x="834" y="946"/>
                    </a:lnTo>
                    <a:cubicBezTo>
                      <a:pt x="935" y="1035"/>
                      <a:pt x="976" y="1133"/>
                      <a:pt x="1077" y="1219"/>
                    </a:cubicBezTo>
                    <a:cubicBezTo>
                      <a:pt x="1114" y="1241"/>
                      <a:pt x="1157" y="1253"/>
                      <a:pt x="1200" y="1253"/>
                    </a:cubicBezTo>
                    <a:cubicBezTo>
                      <a:pt x="1215" y="1253"/>
                      <a:pt x="1231" y="1252"/>
                      <a:pt x="1246" y="1249"/>
                    </a:cubicBezTo>
                    <a:cubicBezTo>
                      <a:pt x="1293" y="1231"/>
                      <a:pt x="1290" y="1163"/>
                      <a:pt x="1279" y="1112"/>
                    </a:cubicBezTo>
                    <a:cubicBezTo>
                      <a:pt x="1210" y="896"/>
                      <a:pt x="1056" y="721"/>
                      <a:pt x="958" y="519"/>
                    </a:cubicBezTo>
                    <a:cubicBezTo>
                      <a:pt x="872" y="335"/>
                      <a:pt x="855" y="199"/>
                      <a:pt x="8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2206;p71">
                <a:extLst>
                  <a:ext uri="{FF2B5EF4-FFF2-40B4-BE49-F238E27FC236}">
                    <a16:creationId xmlns:a16="http://schemas.microsoft.com/office/drawing/2014/main" id="{621C1001-1608-0AF3-6FDA-68F40886D5D8}"/>
                  </a:ext>
                </a:extLst>
              </p:cNvPr>
              <p:cNvSpPr/>
              <p:nvPr/>
            </p:nvSpPr>
            <p:spPr>
              <a:xfrm>
                <a:off x="5216075" y="1983099"/>
                <a:ext cx="412126" cy="1159394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83" extrusionOk="0">
                    <a:moveTo>
                      <a:pt x="1948" y="1"/>
                    </a:moveTo>
                    <a:cubicBezTo>
                      <a:pt x="1948" y="1"/>
                      <a:pt x="1127" y="229"/>
                      <a:pt x="807" y="837"/>
                    </a:cubicBezTo>
                    <a:cubicBezTo>
                      <a:pt x="484" y="1445"/>
                      <a:pt x="95" y="2159"/>
                      <a:pt x="48" y="3232"/>
                    </a:cubicBezTo>
                    <a:cubicBezTo>
                      <a:pt x="0" y="4306"/>
                      <a:pt x="226" y="5483"/>
                      <a:pt x="226" y="5483"/>
                    </a:cubicBezTo>
                    <a:lnTo>
                      <a:pt x="1243" y="5281"/>
                    </a:lnTo>
                    <a:cubicBezTo>
                      <a:pt x="1243" y="5281"/>
                      <a:pt x="1068" y="3793"/>
                      <a:pt x="1163" y="3114"/>
                    </a:cubicBezTo>
                    <a:cubicBezTo>
                      <a:pt x="1258" y="2432"/>
                      <a:pt x="1747" y="1765"/>
                      <a:pt x="1747" y="1765"/>
                    </a:cubicBezTo>
                    <a:lnTo>
                      <a:pt x="1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2207;p71">
                <a:extLst>
                  <a:ext uri="{FF2B5EF4-FFF2-40B4-BE49-F238E27FC236}">
                    <a16:creationId xmlns:a16="http://schemas.microsoft.com/office/drawing/2014/main" id="{C7D4EA6D-9A90-DC9D-4B6E-64279D0DADBD}"/>
                  </a:ext>
                </a:extLst>
              </p:cNvPr>
              <p:cNvSpPr/>
              <p:nvPr/>
            </p:nvSpPr>
            <p:spPr>
              <a:xfrm>
                <a:off x="5714470" y="1975698"/>
                <a:ext cx="973116" cy="648525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3067" extrusionOk="0">
                    <a:moveTo>
                      <a:pt x="1" y="0"/>
                    </a:moveTo>
                    <a:lnTo>
                      <a:pt x="258" y="1595"/>
                    </a:lnTo>
                    <a:cubicBezTo>
                      <a:pt x="258" y="1595"/>
                      <a:pt x="650" y="2147"/>
                      <a:pt x="958" y="2399"/>
                    </a:cubicBezTo>
                    <a:cubicBezTo>
                      <a:pt x="1195" y="2590"/>
                      <a:pt x="1882" y="3066"/>
                      <a:pt x="2574" y="3066"/>
                    </a:cubicBezTo>
                    <a:cubicBezTo>
                      <a:pt x="2793" y="3066"/>
                      <a:pt x="3012" y="3019"/>
                      <a:pt x="3217" y="2900"/>
                    </a:cubicBezTo>
                    <a:cubicBezTo>
                      <a:pt x="4071" y="2408"/>
                      <a:pt x="4602" y="1293"/>
                      <a:pt x="4602" y="1293"/>
                    </a:cubicBezTo>
                    <a:lnTo>
                      <a:pt x="3748" y="783"/>
                    </a:lnTo>
                    <a:cubicBezTo>
                      <a:pt x="3748" y="783"/>
                      <a:pt x="3152" y="1432"/>
                      <a:pt x="2865" y="1675"/>
                    </a:cubicBezTo>
                    <a:cubicBezTo>
                      <a:pt x="2744" y="1777"/>
                      <a:pt x="2603" y="1829"/>
                      <a:pt x="2462" y="1829"/>
                    </a:cubicBezTo>
                    <a:cubicBezTo>
                      <a:pt x="2271" y="1829"/>
                      <a:pt x="2080" y="1735"/>
                      <a:pt x="1937" y="1542"/>
                    </a:cubicBezTo>
                    <a:cubicBezTo>
                      <a:pt x="1690" y="1207"/>
                      <a:pt x="1352" y="507"/>
                      <a:pt x="1023" y="288"/>
                    </a:cubicBezTo>
                    <a:cubicBezTo>
                      <a:pt x="694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2208;p71">
                <a:extLst>
                  <a:ext uri="{FF2B5EF4-FFF2-40B4-BE49-F238E27FC236}">
                    <a16:creationId xmlns:a16="http://schemas.microsoft.com/office/drawing/2014/main" id="{1DD94D19-B4F3-9626-A4F3-F7FA43035D31}"/>
                  </a:ext>
                </a:extLst>
              </p:cNvPr>
              <p:cNvSpPr/>
              <p:nvPr/>
            </p:nvSpPr>
            <p:spPr>
              <a:xfrm>
                <a:off x="6560917" y="1740138"/>
                <a:ext cx="252689" cy="379134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793" extrusionOk="0">
                    <a:moveTo>
                      <a:pt x="483" y="1"/>
                    </a:moveTo>
                    <a:cubicBezTo>
                      <a:pt x="440" y="1"/>
                      <a:pt x="401" y="29"/>
                      <a:pt x="388" y="71"/>
                    </a:cubicBezTo>
                    <a:lnTo>
                      <a:pt x="12" y="1464"/>
                    </a:lnTo>
                    <a:cubicBezTo>
                      <a:pt x="0" y="1512"/>
                      <a:pt x="27" y="1565"/>
                      <a:pt x="74" y="1580"/>
                    </a:cubicBezTo>
                    <a:lnTo>
                      <a:pt x="661" y="1787"/>
                    </a:lnTo>
                    <a:cubicBezTo>
                      <a:pt x="672" y="1791"/>
                      <a:pt x="682" y="1792"/>
                      <a:pt x="693" y="1792"/>
                    </a:cubicBezTo>
                    <a:cubicBezTo>
                      <a:pt x="736" y="1792"/>
                      <a:pt x="777" y="1764"/>
                      <a:pt x="789" y="1719"/>
                    </a:cubicBezTo>
                    <a:lnTo>
                      <a:pt x="1180" y="237"/>
                    </a:lnTo>
                    <a:cubicBezTo>
                      <a:pt x="1195" y="183"/>
                      <a:pt x="1159" y="127"/>
                      <a:pt x="1103" y="118"/>
                    </a:cubicBezTo>
                    <a:lnTo>
                      <a:pt x="501" y="2"/>
                    </a:lnTo>
                    <a:cubicBezTo>
                      <a:pt x="495" y="1"/>
                      <a:pt x="489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2209;p71">
                <a:extLst>
                  <a:ext uri="{FF2B5EF4-FFF2-40B4-BE49-F238E27FC236}">
                    <a16:creationId xmlns:a16="http://schemas.microsoft.com/office/drawing/2014/main" id="{D1C073E8-E74E-81BE-B7E4-72E4A41283BC}"/>
                  </a:ext>
                </a:extLst>
              </p:cNvPr>
              <p:cNvSpPr/>
              <p:nvPr/>
            </p:nvSpPr>
            <p:spPr>
              <a:xfrm>
                <a:off x="5471933" y="1975698"/>
                <a:ext cx="565008" cy="71619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387" extrusionOk="0">
                    <a:moveTo>
                      <a:pt x="1148" y="0"/>
                    </a:moveTo>
                    <a:lnTo>
                      <a:pt x="738" y="36"/>
                    </a:lnTo>
                    <a:lnTo>
                      <a:pt x="0" y="1192"/>
                    </a:lnTo>
                    <a:lnTo>
                      <a:pt x="107" y="3386"/>
                    </a:lnTo>
                    <a:lnTo>
                      <a:pt x="2671" y="3066"/>
                    </a:lnTo>
                    <a:cubicBezTo>
                      <a:pt x="2538" y="2473"/>
                      <a:pt x="2087" y="824"/>
                      <a:pt x="2087" y="824"/>
                    </a:cubicBezTo>
                    <a:lnTo>
                      <a:pt x="1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+mj-lt"/>
                </a:endParaRPr>
              </a:p>
            </p:txBody>
          </p:sp>
          <p:grpSp>
            <p:nvGrpSpPr>
              <p:cNvPr id="30" name="Google Shape;2210;p71">
                <a:extLst>
                  <a:ext uri="{FF2B5EF4-FFF2-40B4-BE49-F238E27FC236}">
                    <a16:creationId xmlns:a16="http://schemas.microsoft.com/office/drawing/2014/main" id="{538AA000-6F99-E6F9-2B6E-8AB1C56D77F1}"/>
                  </a:ext>
                </a:extLst>
              </p:cNvPr>
              <p:cNvGrpSpPr/>
              <p:nvPr/>
            </p:nvGrpSpPr>
            <p:grpSpPr>
              <a:xfrm>
                <a:off x="5562224" y="1977601"/>
                <a:ext cx="458431" cy="672842"/>
                <a:chOff x="5333624" y="1977601"/>
                <a:chExt cx="458431" cy="672842"/>
              </a:xfrm>
            </p:grpSpPr>
            <p:sp>
              <p:nvSpPr>
                <p:cNvPr id="35" name="Google Shape;2211;p71">
                  <a:extLst>
                    <a:ext uri="{FF2B5EF4-FFF2-40B4-BE49-F238E27FC236}">
                      <a16:creationId xmlns:a16="http://schemas.microsoft.com/office/drawing/2014/main" id="{ED0DF5BC-1ADB-D487-F0BE-747882C0C964}"/>
                    </a:ext>
                  </a:extLst>
                </p:cNvPr>
                <p:cNvSpPr/>
                <p:nvPr/>
              </p:nvSpPr>
              <p:spPr>
                <a:xfrm>
                  <a:off x="5333624" y="1977601"/>
                  <a:ext cx="262839" cy="13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641" extrusionOk="0">
                      <a:moveTo>
                        <a:pt x="916" y="0"/>
                      </a:moveTo>
                      <a:lnTo>
                        <a:pt x="898" y="30"/>
                      </a:lnTo>
                      <a:cubicBezTo>
                        <a:pt x="1008" y="101"/>
                        <a:pt x="1100" y="193"/>
                        <a:pt x="1171" y="300"/>
                      </a:cubicBezTo>
                      <a:lnTo>
                        <a:pt x="712" y="231"/>
                      </a:lnTo>
                      <a:lnTo>
                        <a:pt x="486" y="593"/>
                      </a:lnTo>
                      <a:cubicBezTo>
                        <a:pt x="412" y="552"/>
                        <a:pt x="80" y="347"/>
                        <a:pt x="36" y="193"/>
                      </a:cubicBezTo>
                      <a:lnTo>
                        <a:pt x="0" y="205"/>
                      </a:lnTo>
                      <a:cubicBezTo>
                        <a:pt x="56" y="389"/>
                        <a:pt x="466" y="623"/>
                        <a:pt x="483" y="632"/>
                      </a:cubicBezTo>
                      <a:lnTo>
                        <a:pt x="498" y="641"/>
                      </a:lnTo>
                      <a:lnTo>
                        <a:pt x="729" y="270"/>
                      </a:lnTo>
                      <a:lnTo>
                        <a:pt x="1242" y="344"/>
                      </a:lnTo>
                      <a:lnTo>
                        <a:pt x="1222" y="314"/>
                      </a:lnTo>
                      <a:cubicBezTo>
                        <a:pt x="1144" y="187"/>
                        <a:pt x="1041" y="80"/>
                        <a:pt x="9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6" name="Google Shape;2212;p71">
                  <a:extLst>
                    <a:ext uri="{FF2B5EF4-FFF2-40B4-BE49-F238E27FC236}">
                      <a16:creationId xmlns:a16="http://schemas.microsoft.com/office/drawing/2014/main" id="{E6E4DA09-8E0F-0C8E-DF24-5CE2DF9950D9}"/>
                    </a:ext>
                  </a:extLst>
                </p:cNvPr>
                <p:cNvSpPr/>
                <p:nvPr/>
              </p:nvSpPr>
              <p:spPr>
                <a:xfrm>
                  <a:off x="5482698" y="2029619"/>
                  <a:ext cx="121164" cy="6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2936" extrusionOk="0">
                      <a:moveTo>
                        <a:pt x="36" y="0"/>
                      </a:moveTo>
                      <a:lnTo>
                        <a:pt x="1" y="6"/>
                      </a:lnTo>
                      <a:lnTo>
                        <a:pt x="537" y="2935"/>
                      </a:lnTo>
                      <a:lnTo>
                        <a:pt x="573" y="29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7" name="Google Shape;2213;p71">
                  <a:extLst>
                    <a:ext uri="{FF2B5EF4-FFF2-40B4-BE49-F238E27FC236}">
                      <a16:creationId xmlns:a16="http://schemas.microsoft.com/office/drawing/2014/main" id="{6875A0A3-2B9D-1EF9-3DD3-5B4B68FEC0AA}"/>
                    </a:ext>
                  </a:extLst>
                </p:cNvPr>
                <p:cNvSpPr/>
                <p:nvPr/>
              </p:nvSpPr>
              <p:spPr>
                <a:xfrm>
                  <a:off x="5726081" y="2214430"/>
                  <a:ext cx="65974" cy="32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558" extrusionOk="0">
                      <a:moveTo>
                        <a:pt x="33" y="1"/>
                      </a:moveTo>
                      <a:lnTo>
                        <a:pt x="0" y="7"/>
                      </a:lnTo>
                      <a:lnTo>
                        <a:pt x="279" y="1557"/>
                      </a:lnTo>
                      <a:lnTo>
                        <a:pt x="311" y="1551"/>
                      </a:ln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31" name="Google Shape;2214;p71">
                <a:extLst>
                  <a:ext uri="{FF2B5EF4-FFF2-40B4-BE49-F238E27FC236}">
                    <a16:creationId xmlns:a16="http://schemas.microsoft.com/office/drawing/2014/main" id="{C8972477-659C-2E31-3CFE-DA4ED8D2226E}"/>
                  </a:ext>
                </a:extLst>
              </p:cNvPr>
              <p:cNvSpPr/>
              <p:nvPr/>
            </p:nvSpPr>
            <p:spPr>
              <a:xfrm>
                <a:off x="6526238" y="1998958"/>
                <a:ext cx="123913" cy="11122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6" extrusionOk="0">
                    <a:moveTo>
                      <a:pt x="402" y="1"/>
                    </a:moveTo>
                    <a:cubicBezTo>
                      <a:pt x="315" y="1"/>
                      <a:pt x="173" y="71"/>
                      <a:pt x="117" y="107"/>
                    </a:cubicBezTo>
                    <a:cubicBezTo>
                      <a:pt x="34" y="160"/>
                      <a:pt x="1" y="216"/>
                      <a:pt x="25" y="317"/>
                    </a:cubicBezTo>
                    <a:cubicBezTo>
                      <a:pt x="40" y="386"/>
                      <a:pt x="126" y="526"/>
                      <a:pt x="199" y="526"/>
                    </a:cubicBezTo>
                    <a:cubicBezTo>
                      <a:pt x="226" y="526"/>
                      <a:pt x="251" y="506"/>
                      <a:pt x="271" y="456"/>
                    </a:cubicBezTo>
                    <a:cubicBezTo>
                      <a:pt x="280" y="418"/>
                      <a:pt x="294" y="382"/>
                      <a:pt x="312" y="350"/>
                    </a:cubicBezTo>
                    <a:cubicBezTo>
                      <a:pt x="336" y="320"/>
                      <a:pt x="366" y="296"/>
                      <a:pt x="398" y="282"/>
                    </a:cubicBezTo>
                    <a:cubicBezTo>
                      <a:pt x="484" y="222"/>
                      <a:pt x="585" y="59"/>
                      <a:pt x="437" y="6"/>
                    </a:cubicBezTo>
                    <a:cubicBezTo>
                      <a:pt x="427" y="2"/>
                      <a:pt x="415" y="1"/>
                      <a:pt x="402" y="1"/>
                    </a:cubicBezTo>
                    <a:close/>
                  </a:path>
                </a:pathLst>
              </a:custGeom>
              <a:solidFill>
                <a:srgbClr val="E8B1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2215;p71">
                <a:extLst>
                  <a:ext uri="{FF2B5EF4-FFF2-40B4-BE49-F238E27FC236}">
                    <a16:creationId xmlns:a16="http://schemas.microsoft.com/office/drawing/2014/main" id="{EEC58040-C44E-962B-EFDA-4277228CC084}"/>
                  </a:ext>
                </a:extLst>
              </p:cNvPr>
              <p:cNvSpPr/>
              <p:nvPr/>
            </p:nvSpPr>
            <p:spPr>
              <a:xfrm>
                <a:off x="5791016" y="2939928"/>
                <a:ext cx="40811" cy="21145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000" extrusionOk="0">
                    <a:moveTo>
                      <a:pt x="160" y="0"/>
                    </a:moveTo>
                    <a:lnTo>
                      <a:pt x="0" y="993"/>
                    </a:lnTo>
                    <a:lnTo>
                      <a:pt x="36" y="999"/>
                    </a:lnTo>
                    <a:lnTo>
                      <a:pt x="193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2216;p71">
                <a:extLst>
                  <a:ext uri="{FF2B5EF4-FFF2-40B4-BE49-F238E27FC236}">
                    <a16:creationId xmlns:a16="http://schemas.microsoft.com/office/drawing/2014/main" id="{DE398912-0B1B-A700-A529-D6A6EABE7A29}"/>
                  </a:ext>
                </a:extLst>
              </p:cNvPr>
              <p:cNvSpPr/>
              <p:nvPr/>
            </p:nvSpPr>
            <p:spPr>
              <a:xfrm>
                <a:off x="5381008" y="3222642"/>
                <a:ext cx="51806" cy="11968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566" extrusionOk="0">
                    <a:moveTo>
                      <a:pt x="0" y="0"/>
                    </a:moveTo>
                    <a:cubicBezTo>
                      <a:pt x="21" y="208"/>
                      <a:pt x="104" y="403"/>
                      <a:pt x="237" y="564"/>
                    </a:cubicBezTo>
                    <a:cubicBezTo>
                      <a:pt x="240" y="565"/>
                      <a:pt x="243" y="566"/>
                      <a:pt x="244" y="566"/>
                    </a:cubicBezTo>
                    <a:cubicBezTo>
                      <a:pt x="245" y="566"/>
                      <a:pt x="245" y="565"/>
                      <a:pt x="243" y="564"/>
                    </a:cubicBezTo>
                    <a:cubicBezTo>
                      <a:pt x="140" y="386"/>
                      <a:pt x="60" y="19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2217;p71">
                <a:extLst>
                  <a:ext uri="{FF2B5EF4-FFF2-40B4-BE49-F238E27FC236}">
                    <a16:creationId xmlns:a16="http://schemas.microsoft.com/office/drawing/2014/main" id="{09AFC607-8292-EB63-169A-CBB1CFDC55F8}"/>
                  </a:ext>
                </a:extLst>
              </p:cNvPr>
              <p:cNvSpPr/>
              <p:nvPr/>
            </p:nvSpPr>
            <p:spPr>
              <a:xfrm>
                <a:off x="5422458" y="3249135"/>
                <a:ext cx="28021" cy="7066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75" extrusionOk="0">
                    <a:moveTo>
                      <a:pt x="4" y="1"/>
                    </a:moveTo>
                    <a:lnTo>
                      <a:pt x="1" y="4"/>
                    </a:lnTo>
                    <a:cubicBezTo>
                      <a:pt x="15" y="211"/>
                      <a:pt x="93" y="410"/>
                      <a:pt x="220" y="573"/>
                    </a:cubicBezTo>
                    <a:cubicBezTo>
                      <a:pt x="223" y="574"/>
                      <a:pt x="225" y="575"/>
                      <a:pt x="226" y="575"/>
                    </a:cubicBezTo>
                    <a:cubicBezTo>
                      <a:pt x="227" y="575"/>
                      <a:pt x="227" y="574"/>
                      <a:pt x="226" y="573"/>
                    </a:cubicBezTo>
                    <a:cubicBezTo>
                      <a:pt x="131" y="392"/>
                      <a:pt x="54" y="199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8" name="Google Shape;2261;p71">
              <a:extLst>
                <a:ext uri="{FF2B5EF4-FFF2-40B4-BE49-F238E27FC236}">
                  <a16:creationId xmlns:a16="http://schemas.microsoft.com/office/drawing/2014/main" id="{E96A5A5C-EB8A-48A5-DBB7-24C80348BEDC}"/>
                </a:ext>
              </a:extLst>
            </p:cNvPr>
            <p:cNvGrpSpPr/>
            <p:nvPr/>
          </p:nvGrpSpPr>
          <p:grpSpPr>
            <a:xfrm>
              <a:off x="6473416" y="1141445"/>
              <a:ext cx="463619" cy="554249"/>
              <a:chOff x="6417862" y="1441950"/>
              <a:chExt cx="417788" cy="499458"/>
            </a:xfrm>
          </p:grpSpPr>
          <p:sp>
            <p:nvSpPr>
              <p:cNvPr id="9" name="Google Shape;2262;p71">
                <a:extLst>
                  <a:ext uri="{FF2B5EF4-FFF2-40B4-BE49-F238E27FC236}">
                    <a16:creationId xmlns:a16="http://schemas.microsoft.com/office/drawing/2014/main" id="{9DBC95E5-1F44-5062-042E-96B8807917D4}"/>
                  </a:ext>
                </a:extLst>
              </p:cNvPr>
              <p:cNvSpPr/>
              <p:nvPr/>
            </p:nvSpPr>
            <p:spPr>
              <a:xfrm>
                <a:off x="6435399" y="1441950"/>
                <a:ext cx="400251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2263;p71">
                <a:extLst>
                  <a:ext uri="{FF2B5EF4-FFF2-40B4-BE49-F238E27FC236}">
                    <a16:creationId xmlns:a16="http://schemas.microsoft.com/office/drawing/2014/main" id="{E9DA203E-4B42-A517-9B38-9F76F25F1578}"/>
                  </a:ext>
                </a:extLst>
              </p:cNvPr>
              <p:cNvSpPr/>
              <p:nvPr/>
            </p:nvSpPr>
            <p:spPr>
              <a:xfrm>
                <a:off x="6417862" y="1441950"/>
                <a:ext cx="400168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950BA8A5-427E-F010-B471-E336B8EDDE38}"/>
              </a:ext>
            </a:extLst>
          </p:cNvPr>
          <p:cNvGrpSpPr/>
          <p:nvPr/>
        </p:nvGrpSpPr>
        <p:grpSpPr>
          <a:xfrm>
            <a:off x="12042871" y="-1158342"/>
            <a:ext cx="1845052" cy="3661324"/>
            <a:chOff x="6607495" y="1088651"/>
            <a:chExt cx="1845052" cy="3661324"/>
          </a:xfrm>
        </p:grpSpPr>
        <p:sp>
          <p:nvSpPr>
            <p:cNvPr id="646" name="Google Shape;2218;p71">
              <a:extLst>
                <a:ext uri="{FF2B5EF4-FFF2-40B4-BE49-F238E27FC236}">
                  <a16:creationId xmlns:a16="http://schemas.microsoft.com/office/drawing/2014/main" id="{5383211E-6CD9-5CE1-5724-E58A31317AF0}"/>
                </a:ext>
              </a:extLst>
            </p:cNvPr>
            <p:cNvSpPr/>
            <p:nvPr/>
          </p:nvSpPr>
          <p:spPr>
            <a:xfrm>
              <a:off x="7006321" y="2801709"/>
              <a:ext cx="69014" cy="1775610"/>
            </a:xfrm>
            <a:custGeom>
              <a:avLst/>
              <a:gdLst/>
              <a:ahLst/>
              <a:cxnLst/>
              <a:rect l="l" t="t" r="r" b="b"/>
              <a:pathLst>
                <a:path w="324" h="8336" extrusionOk="0">
                  <a:moveTo>
                    <a:pt x="0" y="1"/>
                  </a:moveTo>
                  <a:lnTo>
                    <a:pt x="0" y="8335"/>
                  </a:lnTo>
                  <a:lnTo>
                    <a:pt x="323" y="8335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0381D588-0F04-F74E-1A28-17A71B9A1792}"/>
                </a:ext>
              </a:extLst>
            </p:cNvPr>
            <p:cNvGrpSpPr/>
            <p:nvPr/>
          </p:nvGrpSpPr>
          <p:grpSpPr>
            <a:xfrm>
              <a:off x="6607495" y="1088651"/>
              <a:ext cx="1845052" cy="3661324"/>
              <a:chOff x="6607495" y="1088651"/>
              <a:chExt cx="1845052" cy="3661324"/>
            </a:xfrm>
          </p:grpSpPr>
          <p:sp>
            <p:nvSpPr>
              <p:cNvPr id="648" name="Google Shape;2221;p71">
                <a:extLst>
                  <a:ext uri="{FF2B5EF4-FFF2-40B4-BE49-F238E27FC236}">
                    <a16:creationId xmlns:a16="http://schemas.microsoft.com/office/drawing/2014/main" id="{2A6B172F-C7EF-9331-F3B8-CC5D5502D844}"/>
                  </a:ext>
                </a:extLst>
              </p:cNvPr>
              <p:cNvSpPr/>
              <p:nvPr/>
            </p:nvSpPr>
            <p:spPr>
              <a:xfrm>
                <a:off x="7917819" y="1699846"/>
                <a:ext cx="527893" cy="672282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659" extrusionOk="0">
                    <a:moveTo>
                      <a:pt x="280" y="1"/>
                    </a:moveTo>
                    <a:cubicBezTo>
                      <a:pt x="233" y="1"/>
                      <a:pt x="194" y="14"/>
                      <a:pt x="152" y="61"/>
                    </a:cubicBezTo>
                    <a:cubicBezTo>
                      <a:pt x="99" y="117"/>
                      <a:pt x="60" y="188"/>
                      <a:pt x="39" y="265"/>
                    </a:cubicBezTo>
                    <a:cubicBezTo>
                      <a:pt x="13" y="372"/>
                      <a:pt x="1" y="485"/>
                      <a:pt x="7" y="597"/>
                    </a:cubicBezTo>
                    <a:cubicBezTo>
                      <a:pt x="10" y="814"/>
                      <a:pt x="30" y="1039"/>
                      <a:pt x="128" y="1235"/>
                    </a:cubicBezTo>
                    <a:cubicBezTo>
                      <a:pt x="187" y="1344"/>
                      <a:pt x="270" y="1451"/>
                      <a:pt x="306" y="1567"/>
                    </a:cubicBezTo>
                    <a:cubicBezTo>
                      <a:pt x="339" y="1685"/>
                      <a:pt x="327" y="1810"/>
                      <a:pt x="330" y="1931"/>
                    </a:cubicBezTo>
                    <a:cubicBezTo>
                      <a:pt x="327" y="2062"/>
                      <a:pt x="362" y="2195"/>
                      <a:pt x="431" y="2308"/>
                    </a:cubicBezTo>
                    <a:cubicBezTo>
                      <a:pt x="505" y="2421"/>
                      <a:pt x="623" y="2498"/>
                      <a:pt x="739" y="2569"/>
                    </a:cubicBezTo>
                    <a:cubicBezTo>
                      <a:pt x="780" y="2596"/>
                      <a:pt x="825" y="2616"/>
                      <a:pt x="869" y="2634"/>
                    </a:cubicBezTo>
                    <a:cubicBezTo>
                      <a:pt x="926" y="2649"/>
                      <a:pt x="985" y="2658"/>
                      <a:pt x="1047" y="2658"/>
                    </a:cubicBezTo>
                    <a:cubicBezTo>
                      <a:pt x="1062" y="2658"/>
                      <a:pt x="1076" y="2659"/>
                      <a:pt x="1090" y="2659"/>
                    </a:cubicBezTo>
                    <a:cubicBezTo>
                      <a:pt x="1263" y="2659"/>
                      <a:pt x="1434" y="2625"/>
                      <a:pt x="1593" y="2557"/>
                    </a:cubicBezTo>
                    <a:cubicBezTo>
                      <a:pt x="1768" y="2480"/>
                      <a:pt x="1907" y="2344"/>
                      <a:pt x="1984" y="2172"/>
                    </a:cubicBezTo>
                    <a:cubicBezTo>
                      <a:pt x="2088" y="1917"/>
                      <a:pt x="2005" y="1608"/>
                      <a:pt x="1815" y="1413"/>
                    </a:cubicBezTo>
                    <a:cubicBezTo>
                      <a:pt x="1735" y="1336"/>
                      <a:pt x="1652" y="1264"/>
                      <a:pt x="1563" y="1202"/>
                    </a:cubicBezTo>
                    <a:cubicBezTo>
                      <a:pt x="1385" y="1066"/>
                      <a:pt x="1222" y="906"/>
                      <a:pt x="1115" y="710"/>
                    </a:cubicBezTo>
                    <a:cubicBezTo>
                      <a:pt x="1059" y="606"/>
                      <a:pt x="1021" y="497"/>
                      <a:pt x="958" y="396"/>
                    </a:cubicBezTo>
                    <a:cubicBezTo>
                      <a:pt x="911" y="319"/>
                      <a:pt x="852" y="250"/>
                      <a:pt x="780" y="194"/>
                    </a:cubicBezTo>
                    <a:cubicBezTo>
                      <a:pt x="659" y="93"/>
                      <a:pt x="511" y="28"/>
                      <a:pt x="353" y="7"/>
                    </a:cubicBezTo>
                    <a:cubicBezTo>
                      <a:pt x="326" y="4"/>
                      <a:pt x="302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9" name="Google Shape;2222;p71">
                <a:extLst>
                  <a:ext uri="{FF2B5EF4-FFF2-40B4-BE49-F238E27FC236}">
                    <a16:creationId xmlns:a16="http://schemas.microsoft.com/office/drawing/2014/main" id="{3B565E26-37F9-6C5F-E856-D3D495143F6C}"/>
                  </a:ext>
                </a:extLst>
              </p:cNvPr>
              <p:cNvSpPr/>
              <p:nvPr/>
            </p:nvSpPr>
            <p:spPr>
              <a:xfrm>
                <a:off x="7895050" y="1921875"/>
                <a:ext cx="132225" cy="1823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1" extrusionOk="0">
                    <a:moveTo>
                      <a:pt x="469" y="1"/>
                    </a:moveTo>
                    <a:lnTo>
                      <a:pt x="1" y="125"/>
                    </a:lnTo>
                    <a:lnTo>
                      <a:pt x="51" y="638"/>
                    </a:lnTo>
                    <a:cubicBezTo>
                      <a:pt x="93" y="653"/>
                      <a:pt x="136" y="661"/>
                      <a:pt x="180" y="661"/>
                    </a:cubicBezTo>
                    <a:cubicBezTo>
                      <a:pt x="224" y="661"/>
                      <a:pt x="268" y="653"/>
                      <a:pt x="309" y="638"/>
                    </a:cubicBezTo>
                    <a:cubicBezTo>
                      <a:pt x="523" y="573"/>
                      <a:pt x="517" y="523"/>
                      <a:pt x="517" y="523"/>
                    </a:cubicBezTo>
                    <a:lnTo>
                      <a:pt x="46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0" name="Google Shape;2223;p71">
                <a:extLst>
                  <a:ext uri="{FF2B5EF4-FFF2-40B4-BE49-F238E27FC236}">
                    <a16:creationId xmlns:a16="http://schemas.microsoft.com/office/drawing/2014/main" id="{3B250E60-33B2-F31D-E9EE-CA9E0DF6642D}"/>
                  </a:ext>
                </a:extLst>
              </p:cNvPr>
              <p:cNvSpPr/>
              <p:nvPr/>
            </p:nvSpPr>
            <p:spPr>
              <a:xfrm rot="20343615">
                <a:off x="7904124" y="1961357"/>
                <a:ext cx="121307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1" name="Google Shape;2224;p71">
                <a:extLst>
                  <a:ext uri="{FF2B5EF4-FFF2-40B4-BE49-F238E27FC236}">
                    <a16:creationId xmlns:a16="http://schemas.microsoft.com/office/drawing/2014/main" id="{779633A1-9B6E-5DBE-A00E-E6B1C7F01C08}"/>
                  </a:ext>
                </a:extLst>
              </p:cNvPr>
              <p:cNvSpPr/>
              <p:nvPr/>
            </p:nvSpPr>
            <p:spPr>
              <a:xfrm flipH="1">
                <a:off x="6794511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2" name="Google Shape;2225;p71">
                <a:extLst>
                  <a:ext uri="{FF2B5EF4-FFF2-40B4-BE49-F238E27FC236}">
                    <a16:creationId xmlns:a16="http://schemas.microsoft.com/office/drawing/2014/main" id="{63B4CEB8-537D-D05B-5AB4-203417EBE76F}"/>
                  </a:ext>
                </a:extLst>
              </p:cNvPr>
              <p:cNvSpPr/>
              <p:nvPr/>
            </p:nvSpPr>
            <p:spPr>
              <a:xfrm>
                <a:off x="7776238" y="1803507"/>
                <a:ext cx="105680" cy="13627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39" extrusionOk="0">
                    <a:moveTo>
                      <a:pt x="249" y="0"/>
                    </a:moveTo>
                    <a:cubicBezTo>
                      <a:pt x="240" y="0"/>
                      <a:pt x="230" y="1"/>
                      <a:pt x="220" y="3"/>
                    </a:cubicBezTo>
                    <a:cubicBezTo>
                      <a:pt x="137" y="21"/>
                      <a:pt x="86" y="98"/>
                      <a:pt x="51" y="172"/>
                    </a:cubicBezTo>
                    <a:cubicBezTo>
                      <a:pt x="15" y="238"/>
                      <a:pt x="0" y="315"/>
                      <a:pt x="6" y="389"/>
                    </a:cubicBezTo>
                    <a:cubicBezTo>
                      <a:pt x="15" y="463"/>
                      <a:pt x="74" y="525"/>
                      <a:pt x="149" y="537"/>
                    </a:cubicBezTo>
                    <a:cubicBezTo>
                      <a:pt x="151" y="538"/>
                      <a:pt x="154" y="538"/>
                      <a:pt x="156" y="538"/>
                    </a:cubicBezTo>
                    <a:cubicBezTo>
                      <a:pt x="162" y="538"/>
                      <a:pt x="168" y="536"/>
                      <a:pt x="172" y="534"/>
                    </a:cubicBezTo>
                    <a:cubicBezTo>
                      <a:pt x="178" y="528"/>
                      <a:pt x="184" y="522"/>
                      <a:pt x="184" y="513"/>
                    </a:cubicBezTo>
                    <a:cubicBezTo>
                      <a:pt x="215" y="420"/>
                      <a:pt x="41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3" name="Google Shape;2226;p71">
                <a:extLst>
                  <a:ext uri="{FF2B5EF4-FFF2-40B4-BE49-F238E27FC236}">
                    <a16:creationId xmlns:a16="http://schemas.microsoft.com/office/drawing/2014/main" id="{CE3B9895-D124-AAC6-0AFA-B97D686DDEBB}"/>
                  </a:ext>
                </a:extLst>
              </p:cNvPr>
              <p:cNvSpPr/>
              <p:nvPr/>
            </p:nvSpPr>
            <p:spPr>
              <a:xfrm>
                <a:off x="7761251" y="3290266"/>
                <a:ext cx="71357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8" extrusionOk="0">
                    <a:moveTo>
                      <a:pt x="133" y="0"/>
                    </a:moveTo>
                    <a:cubicBezTo>
                      <a:pt x="49" y="0"/>
                      <a:pt x="1" y="395"/>
                      <a:pt x="169" y="417"/>
                    </a:cubicBezTo>
                    <a:cubicBezTo>
                      <a:pt x="249" y="403"/>
                      <a:pt x="335" y="263"/>
                      <a:pt x="219" y="151"/>
                    </a:cubicBezTo>
                    <a:cubicBezTo>
                      <a:pt x="191" y="42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rgbClr val="90B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4" name="Google Shape;2227;p71">
                <a:extLst>
                  <a:ext uri="{FF2B5EF4-FFF2-40B4-BE49-F238E27FC236}">
                    <a16:creationId xmlns:a16="http://schemas.microsoft.com/office/drawing/2014/main" id="{A819FB97-6AD7-5342-31EF-D31DBB2623D2}"/>
                  </a:ext>
                </a:extLst>
              </p:cNvPr>
              <p:cNvSpPr/>
              <p:nvPr/>
            </p:nvSpPr>
            <p:spPr>
              <a:xfrm>
                <a:off x="7366977" y="1088651"/>
                <a:ext cx="771291" cy="55210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592" extrusionOk="0">
                    <a:moveTo>
                      <a:pt x="3327" y="33"/>
                    </a:moveTo>
                    <a:cubicBezTo>
                      <a:pt x="3472" y="33"/>
                      <a:pt x="3588" y="148"/>
                      <a:pt x="3588" y="294"/>
                    </a:cubicBezTo>
                    <a:lnTo>
                      <a:pt x="3588" y="1574"/>
                    </a:lnTo>
                    <a:cubicBezTo>
                      <a:pt x="3588" y="1717"/>
                      <a:pt x="3472" y="1835"/>
                      <a:pt x="3327" y="1835"/>
                    </a:cubicBezTo>
                    <a:lnTo>
                      <a:pt x="1394" y="1835"/>
                    </a:lnTo>
                    <a:lnTo>
                      <a:pt x="766" y="2520"/>
                    </a:lnTo>
                    <a:lnTo>
                      <a:pt x="597" y="1835"/>
                    </a:lnTo>
                    <a:lnTo>
                      <a:pt x="294" y="1835"/>
                    </a:lnTo>
                    <a:cubicBezTo>
                      <a:pt x="152" y="1835"/>
                      <a:pt x="36" y="1717"/>
                      <a:pt x="36" y="1574"/>
                    </a:cubicBezTo>
                    <a:lnTo>
                      <a:pt x="36" y="294"/>
                    </a:lnTo>
                    <a:cubicBezTo>
                      <a:pt x="36" y="148"/>
                      <a:pt x="152" y="33"/>
                      <a:pt x="294" y="33"/>
                    </a:cubicBezTo>
                    <a:close/>
                    <a:moveTo>
                      <a:pt x="294" y="0"/>
                    </a:moveTo>
                    <a:cubicBezTo>
                      <a:pt x="134" y="0"/>
                      <a:pt x="4" y="130"/>
                      <a:pt x="1" y="294"/>
                    </a:cubicBezTo>
                    <a:lnTo>
                      <a:pt x="1" y="1574"/>
                    </a:lnTo>
                    <a:cubicBezTo>
                      <a:pt x="4" y="1737"/>
                      <a:pt x="134" y="1868"/>
                      <a:pt x="294" y="1868"/>
                    </a:cubicBezTo>
                    <a:lnTo>
                      <a:pt x="570" y="1868"/>
                    </a:lnTo>
                    <a:lnTo>
                      <a:pt x="748" y="2591"/>
                    </a:lnTo>
                    <a:lnTo>
                      <a:pt x="1409" y="1868"/>
                    </a:lnTo>
                    <a:lnTo>
                      <a:pt x="3327" y="1868"/>
                    </a:lnTo>
                    <a:cubicBezTo>
                      <a:pt x="3490" y="1868"/>
                      <a:pt x="3621" y="1737"/>
                      <a:pt x="3621" y="1574"/>
                    </a:cubicBezTo>
                    <a:lnTo>
                      <a:pt x="3621" y="294"/>
                    </a:lnTo>
                    <a:cubicBezTo>
                      <a:pt x="3621" y="130"/>
                      <a:pt x="3490" y="0"/>
                      <a:pt x="3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5" name="Google Shape;2228;p71">
                <a:extLst>
                  <a:ext uri="{FF2B5EF4-FFF2-40B4-BE49-F238E27FC236}">
                    <a16:creationId xmlns:a16="http://schemas.microsoft.com/office/drawing/2014/main" id="{D7D4AF67-9A12-FA39-849C-63AB93EE8BE6}"/>
                  </a:ext>
                </a:extLst>
              </p:cNvPr>
              <p:cNvSpPr/>
              <p:nvPr/>
            </p:nvSpPr>
            <p:spPr>
              <a:xfrm>
                <a:off x="7566563" y="3565894"/>
                <a:ext cx="290752" cy="796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737" extrusionOk="0">
                    <a:moveTo>
                      <a:pt x="1364" y="1"/>
                    </a:moveTo>
                    <a:lnTo>
                      <a:pt x="116" y="297"/>
                    </a:lnTo>
                    <a:lnTo>
                      <a:pt x="0" y="3737"/>
                    </a:lnTo>
                    <a:lnTo>
                      <a:pt x="967" y="3737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6" name="Google Shape;2229;p71">
                <a:extLst>
                  <a:ext uri="{FF2B5EF4-FFF2-40B4-BE49-F238E27FC236}">
                    <a16:creationId xmlns:a16="http://schemas.microsoft.com/office/drawing/2014/main" id="{29A5BFC0-A3B6-254B-B0E1-416777513FA5}"/>
                  </a:ext>
                </a:extLst>
              </p:cNvPr>
              <p:cNvSpPr/>
              <p:nvPr/>
            </p:nvSpPr>
            <p:spPr>
              <a:xfrm>
                <a:off x="7988954" y="3565894"/>
                <a:ext cx="343151" cy="829441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94" extrusionOk="0">
                    <a:moveTo>
                      <a:pt x="1" y="1"/>
                    </a:moveTo>
                    <a:lnTo>
                      <a:pt x="680" y="3894"/>
                    </a:lnTo>
                    <a:lnTo>
                      <a:pt x="1611" y="3817"/>
                    </a:lnTo>
                    <a:lnTo>
                      <a:pt x="1276" y="297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7" name="Google Shape;2230;p71">
                <a:extLst>
                  <a:ext uri="{FF2B5EF4-FFF2-40B4-BE49-F238E27FC236}">
                    <a16:creationId xmlns:a16="http://schemas.microsoft.com/office/drawing/2014/main" id="{8720528F-FFE3-04AB-03CC-B72E4A876B63}"/>
                  </a:ext>
                </a:extLst>
              </p:cNvPr>
              <p:cNvSpPr/>
              <p:nvPr/>
            </p:nvSpPr>
            <p:spPr>
              <a:xfrm>
                <a:off x="6861087" y="2677452"/>
                <a:ext cx="50546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351" extrusionOk="0">
                    <a:moveTo>
                      <a:pt x="1" y="0"/>
                    </a:moveTo>
                    <a:lnTo>
                      <a:pt x="1" y="350"/>
                    </a:lnTo>
                    <a:lnTo>
                      <a:pt x="2373" y="350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8" name="Google Shape;2231;p71">
                <a:extLst>
                  <a:ext uri="{FF2B5EF4-FFF2-40B4-BE49-F238E27FC236}">
                    <a16:creationId xmlns:a16="http://schemas.microsoft.com/office/drawing/2014/main" id="{F4AA8F28-85FC-3BD6-17B5-CA8E72F4A02E}"/>
                  </a:ext>
                </a:extLst>
              </p:cNvPr>
              <p:cNvSpPr/>
              <p:nvPr/>
            </p:nvSpPr>
            <p:spPr>
              <a:xfrm>
                <a:off x="6936491" y="2321948"/>
                <a:ext cx="353801" cy="19916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935" extrusionOk="0">
                    <a:moveTo>
                      <a:pt x="1179" y="0"/>
                    </a:moveTo>
                    <a:cubicBezTo>
                      <a:pt x="1082" y="0"/>
                      <a:pt x="973" y="8"/>
                      <a:pt x="859" y="9"/>
                    </a:cubicBezTo>
                    <a:cubicBezTo>
                      <a:pt x="394" y="12"/>
                      <a:pt x="0" y="785"/>
                      <a:pt x="179" y="785"/>
                    </a:cubicBezTo>
                    <a:cubicBezTo>
                      <a:pt x="201" y="785"/>
                      <a:pt x="233" y="772"/>
                      <a:pt x="275" y="744"/>
                    </a:cubicBezTo>
                    <a:cubicBezTo>
                      <a:pt x="314" y="886"/>
                      <a:pt x="419" y="934"/>
                      <a:pt x="542" y="934"/>
                    </a:cubicBezTo>
                    <a:cubicBezTo>
                      <a:pt x="690" y="934"/>
                      <a:pt x="864" y="864"/>
                      <a:pt x="981" y="801"/>
                    </a:cubicBezTo>
                    <a:cubicBezTo>
                      <a:pt x="1174" y="750"/>
                      <a:pt x="1366" y="750"/>
                      <a:pt x="1553" y="676"/>
                    </a:cubicBezTo>
                    <a:cubicBezTo>
                      <a:pt x="1660" y="77"/>
                      <a:pt x="1472" y="0"/>
                      <a:pt x="1179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9" name="Google Shape;2232;p71">
                <a:extLst>
                  <a:ext uri="{FF2B5EF4-FFF2-40B4-BE49-F238E27FC236}">
                    <a16:creationId xmlns:a16="http://schemas.microsoft.com/office/drawing/2014/main" id="{E9231AB8-39D1-0F0E-5E79-A37B5A0C668A}"/>
                  </a:ext>
                </a:extLst>
              </p:cNvPr>
              <p:cNvSpPr/>
              <p:nvPr/>
            </p:nvSpPr>
            <p:spPr>
              <a:xfrm>
                <a:off x="7172502" y="2086365"/>
                <a:ext cx="969599" cy="455618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139" extrusionOk="0">
                    <a:moveTo>
                      <a:pt x="3561" y="0"/>
                    </a:moveTo>
                    <a:cubicBezTo>
                      <a:pt x="3530" y="0"/>
                      <a:pt x="3497" y="0"/>
                      <a:pt x="3463" y="0"/>
                    </a:cubicBezTo>
                    <a:cubicBezTo>
                      <a:pt x="2903" y="3"/>
                      <a:pt x="2331" y="931"/>
                      <a:pt x="1764" y="982"/>
                    </a:cubicBezTo>
                    <a:cubicBezTo>
                      <a:pt x="1478" y="1008"/>
                      <a:pt x="1192" y="1022"/>
                      <a:pt x="905" y="1022"/>
                    </a:cubicBezTo>
                    <a:cubicBezTo>
                      <a:pt x="619" y="1022"/>
                      <a:pt x="332" y="1008"/>
                      <a:pt x="48" y="982"/>
                    </a:cubicBezTo>
                    <a:lnTo>
                      <a:pt x="0" y="1954"/>
                    </a:lnTo>
                    <a:cubicBezTo>
                      <a:pt x="0" y="1954"/>
                      <a:pt x="939" y="2138"/>
                      <a:pt x="1841" y="2138"/>
                    </a:cubicBezTo>
                    <a:cubicBezTo>
                      <a:pt x="2129" y="2138"/>
                      <a:pt x="2414" y="2119"/>
                      <a:pt x="2663" y="2070"/>
                    </a:cubicBezTo>
                    <a:cubicBezTo>
                      <a:pt x="3692" y="1862"/>
                      <a:pt x="4551" y="457"/>
                      <a:pt x="4551" y="457"/>
                    </a:cubicBezTo>
                    <a:lnTo>
                      <a:pt x="4240" y="27"/>
                    </a:lnTo>
                    <a:cubicBezTo>
                      <a:pt x="4240" y="27"/>
                      <a:pt x="4181" y="0"/>
                      <a:pt x="3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0" name="Google Shape;2233;p71">
                <a:extLst>
                  <a:ext uri="{FF2B5EF4-FFF2-40B4-BE49-F238E27FC236}">
                    <a16:creationId xmlns:a16="http://schemas.microsoft.com/office/drawing/2014/main" id="{23707EDB-71FC-37B9-3875-53D86018F8BE}"/>
                  </a:ext>
                </a:extLst>
              </p:cNvPr>
              <p:cNvSpPr/>
              <p:nvPr/>
            </p:nvSpPr>
            <p:spPr>
              <a:xfrm>
                <a:off x="7702248" y="2056118"/>
                <a:ext cx="548488" cy="620910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15" extrusionOk="0">
                    <a:moveTo>
                      <a:pt x="1718" y="0"/>
                    </a:moveTo>
                    <a:lnTo>
                      <a:pt x="1214" y="113"/>
                    </a:lnTo>
                    <a:lnTo>
                      <a:pt x="828" y="380"/>
                    </a:lnTo>
                    <a:cubicBezTo>
                      <a:pt x="274" y="845"/>
                      <a:pt x="1" y="2820"/>
                      <a:pt x="1" y="2820"/>
                    </a:cubicBezTo>
                    <a:lnTo>
                      <a:pt x="2405" y="2915"/>
                    </a:lnTo>
                    <a:cubicBezTo>
                      <a:pt x="2574" y="2087"/>
                      <a:pt x="2385" y="940"/>
                      <a:pt x="2180" y="525"/>
                    </a:cubicBezTo>
                    <a:cubicBezTo>
                      <a:pt x="1973" y="113"/>
                      <a:pt x="1718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1" name="Google Shape;2234;p71">
                <a:extLst>
                  <a:ext uri="{FF2B5EF4-FFF2-40B4-BE49-F238E27FC236}">
                    <a16:creationId xmlns:a16="http://schemas.microsoft.com/office/drawing/2014/main" id="{E69EF7A5-43A2-6697-E6A9-9680BD01D182}"/>
                  </a:ext>
                </a:extLst>
              </p:cNvPr>
              <p:cNvSpPr/>
              <p:nvPr/>
            </p:nvSpPr>
            <p:spPr>
              <a:xfrm>
                <a:off x="7814914" y="1726430"/>
                <a:ext cx="229557" cy="289751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6" extrusionOk="0">
                    <a:moveTo>
                      <a:pt x="532" y="1"/>
                    </a:moveTo>
                    <a:cubicBezTo>
                      <a:pt x="519" y="1"/>
                      <a:pt x="506" y="2"/>
                      <a:pt x="493" y="3"/>
                    </a:cubicBezTo>
                    <a:cubicBezTo>
                      <a:pt x="258" y="30"/>
                      <a:pt x="131" y="300"/>
                      <a:pt x="66" y="492"/>
                    </a:cubicBezTo>
                    <a:cubicBezTo>
                      <a:pt x="30" y="584"/>
                      <a:pt x="9" y="679"/>
                      <a:pt x="6" y="777"/>
                    </a:cubicBezTo>
                    <a:cubicBezTo>
                      <a:pt x="0" y="875"/>
                      <a:pt x="33" y="970"/>
                      <a:pt x="98" y="1047"/>
                    </a:cubicBezTo>
                    <a:cubicBezTo>
                      <a:pt x="160" y="1114"/>
                      <a:pt x="269" y="1145"/>
                      <a:pt x="380" y="1145"/>
                    </a:cubicBezTo>
                    <a:cubicBezTo>
                      <a:pt x="483" y="1145"/>
                      <a:pt x="587" y="1119"/>
                      <a:pt x="659" y="1070"/>
                    </a:cubicBezTo>
                    <a:cubicBezTo>
                      <a:pt x="807" y="970"/>
                      <a:pt x="822" y="804"/>
                      <a:pt x="863" y="629"/>
                    </a:cubicBezTo>
                    <a:cubicBezTo>
                      <a:pt x="908" y="448"/>
                      <a:pt x="908" y="231"/>
                      <a:pt x="771" y="98"/>
                    </a:cubicBezTo>
                    <a:cubicBezTo>
                      <a:pt x="707" y="36"/>
                      <a:pt x="622" y="1"/>
                      <a:pt x="532" y="1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2" name="Google Shape;2235;p71">
                <a:extLst>
                  <a:ext uri="{FF2B5EF4-FFF2-40B4-BE49-F238E27FC236}">
                    <a16:creationId xmlns:a16="http://schemas.microsoft.com/office/drawing/2014/main" id="{D502E0C6-99A0-EFF4-0E23-BC890DDC8E18}"/>
                  </a:ext>
                </a:extLst>
              </p:cNvPr>
              <p:cNvSpPr/>
              <p:nvPr/>
            </p:nvSpPr>
            <p:spPr>
              <a:xfrm>
                <a:off x="7965097" y="1813115"/>
                <a:ext cx="121860" cy="17167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79" extrusionOk="0">
                    <a:moveTo>
                      <a:pt x="285" y="0"/>
                    </a:moveTo>
                    <a:cubicBezTo>
                      <a:pt x="262" y="0"/>
                      <a:pt x="236" y="7"/>
                      <a:pt x="208" y="22"/>
                    </a:cubicBezTo>
                    <a:cubicBezTo>
                      <a:pt x="39" y="114"/>
                      <a:pt x="0" y="392"/>
                      <a:pt x="54" y="555"/>
                    </a:cubicBezTo>
                    <a:cubicBezTo>
                      <a:pt x="75" y="612"/>
                      <a:pt x="110" y="668"/>
                      <a:pt x="166" y="677"/>
                    </a:cubicBezTo>
                    <a:cubicBezTo>
                      <a:pt x="174" y="678"/>
                      <a:pt x="182" y="678"/>
                      <a:pt x="190" y="678"/>
                    </a:cubicBezTo>
                    <a:cubicBezTo>
                      <a:pt x="235" y="678"/>
                      <a:pt x="279" y="663"/>
                      <a:pt x="315" y="636"/>
                    </a:cubicBezTo>
                    <a:cubicBezTo>
                      <a:pt x="389" y="570"/>
                      <a:pt x="424" y="472"/>
                      <a:pt x="448" y="378"/>
                    </a:cubicBezTo>
                    <a:cubicBezTo>
                      <a:pt x="481" y="253"/>
                      <a:pt x="429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663" name="Google Shape;2236;p71">
                <a:extLst>
                  <a:ext uri="{FF2B5EF4-FFF2-40B4-BE49-F238E27FC236}">
                    <a16:creationId xmlns:a16="http://schemas.microsoft.com/office/drawing/2014/main" id="{5BA39BFA-FF2E-CE04-2571-D6390107DD28}"/>
                  </a:ext>
                </a:extLst>
              </p:cNvPr>
              <p:cNvGrpSpPr/>
              <p:nvPr/>
            </p:nvGrpSpPr>
            <p:grpSpPr>
              <a:xfrm>
                <a:off x="7880321" y="1961513"/>
                <a:ext cx="168274" cy="72209"/>
                <a:chOff x="7880321" y="2031409"/>
                <a:chExt cx="168274" cy="72209"/>
              </a:xfrm>
            </p:grpSpPr>
            <p:sp>
              <p:nvSpPr>
                <p:cNvPr id="686" name="Google Shape;2237;p71">
                  <a:extLst>
                    <a:ext uri="{FF2B5EF4-FFF2-40B4-BE49-F238E27FC236}">
                      <a16:creationId xmlns:a16="http://schemas.microsoft.com/office/drawing/2014/main" id="{F921E372-085E-F6F5-DB7E-5F051672776B}"/>
                    </a:ext>
                  </a:extLst>
                </p:cNvPr>
                <p:cNvSpPr/>
                <p:nvPr/>
              </p:nvSpPr>
              <p:spPr>
                <a:xfrm>
                  <a:off x="7913337" y="2031409"/>
                  <a:ext cx="135258" cy="7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39" extrusionOk="0">
                      <a:moveTo>
                        <a:pt x="602" y="0"/>
                      </a:moveTo>
                      <a:cubicBezTo>
                        <a:pt x="600" y="16"/>
                        <a:pt x="493" y="302"/>
                        <a:pt x="193" y="302"/>
                      </a:cubicBezTo>
                      <a:cubicBezTo>
                        <a:pt x="138" y="302"/>
                        <a:pt x="77" y="293"/>
                        <a:pt x="9" y="270"/>
                      </a:cubicBezTo>
                      <a:lnTo>
                        <a:pt x="0" y="306"/>
                      </a:lnTo>
                      <a:cubicBezTo>
                        <a:pt x="59" y="327"/>
                        <a:pt x="125" y="335"/>
                        <a:pt x="190" y="338"/>
                      </a:cubicBezTo>
                      <a:cubicBezTo>
                        <a:pt x="516" y="338"/>
                        <a:pt x="635" y="18"/>
                        <a:pt x="635" y="12"/>
                      </a:cubicBez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7" name="Google Shape;2238;p71">
                  <a:extLst>
                    <a:ext uri="{FF2B5EF4-FFF2-40B4-BE49-F238E27FC236}">
                      <a16:creationId xmlns:a16="http://schemas.microsoft.com/office/drawing/2014/main" id="{9E432BDC-D051-DA4B-32BA-EECD0E06F5C3}"/>
                    </a:ext>
                  </a:extLst>
                </p:cNvPr>
                <p:cNvSpPr/>
                <p:nvPr/>
              </p:nvSpPr>
              <p:spPr>
                <a:xfrm>
                  <a:off x="7880321" y="2072945"/>
                  <a:ext cx="40684" cy="28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33" extrusionOk="0">
                      <a:moveTo>
                        <a:pt x="78" y="0"/>
                      </a:moveTo>
                      <a:cubicBezTo>
                        <a:pt x="65" y="0"/>
                        <a:pt x="51" y="3"/>
                        <a:pt x="40" y="7"/>
                      </a:cubicBezTo>
                      <a:cubicBezTo>
                        <a:pt x="13" y="19"/>
                        <a:pt x="1" y="46"/>
                        <a:pt x="7" y="72"/>
                      </a:cubicBezTo>
                      <a:cubicBezTo>
                        <a:pt x="13" y="87"/>
                        <a:pt x="25" y="99"/>
                        <a:pt x="37" y="108"/>
                      </a:cubicBezTo>
                      <a:cubicBezTo>
                        <a:pt x="60" y="123"/>
                        <a:pt x="88" y="132"/>
                        <a:pt x="118" y="132"/>
                      </a:cubicBezTo>
                      <a:cubicBezTo>
                        <a:pt x="122" y="132"/>
                        <a:pt x="127" y="132"/>
                        <a:pt x="131" y="132"/>
                      </a:cubicBezTo>
                      <a:cubicBezTo>
                        <a:pt x="158" y="129"/>
                        <a:pt x="170" y="126"/>
                        <a:pt x="182" y="102"/>
                      </a:cubicBezTo>
                      <a:cubicBezTo>
                        <a:pt x="188" y="87"/>
                        <a:pt x="191" y="75"/>
                        <a:pt x="191" y="60"/>
                      </a:cubicBezTo>
                      <a:cubicBezTo>
                        <a:pt x="188" y="52"/>
                        <a:pt x="182" y="43"/>
                        <a:pt x="173" y="40"/>
                      </a:cubicBezTo>
                      <a:cubicBezTo>
                        <a:pt x="155" y="25"/>
                        <a:pt x="137" y="13"/>
                        <a:pt x="117" y="7"/>
                      </a:cubicBezTo>
                      <a:cubicBezTo>
                        <a:pt x="105" y="3"/>
                        <a:pt x="91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664" name="Google Shape;2239;p71">
                <a:extLst>
                  <a:ext uri="{FF2B5EF4-FFF2-40B4-BE49-F238E27FC236}">
                    <a16:creationId xmlns:a16="http://schemas.microsoft.com/office/drawing/2014/main" id="{45457D4F-777D-3067-3298-BE8E18C0E2C5}"/>
                  </a:ext>
                </a:extLst>
              </p:cNvPr>
              <p:cNvSpPr/>
              <p:nvPr/>
            </p:nvSpPr>
            <p:spPr>
              <a:xfrm>
                <a:off x="6893038" y="2431858"/>
                <a:ext cx="414082" cy="198521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32" extrusionOk="0">
                    <a:moveTo>
                      <a:pt x="1644" y="0"/>
                    </a:moveTo>
                    <a:cubicBezTo>
                      <a:pt x="1422" y="6"/>
                      <a:pt x="1046" y="9"/>
                      <a:pt x="808" y="33"/>
                    </a:cubicBezTo>
                    <a:cubicBezTo>
                      <a:pt x="693" y="51"/>
                      <a:pt x="204" y="285"/>
                      <a:pt x="67" y="463"/>
                    </a:cubicBezTo>
                    <a:cubicBezTo>
                      <a:pt x="1" y="548"/>
                      <a:pt x="9" y="678"/>
                      <a:pt x="138" y="678"/>
                    </a:cubicBezTo>
                    <a:cubicBezTo>
                      <a:pt x="148" y="678"/>
                      <a:pt x="158" y="678"/>
                      <a:pt x="168" y="676"/>
                    </a:cubicBezTo>
                    <a:cubicBezTo>
                      <a:pt x="266" y="664"/>
                      <a:pt x="358" y="602"/>
                      <a:pt x="453" y="537"/>
                    </a:cubicBezTo>
                    <a:lnTo>
                      <a:pt x="453" y="537"/>
                    </a:lnTo>
                    <a:cubicBezTo>
                      <a:pt x="364" y="638"/>
                      <a:pt x="401" y="743"/>
                      <a:pt x="528" y="743"/>
                    </a:cubicBezTo>
                    <a:cubicBezTo>
                      <a:pt x="581" y="743"/>
                      <a:pt x="648" y="725"/>
                      <a:pt x="728" y="682"/>
                    </a:cubicBezTo>
                    <a:lnTo>
                      <a:pt x="728" y="682"/>
                    </a:lnTo>
                    <a:cubicBezTo>
                      <a:pt x="612" y="787"/>
                      <a:pt x="638" y="931"/>
                      <a:pt x="810" y="931"/>
                    </a:cubicBezTo>
                    <a:cubicBezTo>
                      <a:pt x="853" y="931"/>
                      <a:pt x="905" y="922"/>
                      <a:pt x="966" y="901"/>
                    </a:cubicBezTo>
                    <a:cubicBezTo>
                      <a:pt x="1333" y="780"/>
                      <a:pt x="1579" y="780"/>
                      <a:pt x="1944" y="694"/>
                    </a:cubicBezTo>
                    <a:cubicBezTo>
                      <a:pt x="1888" y="475"/>
                      <a:pt x="1902" y="86"/>
                      <a:pt x="1644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5" name="Google Shape;2240;p71">
                <a:extLst>
                  <a:ext uri="{FF2B5EF4-FFF2-40B4-BE49-F238E27FC236}">
                    <a16:creationId xmlns:a16="http://schemas.microsoft.com/office/drawing/2014/main" id="{49CE1B29-4394-85D7-AF41-93D8F4734DBD}"/>
                  </a:ext>
                </a:extLst>
              </p:cNvPr>
              <p:cNvSpPr/>
              <p:nvPr/>
            </p:nvSpPr>
            <p:spPr>
              <a:xfrm>
                <a:off x="7224263" y="2155804"/>
                <a:ext cx="972794" cy="491190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2306" extrusionOk="0">
                    <a:moveTo>
                      <a:pt x="4074" y="1"/>
                    </a:moveTo>
                    <a:cubicBezTo>
                      <a:pt x="4074" y="1"/>
                      <a:pt x="2903" y="1092"/>
                      <a:pt x="1456" y="1130"/>
                    </a:cubicBezTo>
                    <a:cubicBezTo>
                      <a:pt x="1176" y="1138"/>
                      <a:pt x="950" y="1141"/>
                      <a:pt x="767" y="1141"/>
                    </a:cubicBezTo>
                    <a:cubicBezTo>
                      <a:pt x="8" y="1141"/>
                      <a:pt x="1" y="1089"/>
                      <a:pt x="1" y="1089"/>
                    </a:cubicBezTo>
                    <a:lnTo>
                      <a:pt x="1" y="2192"/>
                    </a:lnTo>
                    <a:cubicBezTo>
                      <a:pt x="1" y="2192"/>
                      <a:pt x="559" y="2306"/>
                      <a:pt x="1286" y="2306"/>
                    </a:cubicBezTo>
                    <a:cubicBezTo>
                      <a:pt x="1712" y="2306"/>
                      <a:pt x="2197" y="2266"/>
                      <a:pt x="2660" y="2141"/>
                    </a:cubicBezTo>
                    <a:cubicBezTo>
                      <a:pt x="3911" y="1806"/>
                      <a:pt x="4566" y="1038"/>
                      <a:pt x="4566" y="1038"/>
                    </a:cubicBezTo>
                    <a:lnTo>
                      <a:pt x="4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6" name="Google Shape;2241;p71">
                <a:extLst>
                  <a:ext uri="{FF2B5EF4-FFF2-40B4-BE49-F238E27FC236}">
                    <a16:creationId xmlns:a16="http://schemas.microsoft.com/office/drawing/2014/main" id="{3E821A37-0302-A306-8537-CD0A6D2B4F17}"/>
                  </a:ext>
                </a:extLst>
              </p:cNvPr>
              <p:cNvSpPr/>
              <p:nvPr/>
            </p:nvSpPr>
            <p:spPr>
              <a:xfrm>
                <a:off x="7706082" y="2357306"/>
                <a:ext cx="448589" cy="27605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296" extrusionOk="0">
                    <a:moveTo>
                      <a:pt x="2076" y="0"/>
                    </a:moveTo>
                    <a:cubicBezTo>
                      <a:pt x="1655" y="893"/>
                      <a:pt x="291" y="1207"/>
                      <a:pt x="24" y="1260"/>
                    </a:cubicBezTo>
                    <a:lnTo>
                      <a:pt x="18" y="1260"/>
                    </a:lnTo>
                    <a:cubicBezTo>
                      <a:pt x="10" y="1260"/>
                      <a:pt x="1" y="1269"/>
                      <a:pt x="4" y="1281"/>
                    </a:cubicBezTo>
                    <a:lnTo>
                      <a:pt x="24" y="1293"/>
                    </a:lnTo>
                    <a:lnTo>
                      <a:pt x="21" y="1281"/>
                    </a:lnTo>
                    <a:lnTo>
                      <a:pt x="27" y="1296"/>
                    </a:lnTo>
                    <a:lnTo>
                      <a:pt x="30" y="1296"/>
                    </a:lnTo>
                    <a:cubicBezTo>
                      <a:pt x="300" y="1243"/>
                      <a:pt x="1679" y="922"/>
                      <a:pt x="2106" y="15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7" name="Google Shape;2242;p71">
                <a:extLst>
                  <a:ext uri="{FF2B5EF4-FFF2-40B4-BE49-F238E27FC236}">
                    <a16:creationId xmlns:a16="http://schemas.microsoft.com/office/drawing/2014/main" id="{3EEECF57-6E06-EA91-869C-33081AE11EAC}"/>
                  </a:ext>
                </a:extLst>
              </p:cNvPr>
              <p:cNvSpPr/>
              <p:nvPr/>
            </p:nvSpPr>
            <p:spPr>
              <a:xfrm>
                <a:off x="7774883" y="2166454"/>
                <a:ext cx="67310" cy="1563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734" extrusionOk="0">
                    <a:moveTo>
                      <a:pt x="285" y="1"/>
                    </a:moveTo>
                    <a:cubicBezTo>
                      <a:pt x="283" y="4"/>
                      <a:pt x="87" y="395"/>
                      <a:pt x="1" y="724"/>
                    </a:cubicBezTo>
                    <a:lnTo>
                      <a:pt x="33" y="733"/>
                    </a:lnTo>
                    <a:cubicBezTo>
                      <a:pt x="119" y="407"/>
                      <a:pt x="312" y="19"/>
                      <a:pt x="315" y="1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8" name="Google Shape;2243;p71">
                <a:extLst>
                  <a:ext uri="{FF2B5EF4-FFF2-40B4-BE49-F238E27FC236}">
                    <a16:creationId xmlns:a16="http://schemas.microsoft.com/office/drawing/2014/main" id="{54065627-4F64-F700-7EEB-17FEF1C7BD58}"/>
                  </a:ext>
                </a:extLst>
              </p:cNvPr>
              <p:cNvSpPr/>
              <p:nvPr/>
            </p:nvSpPr>
            <p:spPr>
              <a:xfrm>
                <a:off x="7591272" y="2656578"/>
                <a:ext cx="669475" cy="97279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567" extrusionOk="0">
                    <a:moveTo>
                      <a:pt x="522" y="1"/>
                    </a:moveTo>
                    <a:cubicBezTo>
                      <a:pt x="136" y="1557"/>
                      <a:pt x="0" y="4566"/>
                      <a:pt x="0" y="4566"/>
                    </a:cubicBezTo>
                    <a:lnTo>
                      <a:pt x="3143" y="4566"/>
                    </a:lnTo>
                    <a:cubicBezTo>
                      <a:pt x="3066" y="3078"/>
                      <a:pt x="2926" y="96"/>
                      <a:pt x="2926" y="96"/>
                    </a:cubicBez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9" name="Google Shape;2244;p71">
                <a:extLst>
                  <a:ext uri="{FF2B5EF4-FFF2-40B4-BE49-F238E27FC236}">
                    <a16:creationId xmlns:a16="http://schemas.microsoft.com/office/drawing/2014/main" id="{4CF6CD39-7A85-15F0-85E4-AC6FFE5BB356}"/>
                  </a:ext>
                </a:extLst>
              </p:cNvPr>
              <p:cNvSpPr/>
              <p:nvPr/>
            </p:nvSpPr>
            <p:spPr>
              <a:xfrm>
                <a:off x="7981499" y="4378081"/>
                <a:ext cx="373398" cy="22514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057" extrusionOk="0">
                    <a:moveTo>
                      <a:pt x="703" y="1"/>
                    </a:moveTo>
                    <a:lnTo>
                      <a:pt x="493" y="611"/>
                    </a:lnTo>
                    <a:cubicBezTo>
                      <a:pt x="371" y="665"/>
                      <a:pt x="261" y="742"/>
                      <a:pt x="163" y="834"/>
                    </a:cubicBezTo>
                    <a:cubicBezTo>
                      <a:pt x="0" y="988"/>
                      <a:pt x="36" y="1056"/>
                      <a:pt x="36" y="1056"/>
                    </a:cubicBezTo>
                    <a:lnTo>
                      <a:pt x="940" y="1056"/>
                    </a:lnTo>
                    <a:lnTo>
                      <a:pt x="1423" y="647"/>
                    </a:lnTo>
                    <a:lnTo>
                      <a:pt x="1521" y="1056"/>
                    </a:lnTo>
                    <a:lnTo>
                      <a:pt x="1753" y="1056"/>
                    </a:ln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0" name="Google Shape;2245;p71">
                <a:extLst>
                  <a:ext uri="{FF2B5EF4-FFF2-40B4-BE49-F238E27FC236}">
                    <a16:creationId xmlns:a16="http://schemas.microsoft.com/office/drawing/2014/main" id="{1F8FDF67-868B-6319-DAD9-4E514BB06465}"/>
                  </a:ext>
                </a:extLst>
              </p:cNvPr>
              <p:cNvSpPr/>
              <p:nvPr/>
            </p:nvSpPr>
            <p:spPr>
              <a:xfrm>
                <a:off x="7385934" y="4362319"/>
                <a:ext cx="386604" cy="214283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006" extrusionOk="0">
                    <a:moveTo>
                      <a:pt x="848" y="1"/>
                    </a:moveTo>
                    <a:lnTo>
                      <a:pt x="593" y="463"/>
                    </a:lnTo>
                    <a:cubicBezTo>
                      <a:pt x="593" y="463"/>
                      <a:pt x="336" y="629"/>
                      <a:pt x="187" y="715"/>
                    </a:cubicBezTo>
                    <a:cubicBezTo>
                      <a:pt x="39" y="804"/>
                      <a:pt x="1" y="1006"/>
                      <a:pt x="1" y="1006"/>
                    </a:cubicBezTo>
                    <a:lnTo>
                      <a:pt x="964" y="1006"/>
                    </a:lnTo>
                    <a:lnTo>
                      <a:pt x="1530" y="549"/>
                    </a:lnTo>
                    <a:lnTo>
                      <a:pt x="1530" y="1006"/>
                    </a:lnTo>
                    <a:lnTo>
                      <a:pt x="1815" y="1006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1" name="Google Shape;2246;p71">
                <a:extLst>
                  <a:ext uri="{FF2B5EF4-FFF2-40B4-BE49-F238E27FC236}">
                    <a16:creationId xmlns:a16="http://schemas.microsoft.com/office/drawing/2014/main" id="{A9A3DCCC-F455-07D8-2ED6-E9E1E59BF9AF}"/>
                  </a:ext>
                </a:extLst>
              </p:cNvPr>
              <p:cNvSpPr/>
              <p:nvPr/>
            </p:nvSpPr>
            <p:spPr>
              <a:xfrm>
                <a:off x="6607495" y="2782667"/>
                <a:ext cx="961292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4" extrusionOk="0">
                    <a:moveTo>
                      <a:pt x="347" y="0"/>
                    </a:moveTo>
                    <a:cubicBezTo>
                      <a:pt x="155" y="0"/>
                      <a:pt x="1" y="154"/>
                      <a:pt x="1" y="347"/>
                    </a:cubicBezTo>
                    <a:cubicBezTo>
                      <a:pt x="1" y="540"/>
                      <a:pt x="155" y="694"/>
                      <a:pt x="347" y="694"/>
                    </a:cubicBezTo>
                    <a:lnTo>
                      <a:pt x="4166" y="694"/>
                    </a:lnTo>
                    <a:cubicBezTo>
                      <a:pt x="4356" y="694"/>
                      <a:pt x="4513" y="540"/>
                      <a:pt x="4513" y="347"/>
                    </a:cubicBezTo>
                    <a:cubicBezTo>
                      <a:pt x="4513" y="154"/>
                      <a:pt x="4356" y="0"/>
                      <a:pt x="4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2" name="Google Shape;2247;p71">
                <a:extLst>
                  <a:ext uri="{FF2B5EF4-FFF2-40B4-BE49-F238E27FC236}">
                    <a16:creationId xmlns:a16="http://schemas.microsoft.com/office/drawing/2014/main" id="{8A9A067C-CEAE-E55F-9861-19424B6ACF56}"/>
                  </a:ext>
                </a:extLst>
              </p:cNvPr>
              <p:cNvSpPr/>
              <p:nvPr/>
            </p:nvSpPr>
            <p:spPr>
              <a:xfrm>
                <a:off x="6804854" y="4450715"/>
                <a:ext cx="519306" cy="14867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698" extrusionOk="0">
                    <a:moveTo>
                      <a:pt x="351" y="1"/>
                    </a:moveTo>
                    <a:cubicBezTo>
                      <a:pt x="158" y="1"/>
                      <a:pt x="1" y="158"/>
                      <a:pt x="1" y="351"/>
                    </a:cubicBezTo>
                    <a:cubicBezTo>
                      <a:pt x="1" y="540"/>
                      <a:pt x="158" y="697"/>
                      <a:pt x="351" y="697"/>
                    </a:cubicBezTo>
                    <a:lnTo>
                      <a:pt x="2091" y="697"/>
                    </a:lnTo>
                    <a:cubicBezTo>
                      <a:pt x="2284" y="697"/>
                      <a:pt x="2438" y="540"/>
                      <a:pt x="2438" y="351"/>
                    </a:cubicBezTo>
                    <a:cubicBezTo>
                      <a:pt x="2438" y="158"/>
                      <a:pt x="2284" y="1"/>
                      <a:pt x="2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3" name="Google Shape;2248;p71">
                <a:extLst>
                  <a:ext uri="{FF2B5EF4-FFF2-40B4-BE49-F238E27FC236}">
                    <a16:creationId xmlns:a16="http://schemas.microsoft.com/office/drawing/2014/main" id="{EC74B14A-CC9C-4BD4-F4E7-B2F9C4689698}"/>
                  </a:ext>
                </a:extLst>
              </p:cNvPr>
              <p:cNvSpPr/>
              <p:nvPr/>
            </p:nvSpPr>
            <p:spPr>
              <a:xfrm>
                <a:off x="7220428" y="2225883"/>
                <a:ext cx="731033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968" extrusionOk="0">
                    <a:moveTo>
                      <a:pt x="3410" y="1"/>
                    </a:moveTo>
                    <a:cubicBezTo>
                      <a:pt x="3016" y="244"/>
                      <a:pt x="2601" y="460"/>
                      <a:pt x="2174" y="644"/>
                    </a:cubicBezTo>
                    <a:cubicBezTo>
                      <a:pt x="1889" y="764"/>
                      <a:pt x="1440" y="798"/>
                      <a:pt x="1026" y="798"/>
                    </a:cubicBezTo>
                    <a:cubicBezTo>
                      <a:pt x="500" y="798"/>
                      <a:pt x="30" y="743"/>
                      <a:pt x="21" y="742"/>
                    </a:cubicBezTo>
                    <a:lnTo>
                      <a:pt x="1" y="739"/>
                    </a:lnTo>
                    <a:lnTo>
                      <a:pt x="1" y="967"/>
                    </a:lnTo>
                    <a:lnTo>
                      <a:pt x="36" y="967"/>
                    </a:lnTo>
                    <a:lnTo>
                      <a:pt x="36" y="777"/>
                    </a:lnTo>
                    <a:cubicBezTo>
                      <a:pt x="131" y="788"/>
                      <a:pt x="558" y="832"/>
                      <a:pt x="1029" y="832"/>
                    </a:cubicBezTo>
                    <a:cubicBezTo>
                      <a:pt x="1447" y="832"/>
                      <a:pt x="1900" y="798"/>
                      <a:pt x="2189" y="677"/>
                    </a:cubicBezTo>
                    <a:cubicBezTo>
                      <a:pt x="2619" y="490"/>
                      <a:pt x="3034" y="273"/>
                      <a:pt x="3431" y="27"/>
                    </a:cubicBez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4" name="Google Shape;2249;p71">
                <a:extLst>
                  <a:ext uri="{FF2B5EF4-FFF2-40B4-BE49-F238E27FC236}">
                    <a16:creationId xmlns:a16="http://schemas.microsoft.com/office/drawing/2014/main" id="{F09665CD-29B7-DE26-58A4-07F808CC306C}"/>
                  </a:ext>
                </a:extLst>
              </p:cNvPr>
              <p:cNvSpPr/>
              <p:nvPr/>
            </p:nvSpPr>
            <p:spPr>
              <a:xfrm>
                <a:off x="7577853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1" y="158"/>
                      <a:pt x="93" y="253"/>
                    </a:cubicBezTo>
                    <a:cubicBezTo>
                      <a:pt x="123" y="283"/>
                      <a:pt x="161" y="296"/>
                      <a:pt x="197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0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5" name="Google Shape;2250;p71">
                <a:extLst>
                  <a:ext uri="{FF2B5EF4-FFF2-40B4-BE49-F238E27FC236}">
                    <a16:creationId xmlns:a16="http://schemas.microsoft.com/office/drawing/2014/main" id="{188BE850-9183-DE7F-6E02-199BC84EBB62}"/>
                  </a:ext>
                </a:extLst>
              </p:cNvPr>
              <p:cNvSpPr/>
              <p:nvPr/>
            </p:nvSpPr>
            <p:spPr>
              <a:xfrm>
                <a:off x="7724401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9" y="1"/>
                      <a:pt x="1" y="158"/>
                      <a:pt x="96" y="253"/>
                    </a:cubicBezTo>
                    <a:cubicBezTo>
                      <a:pt x="125" y="283"/>
                      <a:pt x="162" y="296"/>
                      <a:pt x="198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2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6" name="Google Shape;2251;p71">
                <a:extLst>
                  <a:ext uri="{FF2B5EF4-FFF2-40B4-BE49-F238E27FC236}">
                    <a16:creationId xmlns:a16="http://schemas.microsoft.com/office/drawing/2014/main" id="{48EFD4CA-568F-127E-E295-1153475F4958}"/>
                  </a:ext>
                </a:extLst>
              </p:cNvPr>
              <p:cNvSpPr/>
              <p:nvPr/>
            </p:nvSpPr>
            <p:spPr>
              <a:xfrm>
                <a:off x="7871588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0" y="158"/>
                      <a:pt x="92" y="253"/>
                    </a:cubicBezTo>
                    <a:cubicBezTo>
                      <a:pt x="123" y="283"/>
                      <a:pt x="160" y="296"/>
                      <a:pt x="197" y="296"/>
                    </a:cubicBezTo>
                    <a:cubicBezTo>
                      <a:pt x="274" y="296"/>
                      <a:pt x="347" y="237"/>
                      <a:pt x="347" y="149"/>
                    </a:cubicBezTo>
                    <a:cubicBezTo>
                      <a:pt x="347" y="66"/>
                      <a:pt x="279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677" name="Google Shape;2252;p71">
                <a:extLst>
                  <a:ext uri="{FF2B5EF4-FFF2-40B4-BE49-F238E27FC236}">
                    <a16:creationId xmlns:a16="http://schemas.microsoft.com/office/drawing/2014/main" id="{2510C035-6F20-9E71-F5B4-60D50918078E}"/>
                  </a:ext>
                </a:extLst>
              </p:cNvPr>
              <p:cNvGrpSpPr/>
              <p:nvPr/>
            </p:nvGrpSpPr>
            <p:grpSpPr>
              <a:xfrm>
                <a:off x="7818453" y="1852343"/>
                <a:ext cx="119582" cy="143358"/>
                <a:chOff x="7892250" y="1927889"/>
                <a:chExt cx="100752" cy="120774"/>
              </a:xfrm>
            </p:grpSpPr>
            <p:sp>
              <p:nvSpPr>
                <p:cNvPr id="680" name="Google Shape;2253;p71">
                  <a:extLst>
                    <a:ext uri="{FF2B5EF4-FFF2-40B4-BE49-F238E27FC236}">
                      <a16:creationId xmlns:a16="http://schemas.microsoft.com/office/drawing/2014/main" id="{3F29FF8A-B282-77FC-6B67-0E6A6ADF2451}"/>
                    </a:ext>
                  </a:extLst>
                </p:cNvPr>
                <p:cNvSpPr/>
                <p:nvPr/>
              </p:nvSpPr>
              <p:spPr>
                <a:xfrm>
                  <a:off x="7905669" y="1927889"/>
                  <a:ext cx="21727" cy="1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53" extrusionOk="0">
                      <a:moveTo>
                        <a:pt x="57" y="0"/>
                      </a:moveTo>
                      <a:cubicBezTo>
                        <a:pt x="39" y="0"/>
                        <a:pt x="21" y="6"/>
                        <a:pt x="9" y="15"/>
                      </a:cubicBezTo>
                      <a:cubicBezTo>
                        <a:pt x="1" y="24"/>
                        <a:pt x="1" y="36"/>
                        <a:pt x="7" y="45"/>
                      </a:cubicBezTo>
                      <a:cubicBezTo>
                        <a:pt x="9" y="48"/>
                        <a:pt x="15" y="51"/>
                        <a:pt x="21" y="51"/>
                      </a:cubicBezTo>
                      <a:cubicBezTo>
                        <a:pt x="27" y="52"/>
                        <a:pt x="33" y="53"/>
                        <a:pt x="39" y="53"/>
                      </a:cubicBezTo>
                      <a:cubicBezTo>
                        <a:pt x="45" y="53"/>
                        <a:pt x="51" y="52"/>
                        <a:pt x="57" y="51"/>
                      </a:cubicBezTo>
                      <a:cubicBezTo>
                        <a:pt x="60" y="51"/>
                        <a:pt x="63" y="52"/>
                        <a:pt x="67" y="52"/>
                      </a:cubicBezTo>
                      <a:cubicBezTo>
                        <a:pt x="76" y="52"/>
                        <a:pt x="87" y="49"/>
                        <a:pt x="95" y="45"/>
                      </a:cubicBezTo>
                      <a:cubicBezTo>
                        <a:pt x="101" y="39"/>
                        <a:pt x="101" y="30"/>
                        <a:pt x="98" y="21"/>
                      </a:cubicBezTo>
                      <a:cubicBezTo>
                        <a:pt x="90" y="9"/>
                        <a:pt x="7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1" name="Google Shape;2254;p71">
                  <a:extLst>
                    <a:ext uri="{FF2B5EF4-FFF2-40B4-BE49-F238E27FC236}">
                      <a16:creationId xmlns:a16="http://schemas.microsoft.com/office/drawing/2014/main" id="{9619E88F-F103-890F-4C03-5C3525948865}"/>
                    </a:ext>
                  </a:extLst>
                </p:cNvPr>
                <p:cNvSpPr/>
                <p:nvPr/>
              </p:nvSpPr>
              <p:spPr>
                <a:xfrm>
                  <a:off x="7971275" y="1938113"/>
                  <a:ext cx="21727" cy="1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65" extrusionOk="0">
                      <a:moveTo>
                        <a:pt x="35" y="0"/>
                      </a:moveTo>
                      <a:cubicBezTo>
                        <a:pt x="26" y="0"/>
                        <a:pt x="17" y="3"/>
                        <a:pt x="10" y="9"/>
                      </a:cubicBezTo>
                      <a:cubicBezTo>
                        <a:pt x="1" y="15"/>
                        <a:pt x="1" y="23"/>
                        <a:pt x="4" y="32"/>
                      </a:cubicBezTo>
                      <a:cubicBezTo>
                        <a:pt x="13" y="41"/>
                        <a:pt x="25" y="47"/>
                        <a:pt x="36" y="50"/>
                      </a:cubicBezTo>
                      <a:cubicBezTo>
                        <a:pt x="48" y="56"/>
                        <a:pt x="60" y="59"/>
                        <a:pt x="72" y="62"/>
                      </a:cubicBezTo>
                      <a:cubicBezTo>
                        <a:pt x="75" y="63"/>
                        <a:pt x="78" y="64"/>
                        <a:pt x="81" y="64"/>
                      </a:cubicBezTo>
                      <a:cubicBezTo>
                        <a:pt x="83" y="64"/>
                        <a:pt x="85" y="63"/>
                        <a:pt x="87" y="62"/>
                      </a:cubicBezTo>
                      <a:cubicBezTo>
                        <a:pt x="99" y="56"/>
                        <a:pt x="102" y="44"/>
                        <a:pt x="96" y="35"/>
                      </a:cubicBezTo>
                      <a:cubicBezTo>
                        <a:pt x="87" y="20"/>
                        <a:pt x="72" y="9"/>
                        <a:pt x="57" y="6"/>
                      </a:cubicBezTo>
                      <a:cubicBezTo>
                        <a:pt x="50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2" name="Google Shape;2255;p71">
                  <a:extLst>
                    <a:ext uri="{FF2B5EF4-FFF2-40B4-BE49-F238E27FC236}">
                      <a16:creationId xmlns:a16="http://schemas.microsoft.com/office/drawing/2014/main" id="{FF72A39C-A69C-636F-8D10-2DA3F7653393}"/>
                    </a:ext>
                  </a:extLst>
                </p:cNvPr>
                <p:cNvSpPr/>
                <p:nvPr/>
              </p:nvSpPr>
              <p:spPr>
                <a:xfrm>
                  <a:off x="7960625" y="1970703"/>
                  <a:ext cx="25348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20" extrusionOk="0">
                      <a:moveTo>
                        <a:pt x="63" y="1"/>
                      </a:moveTo>
                      <a:cubicBezTo>
                        <a:pt x="15" y="1"/>
                        <a:pt x="1" y="114"/>
                        <a:pt x="54" y="119"/>
                      </a:cubicBezTo>
                      <a:cubicBezTo>
                        <a:pt x="55" y="119"/>
                        <a:pt x="55" y="120"/>
                        <a:pt x="56" y="120"/>
                      </a:cubicBezTo>
                      <a:cubicBezTo>
                        <a:pt x="108" y="120"/>
                        <a:pt x="118" y="7"/>
                        <a:pt x="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3" name="Google Shape;2256;p71">
                  <a:extLst>
                    <a:ext uri="{FF2B5EF4-FFF2-40B4-BE49-F238E27FC236}">
                      <a16:creationId xmlns:a16="http://schemas.microsoft.com/office/drawing/2014/main" id="{F73E7A60-E76B-76B8-2F5F-45DCCF83B31B}"/>
                    </a:ext>
                  </a:extLst>
                </p:cNvPr>
                <p:cNvSpPr/>
                <p:nvPr/>
              </p:nvSpPr>
              <p:spPr>
                <a:xfrm>
                  <a:off x="7892250" y="1963035"/>
                  <a:ext cx="25348" cy="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5" extrusionOk="0">
                      <a:moveTo>
                        <a:pt x="62" y="0"/>
                      </a:moveTo>
                      <a:cubicBezTo>
                        <a:pt x="12" y="0"/>
                        <a:pt x="1" y="105"/>
                        <a:pt x="49" y="114"/>
                      </a:cubicBezTo>
                      <a:cubicBezTo>
                        <a:pt x="51" y="114"/>
                        <a:pt x="53" y="114"/>
                        <a:pt x="55" y="114"/>
                      </a:cubicBezTo>
                      <a:cubicBezTo>
                        <a:pt x="103" y="114"/>
                        <a:pt x="118" y="7"/>
                        <a:pt x="70" y="1"/>
                      </a:cubicBezTo>
                      <a:cubicBezTo>
                        <a:pt x="67" y="1"/>
                        <a:pt x="6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4" name="Google Shape;2257;p71">
                  <a:extLst>
                    <a:ext uri="{FF2B5EF4-FFF2-40B4-BE49-F238E27FC236}">
                      <a16:creationId xmlns:a16="http://schemas.microsoft.com/office/drawing/2014/main" id="{358E7AE2-FD4A-6828-48B5-C8040EB3A744}"/>
                    </a:ext>
                  </a:extLst>
                </p:cNvPr>
                <p:cNvSpPr/>
                <p:nvPr/>
              </p:nvSpPr>
              <p:spPr>
                <a:xfrm>
                  <a:off x="7933999" y="2042060"/>
                  <a:ext cx="17892" cy="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1" extrusionOk="0">
                      <a:moveTo>
                        <a:pt x="1" y="1"/>
                      </a:moveTo>
                      <a:cubicBezTo>
                        <a:pt x="10" y="19"/>
                        <a:pt x="28" y="31"/>
                        <a:pt x="48" y="31"/>
                      </a:cubicBezTo>
                      <a:cubicBezTo>
                        <a:pt x="63" y="31"/>
                        <a:pt x="78" y="19"/>
                        <a:pt x="84" y="1"/>
                      </a:cubicBezTo>
                      <a:lnTo>
                        <a:pt x="78" y="1"/>
                      </a:lnTo>
                      <a:cubicBezTo>
                        <a:pt x="66" y="10"/>
                        <a:pt x="54" y="19"/>
                        <a:pt x="40" y="19"/>
                      </a:cubicBezTo>
                      <a:cubicBezTo>
                        <a:pt x="28" y="16"/>
                        <a:pt x="13" y="10"/>
                        <a:pt x="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85" name="Google Shape;2258;p71">
                  <a:extLst>
                    <a:ext uri="{FF2B5EF4-FFF2-40B4-BE49-F238E27FC236}">
                      <a16:creationId xmlns:a16="http://schemas.microsoft.com/office/drawing/2014/main" id="{88C03C69-67C9-BF0F-10F3-AB43A778163D}"/>
                    </a:ext>
                  </a:extLst>
                </p:cNvPr>
                <p:cNvSpPr/>
                <p:nvPr/>
              </p:nvSpPr>
              <p:spPr>
                <a:xfrm>
                  <a:off x="7915041" y="1933427"/>
                  <a:ext cx="38767" cy="9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38" extrusionOk="0">
                      <a:moveTo>
                        <a:pt x="117" y="1"/>
                      </a:moveTo>
                      <a:cubicBezTo>
                        <a:pt x="117" y="1"/>
                        <a:pt x="114" y="4"/>
                        <a:pt x="114" y="4"/>
                      </a:cubicBezTo>
                      <a:cubicBezTo>
                        <a:pt x="63" y="117"/>
                        <a:pt x="28" y="232"/>
                        <a:pt x="1" y="351"/>
                      </a:cubicBezTo>
                      <a:cubicBezTo>
                        <a:pt x="0" y="356"/>
                        <a:pt x="5" y="357"/>
                        <a:pt x="13" y="357"/>
                      </a:cubicBezTo>
                      <a:cubicBezTo>
                        <a:pt x="28" y="357"/>
                        <a:pt x="55" y="350"/>
                        <a:pt x="63" y="348"/>
                      </a:cubicBezTo>
                      <a:lnTo>
                        <a:pt x="63" y="348"/>
                      </a:lnTo>
                      <a:cubicBezTo>
                        <a:pt x="54" y="374"/>
                        <a:pt x="51" y="401"/>
                        <a:pt x="46" y="428"/>
                      </a:cubicBezTo>
                      <a:cubicBezTo>
                        <a:pt x="46" y="428"/>
                        <a:pt x="51" y="431"/>
                        <a:pt x="60" y="431"/>
                      </a:cubicBezTo>
                      <a:cubicBezTo>
                        <a:pt x="72" y="435"/>
                        <a:pt x="85" y="437"/>
                        <a:pt x="97" y="437"/>
                      </a:cubicBezTo>
                      <a:cubicBezTo>
                        <a:pt x="128" y="437"/>
                        <a:pt x="159" y="424"/>
                        <a:pt x="182" y="401"/>
                      </a:cubicBezTo>
                      <a:cubicBezTo>
                        <a:pt x="182" y="398"/>
                        <a:pt x="182" y="398"/>
                        <a:pt x="179" y="398"/>
                      </a:cubicBezTo>
                      <a:cubicBezTo>
                        <a:pt x="152" y="412"/>
                        <a:pt x="124" y="418"/>
                        <a:pt x="95" y="418"/>
                      </a:cubicBezTo>
                      <a:cubicBezTo>
                        <a:pt x="86" y="418"/>
                        <a:pt x="76" y="417"/>
                        <a:pt x="66" y="416"/>
                      </a:cubicBezTo>
                      <a:cubicBezTo>
                        <a:pt x="63" y="407"/>
                        <a:pt x="90" y="327"/>
                        <a:pt x="87" y="327"/>
                      </a:cubicBezTo>
                      <a:cubicBezTo>
                        <a:pt x="82" y="326"/>
                        <a:pt x="77" y="326"/>
                        <a:pt x="72" y="326"/>
                      </a:cubicBezTo>
                      <a:cubicBezTo>
                        <a:pt x="58" y="326"/>
                        <a:pt x="43" y="329"/>
                        <a:pt x="28" y="333"/>
                      </a:cubicBezTo>
                      <a:cubicBezTo>
                        <a:pt x="54" y="220"/>
                        <a:pt x="96" y="117"/>
                        <a:pt x="120" y="7"/>
                      </a:cubicBezTo>
                      <a:cubicBezTo>
                        <a:pt x="120" y="4"/>
                        <a:pt x="120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678" name="Google Shape;2259;p71">
                <a:extLst>
                  <a:ext uri="{FF2B5EF4-FFF2-40B4-BE49-F238E27FC236}">
                    <a16:creationId xmlns:a16="http://schemas.microsoft.com/office/drawing/2014/main" id="{5511AC34-0972-E286-7A16-B3E386C37C4E}"/>
                  </a:ext>
                </a:extLst>
              </p:cNvPr>
              <p:cNvSpPr/>
              <p:nvPr/>
            </p:nvSpPr>
            <p:spPr>
              <a:xfrm>
                <a:off x="7816690" y="1699593"/>
                <a:ext cx="239423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733" extrusionOk="0">
                    <a:moveTo>
                      <a:pt x="599" y="1"/>
                    </a:moveTo>
                    <a:cubicBezTo>
                      <a:pt x="480" y="1"/>
                      <a:pt x="349" y="35"/>
                      <a:pt x="267" y="94"/>
                    </a:cubicBezTo>
                    <a:cubicBezTo>
                      <a:pt x="143" y="186"/>
                      <a:pt x="0" y="388"/>
                      <a:pt x="101" y="506"/>
                    </a:cubicBezTo>
                    <a:cubicBezTo>
                      <a:pt x="121" y="530"/>
                      <a:pt x="149" y="540"/>
                      <a:pt x="181" y="540"/>
                    </a:cubicBezTo>
                    <a:cubicBezTo>
                      <a:pt x="243" y="540"/>
                      <a:pt x="320" y="501"/>
                      <a:pt x="375" y="460"/>
                    </a:cubicBezTo>
                    <a:lnTo>
                      <a:pt x="375" y="460"/>
                    </a:lnTo>
                    <a:cubicBezTo>
                      <a:pt x="363" y="472"/>
                      <a:pt x="356" y="488"/>
                      <a:pt x="356" y="506"/>
                    </a:cubicBezTo>
                    <a:cubicBezTo>
                      <a:pt x="359" y="530"/>
                      <a:pt x="383" y="548"/>
                      <a:pt x="407" y="548"/>
                    </a:cubicBezTo>
                    <a:cubicBezTo>
                      <a:pt x="433" y="548"/>
                      <a:pt x="457" y="542"/>
                      <a:pt x="478" y="527"/>
                    </a:cubicBezTo>
                    <a:cubicBezTo>
                      <a:pt x="531" y="500"/>
                      <a:pt x="582" y="468"/>
                      <a:pt x="629" y="429"/>
                    </a:cubicBezTo>
                    <a:cubicBezTo>
                      <a:pt x="635" y="450"/>
                      <a:pt x="638" y="468"/>
                      <a:pt x="641" y="480"/>
                    </a:cubicBezTo>
                    <a:cubicBezTo>
                      <a:pt x="665" y="566"/>
                      <a:pt x="706" y="646"/>
                      <a:pt x="765" y="711"/>
                    </a:cubicBezTo>
                    <a:cubicBezTo>
                      <a:pt x="771" y="723"/>
                      <a:pt x="780" y="729"/>
                      <a:pt x="792" y="732"/>
                    </a:cubicBezTo>
                    <a:cubicBezTo>
                      <a:pt x="795" y="732"/>
                      <a:pt x="797" y="733"/>
                      <a:pt x="799" y="733"/>
                    </a:cubicBezTo>
                    <a:cubicBezTo>
                      <a:pt x="820" y="733"/>
                      <a:pt x="838" y="711"/>
                      <a:pt x="848" y="690"/>
                    </a:cubicBezTo>
                    <a:cubicBezTo>
                      <a:pt x="899" y="595"/>
                      <a:pt x="946" y="492"/>
                      <a:pt x="940" y="385"/>
                    </a:cubicBezTo>
                    <a:cubicBezTo>
                      <a:pt x="931" y="331"/>
                      <a:pt x="917" y="278"/>
                      <a:pt x="887" y="231"/>
                    </a:cubicBezTo>
                    <a:cubicBezTo>
                      <a:pt x="905" y="198"/>
                      <a:pt x="905" y="162"/>
                      <a:pt x="887" y="130"/>
                    </a:cubicBezTo>
                    <a:cubicBezTo>
                      <a:pt x="863" y="88"/>
                      <a:pt x="828" y="53"/>
                      <a:pt x="780" y="35"/>
                    </a:cubicBezTo>
                    <a:cubicBezTo>
                      <a:pt x="730" y="12"/>
                      <a:pt x="666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9" name="Google Shape;2260;p71">
                <a:extLst>
                  <a:ext uri="{FF2B5EF4-FFF2-40B4-BE49-F238E27FC236}">
                    <a16:creationId xmlns:a16="http://schemas.microsoft.com/office/drawing/2014/main" id="{80A91D8C-EC3F-C485-DF08-A6DAC2EC61B1}"/>
                  </a:ext>
                </a:extLst>
              </p:cNvPr>
              <p:cNvSpPr/>
              <p:nvPr/>
            </p:nvSpPr>
            <p:spPr>
              <a:xfrm>
                <a:off x="7933494" y="1694789"/>
                <a:ext cx="133237" cy="128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8" extrusionOk="0">
                    <a:moveTo>
                      <a:pt x="29" y="24"/>
                    </a:moveTo>
                    <a:cubicBezTo>
                      <a:pt x="11" y="29"/>
                      <a:pt x="1" y="33"/>
                      <a:pt x="1" y="33"/>
                    </a:cubicBezTo>
                    <a:cubicBezTo>
                      <a:pt x="11" y="30"/>
                      <a:pt x="20" y="27"/>
                      <a:pt x="29" y="24"/>
                    </a:cubicBezTo>
                    <a:close/>
                    <a:moveTo>
                      <a:pt x="173" y="1"/>
                    </a:moveTo>
                    <a:cubicBezTo>
                      <a:pt x="130" y="1"/>
                      <a:pt x="83" y="8"/>
                      <a:pt x="29" y="24"/>
                    </a:cubicBezTo>
                    <a:lnTo>
                      <a:pt x="29" y="24"/>
                    </a:lnTo>
                    <a:cubicBezTo>
                      <a:pt x="48" y="19"/>
                      <a:pt x="74" y="15"/>
                      <a:pt x="103" y="15"/>
                    </a:cubicBezTo>
                    <a:cubicBezTo>
                      <a:pt x="217" y="15"/>
                      <a:pt x="387" y="84"/>
                      <a:pt x="410" y="490"/>
                    </a:cubicBezTo>
                    <a:lnTo>
                      <a:pt x="499" y="508"/>
                    </a:lnTo>
                    <a:cubicBezTo>
                      <a:pt x="499" y="508"/>
                      <a:pt x="526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443" name="Google Shape;443;p41"/>
          <p:cNvSpPr txBox="1">
            <a:spLocks noGrp="1"/>
          </p:cNvSpPr>
          <p:nvPr>
            <p:ph type="ctrTitle"/>
          </p:nvPr>
        </p:nvSpPr>
        <p:spPr>
          <a:xfrm>
            <a:off x="3939342" y="1645367"/>
            <a:ext cx="5573118" cy="634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j-lt"/>
                <a:ea typeface="Roboto Condensed"/>
                <a:cs typeface="Roboto Condensed"/>
                <a:sym typeface="Roboto Condensed"/>
              </a:rPr>
              <a:t>Vehicle Routing Problem</a:t>
            </a:r>
            <a:endParaRPr lang="en-US" sz="3200" b="1" dirty="0">
              <a:solidFill>
                <a:schemeClr val="accent1"/>
              </a:solidFill>
              <a:latin typeface="+mj-lt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443;p41">
            <a:extLst>
              <a:ext uri="{FF2B5EF4-FFF2-40B4-BE49-F238E27FC236}">
                <a16:creationId xmlns:a16="http://schemas.microsoft.com/office/drawing/2014/main" id="{05F4C15B-5F43-D45D-6AAC-9BE362D2D697}"/>
              </a:ext>
            </a:extLst>
          </p:cNvPr>
          <p:cNvSpPr txBox="1">
            <a:spLocks/>
          </p:cNvSpPr>
          <p:nvPr/>
        </p:nvSpPr>
        <p:spPr>
          <a:xfrm>
            <a:off x="3918838" y="2175406"/>
            <a:ext cx="4230300" cy="112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/>
              <a:buNone/>
              <a:defRPr sz="8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mpact"/>
              <a:buNone/>
              <a:defRPr sz="5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Optimizing Delivery Routes for  Distribution company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FFEC2-7BF5-5B80-FC20-6BF16F62028A}"/>
              </a:ext>
            </a:extLst>
          </p:cNvPr>
          <p:cNvSpPr txBox="1"/>
          <p:nvPr/>
        </p:nvSpPr>
        <p:spPr>
          <a:xfrm>
            <a:off x="757477" y="596600"/>
            <a:ext cx="7824248" cy="1535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>
                <a:latin typeface="+mj-lt"/>
              </a:rPr>
              <a:t>To be easy to understand, the following figure illustrates the situation of Ninja Van company that needs to visit its 16 customers in a city, with particular location and distance one other.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Customer node: 1-16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Company Deport node: 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200" dirty="0">
              <a:latin typeface="+mj-lt"/>
            </a:endParaRPr>
          </a:p>
        </p:txBody>
      </p:sp>
      <p:pic>
        <p:nvPicPr>
          <p:cNvPr id="5" name="Picture 4" descr="A grid with blue circles and black circle&#10;&#10;Description automatically generated">
            <a:extLst>
              <a:ext uri="{FF2B5EF4-FFF2-40B4-BE49-F238E27FC236}">
                <a16:creationId xmlns:a16="http://schemas.microsoft.com/office/drawing/2014/main" id="{295179A8-2BC3-6CB9-4467-1928B2E4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93" y="1859949"/>
            <a:ext cx="4130040" cy="2997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BF2A1-86D1-0641-57E6-521866D846E7}"/>
              </a:ext>
            </a:extLst>
          </p:cNvPr>
          <p:cNvSpPr txBox="1"/>
          <p:nvPr/>
        </p:nvSpPr>
        <p:spPr>
          <a:xfrm>
            <a:off x="5401385" y="2067620"/>
            <a:ext cx="3510003" cy="892552"/>
          </a:xfrm>
          <a:prstGeom prst="rect">
            <a:avLst/>
          </a:prstGeom>
          <a:noFill/>
          <a:effectLst>
            <a:softEdge rad="1270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j-lt"/>
              </a:rPr>
              <a:t>Let suppose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Ninja Van </a:t>
            </a:r>
          </a:p>
          <a:p>
            <a:pPr algn="just"/>
            <a:r>
              <a:rPr lang="en-US" dirty="0">
                <a:latin typeface="+mj-lt"/>
              </a:rPr>
              <a:t>will use  </a:t>
            </a:r>
            <a:r>
              <a:rPr lang="en-US" sz="2400" dirty="0">
                <a:latin typeface="+mj-lt"/>
              </a:rPr>
              <a:t>4</a:t>
            </a:r>
            <a:r>
              <a:rPr lang="en-US" dirty="0">
                <a:latin typeface="+mj-lt"/>
              </a:rPr>
              <a:t>  vehicles.</a:t>
            </a:r>
            <a:endParaRPr lang="en-US" dirty="0">
              <a:solidFill>
                <a:srgbClr val="00B05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10124-97E2-F6A0-1C47-0BBEA90A6D2C}"/>
              </a:ext>
            </a:extLst>
          </p:cNvPr>
          <p:cNvSpPr txBox="1"/>
          <p:nvPr/>
        </p:nvSpPr>
        <p:spPr>
          <a:xfrm>
            <a:off x="4338756" y="4803214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E62C7-A221-7F0B-3932-6F427B66F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916" y="3154916"/>
            <a:ext cx="542423" cy="542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8EC6A-A98F-0B62-F4DE-262F0F364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12" y="2682550"/>
            <a:ext cx="596579" cy="596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F1B252-8B24-592B-82AF-CCF81F586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1" y="2980840"/>
            <a:ext cx="596579" cy="596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ECE2F-DF6E-C5CE-BAEA-128792FF3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70" y="3287680"/>
            <a:ext cx="596579" cy="596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EC0977-7637-9289-4F52-6F8AC7BB3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49" y="3624989"/>
            <a:ext cx="596579" cy="5965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0CA936-64F7-C66D-43CE-BD402C46061C}"/>
              </a:ext>
            </a:extLst>
          </p:cNvPr>
          <p:cNvSpPr txBox="1"/>
          <p:nvPr/>
        </p:nvSpPr>
        <p:spPr>
          <a:xfrm>
            <a:off x="2117555" y="149943"/>
            <a:ext cx="490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VRP Example</a:t>
            </a:r>
          </a:p>
        </p:txBody>
      </p:sp>
    </p:spTree>
    <p:extLst>
      <p:ext uri="{BB962C8B-B14F-4D97-AF65-F5344CB8AC3E}">
        <p14:creationId xmlns:p14="http://schemas.microsoft.com/office/powerpoint/2010/main" val="288343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4C38ED-D7D4-5B55-EDE6-3A1CE272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88609"/>
              </p:ext>
            </p:extLst>
          </p:nvPr>
        </p:nvGraphicFramePr>
        <p:xfrm>
          <a:off x="338223" y="1633896"/>
          <a:ext cx="6253740" cy="3137659"/>
        </p:xfrm>
        <a:graphic>
          <a:graphicData uri="http://schemas.openxmlformats.org/drawingml/2006/table">
            <a:tbl>
              <a:tblPr>
                <a:tableStyleId>{9CDFA68E-D25C-42A9-B07E-FCD0E12395F7}</a:tableStyleId>
              </a:tblPr>
              <a:tblGrid>
                <a:gridCol w="347430">
                  <a:extLst>
                    <a:ext uri="{9D8B030D-6E8A-4147-A177-3AD203B41FA5}">
                      <a16:colId xmlns:a16="http://schemas.microsoft.com/office/drawing/2014/main" val="6568847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149641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8325710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246016427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1013911328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459597287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947893253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863458461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322163988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634135420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1400955755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730711438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602047738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937475006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883698844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370287809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2261301791"/>
                    </a:ext>
                  </a:extLst>
                </a:gridCol>
                <a:gridCol w="347430">
                  <a:extLst>
                    <a:ext uri="{9D8B030D-6E8A-4147-A177-3AD203B41FA5}">
                      <a16:colId xmlns:a16="http://schemas.microsoft.com/office/drawing/2014/main" val="3892562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13 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14 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16 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030311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274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ctr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98096198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548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354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51006088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937613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2964636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918961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78453019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65674697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730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03172806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63734620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64180217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5064238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536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878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25731557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764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99340700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16930232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31375898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4144442"/>
                  </a:ext>
                </a:extLst>
              </a:tr>
              <a:tr h="176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91" marR="6391" marT="6391" marB="0" anchor="b"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314217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9FFEC2-7BF5-5B80-FC20-6BF16F62028A}"/>
              </a:ext>
            </a:extLst>
          </p:cNvPr>
          <p:cNvSpPr txBox="1"/>
          <p:nvPr/>
        </p:nvSpPr>
        <p:spPr>
          <a:xfrm>
            <a:off x="652711" y="915633"/>
            <a:ext cx="783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+mj-lt"/>
              </a:rPr>
              <a:t>The routing distances from each node to others are calculated by using Google-map’s measuring route feature, and distances are described in the following graph in distance-matrix form.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F7CBD0-A108-66D5-56F4-6D41D6D1459A}"/>
              </a:ext>
            </a:extLst>
          </p:cNvPr>
          <p:cNvSpPr txBox="1"/>
          <p:nvPr/>
        </p:nvSpPr>
        <p:spPr>
          <a:xfrm>
            <a:off x="4338757" y="4835723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EF612-7298-6BD5-697C-F09A3D815367}"/>
              </a:ext>
            </a:extLst>
          </p:cNvPr>
          <p:cNvSpPr txBox="1"/>
          <p:nvPr/>
        </p:nvSpPr>
        <p:spPr>
          <a:xfrm>
            <a:off x="6649453" y="1732547"/>
            <a:ext cx="2382252" cy="273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We can add some capacity constraints: 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vehicles= 4</a:t>
            </a:r>
          </a:p>
          <a:p>
            <a:pPr>
              <a:lnSpc>
                <a:spcPct val="150000"/>
              </a:lnSpc>
            </a:pPr>
            <a:r>
              <a:rPr lang="en-US" dirty="0"/>
              <a:t>Vehicle capacities = [15, 15, 15, 15]</a:t>
            </a:r>
          </a:p>
          <a:p>
            <a:pPr>
              <a:lnSpc>
                <a:spcPct val="150000"/>
              </a:lnSpc>
            </a:pPr>
            <a:r>
              <a:rPr lang="en-US" dirty="0"/>
              <a:t>Demands of each node= [0, 1, 1, 2, 4, 2, 8, 8, 1, 2, 1, 2, 4, 4, 8</a:t>
            </a:r>
            <a:r>
              <a:rPr lang="en-US"/>
              <a:t>, 8,5]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D3DE8-0E4E-866E-C580-0578891A532E}"/>
              </a:ext>
            </a:extLst>
          </p:cNvPr>
          <p:cNvSpPr txBox="1"/>
          <p:nvPr/>
        </p:nvSpPr>
        <p:spPr>
          <a:xfrm>
            <a:off x="2117555" y="149943"/>
            <a:ext cx="490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VRP Example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Picture 690" descr="A screenshot of a computer&#10;&#10;Description automatically generated">
            <a:extLst>
              <a:ext uri="{FF2B5EF4-FFF2-40B4-BE49-F238E27FC236}">
                <a16:creationId xmlns:a16="http://schemas.microsoft.com/office/drawing/2014/main" id="{98BB27C8-FB51-5437-9E8A-E0721600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26" y="1051638"/>
            <a:ext cx="4463307" cy="3261983"/>
          </a:xfrm>
          <a:prstGeom prst="rect">
            <a:avLst/>
          </a:prstGeom>
        </p:spPr>
      </p:pic>
      <p:sp>
        <p:nvSpPr>
          <p:cNvPr id="692" name="Google Shape;2583;p75">
            <a:extLst>
              <a:ext uri="{FF2B5EF4-FFF2-40B4-BE49-F238E27FC236}">
                <a16:creationId xmlns:a16="http://schemas.microsoft.com/office/drawing/2014/main" id="{3948FBAC-3AD7-C96D-6D7C-DDD5B509D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996" y="32509"/>
            <a:ext cx="3334008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Implementation</a:t>
            </a:r>
            <a:endParaRPr sz="3200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7C01D6-AE69-E3B7-0C26-BF7FBE347771}"/>
              </a:ext>
            </a:extLst>
          </p:cNvPr>
          <p:cNvGrpSpPr/>
          <p:nvPr/>
        </p:nvGrpSpPr>
        <p:grpSpPr>
          <a:xfrm>
            <a:off x="963730" y="509809"/>
            <a:ext cx="7940536" cy="566758"/>
            <a:chOff x="963128" y="535309"/>
            <a:chExt cx="7940536" cy="566758"/>
          </a:xfrm>
        </p:grpSpPr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CF0101B9-23A1-CE87-0FAD-C002AA16694F}"/>
                </a:ext>
              </a:extLst>
            </p:cNvPr>
            <p:cNvSpPr txBox="1"/>
            <p:nvPr/>
          </p:nvSpPr>
          <p:spPr>
            <a:xfrm>
              <a:off x="1138388" y="535309"/>
              <a:ext cx="7765276" cy="566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+mj-lt"/>
                </a:rPr>
                <a:t>We will input these distance routes and the limitation constraints of capacity and resources into the following two software tools.</a:t>
              </a:r>
            </a:p>
          </p:txBody>
        </p:sp>
        <p:sp>
          <p:nvSpPr>
            <p:cNvPr id="695" name="Rectangle: Rounded Corners 694">
              <a:extLst>
                <a:ext uri="{FF2B5EF4-FFF2-40B4-BE49-F238E27FC236}">
                  <a16:creationId xmlns:a16="http://schemas.microsoft.com/office/drawing/2014/main" id="{023350DF-614B-958A-4362-8559C0463E44}"/>
                </a:ext>
              </a:extLst>
            </p:cNvPr>
            <p:cNvSpPr/>
            <p:nvPr/>
          </p:nvSpPr>
          <p:spPr>
            <a:xfrm>
              <a:off x="963128" y="646167"/>
              <a:ext cx="175260" cy="172521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96" name="TextBox 695">
            <a:extLst>
              <a:ext uri="{FF2B5EF4-FFF2-40B4-BE49-F238E27FC236}">
                <a16:creationId xmlns:a16="http://schemas.microsoft.com/office/drawing/2014/main" id="{265F9A24-8B4B-5439-E577-0CC36C7D9A67}"/>
              </a:ext>
            </a:extLst>
          </p:cNvPr>
          <p:cNvSpPr txBox="1"/>
          <p:nvPr/>
        </p:nvSpPr>
        <p:spPr>
          <a:xfrm>
            <a:off x="4338756" y="4803214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" name="Google Shape;2649;p77">
            <a:extLst>
              <a:ext uri="{FF2B5EF4-FFF2-40B4-BE49-F238E27FC236}">
                <a16:creationId xmlns:a16="http://schemas.microsoft.com/office/drawing/2014/main" id="{6F30DFDE-EF09-7ED5-BC28-22F2BB6365AB}"/>
              </a:ext>
            </a:extLst>
          </p:cNvPr>
          <p:cNvSpPr txBox="1"/>
          <p:nvPr/>
        </p:nvSpPr>
        <p:spPr>
          <a:xfrm>
            <a:off x="692854" y="4126668"/>
            <a:ext cx="3428183" cy="64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 TORA software, we can only calculate the shortest route from one location to another.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Google Shape;2649;p77">
            <a:extLst>
              <a:ext uri="{FF2B5EF4-FFF2-40B4-BE49-F238E27FC236}">
                <a16:creationId xmlns:a16="http://schemas.microsoft.com/office/drawing/2014/main" id="{72802E1B-338D-6C84-B697-7905D4174C13}"/>
              </a:ext>
            </a:extLst>
          </p:cNvPr>
          <p:cNvSpPr txBox="1"/>
          <p:nvPr/>
        </p:nvSpPr>
        <p:spPr>
          <a:xfrm>
            <a:off x="5073896" y="4126668"/>
            <a:ext cx="3558157" cy="64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 Python’s or-tools modules, we can use built-in methods and functions to calculate VRP. </a:t>
            </a:r>
            <a:endParaRPr sz="12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 descr="A screenshot of a computer program&#10;&#10;Description automatically generated">
            <a:hlinkClick r:id="rId4" action="ppaction://hlinkfile"/>
            <a:extLst>
              <a:ext uri="{FF2B5EF4-FFF2-40B4-BE49-F238E27FC236}">
                <a16:creationId xmlns:a16="http://schemas.microsoft.com/office/drawing/2014/main" id="{E4DF8588-108A-BCFA-0EF3-13C1DAE80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289" y="1049807"/>
            <a:ext cx="3863620" cy="32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8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EE063-4BE4-41D1-0377-DAD4C661D94C}"/>
              </a:ext>
            </a:extLst>
          </p:cNvPr>
          <p:cNvSpPr txBox="1"/>
          <p:nvPr/>
        </p:nvSpPr>
        <p:spPr>
          <a:xfrm>
            <a:off x="2281703" y="130450"/>
            <a:ext cx="4986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Result from OR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8B249-A3A2-89DF-4684-6E36F87133A9}"/>
              </a:ext>
            </a:extLst>
          </p:cNvPr>
          <p:cNvSpPr txBox="1"/>
          <p:nvPr/>
        </p:nvSpPr>
        <p:spPr>
          <a:xfrm>
            <a:off x="539165" y="700534"/>
            <a:ext cx="3743569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</a:rPr>
              <a:t>Route for vehicle 0 : </a:t>
            </a:r>
            <a:r>
              <a:rPr lang="en-US" sz="1300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sz="13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 7 1 4 3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</a:t>
            </a: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1552m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Load of route = 15</a:t>
            </a:r>
            <a:endParaRPr lang="en-US" sz="1300" dirty="0">
              <a:solidFill>
                <a:schemeClr val="dk2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</a:rPr>
              <a:t>Route for vehicle 1: </a:t>
            </a:r>
            <a:r>
              <a:rPr lang="en-US" sz="1300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sz="1300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91016140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Distance = 1552m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Load of route = 15</a:t>
            </a:r>
            <a:endParaRPr lang="en-US" sz="1300" dirty="0">
              <a:solidFill>
                <a:schemeClr val="dk2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</a:rPr>
              <a:t>Route for vehicle 2: </a:t>
            </a:r>
            <a:r>
              <a:rPr lang="en-US" sz="1300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sz="13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121115130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1552m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Load of route = 15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</a:rPr>
              <a:t>Route for vehicle 3: </a:t>
            </a:r>
            <a:r>
              <a:rPr lang="en-US" sz="1300" dirty="0">
                <a:solidFill>
                  <a:srgbClr val="0070C0"/>
                </a:solidFill>
              </a:rPr>
              <a:t>0</a:t>
            </a:r>
            <a:r>
              <a:rPr lang="en-US" sz="1300" dirty="0">
                <a:solidFill>
                  <a:srgbClr val="0070C0"/>
                </a:solidFill>
                <a:sym typeface="Wingdings" panose="05000000000000000000" pitchFamily="2" charset="2"/>
              </a:rPr>
              <a:t> 8 6 250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Distance = 1552m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Load of route = 15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>
              <a:solidFill>
                <a:srgbClr val="00B050"/>
              </a:solidFill>
              <a:latin typeface="+mj-lt"/>
              <a:sym typeface="Wingdings" panose="05000000000000000000" pitchFamily="2" charset="2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059E44C-21F7-40C0-A2E7-40ACA196F224}"/>
              </a:ext>
            </a:extLst>
          </p:cNvPr>
          <p:cNvSpPr/>
          <p:nvPr/>
        </p:nvSpPr>
        <p:spPr>
          <a:xfrm>
            <a:off x="908610" y="4441479"/>
            <a:ext cx="2933649" cy="538524"/>
          </a:xfrm>
          <a:prstGeom prst="round2DiagRect">
            <a:avLst/>
          </a:prstGeom>
          <a:solidFill>
            <a:schemeClr val="accent6">
              <a:lumMod val="85000"/>
            </a:scheme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A82B4-97AF-0157-BCE6-B3A15F4C57AB}"/>
              </a:ext>
            </a:extLst>
          </p:cNvPr>
          <p:cNvSpPr txBox="1"/>
          <p:nvPr/>
        </p:nvSpPr>
        <p:spPr>
          <a:xfrm>
            <a:off x="4246122" y="4710741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8D291-3357-0915-E78A-952C6DD02E12}"/>
              </a:ext>
            </a:extLst>
          </p:cNvPr>
          <p:cNvSpPr txBox="1"/>
          <p:nvPr/>
        </p:nvSpPr>
        <p:spPr>
          <a:xfrm>
            <a:off x="4647690" y="811069"/>
            <a:ext cx="39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 be easy to understand, our team draw the following routing graph with the routing result.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AD832-F34E-B7D5-2EF9-580F49524552}"/>
              </a:ext>
            </a:extLst>
          </p:cNvPr>
          <p:cNvSpPr txBox="1"/>
          <p:nvPr/>
        </p:nvSpPr>
        <p:spPr>
          <a:xfrm>
            <a:off x="878757" y="4441479"/>
            <a:ext cx="2933649" cy="523220"/>
          </a:xfrm>
          <a:prstGeom prst="rect">
            <a:avLst/>
          </a:prstGeom>
          <a:solidFill>
            <a:schemeClr val="accent5">
              <a:lumMod val="65000"/>
            </a:schemeClr>
          </a:solidFill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Total Distance = 6208m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</a:rPr>
              <a:t>Total load of all routes = 60</a:t>
            </a:r>
          </a:p>
        </p:txBody>
      </p:sp>
      <p:pic>
        <p:nvPicPr>
          <p:cNvPr id="7" name="Picture 6" descr="A graph with colored arrows and dots&#10;&#10;Description automatically generated">
            <a:extLst>
              <a:ext uri="{FF2B5EF4-FFF2-40B4-BE49-F238E27FC236}">
                <a16:creationId xmlns:a16="http://schemas.microsoft.com/office/drawing/2014/main" id="{A7E5E58F-E54B-F25F-5E27-E64A590C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131" y="1296074"/>
            <a:ext cx="4088458" cy="35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6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EE063-4BE4-41D1-0377-DAD4C661D94C}"/>
              </a:ext>
            </a:extLst>
          </p:cNvPr>
          <p:cNvSpPr txBox="1"/>
          <p:nvPr/>
        </p:nvSpPr>
        <p:spPr>
          <a:xfrm>
            <a:off x="1818009" y="0"/>
            <a:ext cx="629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chemeClr val="tx1"/>
                </a:solidFill>
                <a:latin typeface="+mj-lt"/>
              </a:rPr>
              <a:t>VRP with Pickup and Deliveries</a:t>
            </a:r>
            <a:endParaRPr lang="en-US" sz="3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A82B4-97AF-0157-BCE6-B3A15F4C57AB}"/>
              </a:ext>
            </a:extLst>
          </p:cNvPr>
          <p:cNvSpPr txBox="1"/>
          <p:nvPr/>
        </p:nvSpPr>
        <p:spPr>
          <a:xfrm>
            <a:off x="4338757" y="4835723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A554D8EC-0C3C-3567-E060-5E94A217F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704" y="570710"/>
            <a:ext cx="3942188" cy="2864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20A3E8-F079-4478-9A04-6E32BE3C907E}"/>
              </a:ext>
            </a:extLst>
          </p:cNvPr>
          <p:cNvSpPr txBox="1"/>
          <p:nvPr/>
        </p:nvSpPr>
        <p:spPr>
          <a:xfrm>
            <a:off x="20866" y="784271"/>
            <a:ext cx="5236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Our customer requirements are not always simple.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04F7D-3F3F-C05D-BA7B-A2E01082D0B5}"/>
              </a:ext>
            </a:extLst>
          </p:cNvPr>
          <p:cNvSpPr txBox="1"/>
          <p:nvPr/>
        </p:nvSpPr>
        <p:spPr>
          <a:xfrm>
            <a:off x="20866" y="1092048"/>
            <a:ext cx="4271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Imagine our customer requirements are to pickup from a certain location to deliver at another location: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D61EA-583D-98CE-1C09-F94FC2776650}"/>
              </a:ext>
            </a:extLst>
          </p:cNvPr>
          <p:cNvSpPr txBox="1"/>
          <p:nvPr/>
        </p:nvSpPr>
        <p:spPr>
          <a:xfrm>
            <a:off x="589632" y="1686547"/>
            <a:ext cx="3940143" cy="3330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example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Pickup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-------------&gt;</a:t>
            </a:r>
            <a:r>
              <a:rPr lang="en-US" dirty="0">
                <a:solidFill>
                  <a:srgbClr val="00B0F0"/>
                </a:solidFill>
                <a:latin typeface="+mj-lt"/>
              </a:rPr>
              <a:t>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Delivery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accent6"/>
                </a:solidFill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accent6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9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accent6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15</a:t>
            </a:r>
            <a:r>
              <a:rPr lang="en-US" dirty="0">
                <a:solidFill>
                  <a:schemeClr val="accent6"/>
                </a:solidFill>
              </a:rPr>
              <a:t>           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13 </a:t>
            </a:r>
            <a:r>
              <a:rPr lang="en-US" dirty="0">
                <a:solidFill>
                  <a:schemeClr val="accent6"/>
                </a:solidFill>
              </a:rPr>
              <a:t>       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12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16 </a:t>
            </a:r>
            <a:r>
              <a:rPr lang="en-US" dirty="0">
                <a:solidFill>
                  <a:schemeClr val="accent6"/>
                </a:solidFill>
              </a:rPr>
              <a:t>          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-------------&gt;</a:t>
            </a:r>
            <a:r>
              <a:rPr lang="en-US" dirty="0">
                <a:solidFill>
                  <a:schemeClr val="bg1"/>
                </a:solidFill>
              </a:rPr>
              <a:t>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8" name="Google Shape;2649;p77">
            <a:extLst>
              <a:ext uri="{FF2B5EF4-FFF2-40B4-BE49-F238E27FC236}">
                <a16:creationId xmlns:a16="http://schemas.microsoft.com/office/drawing/2014/main" id="{800B8D5D-AEEB-8450-C26C-86BDA0BC7F27}"/>
              </a:ext>
            </a:extLst>
          </p:cNvPr>
          <p:cNvSpPr txBox="1"/>
          <p:nvPr/>
        </p:nvSpPr>
        <p:spPr>
          <a:xfrm>
            <a:off x="3524733" y="3201840"/>
            <a:ext cx="6029540" cy="82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Our updated constraints in or-tools module: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Pickup &amp; Deliveries = [ [1, 6], [2, 10], [4, 3], [5,9 ],[7, 8], [15, 11], [13, 12], [16, 14] ]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Number of vehicles = 4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Vehicle maximum travel distance = 3000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639F8-1F47-6961-ECAB-12E05F14FF79}"/>
              </a:ext>
            </a:extLst>
          </p:cNvPr>
          <p:cNvSpPr txBox="1"/>
          <p:nvPr/>
        </p:nvSpPr>
        <p:spPr>
          <a:xfrm>
            <a:off x="46273" y="2417860"/>
            <a:ext cx="617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</a:rPr>
              <a:t>From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4D649-16B2-9720-F7A1-78A2AFA9B6F3}"/>
              </a:ext>
            </a:extLst>
          </p:cNvPr>
          <p:cNvSpPr txBox="1"/>
          <p:nvPr/>
        </p:nvSpPr>
        <p:spPr>
          <a:xfrm>
            <a:off x="2466445" y="2417861"/>
            <a:ext cx="45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</a:rPr>
              <a:t>To</a:t>
            </a: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081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75"/>
          <p:cNvSpPr txBox="1">
            <a:spLocks noGrp="1"/>
          </p:cNvSpPr>
          <p:nvPr>
            <p:ph type="title"/>
          </p:nvPr>
        </p:nvSpPr>
        <p:spPr>
          <a:xfrm>
            <a:off x="3118831" y="165444"/>
            <a:ext cx="2906338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+mj-lt"/>
              </a:rPr>
              <a:t>Solution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53F87B-4951-D07C-7C87-D08465BD80A6}"/>
              </a:ext>
            </a:extLst>
          </p:cNvPr>
          <p:cNvSpPr/>
          <p:nvPr/>
        </p:nvSpPr>
        <p:spPr>
          <a:xfrm>
            <a:off x="975878" y="4382733"/>
            <a:ext cx="3362879" cy="5123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  <a:effectLst>
            <a:reflection blurRad="6350" stA="50000" endA="275" endPos="40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Total distance of all routes: 6916m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30B72-EA95-FBDE-7CE4-9473C5868389}"/>
              </a:ext>
            </a:extLst>
          </p:cNvPr>
          <p:cNvSpPr txBox="1"/>
          <p:nvPr/>
        </p:nvSpPr>
        <p:spPr>
          <a:xfrm>
            <a:off x="4338757" y="4723834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59EAA-1D08-5499-86CE-2FE251FDEABD}"/>
              </a:ext>
            </a:extLst>
          </p:cNvPr>
          <p:cNvSpPr txBox="1"/>
          <p:nvPr/>
        </p:nvSpPr>
        <p:spPr>
          <a:xfrm>
            <a:off x="4805242" y="772308"/>
            <a:ext cx="39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To be easy to understand, our team draw the following routing graph with the routing result.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BC6CB-5B25-995A-CBAF-A1D27AC9C7AC}"/>
              </a:ext>
            </a:extLst>
          </p:cNvPr>
          <p:cNvSpPr txBox="1"/>
          <p:nvPr/>
        </p:nvSpPr>
        <p:spPr>
          <a:xfrm>
            <a:off x="785530" y="710728"/>
            <a:ext cx="2772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The output of our program: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D0564-E58B-C5E6-6E85-E66B2B7A7833}"/>
              </a:ext>
            </a:extLst>
          </p:cNvPr>
          <p:cNvSpPr txBox="1"/>
          <p:nvPr/>
        </p:nvSpPr>
        <p:spPr>
          <a:xfrm>
            <a:off x="785530" y="1094886"/>
            <a:ext cx="3743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</a:rPr>
              <a:t>Route for vehicle 0: </a:t>
            </a:r>
            <a:r>
              <a:rPr lang="en-US" sz="1400" dirty="0">
                <a:solidFill>
                  <a:srgbClr val="00B0F0"/>
                </a:solidFill>
                <a:latin typeface="+mj-lt"/>
              </a:rPr>
              <a:t>0</a:t>
            </a:r>
            <a:r>
              <a:rPr lang="en-US" sz="1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131511120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1552m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AFEB7-2EB6-79BF-08A4-3CB4CDA41C87}"/>
              </a:ext>
            </a:extLst>
          </p:cNvPr>
          <p:cNvSpPr txBox="1"/>
          <p:nvPr/>
        </p:nvSpPr>
        <p:spPr>
          <a:xfrm>
            <a:off x="785530" y="1882240"/>
            <a:ext cx="4345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</a:rPr>
              <a:t>Route for vehicle 1: </a:t>
            </a:r>
            <a:r>
              <a:rPr lang="en-US" sz="1400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sz="14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5210161490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2192m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012FE-984F-532A-0B2C-9F30CBEC52F1}"/>
              </a:ext>
            </a:extLst>
          </p:cNvPr>
          <p:cNvSpPr txBox="1"/>
          <p:nvPr/>
        </p:nvSpPr>
        <p:spPr>
          <a:xfrm>
            <a:off x="785529" y="2657806"/>
            <a:ext cx="3743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</a:rPr>
              <a:t>Route for vehicle 2: 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sz="1400" dirty="0">
                <a:solidFill>
                  <a:srgbClr val="FFC000"/>
                </a:solidFill>
                <a:latin typeface="+mj-lt"/>
                <a:sym typeface="Wingdings" panose="05000000000000000000" pitchFamily="2" charset="2"/>
              </a:rPr>
              <a:t>43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1392m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7121E-D141-B6FE-190E-BEE23C0256F2}"/>
              </a:ext>
            </a:extLst>
          </p:cNvPr>
          <p:cNvSpPr txBox="1"/>
          <p:nvPr/>
        </p:nvSpPr>
        <p:spPr>
          <a:xfrm>
            <a:off x="785529" y="3456925"/>
            <a:ext cx="3743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</a:rPr>
              <a:t>Route for vehicle 0: </a:t>
            </a:r>
            <a:r>
              <a:rPr lang="en-US" sz="1400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sz="1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71680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Distance = 1780m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0" name="Picture 9" descr="A graph with colored arrows and dots&#10;&#10;Description automatically generated">
            <a:hlinkClick r:id="rId3" action="ppaction://hlinkfile"/>
            <a:extLst>
              <a:ext uri="{FF2B5EF4-FFF2-40B4-BE49-F238E27FC236}">
                <a16:creationId xmlns:a16="http://schemas.microsoft.com/office/drawing/2014/main" id="{D311BA8E-8A5E-0A5F-93DB-59D5D7DA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63" y="1404310"/>
            <a:ext cx="4117117" cy="3450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A001C-D29B-D839-E748-B1E490F1DF5E}"/>
              </a:ext>
            </a:extLst>
          </p:cNvPr>
          <p:cNvSpPr txBox="1"/>
          <p:nvPr/>
        </p:nvSpPr>
        <p:spPr>
          <a:xfrm>
            <a:off x="490575" y="798958"/>
            <a:ext cx="797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Our VRP can handle customer customization, too. So, what does customer customization mean?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5ECB1-7D9B-BE0D-84D5-D7F1CB006016}"/>
              </a:ext>
            </a:extLst>
          </p:cNvPr>
          <p:cNvSpPr txBox="1"/>
          <p:nvPr/>
        </p:nvSpPr>
        <p:spPr>
          <a:xfrm>
            <a:off x="4338757" y="4915045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F9ABB-FBBC-06D3-2AC2-28F2433D5420}"/>
              </a:ext>
            </a:extLst>
          </p:cNvPr>
          <p:cNvSpPr txBox="1"/>
          <p:nvPr/>
        </p:nvSpPr>
        <p:spPr>
          <a:xfrm>
            <a:off x="652699" y="1189733"/>
            <a:ext cx="830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 if our customer requirement is to deliver goods within their customized specific time periods?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932A5-30F4-E72D-739C-A9B7CB94DB67}"/>
              </a:ext>
            </a:extLst>
          </p:cNvPr>
          <p:cNvSpPr txBox="1"/>
          <p:nvPr/>
        </p:nvSpPr>
        <p:spPr>
          <a:xfrm>
            <a:off x="1022669" y="1646535"/>
            <a:ext cx="3197082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+mj-lt"/>
              </a:rPr>
              <a:t>For example: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Locations   :   Time Window range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	:    7-12</a:t>
            </a:r>
          </a:p>
          <a:p>
            <a:r>
              <a:rPr lang="en-US" dirty="0">
                <a:solidFill>
                  <a:schemeClr val="tx1"/>
                </a:solidFill>
              </a:rPr>
              <a:t>2	:    10-15</a:t>
            </a:r>
          </a:p>
          <a:p>
            <a:r>
              <a:rPr lang="en-US" dirty="0">
                <a:solidFill>
                  <a:schemeClr val="tx1"/>
                </a:solidFill>
              </a:rPr>
              <a:t>3	:    16-18</a:t>
            </a:r>
          </a:p>
          <a:p>
            <a:r>
              <a:rPr lang="en-US" dirty="0">
                <a:solidFill>
                  <a:schemeClr val="tx1"/>
                </a:solidFill>
              </a:rPr>
              <a:t>4	:    10-13</a:t>
            </a:r>
          </a:p>
          <a:p>
            <a:r>
              <a:rPr lang="en-US" dirty="0">
                <a:solidFill>
                  <a:schemeClr val="tx1"/>
                </a:solidFill>
              </a:rPr>
              <a:t>5	:     0-5</a:t>
            </a:r>
          </a:p>
          <a:p>
            <a:r>
              <a:rPr lang="en-US" dirty="0">
                <a:solidFill>
                  <a:schemeClr val="tx1"/>
                </a:solidFill>
              </a:rPr>
              <a:t>6	:     5-10</a:t>
            </a:r>
          </a:p>
          <a:p>
            <a:r>
              <a:rPr lang="en-US" dirty="0">
                <a:solidFill>
                  <a:schemeClr val="tx1"/>
                </a:solidFill>
              </a:rPr>
              <a:t>7	:     0-4</a:t>
            </a:r>
          </a:p>
          <a:p>
            <a:r>
              <a:rPr lang="en-US" dirty="0">
                <a:solidFill>
                  <a:schemeClr val="tx1"/>
                </a:solidFill>
              </a:rPr>
              <a:t>8	:     5-10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22F919-C53E-DA69-9022-2CA9FE8B86D4}"/>
              </a:ext>
            </a:extLst>
          </p:cNvPr>
          <p:cNvSpPr txBox="1"/>
          <p:nvPr/>
        </p:nvSpPr>
        <p:spPr>
          <a:xfrm>
            <a:off x="4478328" y="1872483"/>
            <a:ext cx="3420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Locations:        Time Window range</a:t>
            </a:r>
          </a:p>
          <a:p>
            <a:r>
              <a:rPr lang="en-US" dirty="0">
                <a:solidFill>
                  <a:schemeClr val="tx1"/>
                </a:solidFill>
              </a:rPr>
              <a:t>9	:     0-3</a:t>
            </a:r>
          </a:p>
          <a:p>
            <a:r>
              <a:rPr lang="en-US" dirty="0">
                <a:solidFill>
                  <a:schemeClr val="tx1"/>
                </a:solidFill>
              </a:rPr>
              <a:t>10	:     10-16</a:t>
            </a:r>
          </a:p>
          <a:p>
            <a:r>
              <a:rPr lang="en-US" dirty="0">
                <a:solidFill>
                  <a:schemeClr val="tx1"/>
                </a:solidFill>
              </a:rPr>
              <a:t>11	:     10-15</a:t>
            </a:r>
          </a:p>
          <a:p>
            <a:r>
              <a:rPr lang="en-US" dirty="0">
                <a:solidFill>
                  <a:schemeClr val="tx1"/>
                </a:solidFill>
              </a:rPr>
              <a:t>12	:     0-5</a:t>
            </a:r>
          </a:p>
          <a:p>
            <a:r>
              <a:rPr lang="en-US" dirty="0">
                <a:solidFill>
                  <a:schemeClr val="tx1"/>
                </a:solidFill>
              </a:rPr>
              <a:t>13	:     5-10</a:t>
            </a:r>
          </a:p>
          <a:p>
            <a:r>
              <a:rPr lang="en-US" dirty="0">
                <a:solidFill>
                  <a:schemeClr val="tx1"/>
                </a:solidFill>
              </a:rPr>
              <a:t>14	:     7-8</a:t>
            </a:r>
          </a:p>
          <a:p>
            <a:r>
              <a:rPr lang="en-US" dirty="0">
                <a:solidFill>
                  <a:schemeClr val="tx1"/>
                </a:solidFill>
              </a:rPr>
              <a:t>15	:     10-15</a:t>
            </a:r>
          </a:p>
          <a:p>
            <a:r>
              <a:rPr lang="en-US" dirty="0">
                <a:solidFill>
                  <a:schemeClr val="tx1"/>
                </a:solidFill>
              </a:rPr>
              <a:t>16	:      11-15</a:t>
            </a:r>
          </a:p>
        </p:txBody>
      </p:sp>
      <p:sp>
        <p:nvSpPr>
          <p:cNvPr id="11" name="Google Shape;2649;p77">
            <a:extLst>
              <a:ext uri="{FF2B5EF4-FFF2-40B4-BE49-F238E27FC236}">
                <a16:creationId xmlns:a16="http://schemas.microsoft.com/office/drawing/2014/main" id="{89D50109-DF08-1EDB-B486-B65D2927E0B3}"/>
              </a:ext>
            </a:extLst>
          </p:cNvPr>
          <p:cNvSpPr txBox="1"/>
          <p:nvPr/>
        </p:nvSpPr>
        <p:spPr>
          <a:xfrm>
            <a:off x="251992" y="3904344"/>
            <a:ext cx="8762468" cy="106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So, we have to update the following constraint 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Time Window=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 (7, 12),(10, 15), (16, 18),(10, 13),(0, 5),(5, 10), (0, 4), (5, 10),(0, 3),(10, 16),(10, 15),(0, 5), (5, 10),  (7, 8), (10, 15), (11, 15) </a:t>
            </a:r>
            <a:r>
              <a:rPr lang="en-US" altLang="en-US" sz="1200" dirty="0">
                <a:solidFill>
                  <a:schemeClr val="tx1"/>
                </a:solidFill>
                <a:latin typeface="Arial Unicode MS"/>
              </a:rPr>
              <a:t>]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and the time matrix.  </a:t>
            </a:r>
            <a:r>
              <a:rPr lang="en-US" sz="1200" b="1" dirty="0">
                <a:solidFill>
                  <a:schemeClr val="tx1"/>
                </a:solidFill>
              </a:rPr>
              <a:t>What is Time Matrix?</a:t>
            </a: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DDA291-7487-70D6-A87C-0540D5F06219}"/>
              </a:ext>
            </a:extLst>
          </p:cNvPr>
          <p:cNvGrpSpPr/>
          <p:nvPr/>
        </p:nvGrpSpPr>
        <p:grpSpPr>
          <a:xfrm>
            <a:off x="-1972703" y="2869404"/>
            <a:ext cx="1879944" cy="1901268"/>
            <a:chOff x="6215705" y="1409525"/>
            <a:chExt cx="2630979" cy="2841911"/>
          </a:xfrm>
        </p:grpSpPr>
        <p:sp>
          <p:nvSpPr>
            <p:cNvPr id="3" name="Google Shape;1869;p63">
              <a:extLst>
                <a:ext uri="{FF2B5EF4-FFF2-40B4-BE49-F238E27FC236}">
                  <a16:creationId xmlns:a16="http://schemas.microsoft.com/office/drawing/2014/main" id="{9B8414FC-B280-5D59-2388-D17D87E7C98D}"/>
                </a:ext>
              </a:extLst>
            </p:cNvPr>
            <p:cNvSpPr/>
            <p:nvPr/>
          </p:nvSpPr>
          <p:spPr>
            <a:xfrm flipH="1">
              <a:off x="6264006" y="3995114"/>
              <a:ext cx="2582678" cy="256322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4" name="Google Shape;1870;p63">
              <a:extLst>
                <a:ext uri="{FF2B5EF4-FFF2-40B4-BE49-F238E27FC236}">
                  <a16:creationId xmlns:a16="http://schemas.microsoft.com/office/drawing/2014/main" id="{3A72917F-9A09-1696-2A23-823D8728CB5C}"/>
                </a:ext>
              </a:extLst>
            </p:cNvPr>
            <p:cNvGrpSpPr/>
            <p:nvPr/>
          </p:nvGrpSpPr>
          <p:grpSpPr>
            <a:xfrm>
              <a:off x="6215705" y="1409525"/>
              <a:ext cx="2554269" cy="2703551"/>
              <a:chOff x="5948750" y="2008350"/>
              <a:chExt cx="529900" cy="523575"/>
            </a:xfrm>
          </p:grpSpPr>
          <p:sp>
            <p:nvSpPr>
              <p:cNvPr id="12" name="Google Shape;1871;p63">
                <a:extLst>
                  <a:ext uri="{FF2B5EF4-FFF2-40B4-BE49-F238E27FC236}">
                    <a16:creationId xmlns:a16="http://schemas.microsoft.com/office/drawing/2014/main" id="{B77FF8D4-554C-EDC0-FABE-D1CEBBA2008E}"/>
                  </a:ext>
                </a:extLst>
              </p:cNvPr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313" extrusionOk="0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1872;p63">
                <a:extLst>
                  <a:ext uri="{FF2B5EF4-FFF2-40B4-BE49-F238E27FC236}">
                    <a16:creationId xmlns:a16="http://schemas.microsoft.com/office/drawing/2014/main" id="{17CBE8A3-F047-A45F-0CC6-5988A19AAB6E}"/>
                  </a:ext>
                </a:extLst>
              </p:cNvPr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614" extrusionOk="0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1873;p63">
                <a:extLst>
                  <a:ext uri="{FF2B5EF4-FFF2-40B4-BE49-F238E27FC236}">
                    <a16:creationId xmlns:a16="http://schemas.microsoft.com/office/drawing/2014/main" id="{CED82E40-3604-C05C-C732-849AD8F44D7B}"/>
                  </a:ext>
                </a:extLst>
              </p:cNvPr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1" extrusionOk="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1874;p63">
                <a:extLst>
                  <a:ext uri="{FF2B5EF4-FFF2-40B4-BE49-F238E27FC236}">
                    <a16:creationId xmlns:a16="http://schemas.microsoft.com/office/drawing/2014/main" id="{F5A83AC9-1D02-1CF4-A601-80845F11A935}"/>
                  </a:ext>
                </a:extLst>
              </p:cNvPr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062" extrusionOk="0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1875;p63">
                <a:extLst>
                  <a:ext uri="{FF2B5EF4-FFF2-40B4-BE49-F238E27FC236}">
                    <a16:creationId xmlns:a16="http://schemas.microsoft.com/office/drawing/2014/main" id="{DE6CF48A-B730-9703-9ADF-13F1FAEF9C05}"/>
                  </a:ext>
                </a:extLst>
              </p:cNvPr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597" extrusionOk="0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1876;p63">
                <a:extLst>
                  <a:ext uri="{FF2B5EF4-FFF2-40B4-BE49-F238E27FC236}">
                    <a16:creationId xmlns:a16="http://schemas.microsoft.com/office/drawing/2014/main" id="{6BC0B906-F2D6-B136-43C7-AA13890D1FE5}"/>
                  </a:ext>
                </a:extLst>
              </p:cNvPr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4" extrusionOk="0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1877;p63">
                <a:extLst>
                  <a:ext uri="{FF2B5EF4-FFF2-40B4-BE49-F238E27FC236}">
                    <a16:creationId xmlns:a16="http://schemas.microsoft.com/office/drawing/2014/main" id="{5C2AE1EE-3314-A0FE-0470-FBBF046A1B63}"/>
                  </a:ext>
                </a:extLst>
              </p:cNvPr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873" extrusionOk="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1878;p63">
                <a:extLst>
                  <a:ext uri="{FF2B5EF4-FFF2-40B4-BE49-F238E27FC236}">
                    <a16:creationId xmlns:a16="http://schemas.microsoft.com/office/drawing/2014/main" id="{37C3E0A7-FCC3-E025-810F-AC19354AF875}"/>
                  </a:ext>
                </a:extLst>
              </p:cNvPr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66" extrusionOk="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1879;p63">
                <a:extLst>
                  <a:ext uri="{FF2B5EF4-FFF2-40B4-BE49-F238E27FC236}">
                    <a16:creationId xmlns:a16="http://schemas.microsoft.com/office/drawing/2014/main" id="{F84554F6-D1D9-45CB-4FE3-E1D782E02A30}"/>
                  </a:ext>
                </a:extLst>
              </p:cNvPr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4866" extrusionOk="0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1880;p63">
                <a:extLst>
                  <a:ext uri="{FF2B5EF4-FFF2-40B4-BE49-F238E27FC236}">
                    <a16:creationId xmlns:a16="http://schemas.microsoft.com/office/drawing/2014/main" id="{4648E297-B5F9-B338-519B-3F6680EACA31}"/>
                  </a:ext>
                </a:extLst>
              </p:cNvPr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4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" name="Google Shape;1881;p63">
                <a:extLst>
                  <a:ext uri="{FF2B5EF4-FFF2-40B4-BE49-F238E27FC236}">
                    <a16:creationId xmlns:a16="http://schemas.microsoft.com/office/drawing/2014/main" id="{35169151-C5E3-4583-AAA3-C5BCEA2A9306}"/>
                  </a:ext>
                </a:extLst>
              </p:cNvPr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6316" extrusionOk="0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1882;p63">
                <a:extLst>
                  <a:ext uri="{FF2B5EF4-FFF2-40B4-BE49-F238E27FC236}">
                    <a16:creationId xmlns:a16="http://schemas.microsoft.com/office/drawing/2014/main" id="{4FE4265B-C625-5F14-2B5D-DCBD66638AB2}"/>
                  </a:ext>
                </a:extLst>
              </p:cNvPr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19" extrusionOk="0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1883;p63">
                <a:extLst>
                  <a:ext uri="{FF2B5EF4-FFF2-40B4-BE49-F238E27FC236}">
                    <a16:creationId xmlns:a16="http://schemas.microsoft.com/office/drawing/2014/main" id="{ED1D8176-D693-5764-E5C5-37D0AAE15D99}"/>
                  </a:ext>
                </a:extLst>
              </p:cNvPr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316" extrusionOk="0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1884;p63">
                <a:extLst>
                  <a:ext uri="{FF2B5EF4-FFF2-40B4-BE49-F238E27FC236}">
                    <a16:creationId xmlns:a16="http://schemas.microsoft.com/office/drawing/2014/main" id="{4653A6A3-A69A-EE0C-7A08-721D244CD978}"/>
                  </a:ext>
                </a:extLst>
              </p:cNvPr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2880" extrusionOk="0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1885;p63">
                <a:extLst>
                  <a:ext uri="{FF2B5EF4-FFF2-40B4-BE49-F238E27FC236}">
                    <a16:creationId xmlns:a16="http://schemas.microsoft.com/office/drawing/2014/main" id="{E20CF48C-40C3-E846-9B3C-27C0C747AEC3}"/>
                  </a:ext>
                </a:extLst>
              </p:cNvPr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874" extrusionOk="0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1886;p63">
                <a:extLst>
                  <a:ext uri="{FF2B5EF4-FFF2-40B4-BE49-F238E27FC236}">
                    <a16:creationId xmlns:a16="http://schemas.microsoft.com/office/drawing/2014/main" id="{639BF364-CFED-3E98-6413-168E00F76C23}"/>
                  </a:ext>
                </a:extLst>
              </p:cNvPr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2871" extrusionOk="0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1887;p63">
                <a:extLst>
                  <a:ext uri="{FF2B5EF4-FFF2-40B4-BE49-F238E27FC236}">
                    <a16:creationId xmlns:a16="http://schemas.microsoft.com/office/drawing/2014/main" id="{4488491C-5955-4BFC-CB53-252C0AA91A3F}"/>
                  </a:ext>
                </a:extLst>
              </p:cNvPr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2328" extrusionOk="0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1888;p63">
                <a:extLst>
                  <a:ext uri="{FF2B5EF4-FFF2-40B4-BE49-F238E27FC236}">
                    <a16:creationId xmlns:a16="http://schemas.microsoft.com/office/drawing/2014/main" id="{0BDCA1A0-B939-0805-64B1-1B91C1D76D9F}"/>
                  </a:ext>
                </a:extLst>
              </p:cNvPr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87" extrusionOk="0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1889;p63">
                <a:extLst>
                  <a:ext uri="{FF2B5EF4-FFF2-40B4-BE49-F238E27FC236}">
                    <a16:creationId xmlns:a16="http://schemas.microsoft.com/office/drawing/2014/main" id="{E611EE28-F126-C225-2F3C-41D6D5F469CD}"/>
                  </a:ext>
                </a:extLst>
              </p:cNvPr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72" extrusionOk="0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1890;p63">
                <a:extLst>
                  <a:ext uri="{FF2B5EF4-FFF2-40B4-BE49-F238E27FC236}">
                    <a16:creationId xmlns:a16="http://schemas.microsoft.com/office/drawing/2014/main" id="{A306940A-44D6-CA9A-4A4B-E76EA91D522B}"/>
                  </a:ext>
                </a:extLst>
              </p:cNvPr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23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1891;p63">
                <a:extLst>
                  <a:ext uri="{FF2B5EF4-FFF2-40B4-BE49-F238E27FC236}">
                    <a16:creationId xmlns:a16="http://schemas.microsoft.com/office/drawing/2014/main" id="{CF3BDA74-F6E3-7B3C-B509-91209028F47E}"/>
                  </a:ext>
                </a:extLst>
              </p:cNvPr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62" extrusionOk="0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1892;p63">
                <a:extLst>
                  <a:ext uri="{FF2B5EF4-FFF2-40B4-BE49-F238E27FC236}">
                    <a16:creationId xmlns:a16="http://schemas.microsoft.com/office/drawing/2014/main" id="{0020B7E5-80A9-8E76-38F2-CEAC1B2B827A}"/>
                  </a:ext>
                </a:extLst>
              </p:cNvPr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351" extrusionOk="0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1893;p63">
                <a:extLst>
                  <a:ext uri="{FF2B5EF4-FFF2-40B4-BE49-F238E27FC236}">
                    <a16:creationId xmlns:a16="http://schemas.microsoft.com/office/drawing/2014/main" id="{D8A72593-C6DC-D7DC-153F-A8B67808144A}"/>
                  </a:ext>
                </a:extLst>
              </p:cNvPr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75" extrusionOk="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5" name="Google Shape;1894;p63">
                <a:extLst>
                  <a:ext uri="{FF2B5EF4-FFF2-40B4-BE49-F238E27FC236}">
                    <a16:creationId xmlns:a16="http://schemas.microsoft.com/office/drawing/2014/main" id="{48DBB27B-4045-98CB-404B-5740F748F9C6}"/>
                  </a:ext>
                </a:extLst>
              </p:cNvPr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98" extrusionOk="0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6" name="Google Shape;1895;p63">
                <a:extLst>
                  <a:ext uri="{FF2B5EF4-FFF2-40B4-BE49-F238E27FC236}">
                    <a16:creationId xmlns:a16="http://schemas.microsoft.com/office/drawing/2014/main" id="{7154C7BB-8F3B-E1A2-1738-6A78439B343E}"/>
                  </a:ext>
                </a:extLst>
              </p:cNvPr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52" extrusionOk="0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7" name="Google Shape;1896;p63">
                <a:extLst>
                  <a:ext uri="{FF2B5EF4-FFF2-40B4-BE49-F238E27FC236}">
                    <a16:creationId xmlns:a16="http://schemas.microsoft.com/office/drawing/2014/main" id="{5ED01687-0507-0569-EB44-7C6DE0CBD0E7}"/>
                  </a:ext>
                </a:extLst>
              </p:cNvPr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349" extrusionOk="0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8" name="Google Shape;1897;p63">
                <a:extLst>
                  <a:ext uri="{FF2B5EF4-FFF2-40B4-BE49-F238E27FC236}">
                    <a16:creationId xmlns:a16="http://schemas.microsoft.com/office/drawing/2014/main" id="{D3C9FB31-8D5D-307B-0CD9-0042C2F1AF2D}"/>
                  </a:ext>
                </a:extLst>
              </p:cNvPr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74" extrusionOk="0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9" name="Google Shape;1898;p63">
                <a:extLst>
                  <a:ext uri="{FF2B5EF4-FFF2-40B4-BE49-F238E27FC236}">
                    <a16:creationId xmlns:a16="http://schemas.microsoft.com/office/drawing/2014/main" id="{BCB5FB6C-804A-0D72-3529-E1855848C290}"/>
                  </a:ext>
                </a:extLst>
              </p:cNvPr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9" extrusionOk="0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0" name="Google Shape;1899;p63">
                <a:extLst>
                  <a:ext uri="{FF2B5EF4-FFF2-40B4-BE49-F238E27FC236}">
                    <a16:creationId xmlns:a16="http://schemas.microsoft.com/office/drawing/2014/main" id="{602988A8-FC35-536C-3DD0-1E157CC9C01C}"/>
                  </a:ext>
                </a:extLst>
              </p:cNvPr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355" extrusionOk="0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1" name="Google Shape;1900;p63">
                <a:extLst>
                  <a:ext uri="{FF2B5EF4-FFF2-40B4-BE49-F238E27FC236}">
                    <a16:creationId xmlns:a16="http://schemas.microsoft.com/office/drawing/2014/main" id="{5EEEB6A5-8730-2786-E20E-DF8B67E73268}"/>
                  </a:ext>
                </a:extLst>
              </p:cNvPr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843" extrusionOk="0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2" name="Google Shape;1901;p63">
                <a:extLst>
                  <a:ext uri="{FF2B5EF4-FFF2-40B4-BE49-F238E27FC236}">
                    <a16:creationId xmlns:a16="http://schemas.microsoft.com/office/drawing/2014/main" id="{4A7DD2F2-A7B3-66A0-5ED1-CC296695A547}"/>
                  </a:ext>
                </a:extLst>
              </p:cNvPr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342" extrusionOk="0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3" name="Google Shape;1902;p63">
                <a:extLst>
                  <a:ext uri="{FF2B5EF4-FFF2-40B4-BE49-F238E27FC236}">
                    <a16:creationId xmlns:a16="http://schemas.microsoft.com/office/drawing/2014/main" id="{8ABEF085-7033-308D-E287-53B80226653B}"/>
                  </a:ext>
                </a:extLst>
              </p:cNvPr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9263" extrusionOk="0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4" name="Google Shape;1903;p63">
                <a:extLst>
                  <a:ext uri="{FF2B5EF4-FFF2-40B4-BE49-F238E27FC236}">
                    <a16:creationId xmlns:a16="http://schemas.microsoft.com/office/drawing/2014/main" id="{146BD261-B0C7-8E9C-99BD-4C33ECBD5C79}"/>
                  </a:ext>
                </a:extLst>
              </p:cNvPr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909" extrusionOk="0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5" name="Google Shape;1904;p63">
                <a:extLst>
                  <a:ext uri="{FF2B5EF4-FFF2-40B4-BE49-F238E27FC236}">
                    <a16:creationId xmlns:a16="http://schemas.microsoft.com/office/drawing/2014/main" id="{6B27504E-6CD2-D5A3-2226-88BCA5284F3C}"/>
                  </a:ext>
                </a:extLst>
              </p:cNvPr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82" extrusionOk="0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6" name="Google Shape;1905;p63">
                <a:extLst>
                  <a:ext uri="{FF2B5EF4-FFF2-40B4-BE49-F238E27FC236}">
                    <a16:creationId xmlns:a16="http://schemas.microsoft.com/office/drawing/2014/main" id="{F525917A-A1FD-E250-6FA3-2A5AC93378BF}"/>
                  </a:ext>
                </a:extLst>
              </p:cNvPr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7247" extrusionOk="0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7" name="Google Shape;1906;p63">
                <a:extLst>
                  <a:ext uri="{FF2B5EF4-FFF2-40B4-BE49-F238E27FC236}">
                    <a16:creationId xmlns:a16="http://schemas.microsoft.com/office/drawing/2014/main" id="{75606075-328E-691A-6C51-8524B0B1F444}"/>
                  </a:ext>
                </a:extLst>
              </p:cNvPr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603" extrusionOk="0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8" name="Google Shape;1907;p63">
                <a:extLst>
                  <a:ext uri="{FF2B5EF4-FFF2-40B4-BE49-F238E27FC236}">
                    <a16:creationId xmlns:a16="http://schemas.microsoft.com/office/drawing/2014/main" id="{5972E837-C9AB-76AD-38C3-9B2AE427A3A1}"/>
                  </a:ext>
                </a:extLst>
              </p:cNvPr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754" h="3442" extrusionOk="0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9" name="Google Shape;1908;p63">
                <a:extLst>
                  <a:ext uri="{FF2B5EF4-FFF2-40B4-BE49-F238E27FC236}">
                    <a16:creationId xmlns:a16="http://schemas.microsoft.com/office/drawing/2014/main" id="{1E019B9A-06F4-45CA-0F0E-57DF2C30D878}"/>
                  </a:ext>
                </a:extLst>
              </p:cNvPr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6806" extrusionOk="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0" name="Google Shape;1909;p63">
                <a:extLst>
                  <a:ext uri="{FF2B5EF4-FFF2-40B4-BE49-F238E27FC236}">
                    <a16:creationId xmlns:a16="http://schemas.microsoft.com/office/drawing/2014/main" id="{08B48947-5A87-6123-E967-D0CADA1E8426}"/>
                  </a:ext>
                </a:extLst>
              </p:cNvPr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5616" extrusionOk="0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1910;p63">
                <a:extLst>
                  <a:ext uri="{FF2B5EF4-FFF2-40B4-BE49-F238E27FC236}">
                    <a16:creationId xmlns:a16="http://schemas.microsoft.com/office/drawing/2014/main" id="{21A17FED-E24A-C27D-1B2A-5DA02E97A562}"/>
                  </a:ext>
                </a:extLst>
              </p:cNvPr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46" extrusionOk="0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2" name="Google Shape;1911;p63">
                <a:extLst>
                  <a:ext uri="{FF2B5EF4-FFF2-40B4-BE49-F238E27FC236}">
                    <a16:creationId xmlns:a16="http://schemas.microsoft.com/office/drawing/2014/main" id="{14956C49-F54F-C4CD-F48A-2C206755015E}"/>
                  </a:ext>
                </a:extLst>
              </p:cNvPr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4" extrusionOk="0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1912;p63">
                <a:extLst>
                  <a:ext uri="{FF2B5EF4-FFF2-40B4-BE49-F238E27FC236}">
                    <a16:creationId xmlns:a16="http://schemas.microsoft.com/office/drawing/2014/main" id="{5C8EE82D-5867-8510-977B-2C98A8C0AD4D}"/>
                  </a:ext>
                </a:extLst>
              </p:cNvPr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062" extrusionOk="0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1913;p63">
                <a:extLst>
                  <a:ext uri="{FF2B5EF4-FFF2-40B4-BE49-F238E27FC236}">
                    <a16:creationId xmlns:a16="http://schemas.microsoft.com/office/drawing/2014/main" id="{3CDAA4EE-1243-28C5-CD01-6EDA8ABBA736}"/>
                  </a:ext>
                </a:extLst>
              </p:cNvPr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97" extrusionOk="0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1914;p63">
                <a:extLst>
                  <a:ext uri="{FF2B5EF4-FFF2-40B4-BE49-F238E27FC236}">
                    <a16:creationId xmlns:a16="http://schemas.microsoft.com/office/drawing/2014/main" id="{6C34D9D4-7425-BF18-6734-E072858AD039}"/>
                  </a:ext>
                </a:extLst>
              </p:cNvPr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37" extrusionOk="0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1915;p63">
                <a:extLst>
                  <a:ext uri="{FF2B5EF4-FFF2-40B4-BE49-F238E27FC236}">
                    <a16:creationId xmlns:a16="http://schemas.microsoft.com/office/drawing/2014/main" id="{B73F7E4B-F039-AC45-1633-395EDFCBC649}"/>
                  </a:ext>
                </a:extLst>
              </p:cNvPr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870" extrusionOk="0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" name="Google Shape;1916;p63">
                <a:extLst>
                  <a:ext uri="{FF2B5EF4-FFF2-40B4-BE49-F238E27FC236}">
                    <a16:creationId xmlns:a16="http://schemas.microsoft.com/office/drawing/2014/main" id="{DD24F420-50DF-FCBB-86B1-66D4B744DC28}"/>
                  </a:ext>
                </a:extLst>
              </p:cNvPr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63" extrusionOk="0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" name="Google Shape;1917;p63">
                <a:extLst>
                  <a:ext uri="{FF2B5EF4-FFF2-40B4-BE49-F238E27FC236}">
                    <a16:creationId xmlns:a16="http://schemas.microsoft.com/office/drawing/2014/main" id="{C6F45CAB-E69B-D13A-7399-C07EC00847E0}"/>
                  </a:ext>
                </a:extLst>
              </p:cNvPr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313" extrusionOk="0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9" name="Google Shape;1918;p63">
                <a:extLst>
                  <a:ext uri="{FF2B5EF4-FFF2-40B4-BE49-F238E27FC236}">
                    <a16:creationId xmlns:a16="http://schemas.microsoft.com/office/drawing/2014/main" id="{9A6215E1-FA24-EF7C-6039-35F0ED3AE591}"/>
                  </a:ext>
                </a:extLst>
              </p:cNvPr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35" extrusionOk="0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1919;p63">
                <a:extLst>
                  <a:ext uri="{FF2B5EF4-FFF2-40B4-BE49-F238E27FC236}">
                    <a16:creationId xmlns:a16="http://schemas.microsoft.com/office/drawing/2014/main" id="{8E30FFF3-AEB9-FA93-FF5D-13D08362FC24}"/>
                  </a:ext>
                </a:extLst>
              </p:cNvPr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97" extrusionOk="0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1920;p63">
                <a:extLst>
                  <a:ext uri="{FF2B5EF4-FFF2-40B4-BE49-F238E27FC236}">
                    <a16:creationId xmlns:a16="http://schemas.microsoft.com/office/drawing/2014/main" id="{C30AEA03-8979-569C-05DB-97EBEEB87804}"/>
                  </a:ext>
                </a:extLst>
              </p:cNvPr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0" extrusionOk="0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" name="Google Shape;1921;p63">
                <a:extLst>
                  <a:ext uri="{FF2B5EF4-FFF2-40B4-BE49-F238E27FC236}">
                    <a16:creationId xmlns:a16="http://schemas.microsoft.com/office/drawing/2014/main" id="{BCEF9C15-ACBF-A5A9-7E72-F24538ACA833}"/>
                  </a:ext>
                </a:extLst>
              </p:cNvPr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484" extrusionOk="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" name="Google Shape;1922;p63">
                <a:extLst>
                  <a:ext uri="{FF2B5EF4-FFF2-40B4-BE49-F238E27FC236}">
                    <a16:creationId xmlns:a16="http://schemas.microsoft.com/office/drawing/2014/main" id="{6FBE6C34-9876-C89D-9844-368062D3C8E9}"/>
                  </a:ext>
                </a:extLst>
              </p:cNvPr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741" extrusionOk="0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" name="Google Shape;1923;p63">
                <a:extLst>
                  <a:ext uri="{FF2B5EF4-FFF2-40B4-BE49-F238E27FC236}">
                    <a16:creationId xmlns:a16="http://schemas.microsoft.com/office/drawing/2014/main" id="{607DBD1A-0043-1EB0-82E8-BC2F51E9AD25}"/>
                  </a:ext>
                </a:extLst>
              </p:cNvPr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3615" extrusionOk="0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" name="Google Shape;1924;p63">
                <a:extLst>
                  <a:ext uri="{FF2B5EF4-FFF2-40B4-BE49-F238E27FC236}">
                    <a16:creationId xmlns:a16="http://schemas.microsoft.com/office/drawing/2014/main" id="{9D94F09E-F7CC-CF43-DAA7-3E942F20C61A}"/>
                  </a:ext>
                </a:extLst>
              </p:cNvPr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781" extrusionOk="0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" name="Google Shape;1925;p63">
                <a:extLst>
                  <a:ext uri="{FF2B5EF4-FFF2-40B4-BE49-F238E27FC236}">
                    <a16:creationId xmlns:a16="http://schemas.microsoft.com/office/drawing/2014/main" id="{2BE948CB-96B6-F96E-F432-9669C643FB2C}"/>
                  </a:ext>
                </a:extLst>
              </p:cNvPr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7" extrusionOk="0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" name="Google Shape;1926;p63">
                <a:extLst>
                  <a:ext uri="{FF2B5EF4-FFF2-40B4-BE49-F238E27FC236}">
                    <a16:creationId xmlns:a16="http://schemas.microsoft.com/office/drawing/2014/main" id="{CFCDECFD-3175-FFB3-0084-C35821481A51}"/>
                  </a:ext>
                </a:extLst>
              </p:cNvPr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1" extrusionOk="0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8" name="Google Shape;1927;p63">
                <a:extLst>
                  <a:ext uri="{FF2B5EF4-FFF2-40B4-BE49-F238E27FC236}">
                    <a16:creationId xmlns:a16="http://schemas.microsoft.com/office/drawing/2014/main" id="{B72E3763-8FDA-BAAB-CF5A-81C41F841861}"/>
                  </a:ext>
                </a:extLst>
              </p:cNvPr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65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" name="Google Shape;1928;p63">
                <a:extLst>
                  <a:ext uri="{FF2B5EF4-FFF2-40B4-BE49-F238E27FC236}">
                    <a16:creationId xmlns:a16="http://schemas.microsoft.com/office/drawing/2014/main" id="{8058E4EF-BC5A-8C93-D133-59429D5A2211}"/>
                  </a:ext>
                </a:extLst>
              </p:cNvPr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" name="Google Shape;1929;p63">
                <a:extLst>
                  <a:ext uri="{FF2B5EF4-FFF2-40B4-BE49-F238E27FC236}">
                    <a16:creationId xmlns:a16="http://schemas.microsoft.com/office/drawing/2014/main" id="{6CB6723B-897D-85E4-1277-56D3D94C65F8}"/>
                  </a:ext>
                </a:extLst>
              </p:cNvPr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28" extrusionOk="0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" name="Google Shape;1930;p63">
                <a:extLst>
                  <a:ext uri="{FF2B5EF4-FFF2-40B4-BE49-F238E27FC236}">
                    <a16:creationId xmlns:a16="http://schemas.microsoft.com/office/drawing/2014/main" id="{25FF5769-9F0D-2C01-1779-1C9F9F428655}"/>
                  </a:ext>
                </a:extLst>
              </p:cNvPr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" name="Google Shape;1931;p63">
                <a:extLst>
                  <a:ext uri="{FF2B5EF4-FFF2-40B4-BE49-F238E27FC236}">
                    <a16:creationId xmlns:a16="http://schemas.microsoft.com/office/drawing/2014/main" id="{C16300D4-5C07-4CB7-24FC-03BC5C946EA3}"/>
                  </a:ext>
                </a:extLst>
              </p:cNvPr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8" extrusionOk="0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3" name="Google Shape;1932;p63">
                <a:extLst>
                  <a:ext uri="{FF2B5EF4-FFF2-40B4-BE49-F238E27FC236}">
                    <a16:creationId xmlns:a16="http://schemas.microsoft.com/office/drawing/2014/main" id="{79DBED45-0EAB-3A83-DA90-0C0FA84B97D3}"/>
                  </a:ext>
                </a:extLst>
              </p:cNvPr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228" extrusionOk="0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4" name="Google Shape;1933;p63">
                <a:extLst>
                  <a:ext uri="{FF2B5EF4-FFF2-40B4-BE49-F238E27FC236}">
                    <a16:creationId xmlns:a16="http://schemas.microsoft.com/office/drawing/2014/main" id="{53D010A1-37B2-E870-0E5C-EB9500A58D19}"/>
                  </a:ext>
                </a:extLst>
              </p:cNvPr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53" extrusionOk="0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81" name="Google Shape;2651;p77">
            <a:extLst>
              <a:ext uri="{FF2B5EF4-FFF2-40B4-BE49-F238E27FC236}">
                <a16:creationId xmlns:a16="http://schemas.microsoft.com/office/drawing/2014/main" id="{361F4A3F-B883-F89A-139B-79537E80B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714" y="27731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tx1"/>
                </a:solidFill>
                <a:latin typeface="+mj-lt"/>
              </a:rPr>
              <a:t>VRP with Time Window</a:t>
            </a:r>
            <a:endParaRPr sz="33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30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651;p77">
            <a:extLst>
              <a:ext uri="{FF2B5EF4-FFF2-40B4-BE49-F238E27FC236}">
                <a16:creationId xmlns:a16="http://schemas.microsoft.com/office/drawing/2014/main" id="{0B4DDB5C-676B-D219-104D-644620AC3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4714" y="27731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VRP with Time Window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2" name="Google Shape;2649;p77">
            <a:extLst>
              <a:ext uri="{FF2B5EF4-FFF2-40B4-BE49-F238E27FC236}">
                <a16:creationId xmlns:a16="http://schemas.microsoft.com/office/drawing/2014/main" id="{1C0BCDC6-EF66-59DA-D7A2-946DE70C28C1}"/>
              </a:ext>
            </a:extLst>
          </p:cNvPr>
          <p:cNvSpPr txBox="1"/>
          <p:nvPr/>
        </p:nvSpPr>
        <p:spPr>
          <a:xfrm>
            <a:off x="522655" y="736251"/>
            <a:ext cx="7961248" cy="11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For different 16 locations, We calculate the travelling time from each location to other locations by Google-map and  is described in the below graph in time-matrix form with example time data.</a:t>
            </a:r>
          </a:p>
        </p:txBody>
      </p:sp>
      <p:graphicFrame>
        <p:nvGraphicFramePr>
          <p:cNvPr id="2083" name="Table 2082">
            <a:extLst>
              <a:ext uri="{FF2B5EF4-FFF2-40B4-BE49-F238E27FC236}">
                <a16:creationId xmlns:a16="http://schemas.microsoft.com/office/drawing/2014/main" id="{5B2C79D6-0E51-39CF-ADCB-AC4F7DEC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06475"/>
              </p:ext>
            </p:extLst>
          </p:nvPr>
        </p:nvGraphicFramePr>
        <p:xfrm>
          <a:off x="500963" y="1566312"/>
          <a:ext cx="6232358" cy="3204360"/>
        </p:xfrm>
        <a:graphic>
          <a:graphicData uri="http://schemas.openxmlformats.org/drawingml/2006/table">
            <a:tbl>
              <a:tblPr>
                <a:tableStyleId>{9CDFA68E-D25C-42A9-B07E-FCD0E12395F7}</a:tableStyleId>
              </a:tblPr>
              <a:tblGrid>
                <a:gridCol w="351690">
                  <a:extLst>
                    <a:ext uri="{9D8B030D-6E8A-4147-A177-3AD203B41FA5}">
                      <a16:colId xmlns:a16="http://schemas.microsoft.com/office/drawing/2014/main" val="3555170864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1102337829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555148698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3371804154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3255531069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1087837007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523662393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2311695588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2147674624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749575131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2442147739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1158944403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3161433202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3023419364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1000703744"/>
                    </a:ext>
                  </a:extLst>
                </a:gridCol>
                <a:gridCol w="351690">
                  <a:extLst>
                    <a:ext uri="{9D8B030D-6E8A-4147-A177-3AD203B41FA5}">
                      <a16:colId xmlns:a16="http://schemas.microsoft.com/office/drawing/2014/main" val="1821659701"/>
                    </a:ext>
                  </a:extLst>
                </a:gridCol>
                <a:gridCol w="219545">
                  <a:extLst>
                    <a:ext uri="{9D8B030D-6E8A-4147-A177-3AD203B41FA5}">
                      <a16:colId xmlns:a16="http://schemas.microsoft.com/office/drawing/2014/main" val="1124816627"/>
                    </a:ext>
                  </a:extLst>
                </a:gridCol>
                <a:gridCol w="385773">
                  <a:extLst>
                    <a:ext uri="{9D8B030D-6E8A-4147-A177-3AD203B41FA5}">
                      <a16:colId xmlns:a16="http://schemas.microsoft.com/office/drawing/2014/main" val="3795526666"/>
                    </a:ext>
                  </a:extLst>
                </a:gridCol>
              </a:tblGrid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11 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15 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16 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3866780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0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0236999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26389655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2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25340465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3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62249144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4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78739593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62654060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6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3825257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7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1269664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8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24622156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9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7187407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10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32304379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11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2071245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05579475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90770857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14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25602060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15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77012313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4" marR="4894" marT="4894" marB="0" anchor="b">
                    <a:gradFill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22109679"/>
                  </a:ext>
                </a:extLst>
              </a:tr>
            </a:tbl>
          </a:graphicData>
        </a:graphic>
      </p:graphicFrame>
      <p:sp>
        <p:nvSpPr>
          <p:cNvPr id="2084" name="TextBox 2083">
            <a:extLst>
              <a:ext uri="{FF2B5EF4-FFF2-40B4-BE49-F238E27FC236}">
                <a16:creationId xmlns:a16="http://schemas.microsoft.com/office/drawing/2014/main" id="{D1ADBA96-FF5F-864C-6EFC-974D8CDB1013}"/>
              </a:ext>
            </a:extLst>
          </p:cNvPr>
          <p:cNvSpPr txBox="1"/>
          <p:nvPr/>
        </p:nvSpPr>
        <p:spPr>
          <a:xfrm>
            <a:off x="331075" y="662439"/>
            <a:ext cx="241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What Time Matrix is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4A005D5E-3C8B-C5A8-4075-F269BBB8F73D}"/>
              </a:ext>
            </a:extLst>
          </p:cNvPr>
          <p:cNvSpPr txBox="1"/>
          <p:nvPr/>
        </p:nvSpPr>
        <p:spPr>
          <a:xfrm>
            <a:off x="4338757" y="477067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F8A7A2-03F1-4146-3A3A-B82EBD4BFF64}"/>
              </a:ext>
            </a:extLst>
          </p:cNvPr>
          <p:cNvGrpSpPr/>
          <p:nvPr/>
        </p:nvGrpSpPr>
        <p:grpSpPr>
          <a:xfrm>
            <a:off x="7385535" y="2068869"/>
            <a:ext cx="1192055" cy="2681106"/>
            <a:chOff x="6607495" y="1088651"/>
            <a:chExt cx="1845052" cy="3661324"/>
          </a:xfrm>
        </p:grpSpPr>
        <p:sp>
          <p:nvSpPr>
            <p:cNvPr id="3" name="Google Shape;2218;p71">
              <a:extLst>
                <a:ext uri="{FF2B5EF4-FFF2-40B4-BE49-F238E27FC236}">
                  <a16:creationId xmlns:a16="http://schemas.microsoft.com/office/drawing/2014/main" id="{8F6DFFF4-3C04-92F1-B180-7DEFFE968439}"/>
                </a:ext>
              </a:extLst>
            </p:cNvPr>
            <p:cNvSpPr/>
            <p:nvPr/>
          </p:nvSpPr>
          <p:spPr>
            <a:xfrm>
              <a:off x="7006321" y="2801709"/>
              <a:ext cx="69014" cy="1775610"/>
            </a:xfrm>
            <a:custGeom>
              <a:avLst/>
              <a:gdLst/>
              <a:ahLst/>
              <a:cxnLst/>
              <a:rect l="l" t="t" r="r" b="b"/>
              <a:pathLst>
                <a:path w="324" h="8336" extrusionOk="0">
                  <a:moveTo>
                    <a:pt x="0" y="1"/>
                  </a:moveTo>
                  <a:lnTo>
                    <a:pt x="0" y="8335"/>
                  </a:lnTo>
                  <a:lnTo>
                    <a:pt x="323" y="8335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D2A8EC-74D3-4F10-C543-0A4CD7AFCD45}"/>
                </a:ext>
              </a:extLst>
            </p:cNvPr>
            <p:cNvGrpSpPr/>
            <p:nvPr/>
          </p:nvGrpSpPr>
          <p:grpSpPr>
            <a:xfrm>
              <a:off x="6607495" y="1088651"/>
              <a:ext cx="1845052" cy="3661324"/>
              <a:chOff x="6607495" y="1088651"/>
              <a:chExt cx="1845052" cy="3661324"/>
            </a:xfrm>
          </p:grpSpPr>
          <p:sp>
            <p:nvSpPr>
              <p:cNvPr id="5" name="Google Shape;2221;p71">
                <a:extLst>
                  <a:ext uri="{FF2B5EF4-FFF2-40B4-BE49-F238E27FC236}">
                    <a16:creationId xmlns:a16="http://schemas.microsoft.com/office/drawing/2014/main" id="{9D67505A-1FE3-A375-E88B-58596F3C02E0}"/>
                  </a:ext>
                </a:extLst>
              </p:cNvPr>
              <p:cNvSpPr/>
              <p:nvPr/>
            </p:nvSpPr>
            <p:spPr>
              <a:xfrm>
                <a:off x="7917819" y="1699846"/>
                <a:ext cx="527893" cy="672282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659" extrusionOk="0">
                    <a:moveTo>
                      <a:pt x="280" y="1"/>
                    </a:moveTo>
                    <a:cubicBezTo>
                      <a:pt x="233" y="1"/>
                      <a:pt x="194" y="14"/>
                      <a:pt x="152" y="61"/>
                    </a:cubicBezTo>
                    <a:cubicBezTo>
                      <a:pt x="99" y="117"/>
                      <a:pt x="60" y="188"/>
                      <a:pt x="39" y="265"/>
                    </a:cubicBezTo>
                    <a:cubicBezTo>
                      <a:pt x="13" y="372"/>
                      <a:pt x="1" y="485"/>
                      <a:pt x="7" y="597"/>
                    </a:cubicBezTo>
                    <a:cubicBezTo>
                      <a:pt x="10" y="814"/>
                      <a:pt x="30" y="1039"/>
                      <a:pt x="128" y="1235"/>
                    </a:cubicBezTo>
                    <a:cubicBezTo>
                      <a:pt x="187" y="1344"/>
                      <a:pt x="270" y="1451"/>
                      <a:pt x="306" y="1567"/>
                    </a:cubicBezTo>
                    <a:cubicBezTo>
                      <a:pt x="339" y="1685"/>
                      <a:pt x="327" y="1810"/>
                      <a:pt x="330" y="1931"/>
                    </a:cubicBezTo>
                    <a:cubicBezTo>
                      <a:pt x="327" y="2062"/>
                      <a:pt x="362" y="2195"/>
                      <a:pt x="431" y="2308"/>
                    </a:cubicBezTo>
                    <a:cubicBezTo>
                      <a:pt x="505" y="2421"/>
                      <a:pt x="623" y="2498"/>
                      <a:pt x="739" y="2569"/>
                    </a:cubicBezTo>
                    <a:cubicBezTo>
                      <a:pt x="780" y="2596"/>
                      <a:pt x="825" y="2616"/>
                      <a:pt x="869" y="2634"/>
                    </a:cubicBezTo>
                    <a:cubicBezTo>
                      <a:pt x="926" y="2649"/>
                      <a:pt x="985" y="2658"/>
                      <a:pt x="1047" y="2658"/>
                    </a:cubicBezTo>
                    <a:cubicBezTo>
                      <a:pt x="1062" y="2658"/>
                      <a:pt x="1076" y="2659"/>
                      <a:pt x="1090" y="2659"/>
                    </a:cubicBezTo>
                    <a:cubicBezTo>
                      <a:pt x="1263" y="2659"/>
                      <a:pt x="1434" y="2625"/>
                      <a:pt x="1593" y="2557"/>
                    </a:cubicBezTo>
                    <a:cubicBezTo>
                      <a:pt x="1768" y="2480"/>
                      <a:pt x="1907" y="2344"/>
                      <a:pt x="1984" y="2172"/>
                    </a:cubicBezTo>
                    <a:cubicBezTo>
                      <a:pt x="2088" y="1917"/>
                      <a:pt x="2005" y="1608"/>
                      <a:pt x="1815" y="1413"/>
                    </a:cubicBezTo>
                    <a:cubicBezTo>
                      <a:pt x="1735" y="1336"/>
                      <a:pt x="1652" y="1264"/>
                      <a:pt x="1563" y="1202"/>
                    </a:cubicBezTo>
                    <a:cubicBezTo>
                      <a:pt x="1385" y="1066"/>
                      <a:pt x="1222" y="906"/>
                      <a:pt x="1115" y="710"/>
                    </a:cubicBezTo>
                    <a:cubicBezTo>
                      <a:pt x="1059" y="606"/>
                      <a:pt x="1021" y="497"/>
                      <a:pt x="958" y="396"/>
                    </a:cubicBezTo>
                    <a:cubicBezTo>
                      <a:pt x="911" y="319"/>
                      <a:pt x="852" y="250"/>
                      <a:pt x="780" y="194"/>
                    </a:cubicBezTo>
                    <a:cubicBezTo>
                      <a:pt x="659" y="93"/>
                      <a:pt x="511" y="28"/>
                      <a:pt x="353" y="7"/>
                    </a:cubicBezTo>
                    <a:cubicBezTo>
                      <a:pt x="326" y="4"/>
                      <a:pt x="302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" name="Google Shape;2222;p71">
                <a:extLst>
                  <a:ext uri="{FF2B5EF4-FFF2-40B4-BE49-F238E27FC236}">
                    <a16:creationId xmlns:a16="http://schemas.microsoft.com/office/drawing/2014/main" id="{67A8E71D-DCEB-BCF8-55FD-3F3B4C800C7F}"/>
                  </a:ext>
                </a:extLst>
              </p:cNvPr>
              <p:cNvSpPr/>
              <p:nvPr/>
            </p:nvSpPr>
            <p:spPr>
              <a:xfrm>
                <a:off x="7895050" y="1921875"/>
                <a:ext cx="132225" cy="1823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1" extrusionOk="0">
                    <a:moveTo>
                      <a:pt x="469" y="1"/>
                    </a:moveTo>
                    <a:lnTo>
                      <a:pt x="1" y="125"/>
                    </a:lnTo>
                    <a:lnTo>
                      <a:pt x="51" y="638"/>
                    </a:lnTo>
                    <a:cubicBezTo>
                      <a:pt x="93" y="653"/>
                      <a:pt x="136" y="661"/>
                      <a:pt x="180" y="661"/>
                    </a:cubicBezTo>
                    <a:cubicBezTo>
                      <a:pt x="224" y="661"/>
                      <a:pt x="268" y="653"/>
                      <a:pt x="309" y="638"/>
                    </a:cubicBezTo>
                    <a:cubicBezTo>
                      <a:pt x="523" y="573"/>
                      <a:pt x="517" y="523"/>
                      <a:pt x="517" y="523"/>
                    </a:cubicBezTo>
                    <a:lnTo>
                      <a:pt x="46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" name="Google Shape;2223;p71">
                <a:extLst>
                  <a:ext uri="{FF2B5EF4-FFF2-40B4-BE49-F238E27FC236}">
                    <a16:creationId xmlns:a16="http://schemas.microsoft.com/office/drawing/2014/main" id="{8E5E4C86-4842-7494-709D-35F8528330F7}"/>
                  </a:ext>
                </a:extLst>
              </p:cNvPr>
              <p:cNvSpPr/>
              <p:nvPr/>
            </p:nvSpPr>
            <p:spPr>
              <a:xfrm rot="20343615">
                <a:off x="7904124" y="1961357"/>
                <a:ext cx="121307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" name="Google Shape;2224;p71">
                <a:extLst>
                  <a:ext uri="{FF2B5EF4-FFF2-40B4-BE49-F238E27FC236}">
                    <a16:creationId xmlns:a16="http://schemas.microsoft.com/office/drawing/2014/main" id="{82BFA6E3-7A74-ECF5-7550-7C7DFC768F9E}"/>
                  </a:ext>
                </a:extLst>
              </p:cNvPr>
              <p:cNvSpPr/>
              <p:nvPr/>
            </p:nvSpPr>
            <p:spPr>
              <a:xfrm flipH="1">
                <a:off x="6794511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" name="Google Shape;2225;p71">
                <a:extLst>
                  <a:ext uri="{FF2B5EF4-FFF2-40B4-BE49-F238E27FC236}">
                    <a16:creationId xmlns:a16="http://schemas.microsoft.com/office/drawing/2014/main" id="{8826AE3C-137B-570D-CCBF-F90615DE2B13}"/>
                  </a:ext>
                </a:extLst>
              </p:cNvPr>
              <p:cNvSpPr/>
              <p:nvPr/>
            </p:nvSpPr>
            <p:spPr>
              <a:xfrm>
                <a:off x="7776238" y="1803507"/>
                <a:ext cx="105680" cy="13627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39" extrusionOk="0">
                    <a:moveTo>
                      <a:pt x="249" y="0"/>
                    </a:moveTo>
                    <a:cubicBezTo>
                      <a:pt x="240" y="0"/>
                      <a:pt x="230" y="1"/>
                      <a:pt x="220" y="3"/>
                    </a:cubicBezTo>
                    <a:cubicBezTo>
                      <a:pt x="137" y="21"/>
                      <a:pt x="86" y="98"/>
                      <a:pt x="51" y="172"/>
                    </a:cubicBezTo>
                    <a:cubicBezTo>
                      <a:pt x="15" y="238"/>
                      <a:pt x="0" y="315"/>
                      <a:pt x="6" y="389"/>
                    </a:cubicBezTo>
                    <a:cubicBezTo>
                      <a:pt x="15" y="463"/>
                      <a:pt x="74" y="525"/>
                      <a:pt x="149" y="537"/>
                    </a:cubicBezTo>
                    <a:cubicBezTo>
                      <a:pt x="151" y="538"/>
                      <a:pt x="154" y="538"/>
                      <a:pt x="156" y="538"/>
                    </a:cubicBezTo>
                    <a:cubicBezTo>
                      <a:pt x="162" y="538"/>
                      <a:pt x="168" y="536"/>
                      <a:pt x="172" y="534"/>
                    </a:cubicBezTo>
                    <a:cubicBezTo>
                      <a:pt x="178" y="528"/>
                      <a:pt x="184" y="522"/>
                      <a:pt x="184" y="513"/>
                    </a:cubicBezTo>
                    <a:cubicBezTo>
                      <a:pt x="215" y="420"/>
                      <a:pt x="41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2226;p71">
                <a:extLst>
                  <a:ext uri="{FF2B5EF4-FFF2-40B4-BE49-F238E27FC236}">
                    <a16:creationId xmlns:a16="http://schemas.microsoft.com/office/drawing/2014/main" id="{CFCF6270-7EA6-C783-8498-82A5A4AEC76D}"/>
                  </a:ext>
                </a:extLst>
              </p:cNvPr>
              <p:cNvSpPr/>
              <p:nvPr/>
            </p:nvSpPr>
            <p:spPr>
              <a:xfrm>
                <a:off x="7761251" y="3290266"/>
                <a:ext cx="71357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8" extrusionOk="0">
                    <a:moveTo>
                      <a:pt x="133" y="0"/>
                    </a:moveTo>
                    <a:cubicBezTo>
                      <a:pt x="49" y="0"/>
                      <a:pt x="1" y="395"/>
                      <a:pt x="169" y="417"/>
                    </a:cubicBezTo>
                    <a:cubicBezTo>
                      <a:pt x="249" y="403"/>
                      <a:pt x="335" y="263"/>
                      <a:pt x="219" y="151"/>
                    </a:cubicBezTo>
                    <a:cubicBezTo>
                      <a:pt x="191" y="42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rgbClr val="90B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2227;p71">
                <a:extLst>
                  <a:ext uri="{FF2B5EF4-FFF2-40B4-BE49-F238E27FC236}">
                    <a16:creationId xmlns:a16="http://schemas.microsoft.com/office/drawing/2014/main" id="{9595AB6E-8D58-4BF0-55CA-8DD6EE8B8862}"/>
                  </a:ext>
                </a:extLst>
              </p:cNvPr>
              <p:cNvSpPr/>
              <p:nvPr/>
            </p:nvSpPr>
            <p:spPr>
              <a:xfrm>
                <a:off x="7366977" y="1088651"/>
                <a:ext cx="771291" cy="55210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592" extrusionOk="0">
                    <a:moveTo>
                      <a:pt x="3327" y="33"/>
                    </a:moveTo>
                    <a:cubicBezTo>
                      <a:pt x="3472" y="33"/>
                      <a:pt x="3588" y="148"/>
                      <a:pt x="3588" y="294"/>
                    </a:cubicBezTo>
                    <a:lnTo>
                      <a:pt x="3588" y="1574"/>
                    </a:lnTo>
                    <a:cubicBezTo>
                      <a:pt x="3588" y="1717"/>
                      <a:pt x="3472" y="1835"/>
                      <a:pt x="3327" y="1835"/>
                    </a:cubicBezTo>
                    <a:lnTo>
                      <a:pt x="1394" y="1835"/>
                    </a:lnTo>
                    <a:lnTo>
                      <a:pt x="766" y="2520"/>
                    </a:lnTo>
                    <a:lnTo>
                      <a:pt x="597" y="1835"/>
                    </a:lnTo>
                    <a:lnTo>
                      <a:pt x="294" y="1835"/>
                    </a:lnTo>
                    <a:cubicBezTo>
                      <a:pt x="152" y="1835"/>
                      <a:pt x="36" y="1717"/>
                      <a:pt x="36" y="1574"/>
                    </a:cubicBezTo>
                    <a:lnTo>
                      <a:pt x="36" y="294"/>
                    </a:lnTo>
                    <a:cubicBezTo>
                      <a:pt x="36" y="148"/>
                      <a:pt x="152" y="33"/>
                      <a:pt x="294" y="33"/>
                    </a:cubicBezTo>
                    <a:close/>
                    <a:moveTo>
                      <a:pt x="294" y="0"/>
                    </a:moveTo>
                    <a:cubicBezTo>
                      <a:pt x="134" y="0"/>
                      <a:pt x="4" y="130"/>
                      <a:pt x="1" y="294"/>
                    </a:cubicBezTo>
                    <a:lnTo>
                      <a:pt x="1" y="1574"/>
                    </a:lnTo>
                    <a:cubicBezTo>
                      <a:pt x="4" y="1737"/>
                      <a:pt x="134" y="1868"/>
                      <a:pt x="294" y="1868"/>
                    </a:cubicBezTo>
                    <a:lnTo>
                      <a:pt x="570" y="1868"/>
                    </a:lnTo>
                    <a:lnTo>
                      <a:pt x="748" y="2591"/>
                    </a:lnTo>
                    <a:lnTo>
                      <a:pt x="1409" y="1868"/>
                    </a:lnTo>
                    <a:lnTo>
                      <a:pt x="3327" y="1868"/>
                    </a:lnTo>
                    <a:cubicBezTo>
                      <a:pt x="3490" y="1868"/>
                      <a:pt x="3621" y="1737"/>
                      <a:pt x="3621" y="1574"/>
                    </a:cubicBezTo>
                    <a:lnTo>
                      <a:pt x="3621" y="294"/>
                    </a:lnTo>
                    <a:cubicBezTo>
                      <a:pt x="3621" y="130"/>
                      <a:pt x="3490" y="0"/>
                      <a:pt x="3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2228;p71">
                <a:extLst>
                  <a:ext uri="{FF2B5EF4-FFF2-40B4-BE49-F238E27FC236}">
                    <a16:creationId xmlns:a16="http://schemas.microsoft.com/office/drawing/2014/main" id="{F05F6331-4F3B-0019-F314-0C2C183547DC}"/>
                  </a:ext>
                </a:extLst>
              </p:cNvPr>
              <p:cNvSpPr/>
              <p:nvPr/>
            </p:nvSpPr>
            <p:spPr>
              <a:xfrm>
                <a:off x="7566563" y="3565894"/>
                <a:ext cx="290752" cy="796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737" extrusionOk="0">
                    <a:moveTo>
                      <a:pt x="1364" y="1"/>
                    </a:moveTo>
                    <a:lnTo>
                      <a:pt x="116" y="297"/>
                    </a:lnTo>
                    <a:lnTo>
                      <a:pt x="0" y="3737"/>
                    </a:lnTo>
                    <a:lnTo>
                      <a:pt x="967" y="3737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2229;p71">
                <a:extLst>
                  <a:ext uri="{FF2B5EF4-FFF2-40B4-BE49-F238E27FC236}">
                    <a16:creationId xmlns:a16="http://schemas.microsoft.com/office/drawing/2014/main" id="{EA5F677A-A3FE-0909-7604-DED1742FAA64}"/>
                  </a:ext>
                </a:extLst>
              </p:cNvPr>
              <p:cNvSpPr/>
              <p:nvPr/>
            </p:nvSpPr>
            <p:spPr>
              <a:xfrm>
                <a:off x="7988954" y="3565894"/>
                <a:ext cx="343151" cy="829441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94" extrusionOk="0">
                    <a:moveTo>
                      <a:pt x="1" y="1"/>
                    </a:moveTo>
                    <a:lnTo>
                      <a:pt x="680" y="3894"/>
                    </a:lnTo>
                    <a:lnTo>
                      <a:pt x="1611" y="3817"/>
                    </a:lnTo>
                    <a:lnTo>
                      <a:pt x="1276" y="297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2230;p71">
                <a:extLst>
                  <a:ext uri="{FF2B5EF4-FFF2-40B4-BE49-F238E27FC236}">
                    <a16:creationId xmlns:a16="http://schemas.microsoft.com/office/drawing/2014/main" id="{8FC277B8-ABA3-B822-E044-FC79A3F7E32C}"/>
                  </a:ext>
                </a:extLst>
              </p:cNvPr>
              <p:cNvSpPr/>
              <p:nvPr/>
            </p:nvSpPr>
            <p:spPr>
              <a:xfrm>
                <a:off x="6861087" y="2677452"/>
                <a:ext cx="50546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351" extrusionOk="0">
                    <a:moveTo>
                      <a:pt x="1" y="0"/>
                    </a:moveTo>
                    <a:lnTo>
                      <a:pt x="1" y="350"/>
                    </a:lnTo>
                    <a:lnTo>
                      <a:pt x="2373" y="350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2231;p71">
                <a:extLst>
                  <a:ext uri="{FF2B5EF4-FFF2-40B4-BE49-F238E27FC236}">
                    <a16:creationId xmlns:a16="http://schemas.microsoft.com/office/drawing/2014/main" id="{6C0C4DD3-EE6F-D802-0B3B-C9C41365DE41}"/>
                  </a:ext>
                </a:extLst>
              </p:cNvPr>
              <p:cNvSpPr/>
              <p:nvPr/>
            </p:nvSpPr>
            <p:spPr>
              <a:xfrm>
                <a:off x="6936491" y="2321948"/>
                <a:ext cx="353801" cy="19916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935" extrusionOk="0">
                    <a:moveTo>
                      <a:pt x="1179" y="0"/>
                    </a:moveTo>
                    <a:cubicBezTo>
                      <a:pt x="1082" y="0"/>
                      <a:pt x="973" y="8"/>
                      <a:pt x="859" y="9"/>
                    </a:cubicBezTo>
                    <a:cubicBezTo>
                      <a:pt x="394" y="12"/>
                      <a:pt x="0" y="785"/>
                      <a:pt x="179" y="785"/>
                    </a:cubicBezTo>
                    <a:cubicBezTo>
                      <a:pt x="201" y="785"/>
                      <a:pt x="233" y="772"/>
                      <a:pt x="275" y="744"/>
                    </a:cubicBezTo>
                    <a:cubicBezTo>
                      <a:pt x="314" y="886"/>
                      <a:pt x="419" y="934"/>
                      <a:pt x="542" y="934"/>
                    </a:cubicBezTo>
                    <a:cubicBezTo>
                      <a:pt x="690" y="934"/>
                      <a:pt x="864" y="864"/>
                      <a:pt x="981" y="801"/>
                    </a:cubicBezTo>
                    <a:cubicBezTo>
                      <a:pt x="1174" y="750"/>
                      <a:pt x="1366" y="750"/>
                      <a:pt x="1553" y="676"/>
                    </a:cubicBezTo>
                    <a:cubicBezTo>
                      <a:pt x="1660" y="77"/>
                      <a:pt x="1472" y="0"/>
                      <a:pt x="1179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2232;p71">
                <a:extLst>
                  <a:ext uri="{FF2B5EF4-FFF2-40B4-BE49-F238E27FC236}">
                    <a16:creationId xmlns:a16="http://schemas.microsoft.com/office/drawing/2014/main" id="{475B710B-69A7-2664-821B-EF1FF531C15F}"/>
                  </a:ext>
                </a:extLst>
              </p:cNvPr>
              <p:cNvSpPr/>
              <p:nvPr/>
            </p:nvSpPr>
            <p:spPr>
              <a:xfrm>
                <a:off x="7172502" y="2086365"/>
                <a:ext cx="969599" cy="455618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139" extrusionOk="0">
                    <a:moveTo>
                      <a:pt x="3561" y="0"/>
                    </a:moveTo>
                    <a:cubicBezTo>
                      <a:pt x="3530" y="0"/>
                      <a:pt x="3497" y="0"/>
                      <a:pt x="3463" y="0"/>
                    </a:cubicBezTo>
                    <a:cubicBezTo>
                      <a:pt x="2903" y="3"/>
                      <a:pt x="2331" y="931"/>
                      <a:pt x="1764" y="982"/>
                    </a:cubicBezTo>
                    <a:cubicBezTo>
                      <a:pt x="1478" y="1008"/>
                      <a:pt x="1192" y="1022"/>
                      <a:pt x="905" y="1022"/>
                    </a:cubicBezTo>
                    <a:cubicBezTo>
                      <a:pt x="619" y="1022"/>
                      <a:pt x="332" y="1008"/>
                      <a:pt x="48" y="982"/>
                    </a:cubicBezTo>
                    <a:lnTo>
                      <a:pt x="0" y="1954"/>
                    </a:lnTo>
                    <a:cubicBezTo>
                      <a:pt x="0" y="1954"/>
                      <a:pt x="939" y="2138"/>
                      <a:pt x="1841" y="2138"/>
                    </a:cubicBezTo>
                    <a:cubicBezTo>
                      <a:pt x="2129" y="2138"/>
                      <a:pt x="2414" y="2119"/>
                      <a:pt x="2663" y="2070"/>
                    </a:cubicBezTo>
                    <a:cubicBezTo>
                      <a:pt x="3692" y="1862"/>
                      <a:pt x="4551" y="457"/>
                      <a:pt x="4551" y="457"/>
                    </a:cubicBezTo>
                    <a:lnTo>
                      <a:pt x="4240" y="27"/>
                    </a:lnTo>
                    <a:cubicBezTo>
                      <a:pt x="4240" y="27"/>
                      <a:pt x="4181" y="0"/>
                      <a:pt x="3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2233;p71">
                <a:extLst>
                  <a:ext uri="{FF2B5EF4-FFF2-40B4-BE49-F238E27FC236}">
                    <a16:creationId xmlns:a16="http://schemas.microsoft.com/office/drawing/2014/main" id="{BB8B246E-03D4-B3BB-6DA0-B13B3C13A3BD}"/>
                  </a:ext>
                </a:extLst>
              </p:cNvPr>
              <p:cNvSpPr/>
              <p:nvPr/>
            </p:nvSpPr>
            <p:spPr>
              <a:xfrm>
                <a:off x="7702248" y="2056118"/>
                <a:ext cx="548488" cy="620910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15" extrusionOk="0">
                    <a:moveTo>
                      <a:pt x="1718" y="0"/>
                    </a:moveTo>
                    <a:lnTo>
                      <a:pt x="1214" y="113"/>
                    </a:lnTo>
                    <a:lnTo>
                      <a:pt x="828" y="380"/>
                    </a:lnTo>
                    <a:cubicBezTo>
                      <a:pt x="274" y="845"/>
                      <a:pt x="1" y="2820"/>
                      <a:pt x="1" y="2820"/>
                    </a:cubicBezTo>
                    <a:lnTo>
                      <a:pt x="2405" y="2915"/>
                    </a:lnTo>
                    <a:cubicBezTo>
                      <a:pt x="2574" y="2087"/>
                      <a:pt x="2385" y="940"/>
                      <a:pt x="2180" y="525"/>
                    </a:cubicBezTo>
                    <a:cubicBezTo>
                      <a:pt x="1973" y="113"/>
                      <a:pt x="1718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2234;p71">
                <a:extLst>
                  <a:ext uri="{FF2B5EF4-FFF2-40B4-BE49-F238E27FC236}">
                    <a16:creationId xmlns:a16="http://schemas.microsoft.com/office/drawing/2014/main" id="{C7EA269C-B43F-AB07-7716-B26E1FE08DC3}"/>
                  </a:ext>
                </a:extLst>
              </p:cNvPr>
              <p:cNvSpPr/>
              <p:nvPr/>
            </p:nvSpPr>
            <p:spPr>
              <a:xfrm>
                <a:off x="7814914" y="1726430"/>
                <a:ext cx="229557" cy="289751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6" extrusionOk="0">
                    <a:moveTo>
                      <a:pt x="532" y="1"/>
                    </a:moveTo>
                    <a:cubicBezTo>
                      <a:pt x="519" y="1"/>
                      <a:pt x="506" y="2"/>
                      <a:pt x="493" y="3"/>
                    </a:cubicBezTo>
                    <a:cubicBezTo>
                      <a:pt x="258" y="30"/>
                      <a:pt x="131" y="300"/>
                      <a:pt x="66" y="492"/>
                    </a:cubicBezTo>
                    <a:cubicBezTo>
                      <a:pt x="30" y="584"/>
                      <a:pt x="9" y="679"/>
                      <a:pt x="6" y="777"/>
                    </a:cubicBezTo>
                    <a:cubicBezTo>
                      <a:pt x="0" y="875"/>
                      <a:pt x="33" y="970"/>
                      <a:pt x="98" y="1047"/>
                    </a:cubicBezTo>
                    <a:cubicBezTo>
                      <a:pt x="160" y="1114"/>
                      <a:pt x="269" y="1145"/>
                      <a:pt x="380" y="1145"/>
                    </a:cubicBezTo>
                    <a:cubicBezTo>
                      <a:pt x="483" y="1145"/>
                      <a:pt x="587" y="1119"/>
                      <a:pt x="659" y="1070"/>
                    </a:cubicBezTo>
                    <a:cubicBezTo>
                      <a:pt x="807" y="970"/>
                      <a:pt x="822" y="804"/>
                      <a:pt x="863" y="629"/>
                    </a:cubicBezTo>
                    <a:cubicBezTo>
                      <a:pt x="908" y="448"/>
                      <a:pt x="908" y="231"/>
                      <a:pt x="771" y="98"/>
                    </a:cubicBezTo>
                    <a:cubicBezTo>
                      <a:pt x="707" y="36"/>
                      <a:pt x="622" y="1"/>
                      <a:pt x="532" y="1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2235;p71">
                <a:extLst>
                  <a:ext uri="{FF2B5EF4-FFF2-40B4-BE49-F238E27FC236}">
                    <a16:creationId xmlns:a16="http://schemas.microsoft.com/office/drawing/2014/main" id="{B4E18487-BB0E-2ECB-F4F2-2909EE145144}"/>
                  </a:ext>
                </a:extLst>
              </p:cNvPr>
              <p:cNvSpPr/>
              <p:nvPr/>
            </p:nvSpPr>
            <p:spPr>
              <a:xfrm>
                <a:off x="7965097" y="1813115"/>
                <a:ext cx="121860" cy="17167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79" extrusionOk="0">
                    <a:moveTo>
                      <a:pt x="285" y="0"/>
                    </a:moveTo>
                    <a:cubicBezTo>
                      <a:pt x="262" y="0"/>
                      <a:pt x="236" y="7"/>
                      <a:pt x="208" y="22"/>
                    </a:cubicBezTo>
                    <a:cubicBezTo>
                      <a:pt x="39" y="114"/>
                      <a:pt x="0" y="392"/>
                      <a:pt x="54" y="555"/>
                    </a:cubicBezTo>
                    <a:cubicBezTo>
                      <a:pt x="75" y="612"/>
                      <a:pt x="110" y="668"/>
                      <a:pt x="166" y="677"/>
                    </a:cubicBezTo>
                    <a:cubicBezTo>
                      <a:pt x="174" y="678"/>
                      <a:pt x="182" y="678"/>
                      <a:pt x="190" y="678"/>
                    </a:cubicBezTo>
                    <a:cubicBezTo>
                      <a:pt x="235" y="678"/>
                      <a:pt x="279" y="663"/>
                      <a:pt x="315" y="636"/>
                    </a:cubicBezTo>
                    <a:cubicBezTo>
                      <a:pt x="389" y="570"/>
                      <a:pt x="424" y="472"/>
                      <a:pt x="448" y="378"/>
                    </a:cubicBezTo>
                    <a:cubicBezTo>
                      <a:pt x="481" y="253"/>
                      <a:pt x="429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0" name="Google Shape;2236;p71">
                <a:extLst>
                  <a:ext uri="{FF2B5EF4-FFF2-40B4-BE49-F238E27FC236}">
                    <a16:creationId xmlns:a16="http://schemas.microsoft.com/office/drawing/2014/main" id="{319A2306-2D67-ACA3-29C8-1E4F4B31030B}"/>
                  </a:ext>
                </a:extLst>
              </p:cNvPr>
              <p:cNvGrpSpPr/>
              <p:nvPr/>
            </p:nvGrpSpPr>
            <p:grpSpPr>
              <a:xfrm>
                <a:off x="7880321" y="1961513"/>
                <a:ext cx="168274" cy="72209"/>
                <a:chOff x="7880321" y="2031409"/>
                <a:chExt cx="168274" cy="72209"/>
              </a:xfrm>
            </p:grpSpPr>
            <p:sp>
              <p:nvSpPr>
                <p:cNvPr id="43" name="Google Shape;2237;p71">
                  <a:extLst>
                    <a:ext uri="{FF2B5EF4-FFF2-40B4-BE49-F238E27FC236}">
                      <a16:creationId xmlns:a16="http://schemas.microsoft.com/office/drawing/2014/main" id="{11164357-66DC-625E-67F2-94F63F6235A7}"/>
                    </a:ext>
                  </a:extLst>
                </p:cNvPr>
                <p:cNvSpPr/>
                <p:nvPr/>
              </p:nvSpPr>
              <p:spPr>
                <a:xfrm>
                  <a:off x="7913337" y="2031409"/>
                  <a:ext cx="135258" cy="7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39" extrusionOk="0">
                      <a:moveTo>
                        <a:pt x="602" y="0"/>
                      </a:moveTo>
                      <a:cubicBezTo>
                        <a:pt x="600" y="16"/>
                        <a:pt x="493" y="302"/>
                        <a:pt x="193" y="302"/>
                      </a:cubicBezTo>
                      <a:cubicBezTo>
                        <a:pt x="138" y="302"/>
                        <a:pt x="77" y="293"/>
                        <a:pt x="9" y="270"/>
                      </a:cubicBezTo>
                      <a:lnTo>
                        <a:pt x="0" y="306"/>
                      </a:lnTo>
                      <a:cubicBezTo>
                        <a:pt x="59" y="327"/>
                        <a:pt x="125" y="335"/>
                        <a:pt x="190" y="338"/>
                      </a:cubicBezTo>
                      <a:cubicBezTo>
                        <a:pt x="516" y="338"/>
                        <a:pt x="635" y="18"/>
                        <a:pt x="635" y="12"/>
                      </a:cubicBez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" name="Google Shape;2238;p71">
                  <a:extLst>
                    <a:ext uri="{FF2B5EF4-FFF2-40B4-BE49-F238E27FC236}">
                      <a16:creationId xmlns:a16="http://schemas.microsoft.com/office/drawing/2014/main" id="{A75AC727-B960-C3ED-8F59-876087FEC07D}"/>
                    </a:ext>
                  </a:extLst>
                </p:cNvPr>
                <p:cNvSpPr/>
                <p:nvPr/>
              </p:nvSpPr>
              <p:spPr>
                <a:xfrm>
                  <a:off x="7880321" y="2072945"/>
                  <a:ext cx="40684" cy="28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33" extrusionOk="0">
                      <a:moveTo>
                        <a:pt x="78" y="0"/>
                      </a:moveTo>
                      <a:cubicBezTo>
                        <a:pt x="65" y="0"/>
                        <a:pt x="51" y="3"/>
                        <a:pt x="40" y="7"/>
                      </a:cubicBezTo>
                      <a:cubicBezTo>
                        <a:pt x="13" y="19"/>
                        <a:pt x="1" y="46"/>
                        <a:pt x="7" y="72"/>
                      </a:cubicBezTo>
                      <a:cubicBezTo>
                        <a:pt x="13" y="87"/>
                        <a:pt x="25" y="99"/>
                        <a:pt x="37" y="108"/>
                      </a:cubicBezTo>
                      <a:cubicBezTo>
                        <a:pt x="60" y="123"/>
                        <a:pt x="88" y="132"/>
                        <a:pt x="118" y="132"/>
                      </a:cubicBezTo>
                      <a:cubicBezTo>
                        <a:pt x="122" y="132"/>
                        <a:pt x="127" y="132"/>
                        <a:pt x="131" y="132"/>
                      </a:cubicBezTo>
                      <a:cubicBezTo>
                        <a:pt x="158" y="129"/>
                        <a:pt x="170" y="126"/>
                        <a:pt x="182" y="102"/>
                      </a:cubicBezTo>
                      <a:cubicBezTo>
                        <a:pt x="188" y="87"/>
                        <a:pt x="191" y="75"/>
                        <a:pt x="191" y="60"/>
                      </a:cubicBezTo>
                      <a:cubicBezTo>
                        <a:pt x="188" y="52"/>
                        <a:pt x="182" y="43"/>
                        <a:pt x="173" y="40"/>
                      </a:cubicBezTo>
                      <a:cubicBezTo>
                        <a:pt x="155" y="25"/>
                        <a:pt x="137" y="13"/>
                        <a:pt x="117" y="7"/>
                      </a:cubicBezTo>
                      <a:cubicBezTo>
                        <a:pt x="105" y="3"/>
                        <a:pt x="91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1" name="Google Shape;2239;p71">
                <a:extLst>
                  <a:ext uri="{FF2B5EF4-FFF2-40B4-BE49-F238E27FC236}">
                    <a16:creationId xmlns:a16="http://schemas.microsoft.com/office/drawing/2014/main" id="{F0DFBA65-DEC9-2977-CB9C-D8BCC03F6F92}"/>
                  </a:ext>
                </a:extLst>
              </p:cNvPr>
              <p:cNvSpPr/>
              <p:nvPr/>
            </p:nvSpPr>
            <p:spPr>
              <a:xfrm>
                <a:off x="6893038" y="2431858"/>
                <a:ext cx="414082" cy="198521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32" extrusionOk="0">
                    <a:moveTo>
                      <a:pt x="1644" y="0"/>
                    </a:moveTo>
                    <a:cubicBezTo>
                      <a:pt x="1422" y="6"/>
                      <a:pt x="1046" y="9"/>
                      <a:pt x="808" y="33"/>
                    </a:cubicBezTo>
                    <a:cubicBezTo>
                      <a:pt x="693" y="51"/>
                      <a:pt x="204" y="285"/>
                      <a:pt x="67" y="463"/>
                    </a:cubicBezTo>
                    <a:cubicBezTo>
                      <a:pt x="1" y="548"/>
                      <a:pt x="9" y="678"/>
                      <a:pt x="138" y="678"/>
                    </a:cubicBezTo>
                    <a:cubicBezTo>
                      <a:pt x="148" y="678"/>
                      <a:pt x="158" y="678"/>
                      <a:pt x="168" y="676"/>
                    </a:cubicBezTo>
                    <a:cubicBezTo>
                      <a:pt x="266" y="664"/>
                      <a:pt x="358" y="602"/>
                      <a:pt x="453" y="537"/>
                    </a:cubicBezTo>
                    <a:lnTo>
                      <a:pt x="453" y="537"/>
                    </a:lnTo>
                    <a:cubicBezTo>
                      <a:pt x="364" y="638"/>
                      <a:pt x="401" y="743"/>
                      <a:pt x="528" y="743"/>
                    </a:cubicBezTo>
                    <a:cubicBezTo>
                      <a:pt x="581" y="743"/>
                      <a:pt x="648" y="725"/>
                      <a:pt x="728" y="682"/>
                    </a:cubicBezTo>
                    <a:lnTo>
                      <a:pt x="728" y="682"/>
                    </a:lnTo>
                    <a:cubicBezTo>
                      <a:pt x="612" y="787"/>
                      <a:pt x="638" y="931"/>
                      <a:pt x="810" y="931"/>
                    </a:cubicBezTo>
                    <a:cubicBezTo>
                      <a:pt x="853" y="931"/>
                      <a:pt x="905" y="922"/>
                      <a:pt x="966" y="901"/>
                    </a:cubicBezTo>
                    <a:cubicBezTo>
                      <a:pt x="1333" y="780"/>
                      <a:pt x="1579" y="780"/>
                      <a:pt x="1944" y="694"/>
                    </a:cubicBezTo>
                    <a:cubicBezTo>
                      <a:pt x="1888" y="475"/>
                      <a:pt x="1902" y="86"/>
                      <a:pt x="1644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" name="Google Shape;2240;p71">
                <a:extLst>
                  <a:ext uri="{FF2B5EF4-FFF2-40B4-BE49-F238E27FC236}">
                    <a16:creationId xmlns:a16="http://schemas.microsoft.com/office/drawing/2014/main" id="{530B2D3E-0E1E-B1CE-DF00-C0BF31F788E7}"/>
                  </a:ext>
                </a:extLst>
              </p:cNvPr>
              <p:cNvSpPr/>
              <p:nvPr/>
            </p:nvSpPr>
            <p:spPr>
              <a:xfrm>
                <a:off x="7224263" y="2155804"/>
                <a:ext cx="972794" cy="491190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2306" extrusionOk="0">
                    <a:moveTo>
                      <a:pt x="4074" y="1"/>
                    </a:moveTo>
                    <a:cubicBezTo>
                      <a:pt x="4074" y="1"/>
                      <a:pt x="2903" y="1092"/>
                      <a:pt x="1456" y="1130"/>
                    </a:cubicBezTo>
                    <a:cubicBezTo>
                      <a:pt x="1176" y="1138"/>
                      <a:pt x="950" y="1141"/>
                      <a:pt x="767" y="1141"/>
                    </a:cubicBezTo>
                    <a:cubicBezTo>
                      <a:pt x="8" y="1141"/>
                      <a:pt x="1" y="1089"/>
                      <a:pt x="1" y="1089"/>
                    </a:cubicBezTo>
                    <a:lnTo>
                      <a:pt x="1" y="2192"/>
                    </a:lnTo>
                    <a:cubicBezTo>
                      <a:pt x="1" y="2192"/>
                      <a:pt x="559" y="2306"/>
                      <a:pt x="1286" y="2306"/>
                    </a:cubicBezTo>
                    <a:cubicBezTo>
                      <a:pt x="1712" y="2306"/>
                      <a:pt x="2197" y="2266"/>
                      <a:pt x="2660" y="2141"/>
                    </a:cubicBezTo>
                    <a:cubicBezTo>
                      <a:pt x="3911" y="1806"/>
                      <a:pt x="4566" y="1038"/>
                      <a:pt x="4566" y="1038"/>
                    </a:cubicBezTo>
                    <a:lnTo>
                      <a:pt x="4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2241;p71">
                <a:extLst>
                  <a:ext uri="{FF2B5EF4-FFF2-40B4-BE49-F238E27FC236}">
                    <a16:creationId xmlns:a16="http://schemas.microsoft.com/office/drawing/2014/main" id="{838F0E75-EAD9-2215-A94A-6A6AF587EDA9}"/>
                  </a:ext>
                </a:extLst>
              </p:cNvPr>
              <p:cNvSpPr/>
              <p:nvPr/>
            </p:nvSpPr>
            <p:spPr>
              <a:xfrm>
                <a:off x="7706082" y="2357306"/>
                <a:ext cx="448589" cy="27605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296" extrusionOk="0">
                    <a:moveTo>
                      <a:pt x="2076" y="0"/>
                    </a:moveTo>
                    <a:cubicBezTo>
                      <a:pt x="1655" y="893"/>
                      <a:pt x="291" y="1207"/>
                      <a:pt x="24" y="1260"/>
                    </a:cubicBezTo>
                    <a:lnTo>
                      <a:pt x="18" y="1260"/>
                    </a:lnTo>
                    <a:cubicBezTo>
                      <a:pt x="10" y="1260"/>
                      <a:pt x="1" y="1269"/>
                      <a:pt x="4" y="1281"/>
                    </a:cubicBezTo>
                    <a:lnTo>
                      <a:pt x="24" y="1293"/>
                    </a:lnTo>
                    <a:lnTo>
                      <a:pt x="21" y="1281"/>
                    </a:lnTo>
                    <a:lnTo>
                      <a:pt x="27" y="1296"/>
                    </a:lnTo>
                    <a:lnTo>
                      <a:pt x="30" y="1296"/>
                    </a:lnTo>
                    <a:cubicBezTo>
                      <a:pt x="300" y="1243"/>
                      <a:pt x="1679" y="922"/>
                      <a:pt x="2106" y="15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2242;p71">
                <a:extLst>
                  <a:ext uri="{FF2B5EF4-FFF2-40B4-BE49-F238E27FC236}">
                    <a16:creationId xmlns:a16="http://schemas.microsoft.com/office/drawing/2014/main" id="{243E4E08-AD6B-6AD8-3EBC-9B5FCE33C13C}"/>
                  </a:ext>
                </a:extLst>
              </p:cNvPr>
              <p:cNvSpPr/>
              <p:nvPr/>
            </p:nvSpPr>
            <p:spPr>
              <a:xfrm>
                <a:off x="7774883" y="2166454"/>
                <a:ext cx="67310" cy="1563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734" extrusionOk="0">
                    <a:moveTo>
                      <a:pt x="285" y="1"/>
                    </a:moveTo>
                    <a:cubicBezTo>
                      <a:pt x="283" y="4"/>
                      <a:pt x="87" y="395"/>
                      <a:pt x="1" y="724"/>
                    </a:cubicBezTo>
                    <a:lnTo>
                      <a:pt x="33" y="733"/>
                    </a:lnTo>
                    <a:cubicBezTo>
                      <a:pt x="119" y="407"/>
                      <a:pt x="312" y="19"/>
                      <a:pt x="315" y="1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2243;p71">
                <a:extLst>
                  <a:ext uri="{FF2B5EF4-FFF2-40B4-BE49-F238E27FC236}">
                    <a16:creationId xmlns:a16="http://schemas.microsoft.com/office/drawing/2014/main" id="{196557F1-4643-8791-640F-3EA7FFB4CFD3}"/>
                  </a:ext>
                </a:extLst>
              </p:cNvPr>
              <p:cNvSpPr/>
              <p:nvPr/>
            </p:nvSpPr>
            <p:spPr>
              <a:xfrm>
                <a:off x="7591272" y="2656578"/>
                <a:ext cx="669475" cy="97279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567" extrusionOk="0">
                    <a:moveTo>
                      <a:pt x="522" y="1"/>
                    </a:moveTo>
                    <a:cubicBezTo>
                      <a:pt x="136" y="1557"/>
                      <a:pt x="0" y="4566"/>
                      <a:pt x="0" y="4566"/>
                    </a:cubicBezTo>
                    <a:lnTo>
                      <a:pt x="3143" y="4566"/>
                    </a:lnTo>
                    <a:cubicBezTo>
                      <a:pt x="3066" y="3078"/>
                      <a:pt x="2926" y="96"/>
                      <a:pt x="2926" y="96"/>
                    </a:cubicBez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2244;p71">
                <a:extLst>
                  <a:ext uri="{FF2B5EF4-FFF2-40B4-BE49-F238E27FC236}">
                    <a16:creationId xmlns:a16="http://schemas.microsoft.com/office/drawing/2014/main" id="{6B3DEFB4-7932-07E2-F4B0-C19031FAE80A}"/>
                  </a:ext>
                </a:extLst>
              </p:cNvPr>
              <p:cNvSpPr/>
              <p:nvPr/>
            </p:nvSpPr>
            <p:spPr>
              <a:xfrm>
                <a:off x="7981499" y="4378081"/>
                <a:ext cx="373398" cy="22514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057" extrusionOk="0">
                    <a:moveTo>
                      <a:pt x="703" y="1"/>
                    </a:moveTo>
                    <a:lnTo>
                      <a:pt x="493" y="611"/>
                    </a:lnTo>
                    <a:cubicBezTo>
                      <a:pt x="371" y="665"/>
                      <a:pt x="261" y="742"/>
                      <a:pt x="163" y="834"/>
                    </a:cubicBezTo>
                    <a:cubicBezTo>
                      <a:pt x="0" y="988"/>
                      <a:pt x="36" y="1056"/>
                      <a:pt x="36" y="1056"/>
                    </a:cubicBezTo>
                    <a:lnTo>
                      <a:pt x="940" y="1056"/>
                    </a:lnTo>
                    <a:lnTo>
                      <a:pt x="1423" y="647"/>
                    </a:lnTo>
                    <a:lnTo>
                      <a:pt x="1521" y="1056"/>
                    </a:lnTo>
                    <a:lnTo>
                      <a:pt x="1753" y="1056"/>
                    </a:ln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2245;p71">
                <a:extLst>
                  <a:ext uri="{FF2B5EF4-FFF2-40B4-BE49-F238E27FC236}">
                    <a16:creationId xmlns:a16="http://schemas.microsoft.com/office/drawing/2014/main" id="{BAFB679A-2964-4955-8D41-E999476EB0F0}"/>
                  </a:ext>
                </a:extLst>
              </p:cNvPr>
              <p:cNvSpPr/>
              <p:nvPr/>
            </p:nvSpPr>
            <p:spPr>
              <a:xfrm>
                <a:off x="7385934" y="4362319"/>
                <a:ext cx="386604" cy="214283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006" extrusionOk="0">
                    <a:moveTo>
                      <a:pt x="848" y="1"/>
                    </a:moveTo>
                    <a:lnTo>
                      <a:pt x="593" y="463"/>
                    </a:lnTo>
                    <a:cubicBezTo>
                      <a:pt x="593" y="463"/>
                      <a:pt x="336" y="629"/>
                      <a:pt x="187" y="715"/>
                    </a:cubicBezTo>
                    <a:cubicBezTo>
                      <a:pt x="39" y="804"/>
                      <a:pt x="1" y="1006"/>
                      <a:pt x="1" y="1006"/>
                    </a:cubicBezTo>
                    <a:lnTo>
                      <a:pt x="964" y="1006"/>
                    </a:lnTo>
                    <a:lnTo>
                      <a:pt x="1530" y="549"/>
                    </a:lnTo>
                    <a:lnTo>
                      <a:pt x="1530" y="1006"/>
                    </a:lnTo>
                    <a:lnTo>
                      <a:pt x="1815" y="1006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2246;p71">
                <a:extLst>
                  <a:ext uri="{FF2B5EF4-FFF2-40B4-BE49-F238E27FC236}">
                    <a16:creationId xmlns:a16="http://schemas.microsoft.com/office/drawing/2014/main" id="{621AB265-A183-26A1-7B5F-CD66EA44291F}"/>
                  </a:ext>
                </a:extLst>
              </p:cNvPr>
              <p:cNvSpPr/>
              <p:nvPr/>
            </p:nvSpPr>
            <p:spPr>
              <a:xfrm>
                <a:off x="6607495" y="2782667"/>
                <a:ext cx="961292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4" extrusionOk="0">
                    <a:moveTo>
                      <a:pt x="347" y="0"/>
                    </a:moveTo>
                    <a:cubicBezTo>
                      <a:pt x="155" y="0"/>
                      <a:pt x="1" y="154"/>
                      <a:pt x="1" y="347"/>
                    </a:cubicBezTo>
                    <a:cubicBezTo>
                      <a:pt x="1" y="540"/>
                      <a:pt x="155" y="694"/>
                      <a:pt x="347" y="694"/>
                    </a:cubicBezTo>
                    <a:lnTo>
                      <a:pt x="4166" y="694"/>
                    </a:lnTo>
                    <a:cubicBezTo>
                      <a:pt x="4356" y="694"/>
                      <a:pt x="4513" y="540"/>
                      <a:pt x="4513" y="347"/>
                    </a:cubicBezTo>
                    <a:cubicBezTo>
                      <a:pt x="4513" y="154"/>
                      <a:pt x="4356" y="0"/>
                      <a:pt x="4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2247;p71">
                <a:extLst>
                  <a:ext uri="{FF2B5EF4-FFF2-40B4-BE49-F238E27FC236}">
                    <a16:creationId xmlns:a16="http://schemas.microsoft.com/office/drawing/2014/main" id="{3D34C906-F8CE-A22B-C7A8-3B332ADFF390}"/>
                  </a:ext>
                </a:extLst>
              </p:cNvPr>
              <p:cNvSpPr/>
              <p:nvPr/>
            </p:nvSpPr>
            <p:spPr>
              <a:xfrm>
                <a:off x="6804854" y="4450715"/>
                <a:ext cx="519306" cy="14867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698" extrusionOk="0">
                    <a:moveTo>
                      <a:pt x="351" y="1"/>
                    </a:moveTo>
                    <a:cubicBezTo>
                      <a:pt x="158" y="1"/>
                      <a:pt x="1" y="158"/>
                      <a:pt x="1" y="351"/>
                    </a:cubicBezTo>
                    <a:cubicBezTo>
                      <a:pt x="1" y="540"/>
                      <a:pt x="158" y="697"/>
                      <a:pt x="351" y="697"/>
                    </a:cubicBezTo>
                    <a:lnTo>
                      <a:pt x="2091" y="697"/>
                    </a:lnTo>
                    <a:cubicBezTo>
                      <a:pt x="2284" y="697"/>
                      <a:pt x="2438" y="540"/>
                      <a:pt x="2438" y="351"/>
                    </a:cubicBezTo>
                    <a:cubicBezTo>
                      <a:pt x="2438" y="158"/>
                      <a:pt x="2284" y="1"/>
                      <a:pt x="2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2248;p71">
                <a:extLst>
                  <a:ext uri="{FF2B5EF4-FFF2-40B4-BE49-F238E27FC236}">
                    <a16:creationId xmlns:a16="http://schemas.microsoft.com/office/drawing/2014/main" id="{F68BE1C0-461E-4429-6E53-8C6325EEFA04}"/>
                  </a:ext>
                </a:extLst>
              </p:cNvPr>
              <p:cNvSpPr/>
              <p:nvPr/>
            </p:nvSpPr>
            <p:spPr>
              <a:xfrm>
                <a:off x="7220428" y="2225883"/>
                <a:ext cx="731033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968" extrusionOk="0">
                    <a:moveTo>
                      <a:pt x="3410" y="1"/>
                    </a:moveTo>
                    <a:cubicBezTo>
                      <a:pt x="3016" y="244"/>
                      <a:pt x="2601" y="460"/>
                      <a:pt x="2174" y="644"/>
                    </a:cubicBezTo>
                    <a:cubicBezTo>
                      <a:pt x="1889" y="764"/>
                      <a:pt x="1440" y="798"/>
                      <a:pt x="1026" y="798"/>
                    </a:cubicBezTo>
                    <a:cubicBezTo>
                      <a:pt x="500" y="798"/>
                      <a:pt x="30" y="743"/>
                      <a:pt x="21" y="742"/>
                    </a:cubicBezTo>
                    <a:lnTo>
                      <a:pt x="1" y="739"/>
                    </a:lnTo>
                    <a:lnTo>
                      <a:pt x="1" y="967"/>
                    </a:lnTo>
                    <a:lnTo>
                      <a:pt x="36" y="967"/>
                    </a:lnTo>
                    <a:lnTo>
                      <a:pt x="36" y="777"/>
                    </a:lnTo>
                    <a:cubicBezTo>
                      <a:pt x="131" y="788"/>
                      <a:pt x="558" y="832"/>
                      <a:pt x="1029" y="832"/>
                    </a:cubicBezTo>
                    <a:cubicBezTo>
                      <a:pt x="1447" y="832"/>
                      <a:pt x="1900" y="798"/>
                      <a:pt x="2189" y="677"/>
                    </a:cubicBezTo>
                    <a:cubicBezTo>
                      <a:pt x="2619" y="490"/>
                      <a:pt x="3034" y="273"/>
                      <a:pt x="3431" y="27"/>
                    </a:cubicBez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2249;p71">
                <a:extLst>
                  <a:ext uri="{FF2B5EF4-FFF2-40B4-BE49-F238E27FC236}">
                    <a16:creationId xmlns:a16="http://schemas.microsoft.com/office/drawing/2014/main" id="{5B9BB46C-E582-F908-EE6F-8B932B16EB8F}"/>
                  </a:ext>
                </a:extLst>
              </p:cNvPr>
              <p:cNvSpPr/>
              <p:nvPr/>
            </p:nvSpPr>
            <p:spPr>
              <a:xfrm>
                <a:off x="7577853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1" y="158"/>
                      <a:pt x="93" y="253"/>
                    </a:cubicBezTo>
                    <a:cubicBezTo>
                      <a:pt x="123" y="283"/>
                      <a:pt x="161" y="296"/>
                      <a:pt x="197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0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2250;p71">
                <a:extLst>
                  <a:ext uri="{FF2B5EF4-FFF2-40B4-BE49-F238E27FC236}">
                    <a16:creationId xmlns:a16="http://schemas.microsoft.com/office/drawing/2014/main" id="{AF0BC487-15AE-CD36-CC82-CCAF51679346}"/>
                  </a:ext>
                </a:extLst>
              </p:cNvPr>
              <p:cNvSpPr/>
              <p:nvPr/>
            </p:nvSpPr>
            <p:spPr>
              <a:xfrm>
                <a:off x="7724401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9" y="1"/>
                      <a:pt x="1" y="158"/>
                      <a:pt x="96" y="253"/>
                    </a:cubicBezTo>
                    <a:cubicBezTo>
                      <a:pt x="125" y="283"/>
                      <a:pt x="162" y="296"/>
                      <a:pt x="198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2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2251;p71">
                <a:extLst>
                  <a:ext uri="{FF2B5EF4-FFF2-40B4-BE49-F238E27FC236}">
                    <a16:creationId xmlns:a16="http://schemas.microsoft.com/office/drawing/2014/main" id="{07425A5F-F439-E898-7013-3E961835B76D}"/>
                  </a:ext>
                </a:extLst>
              </p:cNvPr>
              <p:cNvSpPr/>
              <p:nvPr/>
            </p:nvSpPr>
            <p:spPr>
              <a:xfrm>
                <a:off x="7871588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0" y="158"/>
                      <a:pt x="92" y="253"/>
                    </a:cubicBezTo>
                    <a:cubicBezTo>
                      <a:pt x="123" y="283"/>
                      <a:pt x="160" y="296"/>
                      <a:pt x="197" y="296"/>
                    </a:cubicBezTo>
                    <a:cubicBezTo>
                      <a:pt x="274" y="296"/>
                      <a:pt x="347" y="237"/>
                      <a:pt x="347" y="149"/>
                    </a:cubicBezTo>
                    <a:cubicBezTo>
                      <a:pt x="347" y="66"/>
                      <a:pt x="279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34" name="Google Shape;2252;p71">
                <a:extLst>
                  <a:ext uri="{FF2B5EF4-FFF2-40B4-BE49-F238E27FC236}">
                    <a16:creationId xmlns:a16="http://schemas.microsoft.com/office/drawing/2014/main" id="{5B02E6E0-8AFE-3BA9-6D77-5FF919011270}"/>
                  </a:ext>
                </a:extLst>
              </p:cNvPr>
              <p:cNvGrpSpPr/>
              <p:nvPr/>
            </p:nvGrpSpPr>
            <p:grpSpPr>
              <a:xfrm>
                <a:off x="7818453" y="1852343"/>
                <a:ext cx="119582" cy="143358"/>
                <a:chOff x="7892250" y="1927889"/>
                <a:chExt cx="100752" cy="120774"/>
              </a:xfrm>
            </p:grpSpPr>
            <p:sp>
              <p:nvSpPr>
                <p:cNvPr id="37" name="Google Shape;2253;p71">
                  <a:extLst>
                    <a:ext uri="{FF2B5EF4-FFF2-40B4-BE49-F238E27FC236}">
                      <a16:creationId xmlns:a16="http://schemas.microsoft.com/office/drawing/2014/main" id="{C215E12D-A4DA-CEF0-847F-D9EA236AE064}"/>
                    </a:ext>
                  </a:extLst>
                </p:cNvPr>
                <p:cNvSpPr/>
                <p:nvPr/>
              </p:nvSpPr>
              <p:spPr>
                <a:xfrm>
                  <a:off x="7905669" y="1927889"/>
                  <a:ext cx="21727" cy="1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53" extrusionOk="0">
                      <a:moveTo>
                        <a:pt x="57" y="0"/>
                      </a:moveTo>
                      <a:cubicBezTo>
                        <a:pt x="39" y="0"/>
                        <a:pt x="21" y="6"/>
                        <a:pt x="9" y="15"/>
                      </a:cubicBezTo>
                      <a:cubicBezTo>
                        <a:pt x="1" y="24"/>
                        <a:pt x="1" y="36"/>
                        <a:pt x="7" y="45"/>
                      </a:cubicBezTo>
                      <a:cubicBezTo>
                        <a:pt x="9" y="48"/>
                        <a:pt x="15" y="51"/>
                        <a:pt x="21" y="51"/>
                      </a:cubicBezTo>
                      <a:cubicBezTo>
                        <a:pt x="27" y="52"/>
                        <a:pt x="33" y="53"/>
                        <a:pt x="39" y="53"/>
                      </a:cubicBezTo>
                      <a:cubicBezTo>
                        <a:pt x="45" y="53"/>
                        <a:pt x="51" y="52"/>
                        <a:pt x="57" y="51"/>
                      </a:cubicBezTo>
                      <a:cubicBezTo>
                        <a:pt x="60" y="51"/>
                        <a:pt x="63" y="52"/>
                        <a:pt x="67" y="52"/>
                      </a:cubicBezTo>
                      <a:cubicBezTo>
                        <a:pt x="76" y="52"/>
                        <a:pt x="87" y="49"/>
                        <a:pt x="95" y="45"/>
                      </a:cubicBezTo>
                      <a:cubicBezTo>
                        <a:pt x="101" y="39"/>
                        <a:pt x="101" y="30"/>
                        <a:pt x="98" y="21"/>
                      </a:cubicBezTo>
                      <a:cubicBezTo>
                        <a:pt x="90" y="9"/>
                        <a:pt x="7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8" name="Google Shape;2254;p71">
                  <a:extLst>
                    <a:ext uri="{FF2B5EF4-FFF2-40B4-BE49-F238E27FC236}">
                      <a16:creationId xmlns:a16="http://schemas.microsoft.com/office/drawing/2014/main" id="{D3B5CB11-7EF2-DFD6-B617-C200C2E8E562}"/>
                    </a:ext>
                  </a:extLst>
                </p:cNvPr>
                <p:cNvSpPr/>
                <p:nvPr/>
              </p:nvSpPr>
              <p:spPr>
                <a:xfrm>
                  <a:off x="7971275" y="1938113"/>
                  <a:ext cx="21727" cy="1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65" extrusionOk="0">
                      <a:moveTo>
                        <a:pt x="35" y="0"/>
                      </a:moveTo>
                      <a:cubicBezTo>
                        <a:pt x="26" y="0"/>
                        <a:pt x="17" y="3"/>
                        <a:pt x="10" y="9"/>
                      </a:cubicBezTo>
                      <a:cubicBezTo>
                        <a:pt x="1" y="15"/>
                        <a:pt x="1" y="23"/>
                        <a:pt x="4" y="32"/>
                      </a:cubicBezTo>
                      <a:cubicBezTo>
                        <a:pt x="13" y="41"/>
                        <a:pt x="25" y="47"/>
                        <a:pt x="36" y="50"/>
                      </a:cubicBezTo>
                      <a:cubicBezTo>
                        <a:pt x="48" y="56"/>
                        <a:pt x="60" y="59"/>
                        <a:pt x="72" y="62"/>
                      </a:cubicBezTo>
                      <a:cubicBezTo>
                        <a:pt x="75" y="63"/>
                        <a:pt x="78" y="64"/>
                        <a:pt x="81" y="64"/>
                      </a:cubicBezTo>
                      <a:cubicBezTo>
                        <a:pt x="83" y="64"/>
                        <a:pt x="85" y="63"/>
                        <a:pt x="87" y="62"/>
                      </a:cubicBezTo>
                      <a:cubicBezTo>
                        <a:pt x="99" y="56"/>
                        <a:pt x="102" y="44"/>
                        <a:pt x="96" y="35"/>
                      </a:cubicBezTo>
                      <a:cubicBezTo>
                        <a:pt x="87" y="20"/>
                        <a:pt x="72" y="9"/>
                        <a:pt x="57" y="6"/>
                      </a:cubicBezTo>
                      <a:cubicBezTo>
                        <a:pt x="50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9" name="Google Shape;2255;p71">
                  <a:extLst>
                    <a:ext uri="{FF2B5EF4-FFF2-40B4-BE49-F238E27FC236}">
                      <a16:creationId xmlns:a16="http://schemas.microsoft.com/office/drawing/2014/main" id="{2BBE5CC2-F5C2-B8C5-1871-BBAC0EC0F8ED}"/>
                    </a:ext>
                  </a:extLst>
                </p:cNvPr>
                <p:cNvSpPr/>
                <p:nvPr/>
              </p:nvSpPr>
              <p:spPr>
                <a:xfrm>
                  <a:off x="7960625" y="1970703"/>
                  <a:ext cx="25348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20" extrusionOk="0">
                      <a:moveTo>
                        <a:pt x="63" y="1"/>
                      </a:moveTo>
                      <a:cubicBezTo>
                        <a:pt x="15" y="1"/>
                        <a:pt x="1" y="114"/>
                        <a:pt x="54" y="119"/>
                      </a:cubicBezTo>
                      <a:cubicBezTo>
                        <a:pt x="55" y="119"/>
                        <a:pt x="55" y="120"/>
                        <a:pt x="56" y="120"/>
                      </a:cubicBezTo>
                      <a:cubicBezTo>
                        <a:pt x="108" y="120"/>
                        <a:pt x="118" y="7"/>
                        <a:pt x="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0" name="Google Shape;2256;p71">
                  <a:extLst>
                    <a:ext uri="{FF2B5EF4-FFF2-40B4-BE49-F238E27FC236}">
                      <a16:creationId xmlns:a16="http://schemas.microsoft.com/office/drawing/2014/main" id="{46666083-3277-865B-AA42-D3F6F11BB549}"/>
                    </a:ext>
                  </a:extLst>
                </p:cNvPr>
                <p:cNvSpPr/>
                <p:nvPr/>
              </p:nvSpPr>
              <p:spPr>
                <a:xfrm>
                  <a:off x="7892250" y="1963035"/>
                  <a:ext cx="25348" cy="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5" extrusionOk="0">
                      <a:moveTo>
                        <a:pt x="62" y="0"/>
                      </a:moveTo>
                      <a:cubicBezTo>
                        <a:pt x="12" y="0"/>
                        <a:pt x="1" y="105"/>
                        <a:pt x="49" y="114"/>
                      </a:cubicBezTo>
                      <a:cubicBezTo>
                        <a:pt x="51" y="114"/>
                        <a:pt x="53" y="114"/>
                        <a:pt x="55" y="114"/>
                      </a:cubicBezTo>
                      <a:cubicBezTo>
                        <a:pt x="103" y="114"/>
                        <a:pt x="118" y="7"/>
                        <a:pt x="70" y="1"/>
                      </a:cubicBezTo>
                      <a:cubicBezTo>
                        <a:pt x="67" y="1"/>
                        <a:pt x="6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1" name="Google Shape;2257;p71">
                  <a:extLst>
                    <a:ext uri="{FF2B5EF4-FFF2-40B4-BE49-F238E27FC236}">
                      <a16:creationId xmlns:a16="http://schemas.microsoft.com/office/drawing/2014/main" id="{96552AE5-4D5F-2430-5111-6A99F6491C4A}"/>
                    </a:ext>
                  </a:extLst>
                </p:cNvPr>
                <p:cNvSpPr/>
                <p:nvPr/>
              </p:nvSpPr>
              <p:spPr>
                <a:xfrm>
                  <a:off x="7933999" y="2042060"/>
                  <a:ext cx="17892" cy="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1" extrusionOk="0">
                      <a:moveTo>
                        <a:pt x="1" y="1"/>
                      </a:moveTo>
                      <a:cubicBezTo>
                        <a:pt x="10" y="19"/>
                        <a:pt x="28" y="31"/>
                        <a:pt x="48" y="31"/>
                      </a:cubicBezTo>
                      <a:cubicBezTo>
                        <a:pt x="63" y="31"/>
                        <a:pt x="78" y="19"/>
                        <a:pt x="84" y="1"/>
                      </a:cubicBezTo>
                      <a:lnTo>
                        <a:pt x="78" y="1"/>
                      </a:lnTo>
                      <a:cubicBezTo>
                        <a:pt x="66" y="10"/>
                        <a:pt x="54" y="19"/>
                        <a:pt x="40" y="19"/>
                      </a:cubicBezTo>
                      <a:cubicBezTo>
                        <a:pt x="28" y="16"/>
                        <a:pt x="13" y="10"/>
                        <a:pt x="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2" name="Google Shape;2258;p71">
                  <a:extLst>
                    <a:ext uri="{FF2B5EF4-FFF2-40B4-BE49-F238E27FC236}">
                      <a16:creationId xmlns:a16="http://schemas.microsoft.com/office/drawing/2014/main" id="{7AB17A15-A0E2-B5C9-5E39-2B08AA9D97E3}"/>
                    </a:ext>
                  </a:extLst>
                </p:cNvPr>
                <p:cNvSpPr/>
                <p:nvPr/>
              </p:nvSpPr>
              <p:spPr>
                <a:xfrm>
                  <a:off x="7915041" y="1933427"/>
                  <a:ext cx="38767" cy="9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38" extrusionOk="0">
                      <a:moveTo>
                        <a:pt x="117" y="1"/>
                      </a:moveTo>
                      <a:cubicBezTo>
                        <a:pt x="117" y="1"/>
                        <a:pt x="114" y="4"/>
                        <a:pt x="114" y="4"/>
                      </a:cubicBezTo>
                      <a:cubicBezTo>
                        <a:pt x="63" y="117"/>
                        <a:pt x="28" y="232"/>
                        <a:pt x="1" y="351"/>
                      </a:cubicBezTo>
                      <a:cubicBezTo>
                        <a:pt x="0" y="356"/>
                        <a:pt x="5" y="357"/>
                        <a:pt x="13" y="357"/>
                      </a:cubicBezTo>
                      <a:cubicBezTo>
                        <a:pt x="28" y="357"/>
                        <a:pt x="55" y="350"/>
                        <a:pt x="63" y="348"/>
                      </a:cubicBezTo>
                      <a:lnTo>
                        <a:pt x="63" y="348"/>
                      </a:lnTo>
                      <a:cubicBezTo>
                        <a:pt x="54" y="374"/>
                        <a:pt x="51" y="401"/>
                        <a:pt x="46" y="428"/>
                      </a:cubicBezTo>
                      <a:cubicBezTo>
                        <a:pt x="46" y="428"/>
                        <a:pt x="51" y="431"/>
                        <a:pt x="60" y="431"/>
                      </a:cubicBezTo>
                      <a:cubicBezTo>
                        <a:pt x="72" y="435"/>
                        <a:pt x="85" y="437"/>
                        <a:pt x="97" y="437"/>
                      </a:cubicBezTo>
                      <a:cubicBezTo>
                        <a:pt x="128" y="437"/>
                        <a:pt x="159" y="424"/>
                        <a:pt x="182" y="401"/>
                      </a:cubicBezTo>
                      <a:cubicBezTo>
                        <a:pt x="182" y="398"/>
                        <a:pt x="182" y="398"/>
                        <a:pt x="179" y="398"/>
                      </a:cubicBezTo>
                      <a:cubicBezTo>
                        <a:pt x="152" y="412"/>
                        <a:pt x="124" y="418"/>
                        <a:pt x="95" y="418"/>
                      </a:cubicBezTo>
                      <a:cubicBezTo>
                        <a:pt x="86" y="418"/>
                        <a:pt x="76" y="417"/>
                        <a:pt x="66" y="416"/>
                      </a:cubicBezTo>
                      <a:cubicBezTo>
                        <a:pt x="63" y="407"/>
                        <a:pt x="90" y="327"/>
                        <a:pt x="87" y="327"/>
                      </a:cubicBezTo>
                      <a:cubicBezTo>
                        <a:pt x="82" y="326"/>
                        <a:pt x="77" y="326"/>
                        <a:pt x="72" y="326"/>
                      </a:cubicBezTo>
                      <a:cubicBezTo>
                        <a:pt x="58" y="326"/>
                        <a:pt x="43" y="329"/>
                        <a:pt x="28" y="333"/>
                      </a:cubicBezTo>
                      <a:cubicBezTo>
                        <a:pt x="54" y="220"/>
                        <a:pt x="96" y="117"/>
                        <a:pt x="120" y="7"/>
                      </a:cubicBezTo>
                      <a:cubicBezTo>
                        <a:pt x="120" y="4"/>
                        <a:pt x="120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35" name="Google Shape;2259;p71">
                <a:extLst>
                  <a:ext uri="{FF2B5EF4-FFF2-40B4-BE49-F238E27FC236}">
                    <a16:creationId xmlns:a16="http://schemas.microsoft.com/office/drawing/2014/main" id="{06AA549F-A109-4F01-E815-BD9F8E7B5803}"/>
                  </a:ext>
                </a:extLst>
              </p:cNvPr>
              <p:cNvSpPr/>
              <p:nvPr/>
            </p:nvSpPr>
            <p:spPr>
              <a:xfrm>
                <a:off x="7816690" y="1699593"/>
                <a:ext cx="239423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733" extrusionOk="0">
                    <a:moveTo>
                      <a:pt x="599" y="1"/>
                    </a:moveTo>
                    <a:cubicBezTo>
                      <a:pt x="480" y="1"/>
                      <a:pt x="349" y="35"/>
                      <a:pt x="267" y="94"/>
                    </a:cubicBezTo>
                    <a:cubicBezTo>
                      <a:pt x="143" y="186"/>
                      <a:pt x="0" y="388"/>
                      <a:pt x="101" y="506"/>
                    </a:cubicBezTo>
                    <a:cubicBezTo>
                      <a:pt x="121" y="530"/>
                      <a:pt x="149" y="540"/>
                      <a:pt x="181" y="540"/>
                    </a:cubicBezTo>
                    <a:cubicBezTo>
                      <a:pt x="243" y="540"/>
                      <a:pt x="320" y="501"/>
                      <a:pt x="375" y="460"/>
                    </a:cubicBezTo>
                    <a:lnTo>
                      <a:pt x="375" y="460"/>
                    </a:lnTo>
                    <a:cubicBezTo>
                      <a:pt x="363" y="472"/>
                      <a:pt x="356" y="488"/>
                      <a:pt x="356" y="506"/>
                    </a:cubicBezTo>
                    <a:cubicBezTo>
                      <a:pt x="359" y="530"/>
                      <a:pt x="383" y="548"/>
                      <a:pt x="407" y="548"/>
                    </a:cubicBezTo>
                    <a:cubicBezTo>
                      <a:pt x="433" y="548"/>
                      <a:pt x="457" y="542"/>
                      <a:pt x="478" y="527"/>
                    </a:cubicBezTo>
                    <a:cubicBezTo>
                      <a:pt x="531" y="500"/>
                      <a:pt x="582" y="468"/>
                      <a:pt x="629" y="429"/>
                    </a:cubicBezTo>
                    <a:cubicBezTo>
                      <a:pt x="635" y="450"/>
                      <a:pt x="638" y="468"/>
                      <a:pt x="641" y="480"/>
                    </a:cubicBezTo>
                    <a:cubicBezTo>
                      <a:pt x="665" y="566"/>
                      <a:pt x="706" y="646"/>
                      <a:pt x="765" y="711"/>
                    </a:cubicBezTo>
                    <a:cubicBezTo>
                      <a:pt x="771" y="723"/>
                      <a:pt x="780" y="729"/>
                      <a:pt x="792" y="732"/>
                    </a:cubicBezTo>
                    <a:cubicBezTo>
                      <a:pt x="795" y="732"/>
                      <a:pt x="797" y="733"/>
                      <a:pt x="799" y="733"/>
                    </a:cubicBezTo>
                    <a:cubicBezTo>
                      <a:pt x="820" y="733"/>
                      <a:pt x="838" y="711"/>
                      <a:pt x="848" y="690"/>
                    </a:cubicBezTo>
                    <a:cubicBezTo>
                      <a:pt x="899" y="595"/>
                      <a:pt x="946" y="492"/>
                      <a:pt x="940" y="385"/>
                    </a:cubicBezTo>
                    <a:cubicBezTo>
                      <a:pt x="931" y="331"/>
                      <a:pt x="917" y="278"/>
                      <a:pt x="887" y="231"/>
                    </a:cubicBezTo>
                    <a:cubicBezTo>
                      <a:pt x="905" y="198"/>
                      <a:pt x="905" y="162"/>
                      <a:pt x="887" y="130"/>
                    </a:cubicBezTo>
                    <a:cubicBezTo>
                      <a:pt x="863" y="88"/>
                      <a:pt x="828" y="53"/>
                      <a:pt x="780" y="35"/>
                    </a:cubicBezTo>
                    <a:cubicBezTo>
                      <a:pt x="730" y="12"/>
                      <a:pt x="666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6" name="Google Shape;2260;p71">
                <a:extLst>
                  <a:ext uri="{FF2B5EF4-FFF2-40B4-BE49-F238E27FC236}">
                    <a16:creationId xmlns:a16="http://schemas.microsoft.com/office/drawing/2014/main" id="{BEBAA2C6-2C14-EE5F-1CAE-4F908F79E6CF}"/>
                  </a:ext>
                </a:extLst>
              </p:cNvPr>
              <p:cNvSpPr/>
              <p:nvPr/>
            </p:nvSpPr>
            <p:spPr>
              <a:xfrm>
                <a:off x="7933494" y="1694789"/>
                <a:ext cx="133237" cy="128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8" extrusionOk="0">
                    <a:moveTo>
                      <a:pt x="29" y="24"/>
                    </a:moveTo>
                    <a:cubicBezTo>
                      <a:pt x="11" y="29"/>
                      <a:pt x="1" y="33"/>
                      <a:pt x="1" y="33"/>
                    </a:cubicBezTo>
                    <a:cubicBezTo>
                      <a:pt x="11" y="30"/>
                      <a:pt x="20" y="27"/>
                      <a:pt x="29" y="24"/>
                    </a:cubicBezTo>
                    <a:close/>
                    <a:moveTo>
                      <a:pt x="173" y="1"/>
                    </a:moveTo>
                    <a:cubicBezTo>
                      <a:pt x="130" y="1"/>
                      <a:pt x="83" y="8"/>
                      <a:pt x="29" y="24"/>
                    </a:cubicBezTo>
                    <a:lnTo>
                      <a:pt x="29" y="24"/>
                    </a:lnTo>
                    <a:cubicBezTo>
                      <a:pt x="48" y="19"/>
                      <a:pt x="74" y="15"/>
                      <a:pt x="103" y="15"/>
                    </a:cubicBezTo>
                    <a:cubicBezTo>
                      <a:pt x="217" y="15"/>
                      <a:pt x="387" y="84"/>
                      <a:pt x="410" y="490"/>
                    </a:cubicBezTo>
                    <a:lnTo>
                      <a:pt x="499" y="508"/>
                    </a:lnTo>
                    <a:cubicBezTo>
                      <a:pt x="499" y="508"/>
                      <a:pt x="526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17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TextBox 2084">
            <a:extLst>
              <a:ext uri="{FF2B5EF4-FFF2-40B4-BE49-F238E27FC236}">
                <a16:creationId xmlns:a16="http://schemas.microsoft.com/office/drawing/2014/main" id="{4A005D5E-3C8B-C5A8-4075-F269BBB8F73D}"/>
              </a:ext>
            </a:extLst>
          </p:cNvPr>
          <p:cNvSpPr txBox="1"/>
          <p:nvPr/>
        </p:nvSpPr>
        <p:spPr>
          <a:xfrm>
            <a:off x="4338757" y="477067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grpSp>
        <p:nvGrpSpPr>
          <p:cNvPr id="4" name="Google Shape;1537;p55">
            <a:extLst>
              <a:ext uri="{FF2B5EF4-FFF2-40B4-BE49-F238E27FC236}">
                <a16:creationId xmlns:a16="http://schemas.microsoft.com/office/drawing/2014/main" id="{CD28546A-3664-B417-BA2D-E905492F4B50}"/>
              </a:ext>
            </a:extLst>
          </p:cNvPr>
          <p:cNvGrpSpPr/>
          <p:nvPr/>
        </p:nvGrpSpPr>
        <p:grpSpPr>
          <a:xfrm>
            <a:off x="8676956" y="4419147"/>
            <a:ext cx="343655" cy="417848"/>
            <a:chOff x="6417862" y="1441950"/>
            <a:chExt cx="417788" cy="499458"/>
          </a:xfrm>
        </p:grpSpPr>
        <p:sp>
          <p:nvSpPr>
            <p:cNvPr id="5" name="Google Shape;1538;p55">
              <a:extLst>
                <a:ext uri="{FF2B5EF4-FFF2-40B4-BE49-F238E27FC236}">
                  <a16:creationId xmlns:a16="http://schemas.microsoft.com/office/drawing/2014/main" id="{2A7D36C6-B305-6A8D-AF51-A2FAD1978F0D}"/>
                </a:ext>
              </a:extLst>
            </p:cNvPr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" name="Google Shape;1539;p55">
              <a:extLst>
                <a:ext uri="{FF2B5EF4-FFF2-40B4-BE49-F238E27FC236}">
                  <a16:creationId xmlns:a16="http://schemas.microsoft.com/office/drawing/2014/main" id="{A83FAB6F-CF59-56A7-2E8C-572D951EB345}"/>
                </a:ext>
              </a:extLst>
            </p:cNvPr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85104C-7744-0E33-EFA9-17E8FC688A7B}"/>
              </a:ext>
            </a:extLst>
          </p:cNvPr>
          <p:cNvSpPr txBox="1"/>
          <p:nvPr/>
        </p:nvSpPr>
        <p:spPr>
          <a:xfrm>
            <a:off x="2274539" y="136818"/>
            <a:ext cx="462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F9818-CA51-7236-AB58-C77835430EA5}"/>
              </a:ext>
            </a:extLst>
          </p:cNvPr>
          <p:cNvSpPr txBox="1"/>
          <p:nvPr/>
        </p:nvSpPr>
        <p:spPr>
          <a:xfrm>
            <a:off x="5990320" y="747099"/>
            <a:ext cx="2356968" cy="365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</a:rPr>
              <a:t>Route for vehicle 0: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</a:rPr>
              <a:t>0</a:t>
            </a:r>
            <a:r>
              <a:rPr lang="en-US" sz="13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914 160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latin typeface="+mj-lt"/>
                <a:sym typeface="Wingdings" panose="05000000000000000000" pitchFamily="2" charset="2"/>
              </a:rPr>
              <a:t>Time of the route:18min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Route for vehicle 1: 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0</a:t>
            </a: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71 430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Time of the route:24min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Route for vehicle 2: 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0</a:t>
            </a: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1213 15110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Time of the route:20min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Route for vehicle 3: 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solidFill>
                  <a:schemeClr val="dk2"/>
                </a:solidFill>
              </a:rPr>
              <a:t>0</a:t>
            </a: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58 62100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solidFill>
                  <a:schemeClr val="dk2"/>
                </a:solidFill>
                <a:sym typeface="Wingdings" panose="05000000000000000000" pitchFamily="2" charset="2"/>
              </a:rPr>
              <a:t>Time of the route:20min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9C833-17B8-02D7-069C-A771932FE7A7}"/>
              </a:ext>
            </a:extLst>
          </p:cNvPr>
          <p:cNvSpPr txBox="1"/>
          <p:nvPr/>
        </p:nvSpPr>
        <p:spPr>
          <a:xfrm>
            <a:off x="5649220" y="4472157"/>
            <a:ext cx="2777554" cy="307777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Total time of all routes: 82min</a:t>
            </a:r>
          </a:p>
        </p:txBody>
      </p:sp>
      <p:sp>
        <p:nvSpPr>
          <p:cNvPr id="11" name="Google Shape;2649;p77">
            <a:extLst>
              <a:ext uri="{FF2B5EF4-FFF2-40B4-BE49-F238E27FC236}">
                <a16:creationId xmlns:a16="http://schemas.microsoft.com/office/drawing/2014/main" id="{7BAD9A41-723B-6632-21F0-69C769C4AE1E}"/>
              </a:ext>
            </a:extLst>
          </p:cNvPr>
          <p:cNvSpPr txBox="1"/>
          <p:nvPr/>
        </p:nvSpPr>
        <p:spPr>
          <a:xfrm>
            <a:off x="740057" y="4059531"/>
            <a:ext cx="43153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By this way, delivery companies can support customer c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ustomi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zed time period, while minimizing travel time.</a:t>
            </a:r>
          </a:p>
        </p:txBody>
      </p:sp>
      <p:pic>
        <p:nvPicPr>
          <p:cNvPr id="12" name="Picture 11" descr="A screenshot of a computer program&#10;&#10;Description automatically generated">
            <a:hlinkClick r:id="rId3" action="ppaction://hlinkfile"/>
            <a:extLst>
              <a:ext uri="{FF2B5EF4-FFF2-40B4-BE49-F238E27FC236}">
                <a16:creationId xmlns:a16="http://schemas.microsoft.com/office/drawing/2014/main" id="{AD91E47A-A283-52C3-3C63-91EB42E50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2" y="1248260"/>
            <a:ext cx="4202017" cy="2985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437EA-A3F0-AF7E-74C8-6540C08F0525}"/>
              </a:ext>
            </a:extLst>
          </p:cNvPr>
          <p:cNvSpPr txBox="1"/>
          <p:nvPr/>
        </p:nvSpPr>
        <p:spPr>
          <a:xfrm>
            <a:off x="675901" y="712287"/>
            <a:ext cx="5516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inputting these time matrix data and constraints in OR-Tool’s built-in functions, we  can get the following solution.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79F33D2A-BDE0-120E-9D8D-43287F717E6F}"/>
              </a:ext>
            </a:extLst>
          </p:cNvPr>
          <p:cNvGrpSpPr/>
          <p:nvPr/>
        </p:nvGrpSpPr>
        <p:grpSpPr>
          <a:xfrm>
            <a:off x="-2685415" y="1409525"/>
            <a:ext cx="2630979" cy="2841911"/>
            <a:chOff x="6215705" y="1409525"/>
            <a:chExt cx="2630979" cy="2841911"/>
          </a:xfrm>
        </p:grpSpPr>
        <p:sp>
          <p:nvSpPr>
            <p:cNvPr id="2062" name="Google Shape;1869;p63">
              <a:extLst>
                <a:ext uri="{FF2B5EF4-FFF2-40B4-BE49-F238E27FC236}">
                  <a16:creationId xmlns:a16="http://schemas.microsoft.com/office/drawing/2014/main" id="{8967F2E8-B634-8335-3AD3-F13CD1495743}"/>
                </a:ext>
              </a:extLst>
            </p:cNvPr>
            <p:cNvSpPr/>
            <p:nvPr/>
          </p:nvSpPr>
          <p:spPr>
            <a:xfrm flipH="1">
              <a:off x="6264006" y="3995114"/>
              <a:ext cx="2582678" cy="256322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2063" name="Google Shape;1870;p63">
              <a:extLst>
                <a:ext uri="{FF2B5EF4-FFF2-40B4-BE49-F238E27FC236}">
                  <a16:creationId xmlns:a16="http://schemas.microsoft.com/office/drawing/2014/main" id="{1C7EA202-B423-92C6-2A79-BE92D76A454E}"/>
                </a:ext>
              </a:extLst>
            </p:cNvPr>
            <p:cNvGrpSpPr/>
            <p:nvPr/>
          </p:nvGrpSpPr>
          <p:grpSpPr>
            <a:xfrm>
              <a:off x="6215705" y="1409525"/>
              <a:ext cx="2554269" cy="2703551"/>
              <a:chOff x="5948750" y="2008350"/>
              <a:chExt cx="529900" cy="523575"/>
            </a:xfrm>
          </p:grpSpPr>
          <p:sp>
            <p:nvSpPr>
              <p:cNvPr id="2064" name="Google Shape;1871;p63">
                <a:extLst>
                  <a:ext uri="{FF2B5EF4-FFF2-40B4-BE49-F238E27FC236}">
                    <a16:creationId xmlns:a16="http://schemas.microsoft.com/office/drawing/2014/main" id="{A340D5CB-92CF-1861-AB1B-9CFC5A5B89CF}"/>
                  </a:ext>
                </a:extLst>
              </p:cNvPr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313" extrusionOk="0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65" name="Google Shape;1872;p63">
                <a:extLst>
                  <a:ext uri="{FF2B5EF4-FFF2-40B4-BE49-F238E27FC236}">
                    <a16:creationId xmlns:a16="http://schemas.microsoft.com/office/drawing/2014/main" id="{C70DA3B1-45EA-8D47-602B-B97D440A5BAA}"/>
                  </a:ext>
                </a:extLst>
              </p:cNvPr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614" extrusionOk="0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66" name="Google Shape;1873;p63">
                <a:extLst>
                  <a:ext uri="{FF2B5EF4-FFF2-40B4-BE49-F238E27FC236}">
                    <a16:creationId xmlns:a16="http://schemas.microsoft.com/office/drawing/2014/main" id="{148D2829-23E9-93C9-B202-3E2FEC8B14DB}"/>
                  </a:ext>
                </a:extLst>
              </p:cNvPr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1" extrusionOk="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67" name="Google Shape;1874;p63">
                <a:extLst>
                  <a:ext uri="{FF2B5EF4-FFF2-40B4-BE49-F238E27FC236}">
                    <a16:creationId xmlns:a16="http://schemas.microsoft.com/office/drawing/2014/main" id="{8239F398-607F-93AE-6690-FC6CF9D943D8}"/>
                  </a:ext>
                </a:extLst>
              </p:cNvPr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062" extrusionOk="0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68" name="Google Shape;1875;p63">
                <a:extLst>
                  <a:ext uri="{FF2B5EF4-FFF2-40B4-BE49-F238E27FC236}">
                    <a16:creationId xmlns:a16="http://schemas.microsoft.com/office/drawing/2014/main" id="{DB766EC0-CE27-4283-BCD3-B877AF6005DC}"/>
                  </a:ext>
                </a:extLst>
              </p:cNvPr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597" extrusionOk="0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69" name="Google Shape;1876;p63">
                <a:extLst>
                  <a:ext uri="{FF2B5EF4-FFF2-40B4-BE49-F238E27FC236}">
                    <a16:creationId xmlns:a16="http://schemas.microsoft.com/office/drawing/2014/main" id="{3AB6FC97-4143-2751-1B0A-3463134D2BD5}"/>
                  </a:ext>
                </a:extLst>
              </p:cNvPr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4" extrusionOk="0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0" name="Google Shape;1877;p63">
                <a:extLst>
                  <a:ext uri="{FF2B5EF4-FFF2-40B4-BE49-F238E27FC236}">
                    <a16:creationId xmlns:a16="http://schemas.microsoft.com/office/drawing/2014/main" id="{595977D4-712D-AE37-5110-71009D1FABD0}"/>
                  </a:ext>
                </a:extLst>
              </p:cNvPr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873" extrusionOk="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1" name="Google Shape;1878;p63">
                <a:extLst>
                  <a:ext uri="{FF2B5EF4-FFF2-40B4-BE49-F238E27FC236}">
                    <a16:creationId xmlns:a16="http://schemas.microsoft.com/office/drawing/2014/main" id="{BCC8493F-3679-AC0A-7A5B-DC5C3E9F38A0}"/>
                  </a:ext>
                </a:extLst>
              </p:cNvPr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66" extrusionOk="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2" name="Google Shape;1879;p63">
                <a:extLst>
                  <a:ext uri="{FF2B5EF4-FFF2-40B4-BE49-F238E27FC236}">
                    <a16:creationId xmlns:a16="http://schemas.microsoft.com/office/drawing/2014/main" id="{85D51551-28DA-A5B6-332C-95DACD96AE57}"/>
                  </a:ext>
                </a:extLst>
              </p:cNvPr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4866" extrusionOk="0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3" name="Google Shape;1880;p63">
                <a:extLst>
                  <a:ext uri="{FF2B5EF4-FFF2-40B4-BE49-F238E27FC236}">
                    <a16:creationId xmlns:a16="http://schemas.microsoft.com/office/drawing/2014/main" id="{3D83877C-4072-03B8-B162-64F052001BE7}"/>
                  </a:ext>
                </a:extLst>
              </p:cNvPr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4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4" name="Google Shape;1881;p63">
                <a:extLst>
                  <a:ext uri="{FF2B5EF4-FFF2-40B4-BE49-F238E27FC236}">
                    <a16:creationId xmlns:a16="http://schemas.microsoft.com/office/drawing/2014/main" id="{720DC792-3E5A-75B3-8481-041169A3F9AB}"/>
                  </a:ext>
                </a:extLst>
              </p:cNvPr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6316" extrusionOk="0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5" name="Google Shape;1882;p63">
                <a:extLst>
                  <a:ext uri="{FF2B5EF4-FFF2-40B4-BE49-F238E27FC236}">
                    <a16:creationId xmlns:a16="http://schemas.microsoft.com/office/drawing/2014/main" id="{5574019B-8FEB-3207-4716-9EF13A5A5859}"/>
                  </a:ext>
                </a:extLst>
              </p:cNvPr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19" extrusionOk="0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6" name="Google Shape;1883;p63">
                <a:extLst>
                  <a:ext uri="{FF2B5EF4-FFF2-40B4-BE49-F238E27FC236}">
                    <a16:creationId xmlns:a16="http://schemas.microsoft.com/office/drawing/2014/main" id="{9F5DD646-2D3A-2FDE-02D9-249567F7D7D1}"/>
                  </a:ext>
                </a:extLst>
              </p:cNvPr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316" extrusionOk="0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7" name="Google Shape;1884;p63">
                <a:extLst>
                  <a:ext uri="{FF2B5EF4-FFF2-40B4-BE49-F238E27FC236}">
                    <a16:creationId xmlns:a16="http://schemas.microsoft.com/office/drawing/2014/main" id="{E612985C-264A-FFA0-DB1D-A836001A045B}"/>
                  </a:ext>
                </a:extLst>
              </p:cNvPr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2880" extrusionOk="0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8" name="Google Shape;1885;p63">
                <a:extLst>
                  <a:ext uri="{FF2B5EF4-FFF2-40B4-BE49-F238E27FC236}">
                    <a16:creationId xmlns:a16="http://schemas.microsoft.com/office/drawing/2014/main" id="{0708A2EA-CDB5-EBF8-EDB6-77729440D133}"/>
                  </a:ext>
                </a:extLst>
              </p:cNvPr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874" extrusionOk="0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79" name="Google Shape;1886;p63">
                <a:extLst>
                  <a:ext uri="{FF2B5EF4-FFF2-40B4-BE49-F238E27FC236}">
                    <a16:creationId xmlns:a16="http://schemas.microsoft.com/office/drawing/2014/main" id="{DFAA4CAD-643D-9BDE-EAEA-7606BE92B9BF}"/>
                  </a:ext>
                </a:extLst>
              </p:cNvPr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2871" extrusionOk="0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0" name="Google Shape;1887;p63">
                <a:extLst>
                  <a:ext uri="{FF2B5EF4-FFF2-40B4-BE49-F238E27FC236}">
                    <a16:creationId xmlns:a16="http://schemas.microsoft.com/office/drawing/2014/main" id="{E412E137-177A-7E0F-D61A-54847A770D6A}"/>
                  </a:ext>
                </a:extLst>
              </p:cNvPr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2328" extrusionOk="0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1" name="Google Shape;1888;p63">
                <a:extLst>
                  <a:ext uri="{FF2B5EF4-FFF2-40B4-BE49-F238E27FC236}">
                    <a16:creationId xmlns:a16="http://schemas.microsoft.com/office/drawing/2014/main" id="{70593910-F0B7-9DED-C770-81A6E98D9A2E}"/>
                  </a:ext>
                </a:extLst>
              </p:cNvPr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87" extrusionOk="0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2" name="Google Shape;1889;p63">
                <a:extLst>
                  <a:ext uri="{FF2B5EF4-FFF2-40B4-BE49-F238E27FC236}">
                    <a16:creationId xmlns:a16="http://schemas.microsoft.com/office/drawing/2014/main" id="{2DC34137-0100-304E-2A5D-6E68AA99495E}"/>
                  </a:ext>
                </a:extLst>
              </p:cNvPr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72" extrusionOk="0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3" name="Google Shape;1890;p63">
                <a:extLst>
                  <a:ext uri="{FF2B5EF4-FFF2-40B4-BE49-F238E27FC236}">
                    <a16:creationId xmlns:a16="http://schemas.microsoft.com/office/drawing/2014/main" id="{D175B9FD-7BD1-AE13-648C-35F51CCCCFB0}"/>
                  </a:ext>
                </a:extLst>
              </p:cNvPr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23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4" name="Google Shape;1891;p63">
                <a:extLst>
                  <a:ext uri="{FF2B5EF4-FFF2-40B4-BE49-F238E27FC236}">
                    <a16:creationId xmlns:a16="http://schemas.microsoft.com/office/drawing/2014/main" id="{633266C6-7B08-E2D0-E58A-03C947D8CC2F}"/>
                  </a:ext>
                </a:extLst>
              </p:cNvPr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62" extrusionOk="0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6" name="Google Shape;1892;p63">
                <a:extLst>
                  <a:ext uri="{FF2B5EF4-FFF2-40B4-BE49-F238E27FC236}">
                    <a16:creationId xmlns:a16="http://schemas.microsoft.com/office/drawing/2014/main" id="{3653258A-6E8F-4FA6-797B-0424A4AF2D87}"/>
                  </a:ext>
                </a:extLst>
              </p:cNvPr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351" extrusionOk="0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7" name="Google Shape;1893;p63">
                <a:extLst>
                  <a:ext uri="{FF2B5EF4-FFF2-40B4-BE49-F238E27FC236}">
                    <a16:creationId xmlns:a16="http://schemas.microsoft.com/office/drawing/2014/main" id="{06F419BC-E522-FD8C-203F-8DC3AAD5901C}"/>
                  </a:ext>
                </a:extLst>
              </p:cNvPr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75" extrusionOk="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8" name="Google Shape;1894;p63">
                <a:extLst>
                  <a:ext uri="{FF2B5EF4-FFF2-40B4-BE49-F238E27FC236}">
                    <a16:creationId xmlns:a16="http://schemas.microsoft.com/office/drawing/2014/main" id="{16FB5D10-467D-E2BE-2512-559281E7B83E}"/>
                  </a:ext>
                </a:extLst>
              </p:cNvPr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98" extrusionOk="0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89" name="Google Shape;1895;p63">
                <a:extLst>
                  <a:ext uri="{FF2B5EF4-FFF2-40B4-BE49-F238E27FC236}">
                    <a16:creationId xmlns:a16="http://schemas.microsoft.com/office/drawing/2014/main" id="{EDD22710-FACC-ED4C-4DA7-F4B537B686D4}"/>
                  </a:ext>
                </a:extLst>
              </p:cNvPr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52" extrusionOk="0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0" name="Google Shape;1896;p63">
                <a:extLst>
                  <a:ext uri="{FF2B5EF4-FFF2-40B4-BE49-F238E27FC236}">
                    <a16:creationId xmlns:a16="http://schemas.microsoft.com/office/drawing/2014/main" id="{40D0FF7C-4008-31F6-14CC-56D5E1BC109A}"/>
                  </a:ext>
                </a:extLst>
              </p:cNvPr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349" extrusionOk="0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1" name="Google Shape;1897;p63">
                <a:extLst>
                  <a:ext uri="{FF2B5EF4-FFF2-40B4-BE49-F238E27FC236}">
                    <a16:creationId xmlns:a16="http://schemas.microsoft.com/office/drawing/2014/main" id="{B32AF80E-729E-7395-BC2C-254D9D943F65}"/>
                  </a:ext>
                </a:extLst>
              </p:cNvPr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74" extrusionOk="0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2" name="Google Shape;1898;p63">
                <a:extLst>
                  <a:ext uri="{FF2B5EF4-FFF2-40B4-BE49-F238E27FC236}">
                    <a16:creationId xmlns:a16="http://schemas.microsoft.com/office/drawing/2014/main" id="{11A41EF4-B7CA-489F-776F-A52F8ED7BA4C}"/>
                  </a:ext>
                </a:extLst>
              </p:cNvPr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9" extrusionOk="0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3" name="Google Shape;1899;p63">
                <a:extLst>
                  <a:ext uri="{FF2B5EF4-FFF2-40B4-BE49-F238E27FC236}">
                    <a16:creationId xmlns:a16="http://schemas.microsoft.com/office/drawing/2014/main" id="{3B82BCC7-9594-F3E5-B7ED-D317EE32F44F}"/>
                  </a:ext>
                </a:extLst>
              </p:cNvPr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355" extrusionOk="0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4" name="Google Shape;1900;p63">
                <a:extLst>
                  <a:ext uri="{FF2B5EF4-FFF2-40B4-BE49-F238E27FC236}">
                    <a16:creationId xmlns:a16="http://schemas.microsoft.com/office/drawing/2014/main" id="{AFFEE9A5-21B1-9233-9235-61304220AF8B}"/>
                  </a:ext>
                </a:extLst>
              </p:cNvPr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843" extrusionOk="0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5" name="Google Shape;1901;p63">
                <a:extLst>
                  <a:ext uri="{FF2B5EF4-FFF2-40B4-BE49-F238E27FC236}">
                    <a16:creationId xmlns:a16="http://schemas.microsoft.com/office/drawing/2014/main" id="{80934E42-ABC8-4CBB-88F9-C43FBC716921}"/>
                  </a:ext>
                </a:extLst>
              </p:cNvPr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342" extrusionOk="0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6" name="Google Shape;1902;p63">
                <a:extLst>
                  <a:ext uri="{FF2B5EF4-FFF2-40B4-BE49-F238E27FC236}">
                    <a16:creationId xmlns:a16="http://schemas.microsoft.com/office/drawing/2014/main" id="{3CA3DF68-1529-8726-E4B2-08C1414FEA0A}"/>
                  </a:ext>
                </a:extLst>
              </p:cNvPr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9263" extrusionOk="0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7" name="Google Shape;1903;p63">
                <a:extLst>
                  <a:ext uri="{FF2B5EF4-FFF2-40B4-BE49-F238E27FC236}">
                    <a16:creationId xmlns:a16="http://schemas.microsoft.com/office/drawing/2014/main" id="{D0AFC6C1-F784-6EB3-E554-9A91BAC7C495}"/>
                  </a:ext>
                </a:extLst>
              </p:cNvPr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909" extrusionOk="0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8" name="Google Shape;1904;p63">
                <a:extLst>
                  <a:ext uri="{FF2B5EF4-FFF2-40B4-BE49-F238E27FC236}">
                    <a16:creationId xmlns:a16="http://schemas.microsoft.com/office/drawing/2014/main" id="{C6C0854E-8548-9321-7A6E-D835D4A15B3F}"/>
                  </a:ext>
                </a:extLst>
              </p:cNvPr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82" extrusionOk="0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99" name="Google Shape;1905;p63">
                <a:extLst>
                  <a:ext uri="{FF2B5EF4-FFF2-40B4-BE49-F238E27FC236}">
                    <a16:creationId xmlns:a16="http://schemas.microsoft.com/office/drawing/2014/main" id="{59889446-CDA5-AA04-CECA-67FAF6FAEC90}"/>
                  </a:ext>
                </a:extLst>
              </p:cNvPr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7247" extrusionOk="0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0" name="Google Shape;1906;p63">
                <a:extLst>
                  <a:ext uri="{FF2B5EF4-FFF2-40B4-BE49-F238E27FC236}">
                    <a16:creationId xmlns:a16="http://schemas.microsoft.com/office/drawing/2014/main" id="{7F1D21CC-39B9-AB25-39EC-E03B797D51D1}"/>
                  </a:ext>
                </a:extLst>
              </p:cNvPr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603" extrusionOk="0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1" name="Google Shape;1907;p63">
                <a:extLst>
                  <a:ext uri="{FF2B5EF4-FFF2-40B4-BE49-F238E27FC236}">
                    <a16:creationId xmlns:a16="http://schemas.microsoft.com/office/drawing/2014/main" id="{9BA5EBA5-E7E5-56FA-7996-E6D880EE4B27}"/>
                  </a:ext>
                </a:extLst>
              </p:cNvPr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754" h="3442" extrusionOk="0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2" name="Google Shape;1908;p63">
                <a:extLst>
                  <a:ext uri="{FF2B5EF4-FFF2-40B4-BE49-F238E27FC236}">
                    <a16:creationId xmlns:a16="http://schemas.microsoft.com/office/drawing/2014/main" id="{E091390F-773B-CFF9-F34B-7EE914013544}"/>
                  </a:ext>
                </a:extLst>
              </p:cNvPr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6806" extrusionOk="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3" name="Google Shape;1909;p63">
                <a:extLst>
                  <a:ext uri="{FF2B5EF4-FFF2-40B4-BE49-F238E27FC236}">
                    <a16:creationId xmlns:a16="http://schemas.microsoft.com/office/drawing/2014/main" id="{A3F50B7F-9072-A9FA-2635-6D5F48887A09}"/>
                  </a:ext>
                </a:extLst>
              </p:cNvPr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5616" extrusionOk="0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4" name="Google Shape;1910;p63">
                <a:extLst>
                  <a:ext uri="{FF2B5EF4-FFF2-40B4-BE49-F238E27FC236}">
                    <a16:creationId xmlns:a16="http://schemas.microsoft.com/office/drawing/2014/main" id="{4A6E3A26-7733-5B85-B500-EA79CF48E148}"/>
                  </a:ext>
                </a:extLst>
              </p:cNvPr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46" extrusionOk="0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5" name="Google Shape;1911;p63">
                <a:extLst>
                  <a:ext uri="{FF2B5EF4-FFF2-40B4-BE49-F238E27FC236}">
                    <a16:creationId xmlns:a16="http://schemas.microsoft.com/office/drawing/2014/main" id="{F3B637B4-7798-8DE7-1ABF-68C05D614E99}"/>
                  </a:ext>
                </a:extLst>
              </p:cNvPr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4" extrusionOk="0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6" name="Google Shape;1912;p63">
                <a:extLst>
                  <a:ext uri="{FF2B5EF4-FFF2-40B4-BE49-F238E27FC236}">
                    <a16:creationId xmlns:a16="http://schemas.microsoft.com/office/drawing/2014/main" id="{BB864A80-BB58-3997-820A-21F79019BA72}"/>
                  </a:ext>
                </a:extLst>
              </p:cNvPr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062" extrusionOk="0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7" name="Google Shape;1913;p63">
                <a:extLst>
                  <a:ext uri="{FF2B5EF4-FFF2-40B4-BE49-F238E27FC236}">
                    <a16:creationId xmlns:a16="http://schemas.microsoft.com/office/drawing/2014/main" id="{EA7214F0-0C08-54EC-BF4B-9B8BDE45AB34}"/>
                  </a:ext>
                </a:extLst>
              </p:cNvPr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97" extrusionOk="0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8" name="Google Shape;1914;p63">
                <a:extLst>
                  <a:ext uri="{FF2B5EF4-FFF2-40B4-BE49-F238E27FC236}">
                    <a16:creationId xmlns:a16="http://schemas.microsoft.com/office/drawing/2014/main" id="{D24E2DD7-3479-4772-58F9-19EA7869B4F2}"/>
                  </a:ext>
                </a:extLst>
              </p:cNvPr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37" extrusionOk="0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09" name="Google Shape;1915;p63">
                <a:extLst>
                  <a:ext uri="{FF2B5EF4-FFF2-40B4-BE49-F238E27FC236}">
                    <a16:creationId xmlns:a16="http://schemas.microsoft.com/office/drawing/2014/main" id="{82B2C914-02C7-BF36-6EB3-D055479FDD29}"/>
                  </a:ext>
                </a:extLst>
              </p:cNvPr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870" extrusionOk="0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0" name="Google Shape;1916;p63">
                <a:extLst>
                  <a:ext uri="{FF2B5EF4-FFF2-40B4-BE49-F238E27FC236}">
                    <a16:creationId xmlns:a16="http://schemas.microsoft.com/office/drawing/2014/main" id="{C3A101D3-7744-879F-3BD3-C741003755FD}"/>
                  </a:ext>
                </a:extLst>
              </p:cNvPr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63" extrusionOk="0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1" name="Google Shape;1917;p63">
                <a:extLst>
                  <a:ext uri="{FF2B5EF4-FFF2-40B4-BE49-F238E27FC236}">
                    <a16:creationId xmlns:a16="http://schemas.microsoft.com/office/drawing/2014/main" id="{673EA226-C13F-4078-9D51-9FED930E6639}"/>
                  </a:ext>
                </a:extLst>
              </p:cNvPr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313" extrusionOk="0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2" name="Google Shape;1918;p63">
                <a:extLst>
                  <a:ext uri="{FF2B5EF4-FFF2-40B4-BE49-F238E27FC236}">
                    <a16:creationId xmlns:a16="http://schemas.microsoft.com/office/drawing/2014/main" id="{9646D986-4C5A-2526-9BBA-1FBBBCAC869B}"/>
                  </a:ext>
                </a:extLst>
              </p:cNvPr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35" extrusionOk="0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3" name="Google Shape;1919;p63">
                <a:extLst>
                  <a:ext uri="{FF2B5EF4-FFF2-40B4-BE49-F238E27FC236}">
                    <a16:creationId xmlns:a16="http://schemas.microsoft.com/office/drawing/2014/main" id="{ED824383-FEE8-E193-B2C6-A0DFF876BAFE}"/>
                  </a:ext>
                </a:extLst>
              </p:cNvPr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97" extrusionOk="0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4" name="Google Shape;1920;p63">
                <a:extLst>
                  <a:ext uri="{FF2B5EF4-FFF2-40B4-BE49-F238E27FC236}">
                    <a16:creationId xmlns:a16="http://schemas.microsoft.com/office/drawing/2014/main" id="{1EBBF040-0E28-DE7F-35B9-039EE769E3DF}"/>
                  </a:ext>
                </a:extLst>
              </p:cNvPr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0" extrusionOk="0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5" name="Google Shape;1921;p63">
                <a:extLst>
                  <a:ext uri="{FF2B5EF4-FFF2-40B4-BE49-F238E27FC236}">
                    <a16:creationId xmlns:a16="http://schemas.microsoft.com/office/drawing/2014/main" id="{75762508-088F-67B6-7F34-2DF835C4BD4D}"/>
                  </a:ext>
                </a:extLst>
              </p:cNvPr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484" extrusionOk="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6" name="Google Shape;1922;p63">
                <a:extLst>
                  <a:ext uri="{FF2B5EF4-FFF2-40B4-BE49-F238E27FC236}">
                    <a16:creationId xmlns:a16="http://schemas.microsoft.com/office/drawing/2014/main" id="{28C42DC8-0CD2-FC9D-7EF0-211BAA9B3EFE}"/>
                  </a:ext>
                </a:extLst>
              </p:cNvPr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741" extrusionOk="0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7" name="Google Shape;1923;p63">
                <a:extLst>
                  <a:ext uri="{FF2B5EF4-FFF2-40B4-BE49-F238E27FC236}">
                    <a16:creationId xmlns:a16="http://schemas.microsoft.com/office/drawing/2014/main" id="{7EDBF2A3-6DD4-A9FE-CE20-3D2FFA66C0E1}"/>
                  </a:ext>
                </a:extLst>
              </p:cNvPr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3615" extrusionOk="0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8" name="Google Shape;1924;p63">
                <a:extLst>
                  <a:ext uri="{FF2B5EF4-FFF2-40B4-BE49-F238E27FC236}">
                    <a16:creationId xmlns:a16="http://schemas.microsoft.com/office/drawing/2014/main" id="{F6FA9546-4071-C817-1CB4-18342B57E0A4}"/>
                  </a:ext>
                </a:extLst>
              </p:cNvPr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781" extrusionOk="0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19" name="Google Shape;1925;p63">
                <a:extLst>
                  <a:ext uri="{FF2B5EF4-FFF2-40B4-BE49-F238E27FC236}">
                    <a16:creationId xmlns:a16="http://schemas.microsoft.com/office/drawing/2014/main" id="{F4C3441C-E57D-824B-769F-87CE6242EFE6}"/>
                  </a:ext>
                </a:extLst>
              </p:cNvPr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7" extrusionOk="0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0" name="Google Shape;1926;p63">
                <a:extLst>
                  <a:ext uri="{FF2B5EF4-FFF2-40B4-BE49-F238E27FC236}">
                    <a16:creationId xmlns:a16="http://schemas.microsoft.com/office/drawing/2014/main" id="{44CD9D22-8ACB-F60F-C03E-A9550730FBE1}"/>
                  </a:ext>
                </a:extLst>
              </p:cNvPr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1" extrusionOk="0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1" name="Google Shape;1927;p63">
                <a:extLst>
                  <a:ext uri="{FF2B5EF4-FFF2-40B4-BE49-F238E27FC236}">
                    <a16:creationId xmlns:a16="http://schemas.microsoft.com/office/drawing/2014/main" id="{B805CE9F-2962-0463-BF30-716A275B50D2}"/>
                  </a:ext>
                </a:extLst>
              </p:cNvPr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65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2" name="Google Shape;1928;p63">
                <a:extLst>
                  <a:ext uri="{FF2B5EF4-FFF2-40B4-BE49-F238E27FC236}">
                    <a16:creationId xmlns:a16="http://schemas.microsoft.com/office/drawing/2014/main" id="{19D74845-9426-F0AA-3AA4-680FE69B0B7F}"/>
                  </a:ext>
                </a:extLst>
              </p:cNvPr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3" name="Google Shape;1929;p63">
                <a:extLst>
                  <a:ext uri="{FF2B5EF4-FFF2-40B4-BE49-F238E27FC236}">
                    <a16:creationId xmlns:a16="http://schemas.microsoft.com/office/drawing/2014/main" id="{51A01523-0FEF-68A8-A0BE-774417F4EA4C}"/>
                  </a:ext>
                </a:extLst>
              </p:cNvPr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28" extrusionOk="0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4" name="Google Shape;1930;p63">
                <a:extLst>
                  <a:ext uri="{FF2B5EF4-FFF2-40B4-BE49-F238E27FC236}">
                    <a16:creationId xmlns:a16="http://schemas.microsoft.com/office/drawing/2014/main" id="{62C8313B-44AF-0423-1625-C1D5ED0183F2}"/>
                  </a:ext>
                </a:extLst>
              </p:cNvPr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5" name="Google Shape;1931;p63">
                <a:extLst>
                  <a:ext uri="{FF2B5EF4-FFF2-40B4-BE49-F238E27FC236}">
                    <a16:creationId xmlns:a16="http://schemas.microsoft.com/office/drawing/2014/main" id="{6FA821DB-5B55-7C4F-FFB3-2A4892FA2E9E}"/>
                  </a:ext>
                </a:extLst>
              </p:cNvPr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8" extrusionOk="0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6" name="Google Shape;1932;p63">
                <a:extLst>
                  <a:ext uri="{FF2B5EF4-FFF2-40B4-BE49-F238E27FC236}">
                    <a16:creationId xmlns:a16="http://schemas.microsoft.com/office/drawing/2014/main" id="{384B0B35-51C2-95F1-F185-75A7E9777892}"/>
                  </a:ext>
                </a:extLst>
              </p:cNvPr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228" extrusionOk="0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27" name="Google Shape;1933;p63">
                <a:extLst>
                  <a:ext uri="{FF2B5EF4-FFF2-40B4-BE49-F238E27FC236}">
                    <a16:creationId xmlns:a16="http://schemas.microsoft.com/office/drawing/2014/main" id="{3157F625-BEF8-89DF-F6C8-02BC8228FB5A}"/>
                  </a:ext>
                </a:extLst>
              </p:cNvPr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53" extrusionOk="0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725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Rectangle 2078">
            <a:extLst>
              <a:ext uri="{FF2B5EF4-FFF2-40B4-BE49-F238E27FC236}">
                <a16:creationId xmlns:a16="http://schemas.microsoft.com/office/drawing/2014/main" id="{2129587E-B343-E186-5668-956F7D3F6D9A}"/>
              </a:ext>
            </a:extLst>
          </p:cNvPr>
          <p:cNvSpPr/>
          <p:nvPr/>
        </p:nvSpPr>
        <p:spPr>
          <a:xfrm>
            <a:off x="648641" y="3608018"/>
            <a:ext cx="4138316" cy="633157"/>
          </a:xfrm>
          <a:prstGeom prst="rect">
            <a:avLst/>
          </a:prstGeom>
          <a:solidFill>
            <a:srgbClr val="F1EB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Google Shape;1839;p62"/>
          <p:cNvSpPr txBox="1">
            <a:spLocks noGrp="1"/>
          </p:cNvSpPr>
          <p:nvPr>
            <p:ph type="title"/>
          </p:nvPr>
        </p:nvSpPr>
        <p:spPr>
          <a:xfrm>
            <a:off x="637750" y="334992"/>
            <a:ext cx="77178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Benefits of VRP</a:t>
            </a:r>
            <a:endParaRPr sz="3200" dirty="0">
              <a:latin typeface="+mj-lt"/>
            </a:endParaRPr>
          </a:p>
        </p:txBody>
      </p:sp>
      <p:sp>
        <p:nvSpPr>
          <p:cNvPr id="1848" name="Google Shape;1848;p62"/>
          <p:cNvSpPr txBox="1"/>
          <p:nvPr/>
        </p:nvSpPr>
        <p:spPr>
          <a:xfrm flipH="1">
            <a:off x="2297310" y="1539883"/>
            <a:ext cx="4028907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Cost Reduction</a:t>
            </a:r>
          </a:p>
        </p:txBody>
      </p:sp>
      <p:sp>
        <p:nvSpPr>
          <p:cNvPr id="1853" name="Google Shape;1853;p62"/>
          <p:cNvSpPr/>
          <p:nvPr/>
        </p:nvSpPr>
        <p:spPr>
          <a:xfrm flipH="1">
            <a:off x="1873073" y="1670011"/>
            <a:ext cx="190500" cy="190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54" name="Google Shape;1854;p62"/>
          <p:cNvSpPr/>
          <p:nvPr/>
        </p:nvSpPr>
        <p:spPr>
          <a:xfrm flipH="1">
            <a:off x="1875540" y="2479101"/>
            <a:ext cx="190500" cy="1905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55" name="Google Shape;1855;p62"/>
          <p:cNvSpPr/>
          <p:nvPr/>
        </p:nvSpPr>
        <p:spPr>
          <a:xfrm flipH="1">
            <a:off x="1869613" y="3356923"/>
            <a:ext cx="190500" cy="1905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96" name="Google Shape;1853;p62">
            <a:extLst>
              <a:ext uri="{FF2B5EF4-FFF2-40B4-BE49-F238E27FC236}">
                <a16:creationId xmlns:a16="http://schemas.microsoft.com/office/drawing/2014/main" id="{A952BC53-717B-0B3A-35CF-B52C7B7C1855}"/>
              </a:ext>
            </a:extLst>
          </p:cNvPr>
          <p:cNvSpPr/>
          <p:nvPr/>
        </p:nvSpPr>
        <p:spPr>
          <a:xfrm flipH="1">
            <a:off x="1878709" y="2081498"/>
            <a:ext cx="190500" cy="1905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98" name="Google Shape;1854;p62">
            <a:extLst>
              <a:ext uri="{FF2B5EF4-FFF2-40B4-BE49-F238E27FC236}">
                <a16:creationId xmlns:a16="http://schemas.microsoft.com/office/drawing/2014/main" id="{B4CDC05A-D11B-A792-EB97-C8A8AD6E4250}"/>
              </a:ext>
            </a:extLst>
          </p:cNvPr>
          <p:cNvSpPr/>
          <p:nvPr/>
        </p:nvSpPr>
        <p:spPr>
          <a:xfrm flipH="1">
            <a:off x="1877357" y="2912714"/>
            <a:ext cx="190500" cy="1905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799" name="Google Shape;1855;p62">
            <a:extLst>
              <a:ext uri="{FF2B5EF4-FFF2-40B4-BE49-F238E27FC236}">
                <a16:creationId xmlns:a16="http://schemas.microsoft.com/office/drawing/2014/main" id="{A66D1696-89D6-CCEE-43D0-0FC1BD9721FC}"/>
              </a:ext>
            </a:extLst>
          </p:cNvPr>
          <p:cNvSpPr/>
          <p:nvPr/>
        </p:nvSpPr>
        <p:spPr>
          <a:xfrm flipH="1">
            <a:off x="1875995" y="3812717"/>
            <a:ext cx="190500" cy="1905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1800" name="Google Shape;1848;p62">
            <a:extLst>
              <a:ext uri="{FF2B5EF4-FFF2-40B4-BE49-F238E27FC236}">
                <a16:creationId xmlns:a16="http://schemas.microsoft.com/office/drawing/2014/main" id="{AD6D6CED-5A30-468A-99CD-BE5DAAD76B52}"/>
              </a:ext>
            </a:extLst>
          </p:cNvPr>
          <p:cNvSpPr txBox="1"/>
          <p:nvPr/>
        </p:nvSpPr>
        <p:spPr>
          <a:xfrm flipH="1">
            <a:off x="2321308" y="1931491"/>
            <a:ext cx="4260790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Improved Customer Service</a:t>
            </a:r>
          </a:p>
        </p:txBody>
      </p:sp>
      <p:sp>
        <p:nvSpPr>
          <p:cNvPr id="1801" name="Google Shape;1848;p62">
            <a:extLst>
              <a:ext uri="{FF2B5EF4-FFF2-40B4-BE49-F238E27FC236}">
                <a16:creationId xmlns:a16="http://schemas.microsoft.com/office/drawing/2014/main" id="{CA794A8E-62E6-71E0-B7EA-FE2A9D561DB4}"/>
              </a:ext>
            </a:extLst>
          </p:cNvPr>
          <p:cNvSpPr txBox="1"/>
          <p:nvPr/>
        </p:nvSpPr>
        <p:spPr>
          <a:xfrm flipH="1">
            <a:off x="2324634" y="2346883"/>
            <a:ext cx="5572867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Resource Optimization</a:t>
            </a:r>
          </a:p>
        </p:txBody>
      </p:sp>
      <p:sp useBgFill="1">
        <p:nvSpPr>
          <p:cNvPr id="1803" name="Google Shape;1848;p62">
            <a:extLst>
              <a:ext uri="{FF2B5EF4-FFF2-40B4-BE49-F238E27FC236}">
                <a16:creationId xmlns:a16="http://schemas.microsoft.com/office/drawing/2014/main" id="{086738EA-D726-4DAB-EC1F-B2F514B2A541}"/>
              </a:ext>
            </a:extLst>
          </p:cNvPr>
          <p:cNvSpPr txBox="1"/>
          <p:nvPr/>
        </p:nvSpPr>
        <p:spPr>
          <a:xfrm flipH="1">
            <a:off x="2301687" y="2833486"/>
            <a:ext cx="6096791" cy="360444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Reduced Environmental Impact</a:t>
            </a:r>
          </a:p>
        </p:txBody>
      </p:sp>
      <p:sp>
        <p:nvSpPr>
          <p:cNvPr id="1804" name="Google Shape;1848;p62">
            <a:extLst>
              <a:ext uri="{FF2B5EF4-FFF2-40B4-BE49-F238E27FC236}">
                <a16:creationId xmlns:a16="http://schemas.microsoft.com/office/drawing/2014/main" id="{F2DE13DB-6970-AFF8-2F43-D6A84237ED13}"/>
              </a:ext>
            </a:extLst>
          </p:cNvPr>
          <p:cNvSpPr txBox="1"/>
          <p:nvPr/>
        </p:nvSpPr>
        <p:spPr>
          <a:xfrm flipH="1">
            <a:off x="2315733" y="3764282"/>
            <a:ext cx="6936543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Customer Customization</a:t>
            </a:r>
          </a:p>
        </p:txBody>
      </p:sp>
      <p:sp>
        <p:nvSpPr>
          <p:cNvPr id="1805" name="Google Shape;1848;p62">
            <a:extLst>
              <a:ext uri="{FF2B5EF4-FFF2-40B4-BE49-F238E27FC236}">
                <a16:creationId xmlns:a16="http://schemas.microsoft.com/office/drawing/2014/main" id="{ED6ED39E-58B7-B341-AC2E-8D63921BCD5F}"/>
              </a:ext>
            </a:extLst>
          </p:cNvPr>
          <p:cNvSpPr txBox="1"/>
          <p:nvPr/>
        </p:nvSpPr>
        <p:spPr>
          <a:xfrm flipH="1">
            <a:off x="2297310" y="3279462"/>
            <a:ext cx="6068483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Scalability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2E81E8-DD95-1244-11B5-9DE05776BCE3}"/>
              </a:ext>
            </a:extLst>
          </p:cNvPr>
          <p:cNvGrpSpPr/>
          <p:nvPr/>
        </p:nvGrpSpPr>
        <p:grpSpPr>
          <a:xfrm>
            <a:off x="6215705" y="1409525"/>
            <a:ext cx="2630979" cy="2841911"/>
            <a:chOff x="6215705" y="1409525"/>
            <a:chExt cx="2630979" cy="2841911"/>
          </a:xfrm>
        </p:grpSpPr>
        <p:sp>
          <p:nvSpPr>
            <p:cNvPr id="1808" name="Google Shape;1869;p63">
              <a:extLst>
                <a:ext uri="{FF2B5EF4-FFF2-40B4-BE49-F238E27FC236}">
                  <a16:creationId xmlns:a16="http://schemas.microsoft.com/office/drawing/2014/main" id="{0A03F7DB-E078-CC0E-D268-847AC8EE67FB}"/>
                </a:ext>
              </a:extLst>
            </p:cNvPr>
            <p:cNvSpPr/>
            <p:nvPr/>
          </p:nvSpPr>
          <p:spPr>
            <a:xfrm flipH="1">
              <a:off x="6264006" y="3995114"/>
              <a:ext cx="2582678" cy="256322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1809" name="Google Shape;1870;p63">
              <a:extLst>
                <a:ext uri="{FF2B5EF4-FFF2-40B4-BE49-F238E27FC236}">
                  <a16:creationId xmlns:a16="http://schemas.microsoft.com/office/drawing/2014/main" id="{DBDDE1A5-7B26-A037-93DA-89943D7357BF}"/>
                </a:ext>
              </a:extLst>
            </p:cNvPr>
            <p:cNvGrpSpPr/>
            <p:nvPr/>
          </p:nvGrpSpPr>
          <p:grpSpPr>
            <a:xfrm>
              <a:off x="6215705" y="1409525"/>
              <a:ext cx="2554269" cy="2703551"/>
              <a:chOff x="5948750" y="2008350"/>
              <a:chExt cx="529900" cy="523575"/>
            </a:xfrm>
          </p:grpSpPr>
          <p:sp>
            <p:nvSpPr>
              <p:cNvPr id="1810" name="Google Shape;1871;p63">
                <a:extLst>
                  <a:ext uri="{FF2B5EF4-FFF2-40B4-BE49-F238E27FC236}">
                    <a16:creationId xmlns:a16="http://schemas.microsoft.com/office/drawing/2014/main" id="{EEBBD7FD-D459-D490-7A9C-362DF7A29C4C}"/>
                  </a:ext>
                </a:extLst>
              </p:cNvPr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313" extrusionOk="0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1" name="Google Shape;1872;p63">
                <a:extLst>
                  <a:ext uri="{FF2B5EF4-FFF2-40B4-BE49-F238E27FC236}">
                    <a16:creationId xmlns:a16="http://schemas.microsoft.com/office/drawing/2014/main" id="{187AE90D-74A5-4D23-D5CE-03ED9CD7C2EB}"/>
                  </a:ext>
                </a:extLst>
              </p:cNvPr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614" extrusionOk="0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2" name="Google Shape;1873;p63">
                <a:extLst>
                  <a:ext uri="{FF2B5EF4-FFF2-40B4-BE49-F238E27FC236}">
                    <a16:creationId xmlns:a16="http://schemas.microsoft.com/office/drawing/2014/main" id="{06F85105-CA73-C08F-AB06-FF7089CB6E71}"/>
                  </a:ext>
                </a:extLst>
              </p:cNvPr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1" extrusionOk="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3" name="Google Shape;1874;p63">
                <a:extLst>
                  <a:ext uri="{FF2B5EF4-FFF2-40B4-BE49-F238E27FC236}">
                    <a16:creationId xmlns:a16="http://schemas.microsoft.com/office/drawing/2014/main" id="{F48D115B-B831-D2FB-931C-4E078467F702}"/>
                  </a:ext>
                </a:extLst>
              </p:cNvPr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062" extrusionOk="0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4" name="Google Shape;1875;p63">
                <a:extLst>
                  <a:ext uri="{FF2B5EF4-FFF2-40B4-BE49-F238E27FC236}">
                    <a16:creationId xmlns:a16="http://schemas.microsoft.com/office/drawing/2014/main" id="{03554DFD-09DD-6793-EB59-72352126D9A4}"/>
                  </a:ext>
                </a:extLst>
              </p:cNvPr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597" extrusionOk="0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5" name="Google Shape;1876;p63">
                <a:extLst>
                  <a:ext uri="{FF2B5EF4-FFF2-40B4-BE49-F238E27FC236}">
                    <a16:creationId xmlns:a16="http://schemas.microsoft.com/office/drawing/2014/main" id="{77FDC418-1D1D-E60E-2033-0D46C620732C}"/>
                  </a:ext>
                </a:extLst>
              </p:cNvPr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4" extrusionOk="0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6" name="Google Shape;1877;p63">
                <a:extLst>
                  <a:ext uri="{FF2B5EF4-FFF2-40B4-BE49-F238E27FC236}">
                    <a16:creationId xmlns:a16="http://schemas.microsoft.com/office/drawing/2014/main" id="{BE987E9F-565B-CEEE-905D-2D0690CB0AB4}"/>
                  </a:ext>
                </a:extLst>
              </p:cNvPr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873" extrusionOk="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7" name="Google Shape;1878;p63">
                <a:extLst>
                  <a:ext uri="{FF2B5EF4-FFF2-40B4-BE49-F238E27FC236}">
                    <a16:creationId xmlns:a16="http://schemas.microsoft.com/office/drawing/2014/main" id="{EF8B41EB-B684-149D-B688-FB59D794EE4F}"/>
                  </a:ext>
                </a:extLst>
              </p:cNvPr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66" extrusionOk="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8" name="Google Shape;1879;p63">
                <a:extLst>
                  <a:ext uri="{FF2B5EF4-FFF2-40B4-BE49-F238E27FC236}">
                    <a16:creationId xmlns:a16="http://schemas.microsoft.com/office/drawing/2014/main" id="{0E0E1875-6DEA-0E39-1A8F-EADC258F3FD3}"/>
                  </a:ext>
                </a:extLst>
              </p:cNvPr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4866" extrusionOk="0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19" name="Google Shape;1880;p63">
                <a:extLst>
                  <a:ext uri="{FF2B5EF4-FFF2-40B4-BE49-F238E27FC236}">
                    <a16:creationId xmlns:a16="http://schemas.microsoft.com/office/drawing/2014/main" id="{3DAED8C5-EAF9-F4A3-1515-755C524AC1A7}"/>
                  </a:ext>
                </a:extLst>
              </p:cNvPr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4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0" name="Google Shape;1881;p63">
                <a:extLst>
                  <a:ext uri="{FF2B5EF4-FFF2-40B4-BE49-F238E27FC236}">
                    <a16:creationId xmlns:a16="http://schemas.microsoft.com/office/drawing/2014/main" id="{C2CBC218-2EC7-8FB6-A1D8-8D1D7F72E4BF}"/>
                  </a:ext>
                </a:extLst>
              </p:cNvPr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6316" extrusionOk="0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1" name="Google Shape;1882;p63">
                <a:extLst>
                  <a:ext uri="{FF2B5EF4-FFF2-40B4-BE49-F238E27FC236}">
                    <a16:creationId xmlns:a16="http://schemas.microsoft.com/office/drawing/2014/main" id="{E797676E-7D14-EFA0-8DBB-2ED1327D469C}"/>
                  </a:ext>
                </a:extLst>
              </p:cNvPr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19" extrusionOk="0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2" name="Google Shape;1883;p63">
                <a:extLst>
                  <a:ext uri="{FF2B5EF4-FFF2-40B4-BE49-F238E27FC236}">
                    <a16:creationId xmlns:a16="http://schemas.microsoft.com/office/drawing/2014/main" id="{96F4B9DB-F5D1-4D20-BF93-C04B1E005563}"/>
                  </a:ext>
                </a:extLst>
              </p:cNvPr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316" extrusionOk="0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3" name="Google Shape;1884;p63">
                <a:extLst>
                  <a:ext uri="{FF2B5EF4-FFF2-40B4-BE49-F238E27FC236}">
                    <a16:creationId xmlns:a16="http://schemas.microsoft.com/office/drawing/2014/main" id="{C1647058-3761-CAE6-E8C5-2967679F9EBB}"/>
                  </a:ext>
                </a:extLst>
              </p:cNvPr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2880" extrusionOk="0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4" name="Google Shape;1885;p63">
                <a:extLst>
                  <a:ext uri="{FF2B5EF4-FFF2-40B4-BE49-F238E27FC236}">
                    <a16:creationId xmlns:a16="http://schemas.microsoft.com/office/drawing/2014/main" id="{F00E169C-481B-9618-D08A-1C39F61DC784}"/>
                  </a:ext>
                </a:extLst>
              </p:cNvPr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874" extrusionOk="0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5" name="Google Shape;1886;p63">
                <a:extLst>
                  <a:ext uri="{FF2B5EF4-FFF2-40B4-BE49-F238E27FC236}">
                    <a16:creationId xmlns:a16="http://schemas.microsoft.com/office/drawing/2014/main" id="{1E165983-2538-3344-2459-0E4369FDA28B}"/>
                  </a:ext>
                </a:extLst>
              </p:cNvPr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2871" extrusionOk="0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6" name="Google Shape;1887;p63">
                <a:extLst>
                  <a:ext uri="{FF2B5EF4-FFF2-40B4-BE49-F238E27FC236}">
                    <a16:creationId xmlns:a16="http://schemas.microsoft.com/office/drawing/2014/main" id="{CB7A7985-37B9-20A7-669E-F31DB2DAB799}"/>
                  </a:ext>
                </a:extLst>
              </p:cNvPr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2328" extrusionOk="0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7" name="Google Shape;1888;p63">
                <a:extLst>
                  <a:ext uri="{FF2B5EF4-FFF2-40B4-BE49-F238E27FC236}">
                    <a16:creationId xmlns:a16="http://schemas.microsoft.com/office/drawing/2014/main" id="{C351E4A2-9493-978D-CDB8-0DC910C496FC}"/>
                  </a:ext>
                </a:extLst>
              </p:cNvPr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87" extrusionOk="0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8" name="Google Shape;1889;p63">
                <a:extLst>
                  <a:ext uri="{FF2B5EF4-FFF2-40B4-BE49-F238E27FC236}">
                    <a16:creationId xmlns:a16="http://schemas.microsoft.com/office/drawing/2014/main" id="{B28FBAFC-6654-F5F2-CBD2-0902EB95C15C}"/>
                  </a:ext>
                </a:extLst>
              </p:cNvPr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72" extrusionOk="0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29" name="Google Shape;1890;p63">
                <a:extLst>
                  <a:ext uri="{FF2B5EF4-FFF2-40B4-BE49-F238E27FC236}">
                    <a16:creationId xmlns:a16="http://schemas.microsoft.com/office/drawing/2014/main" id="{87B11329-0327-00EC-C72C-5634D15834A9}"/>
                  </a:ext>
                </a:extLst>
              </p:cNvPr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23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0" name="Google Shape;1891;p63">
                <a:extLst>
                  <a:ext uri="{FF2B5EF4-FFF2-40B4-BE49-F238E27FC236}">
                    <a16:creationId xmlns:a16="http://schemas.microsoft.com/office/drawing/2014/main" id="{DCBFDB58-F8DE-A628-7925-EDC284F9DFE0}"/>
                  </a:ext>
                </a:extLst>
              </p:cNvPr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62" extrusionOk="0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1" name="Google Shape;1892;p63">
                <a:extLst>
                  <a:ext uri="{FF2B5EF4-FFF2-40B4-BE49-F238E27FC236}">
                    <a16:creationId xmlns:a16="http://schemas.microsoft.com/office/drawing/2014/main" id="{353D85EE-1C0E-204D-682F-F24A15D25D11}"/>
                  </a:ext>
                </a:extLst>
              </p:cNvPr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351" extrusionOk="0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2" name="Google Shape;1893;p63">
                <a:extLst>
                  <a:ext uri="{FF2B5EF4-FFF2-40B4-BE49-F238E27FC236}">
                    <a16:creationId xmlns:a16="http://schemas.microsoft.com/office/drawing/2014/main" id="{C9D27E7E-9BF3-78F5-F103-E6F102EE129C}"/>
                  </a:ext>
                </a:extLst>
              </p:cNvPr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75" extrusionOk="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3" name="Google Shape;1894;p63">
                <a:extLst>
                  <a:ext uri="{FF2B5EF4-FFF2-40B4-BE49-F238E27FC236}">
                    <a16:creationId xmlns:a16="http://schemas.microsoft.com/office/drawing/2014/main" id="{D9D3933D-AFC4-9F8F-4642-4592961F4E86}"/>
                  </a:ext>
                </a:extLst>
              </p:cNvPr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98" extrusionOk="0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4" name="Google Shape;1895;p63">
                <a:extLst>
                  <a:ext uri="{FF2B5EF4-FFF2-40B4-BE49-F238E27FC236}">
                    <a16:creationId xmlns:a16="http://schemas.microsoft.com/office/drawing/2014/main" id="{98DE6C1A-F0F9-5409-CDB1-10F815933BA5}"/>
                  </a:ext>
                </a:extLst>
              </p:cNvPr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52" extrusionOk="0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5" name="Google Shape;1896;p63">
                <a:extLst>
                  <a:ext uri="{FF2B5EF4-FFF2-40B4-BE49-F238E27FC236}">
                    <a16:creationId xmlns:a16="http://schemas.microsoft.com/office/drawing/2014/main" id="{390EC6D3-8A67-1A2D-C5C1-CDF388CAC665}"/>
                  </a:ext>
                </a:extLst>
              </p:cNvPr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349" extrusionOk="0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6" name="Google Shape;1897;p63">
                <a:extLst>
                  <a:ext uri="{FF2B5EF4-FFF2-40B4-BE49-F238E27FC236}">
                    <a16:creationId xmlns:a16="http://schemas.microsoft.com/office/drawing/2014/main" id="{58AE8ACA-4414-6292-4F41-DBD8D4F22E4B}"/>
                  </a:ext>
                </a:extLst>
              </p:cNvPr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74" extrusionOk="0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7" name="Google Shape;1898;p63">
                <a:extLst>
                  <a:ext uri="{FF2B5EF4-FFF2-40B4-BE49-F238E27FC236}">
                    <a16:creationId xmlns:a16="http://schemas.microsoft.com/office/drawing/2014/main" id="{5E49A9BB-54D0-50CF-A266-684E121B885E}"/>
                  </a:ext>
                </a:extLst>
              </p:cNvPr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9" extrusionOk="0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38" name="Google Shape;1899;p63">
                <a:extLst>
                  <a:ext uri="{FF2B5EF4-FFF2-40B4-BE49-F238E27FC236}">
                    <a16:creationId xmlns:a16="http://schemas.microsoft.com/office/drawing/2014/main" id="{6A3587D4-5815-1F42-2325-B946B12CD333}"/>
                  </a:ext>
                </a:extLst>
              </p:cNvPr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355" extrusionOk="0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9" name="Google Shape;1900;p63">
                <a:extLst>
                  <a:ext uri="{FF2B5EF4-FFF2-40B4-BE49-F238E27FC236}">
                    <a16:creationId xmlns:a16="http://schemas.microsoft.com/office/drawing/2014/main" id="{C3445F2C-36F9-65C7-6517-22F0F4F11F79}"/>
                  </a:ext>
                </a:extLst>
              </p:cNvPr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843" extrusionOk="0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0" name="Google Shape;1901;p63">
                <a:extLst>
                  <a:ext uri="{FF2B5EF4-FFF2-40B4-BE49-F238E27FC236}">
                    <a16:creationId xmlns:a16="http://schemas.microsoft.com/office/drawing/2014/main" id="{C2DC1F57-0787-046F-04AC-D5294E159270}"/>
                  </a:ext>
                </a:extLst>
              </p:cNvPr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342" extrusionOk="0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1" name="Google Shape;1902;p63">
                <a:extLst>
                  <a:ext uri="{FF2B5EF4-FFF2-40B4-BE49-F238E27FC236}">
                    <a16:creationId xmlns:a16="http://schemas.microsoft.com/office/drawing/2014/main" id="{C6B42E12-312D-D5C9-FA5C-8526CBBAA140}"/>
                  </a:ext>
                </a:extLst>
              </p:cNvPr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9263" extrusionOk="0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2" name="Google Shape;1903;p63">
                <a:extLst>
                  <a:ext uri="{FF2B5EF4-FFF2-40B4-BE49-F238E27FC236}">
                    <a16:creationId xmlns:a16="http://schemas.microsoft.com/office/drawing/2014/main" id="{DAB719C2-6C46-4E04-CE85-62886FDCF63C}"/>
                  </a:ext>
                </a:extLst>
              </p:cNvPr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909" extrusionOk="0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3" name="Google Shape;1904;p63">
                <a:extLst>
                  <a:ext uri="{FF2B5EF4-FFF2-40B4-BE49-F238E27FC236}">
                    <a16:creationId xmlns:a16="http://schemas.microsoft.com/office/drawing/2014/main" id="{7C1F9D67-BDB2-BB2D-7C1A-9FBECDE73E9B}"/>
                  </a:ext>
                </a:extLst>
              </p:cNvPr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82" extrusionOk="0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4" name="Google Shape;1905;p63">
                <a:extLst>
                  <a:ext uri="{FF2B5EF4-FFF2-40B4-BE49-F238E27FC236}">
                    <a16:creationId xmlns:a16="http://schemas.microsoft.com/office/drawing/2014/main" id="{F5D150CC-0514-4748-13D4-EAF958472337}"/>
                  </a:ext>
                </a:extLst>
              </p:cNvPr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7247" extrusionOk="0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5" name="Google Shape;1906;p63">
                <a:extLst>
                  <a:ext uri="{FF2B5EF4-FFF2-40B4-BE49-F238E27FC236}">
                    <a16:creationId xmlns:a16="http://schemas.microsoft.com/office/drawing/2014/main" id="{2F0DDFB5-A554-2CD5-0E15-8AF50B50B2C5}"/>
                  </a:ext>
                </a:extLst>
              </p:cNvPr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603" extrusionOk="0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6" name="Google Shape;1907;p63">
                <a:extLst>
                  <a:ext uri="{FF2B5EF4-FFF2-40B4-BE49-F238E27FC236}">
                    <a16:creationId xmlns:a16="http://schemas.microsoft.com/office/drawing/2014/main" id="{F3966833-AC3F-C3B2-5F27-843B39FD43FB}"/>
                  </a:ext>
                </a:extLst>
              </p:cNvPr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754" h="3442" extrusionOk="0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7" name="Google Shape;1908;p63">
                <a:extLst>
                  <a:ext uri="{FF2B5EF4-FFF2-40B4-BE49-F238E27FC236}">
                    <a16:creationId xmlns:a16="http://schemas.microsoft.com/office/drawing/2014/main" id="{82DA73C8-5404-53B8-E456-4CB6A3C922C8}"/>
                  </a:ext>
                </a:extLst>
              </p:cNvPr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6806" extrusionOk="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8" name="Google Shape;1909;p63">
                <a:extLst>
                  <a:ext uri="{FF2B5EF4-FFF2-40B4-BE49-F238E27FC236}">
                    <a16:creationId xmlns:a16="http://schemas.microsoft.com/office/drawing/2014/main" id="{6E460535-33E0-327C-3F7D-F7D6EB486F2B}"/>
                  </a:ext>
                </a:extLst>
              </p:cNvPr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5616" extrusionOk="0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69" name="Google Shape;1910;p63">
                <a:extLst>
                  <a:ext uri="{FF2B5EF4-FFF2-40B4-BE49-F238E27FC236}">
                    <a16:creationId xmlns:a16="http://schemas.microsoft.com/office/drawing/2014/main" id="{B32D7228-4A57-9A81-E63C-4206CE08CBB2}"/>
                  </a:ext>
                </a:extLst>
              </p:cNvPr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46" extrusionOk="0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0" name="Google Shape;1911;p63">
                <a:extLst>
                  <a:ext uri="{FF2B5EF4-FFF2-40B4-BE49-F238E27FC236}">
                    <a16:creationId xmlns:a16="http://schemas.microsoft.com/office/drawing/2014/main" id="{4E1B3FD7-6947-AA2C-603C-51453285B45B}"/>
                  </a:ext>
                </a:extLst>
              </p:cNvPr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4" extrusionOk="0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1" name="Google Shape;1912;p63">
                <a:extLst>
                  <a:ext uri="{FF2B5EF4-FFF2-40B4-BE49-F238E27FC236}">
                    <a16:creationId xmlns:a16="http://schemas.microsoft.com/office/drawing/2014/main" id="{A528E363-38C4-713A-F844-022F966BB1E0}"/>
                  </a:ext>
                </a:extLst>
              </p:cNvPr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062" extrusionOk="0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2" name="Google Shape;1913;p63">
                <a:extLst>
                  <a:ext uri="{FF2B5EF4-FFF2-40B4-BE49-F238E27FC236}">
                    <a16:creationId xmlns:a16="http://schemas.microsoft.com/office/drawing/2014/main" id="{45D2D714-B903-CFB7-0BBB-E87FB15752E7}"/>
                  </a:ext>
                </a:extLst>
              </p:cNvPr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97" extrusionOk="0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3" name="Google Shape;1914;p63">
                <a:extLst>
                  <a:ext uri="{FF2B5EF4-FFF2-40B4-BE49-F238E27FC236}">
                    <a16:creationId xmlns:a16="http://schemas.microsoft.com/office/drawing/2014/main" id="{3D4544B6-A78C-6A85-C501-180C0DB45BB5}"/>
                  </a:ext>
                </a:extLst>
              </p:cNvPr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37" extrusionOk="0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4" name="Google Shape;1915;p63">
                <a:extLst>
                  <a:ext uri="{FF2B5EF4-FFF2-40B4-BE49-F238E27FC236}">
                    <a16:creationId xmlns:a16="http://schemas.microsoft.com/office/drawing/2014/main" id="{4553650E-5F25-B54F-E6BE-263DC282FE59}"/>
                  </a:ext>
                </a:extLst>
              </p:cNvPr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870" extrusionOk="0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5" name="Google Shape;1916;p63">
                <a:extLst>
                  <a:ext uri="{FF2B5EF4-FFF2-40B4-BE49-F238E27FC236}">
                    <a16:creationId xmlns:a16="http://schemas.microsoft.com/office/drawing/2014/main" id="{C45F2909-A7C2-2D42-DA0E-9584B104F954}"/>
                  </a:ext>
                </a:extLst>
              </p:cNvPr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63" extrusionOk="0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6" name="Google Shape;1917;p63">
                <a:extLst>
                  <a:ext uri="{FF2B5EF4-FFF2-40B4-BE49-F238E27FC236}">
                    <a16:creationId xmlns:a16="http://schemas.microsoft.com/office/drawing/2014/main" id="{6831A7E7-B9C9-1104-A5D1-A94A8288B4F4}"/>
                  </a:ext>
                </a:extLst>
              </p:cNvPr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313" extrusionOk="0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7" name="Google Shape;1918;p63">
                <a:extLst>
                  <a:ext uri="{FF2B5EF4-FFF2-40B4-BE49-F238E27FC236}">
                    <a16:creationId xmlns:a16="http://schemas.microsoft.com/office/drawing/2014/main" id="{16B85CA2-2FD2-3931-9FC7-522BB6552F48}"/>
                  </a:ext>
                </a:extLst>
              </p:cNvPr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35" extrusionOk="0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8" name="Google Shape;1919;p63">
                <a:extLst>
                  <a:ext uri="{FF2B5EF4-FFF2-40B4-BE49-F238E27FC236}">
                    <a16:creationId xmlns:a16="http://schemas.microsoft.com/office/drawing/2014/main" id="{A17F09C5-6AF9-AEEB-34A6-0A6B320769A1}"/>
                  </a:ext>
                </a:extLst>
              </p:cNvPr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97" extrusionOk="0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79" name="Google Shape;1920;p63">
                <a:extLst>
                  <a:ext uri="{FF2B5EF4-FFF2-40B4-BE49-F238E27FC236}">
                    <a16:creationId xmlns:a16="http://schemas.microsoft.com/office/drawing/2014/main" id="{92C66583-4E5A-28BC-F408-E1690372ECF6}"/>
                  </a:ext>
                </a:extLst>
              </p:cNvPr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0" extrusionOk="0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0" name="Google Shape;1921;p63">
                <a:extLst>
                  <a:ext uri="{FF2B5EF4-FFF2-40B4-BE49-F238E27FC236}">
                    <a16:creationId xmlns:a16="http://schemas.microsoft.com/office/drawing/2014/main" id="{DA880294-DCBA-73D1-C5A2-213651B7844A}"/>
                  </a:ext>
                </a:extLst>
              </p:cNvPr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484" extrusionOk="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1" name="Google Shape;1922;p63">
                <a:extLst>
                  <a:ext uri="{FF2B5EF4-FFF2-40B4-BE49-F238E27FC236}">
                    <a16:creationId xmlns:a16="http://schemas.microsoft.com/office/drawing/2014/main" id="{1209E812-3007-FECD-8027-9065F30F8A80}"/>
                  </a:ext>
                </a:extLst>
              </p:cNvPr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741" extrusionOk="0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2" name="Google Shape;1923;p63">
                <a:extLst>
                  <a:ext uri="{FF2B5EF4-FFF2-40B4-BE49-F238E27FC236}">
                    <a16:creationId xmlns:a16="http://schemas.microsoft.com/office/drawing/2014/main" id="{55D40CC1-56DF-8281-DBF8-86F90C1F030B}"/>
                  </a:ext>
                </a:extLst>
              </p:cNvPr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3615" extrusionOk="0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3" name="Google Shape;1924;p63">
                <a:extLst>
                  <a:ext uri="{FF2B5EF4-FFF2-40B4-BE49-F238E27FC236}">
                    <a16:creationId xmlns:a16="http://schemas.microsoft.com/office/drawing/2014/main" id="{15CE5CD5-C536-06A5-8466-B547B97848DE}"/>
                  </a:ext>
                </a:extLst>
              </p:cNvPr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781" extrusionOk="0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4" name="Google Shape;1925;p63">
                <a:extLst>
                  <a:ext uri="{FF2B5EF4-FFF2-40B4-BE49-F238E27FC236}">
                    <a16:creationId xmlns:a16="http://schemas.microsoft.com/office/drawing/2014/main" id="{AFEE9B7A-4295-4C9D-BCB8-A1283F96A844}"/>
                  </a:ext>
                </a:extLst>
              </p:cNvPr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7" extrusionOk="0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5" name="Google Shape;1926;p63">
                <a:extLst>
                  <a:ext uri="{FF2B5EF4-FFF2-40B4-BE49-F238E27FC236}">
                    <a16:creationId xmlns:a16="http://schemas.microsoft.com/office/drawing/2014/main" id="{F033EAF6-2996-9311-B91B-712157EC71CA}"/>
                  </a:ext>
                </a:extLst>
              </p:cNvPr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1" extrusionOk="0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6" name="Google Shape;1927;p63">
                <a:extLst>
                  <a:ext uri="{FF2B5EF4-FFF2-40B4-BE49-F238E27FC236}">
                    <a16:creationId xmlns:a16="http://schemas.microsoft.com/office/drawing/2014/main" id="{09A5DAED-5697-A0EC-0E35-3257761221F3}"/>
                  </a:ext>
                </a:extLst>
              </p:cNvPr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65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7" name="Google Shape;1928;p63">
                <a:extLst>
                  <a:ext uri="{FF2B5EF4-FFF2-40B4-BE49-F238E27FC236}">
                    <a16:creationId xmlns:a16="http://schemas.microsoft.com/office/drawing/2014/main" id="{082C05DD-A3CB-13F7-DC7B-40213596C7CF}"/>
                  </a:ext>
                </a:extLst>
              </p:cNvPr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8" name="Google Shape;1929;p63">
                <a:extLst>
                  <a:ext uri="{FF2B5EF4-FFF2-40B4-BE49-F238E27FC236}">
                    <a16:creationId xmlns:a16="http://schemas.microsoft.com/office/drawing/2014/main" id="{A98F6642-5E60-D6A7-B2EB-6729EC0CC312}"/>
                  </a:ext>
                </a:extLst>
              </p:cNvPr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28" extrusionOk="0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89" name="Google Shape;1930;p63">
                <a:extLst>
                  <a:ext uri="{FF2B5EF4-FFF2-40B4-BE49-F238E27FC236}">
                    <a16:creationId xmlns:a16="http://schemas.microsoft.com/office/drawing/2014/main" id="{C675F4C5-B415-7AE3-86EE-6177C84054DF}"/>
                  </a:ext>
                </a:extLst>
              </p:cNvPr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0" name="Google Shape;1931;p63">
                <a:extLst>
                  <a:ext uri="{FF2B5EF4-FFF2-40B4-BE49-F238E27FC236}">
                    <a16:creationId xmlns:a16="http://schemas.microsoft.com/office/drawing/2014/main" id="{84738AA1-BD1A-8437-9E7D-82DEFD718DCE}"/>
                  </a:ext>
                </a:extLst>
              </p:cNvPr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8" extrusionOk="0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1" name="Google Shape;1932;p63">
                <a:extLst>
                  <a:ext uri="{FF2B5EF4-FFF2-40B4-BE49-F238E27FC236}">
                    <a16:creationId xmlns:a16="http://schemas.microsoft.com/office/drawing/2014/main" id="{2125D0A5-F693-4186-72CF-74DBED3D42EB}"/>
                  </a:ext>
                </a:extLst>
              </p:cNvPr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228" extrusionOk="0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2" name="Google Shape;1933;p63">
                <a:extLst>
                  <a:ext uri="{FF2B5EF4-FFF2-40B4-BE49-F238E27FC236}">
                    <a16:creationId xmlns:a16="http://schemas.microsoft.com/office/drawing/2014/main" id="{6C091D5A-0089-FCA5-7666-E5BACECD811E}"/>
                  </a:ext>
                </a:extLst>
              </p:cNvPr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53" extrusionOk="0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9EB9A9-135E-866B-AF9C-8C5903D8DC07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0DCB4E-2233-9D48-D4EA-16AFB1A9E9C1}"/>
              </a:ext>
            </a:extLst>
          </p:cNvPr>
          <p:cNvGrpSpPr/>
          <p:nvPr/>
        </p:nvGrpSpPr>
        <p:grpSpPr>
          <a:xfrm>
            <a:off x="11848335" y="1839581"/>
            <a:ext cx="3286237" cy="3303919"/>
            <a:chOff x="5584695" y="1839581"/>
            <a:chExt cx="3286237" cy="3303919"/>
          </a:xfrm>
        </p:grpSpPr>
        <p:grpSp>
          <p:nvGrpSpPr>
            <p:cNvPr id="5" name="Google Shape;1425;p55">
              <a:extLst>
                <a:ext uri="{FF2B5EF4-FFF2-40B4-BE49-F238E27FC236}">
                  <a16:creationId xmlns:a16="http://schemas.microsoft.com/office/drawing/2014/main" id="{A2A347A3-594D-FDEF-6E66-78DADD9DC93A}"/>
                </a:ext>
              </a:extLst>
            </p:cNvPr>
            <p:cNvGrpSpPr/>
            <p:nvPr/>
          </p:nvGrpSpPr>
          <p:grpSpPr>
            <a:xfrm>
              <a:off x="5584695" y="1839581"/>
              <a:ext cx="3250704" cy="3303919"/>
              <a:chOff x="5713031" y="1839416"/>
              <a:chExt cx="3250704" cy="3303919"/>
            </a:xfrm>
          </p:grpSpPr>
          <p:sp>
            <p:nvSpPr>
              <p:cNvPr id="9" name="Google Shape;1426;p55">
                <a:extLst>
                  <a:ext uri="{FF2B5EF4-FFF2-40B4-BE49-F238E27FC236}">
                    <a16:creationId xmlns:a16="http://schemas.microsoft.com/office/drawing/2014/main" id="{34204DB2-0860-C8EB-25B2-D2258AAD67AF}"/>
                  </a:ext>
                </a:extLst>
              </p:cNvPr>
              <p:cNvSpPr/>
              <p:nvPr/>
            </p:nvSpPr>
            <p:spPr>
              <a:xfrm flipH="1">
                <a:off x="7063033" y="4277328"/>
                <a:ext cx="1051577" cy="866006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4051" extrusionOk="0">
                    <a:moveTo>
                      <a:pt x="0" y="1"/>
                    </a:moveTo>
                    <a:cubicBezTo>
                      <a:pt x="0" y="1"/>
                      <a:pt x="961" y="3529"/>
                      <a:pt x="1192" y="4051"/>
                    </a:cubicBezTo>
                    <a:lnTo>
                      <a:pt x="4919" y="4051"/>
                    </a:lnTo>
                    <a:cubicBezTo>
                      <a:pt x="4276" y="2367"/>
                      <a:pt x="3594" y="164"/>
                      <a:pt x="3576" y="10"/>
                    </a:cubicBez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1427;p55">
                <a:extLst>
                  <a:ext uri="{FF2B5EF4-FFF2-40B4-BE49-F238E27FC236}">
                    <a16:creationId xmlns:a16="http://schemas.microsoft.com/office/drawing/2014/main" id="{667A47CC-B823-E290-1482-D707A050488B}"/>
                  </a:ext>
                </a:extLst>
              </p:cNvPr>
              <p:cNvSpPr/>
              <p:nvPr/>
            </p:nvSpPr>
            <p:spPr>
              <a:xfrm flipH="1">
                <a:off x="7744987" y="4376093"/>
                <a:ext cx="258031" cy="767242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589" extrusionOk="0">
                    <a:moveTo>
                      <a:pt x="6" y="1"/>
                    </a:moveTo>
                    <a:cubicBezTo>
                      <a:pt x="3" y="1"/>
                      <a:pt x="0" y="3"/>
                      <a:pt x="0" y="7"/>
                    </a:cubicBezTo>
                    <a:cubicBezTo>
                      <a:pt x="24" y="295"/>
                      <a:pt x="1067" y="3343"/>
                      <a:pt x="1153" y="3589"/>
                    </a:cubicBezTo>
                    <a:lnTo>
                      <a:pt x="1207" y="3589"/>
                    </a:lnTo>
                    <a:cubicBezTo>
                      <a:pt x="1207" y="3589"/>
                      <a:pt x="74" y="218"/>
                      <a:pt x="15" y="7"/>
                    </a:cubicBezTo>
                    <a:cubicBezTo>
                      <a:pt x="13" y="3"/>
                      <a:pt x="10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1428;p55">
                <a:extLst>
                  <a:ext uri="{FF2B5EF4-FFF2-40B4-BE49-F238E27FC236}">
                    <a16:creationId xmlns:a16="http://schemas.microsoft.com/office/drawing/2014/main" id="{058ADB36-656F-20A5-517B-A329C0E40AB7}"/>
                  </a:ext>
                </a:extLst>
              </p:cNvPr>
              <p:cNvSpPr/>
              <p:nvPr/>
            </p:nvSpPr>
            <p:spPr>
              <a:xfrm flipH="1">
                <a:off x="7350135" y="4276687"/>
                <a:ext cx="1268990" cy="866648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4054" extrusionOk="0">
                    <a:moveTo>
                      <a:pt x="899" y="1"/>
                    </a:moveTo>
                    <a:cubicBezTo>
                      <a:pt x="599" y="938"/>
                      <a:pt x="0" y="2663"/>
                      <a:pt x="492" y="4054"/>
                    </a:cubicBezTo>
                    <a:lnTo>
                      <a:pt x="4018" y="4054"/>
                    </a:lnTo>
                    <a:cubicBezTo>
                      <a:pt x="4018" y="4039"/>
                      <a:pt x="4021" y="4027"/>
                      <a:pt x="4021" y="4018"/>
                    </a:cubicBezTo>
                    <a:cubicBezTo>
                      <a:pt x="4021" y="4009"/>
                      <a:pt x="4023" y="3994"/>
                      <a:pt x="4023" y="3994"/>
                    </a:cubicBezTo>
                    <a:lnTo>
                      <a:pt x="4083" y="3962"/>
                    </a:lnTo>
                    <a:cubicBezTo>
                      <a:pt x="4287" y="3849"/>
                      <a:pt x="4471" y="3760"/>
                      <a:pt x="4619" y="3695"/>
                    </a:cubicBezTo>
                    <a:cubicBezTo>
                      <a:pt x="4646" y="3683"/>
                      <a:pt x="4670" y="3671"/>
                      <a:pt x="4694" y="3662"/>
                    </a:cubicBezTo>
                    <a:cubicBezTo>
                      <a:pt x="4762" y="3633"/>
                      <a:pt x="4824" y="3606"/>
                      <a:pt x="4874" y="3588"/>
                    </a:cubicBezTo>
                    <a:cubicBezTo>
                      <a:pt x="5005" y="3535"/>
                      <a:pt x="5076" y="3514"/>
                      <a:pt x="5076" y="3514"/>
                    </a:cubicBezTo>
                    <a:cubicBezTo>
                      <a:pt x="5079" y="3502"/>
                      <a:pt x="5085" y="3490"/>
                      <a:pt x="5088" y="3482"/>
                    </a:cubicBezTo>
                    <a:cubicBezTo>
                      <a:pt x="5598" y="2180"/>
                      <a:pt x="5906" y="200"/>
                      <a:pt x="5936" y="13"/>
                    </a:cubicBez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12" name="Google Shape;1429;p55">
                <a:extLst>
                  <a:ext uri="{FF2B5EF4-FFF2-40B4-BE49-F238E27FC236}">
                    <a16:creationId xmlns:a16="http://schemas.microsoft.com/office/drawing/2014/main" id="{900BA3AD-CB25-CEAC-4A16-7BE5C2A1624A}"/>
                  </a:ext>
                </a:extLst>
              </p:cNvPr>
              <p:cNvGrpSpPr/>
              <p:nvPr/>
            </p:nvGrpSpPr>
            <p:grpSpPr>
              <a:xfrm>
                <a:off x="7457242" y="4332482"/>
                <a:ext cx="998985" cy="810852"/>
                <a:chOff x="7457242" y="4332482"/>
                <a:chExt cx="998985" cy="810852"/>
              </a:xfrm>
            </p:grpSpPr>
            <p:sp>
              <p:nvSpPr>
                <p:cNvPr id="1922" name="Google Shape;1430;p55">
                  <a:extLst>
                    <a:ext uri="{FF2B5EF4-FFF2-40B4-BE49-F238E27FC236}">
                      <a16:creationId xmlns:a16="http://schemas.microsoft.com/office/drawing/2014/main" id="{AD17A761-B1CF-A124-D3B1-A8C557019C82}"/>
                    </a:ext>
                  </a:extLst>
                </p:cNvPr>
                <p:cNvSpPr/>
                <p:nvPr/>
              </p:nvSpPr>
              <p:spPr>
                <a:xfrm flipH="1">
                  <a:off x="7485674" y="5007376"/>
                  <a:ext cx="275347" cy="129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604" extrusionOk="0">
                      <a:moveTo>
                        <a:pt x="1251" y="0"/>
                      </a:moveTo>
                      <a:cubicBezTo>
                        <a:pt x="1248" y="0"/>
                        <a:pt x="1246" y="0"/>
                        <a:pt x="1243" y="1"/>
                      </a:cubicBezTo>
                      <a:cubicBezTo>
                        <a:pt x="816" y="150"/>
                        <a:pt x="404" y="357"/>
                        <a:pt x="9" y="576"/>
                      </a:cubicBezTo>
                      <a:cubicBezTo>
                        <a:pt x="1" y="579"/>
                        <a:pt x="1" y="588"/>
                        <a:pt x="4" y="597"/>
                      </a:cubicBezTo>
                      <a:cubicBezTo>
                        <a:pt x="7" y="600"/>
                        <a:pt x="15" y="603"/>
                        <a:pt x="21" y="603"/>
                      </a:cubicBezTo>
                      <a:cubicBezTo>
                        <a:pt x="436" y="422"/>
                        <a:pt x="857" y="253"/>
                        <a:pt x="1264" y="52"/>
                      </a:cubicBezTo>
                      <a:cubicBezTo>
                        <a:pt x="1288" y="36"/>
                        <a:pt x="1275" y="0"/>
                        <a:pt x="1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3" name="Google Shape;1431;p55">
                  <a:extLst>
                    <a:ext uri="{FF2B5EF4-FFF2-40B4-BE49-F238E27FC236}">
                      <a16:creationId xmlns:a16="http://schemas.microsoft.com/office/drawing/2014/main" id="{874FEEDF-8CF5-4313-5FC7-78B9CDE86FAC}"/>
                    </a:ext>
                  </a:extLst>
                </p:cNvPr>
                <p:cNvSpPr/>
                <p:nvPr/>
              </p:nvSpPr>
              <p:spPr>
                <a:xfrm flipH="1">
                  <a:off x="7457242" y="4395760"/>
                  <a:ext cx="217627" cy="595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2785" extrusionOk="0">
                      <a:moveTo>
                        <a:pt x="955" y="0"/>
                      </a:moveTo>
                      <a:cubicBezTo>
                        <a:pt x="949" y="0"/>
                        <a:pt x="944" y="3"/>
                        <a:pt x="944" y="10"/>
                      </a:cubicBezTo>
                      <a:cubicBezTo>
                        <a:pt x="947" y="502"/>
                        <a:pt x="917" y="935"/>
                        <a:pt x="875" y="1398"/>
                      </a:cubicBezTo>
                      <a:cubicBezTo>
                        <a:pt x="855" y="1604"/>
                        <a:pt x="695" y="2713"/>
                        <a:pt x="350" y="2713"/>
                      </a:cubicBezTo>
                      <a:cubicBezTo>
                        <a:pt x="338" y="2713"/>
                        <a:pt x="325" y="2711"/>
                        <a:pt x="312" y="2708"/>
                      </a:cubicBezTo>
                      <a:cubicBezTo>
                        <a:pt x="250" y="2693"/>
                        <a:pt x="217" y="2634"/>
                        <a:pt x="208" y="2539"/>
                      </a:cubicBezTo>
                      <a:cubicBezTo>
                        <a:pt x="196" y="2429"/>
                        <a:pt x="238" y="2290"/>
                        <a:pt x="259" y="2177"/>
                      </a:cubicBezTo>
                      <a:cubicBezTo>
                        <a:pt x="300" y="1928"/>
                        <a:pt x="333" y="1682"/>
                        <a:pt x="354" y="1430"/>
                      </a:cubicBezTo>
                      <a:cubicBezTo>
                        <a:pt x="395" y="965"/>
                        <a:pt x="392" y="496"/>
                        <a:pt x="339" y="31"/>
                      </a:cubicBezTo>
                      <a:cubicBezTo>
                        <a:pt x="339" y="25"/>
                        <a:pt x="333" y="19"/>
                        <a:pt x="327" y="19"/>
                      </a:cubicBezTo>
                      <a:cubicBezTo>
                        <a:pt x="321" y="19"/>
                        <a:pt x="315" y="25"/>
                        <a:pt x="315" y="31"/>
                      </a:cubicBezTo>
                      <a:cubicBezTo>
                        <a:pt x="315" y="677"/>
                        <a:pt x="297" y="1324"/>
                        <a:pt x="202" y="1964"/>
                      </a:cubicBezTo>
                      <a:cubicBezTo>
                        <a:pt x="158" y="2272"/>
                        <a:pt x="1" y="2735"/>
                        <a:pt x="324" y="2782"/>
                      </a:cubicBezTo>
                      <a:cubicBezTo>
                        <a:pt x="333" y="2784"/>
                        <a:pt x="343" y="2784"/>
                        <a:pt x="352" y="2784"/>
                      </a:cubicBezTo>
                      <a:cubicBezTo>
                        <a:pt x="657" y="2784"/>
                        <a:pt x="862" y="2050"/>
                        <a:pt x="902" y="1842"/>
                      </a:cubicBezTo>
                      <a:cubicBezTo>
                        <a:pt x="1012" y="1249"/>
                        <a:pt x="1018" y="615"/>
                        <a:pt x="970" y="13"/>
                      </a:cubicBezTo>
                      <a:cubicBezTo>
                        <a:pt x="970" y="5"/>
                        <a:pt x="962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4" name="Google Shape;1432;p55">
                  <a:extLst>
                    <a:ext uri="{FF2B5EF4-FFF2-40B4-BE49-F238E27FC236}">
                      <a16:creationId xmlns:a16="http://schemas.microsoft.com/office/drawing/2014/main" id="{7FDB54C9-0F79-78E6-6105-1C21D7125BA0}"/>
                    </a:ext>
                  </a:extLst>
                </p:cNvPr>
                <p:cNvSpPr/>
                <p:nvPr/>
              </p:nvSpPr>
              <p:spPr>
                <a:xfrm flipH="1">
                  <a:off x="7586578" y="4976165"/>
                  <a:ext cx="43825" cy="103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484" extrusionOk="0">
                      <a:moveTo>
                        <a:pt x="154" y="1"/>
                      </a:moveTo>
                      <a:cubicBezTo>
                        <a:pt x="139" y="1"/>
                        <a:pt x="125" y="8"/>
                        <a:pt x="119" y="26"/>
                      </a:cubicBezTo>
                      <a:cubicBezTo>
                        <a:pt x="83" y="106"/>
                        <a:pt x="57" y="186"/>
                        <a:pt x="36" y="272"/>
                      </a:cubicBezTo>
                      <a:cubicBezTo>
                        <a:pt x="9" y="334"/>
                        <a:pt x="0" y="402"/>
                        <a:pt x="0" y="473"/>
                      </a:cubicBezTo>
                      <a:cubicBezTo>
                        <a:pt x="0" y="478"/>
                        <a:pt x="6" y="483"/>
                        <a:pt x="13" y="483"/>
                      </a:cubicBezTo>
                      <a:cubicBezTo>
                        <a:pt x="15" y="483"/>
                        <a:pt x="17" y="483"/>
                        <a:pt x="18" y="482"/>
                      </a:cubicBezTo>
                      <a:cubicBezTo>
                        <a:pt x="21" y="482"/>
                        <a:pt x="24" y="479"/>
                        <a:pt x="24" y="476"/>
                      </a:cubicBezTo>
                      <a:cubicBezTo>
                        <a:pt x="69" y="423"/>
                        <a:pt x="86" y="346"/>
                        <a:pt x="113" y="281"/>
                      </a:cubicBezTo>
                      <a:cubicBezTo>
                        <a:pt x="140" y="207"/>
                        <a:pt x="169" y="130"/>
                        <a:pt x="193" y="55"/>
                      </a:cubicBezTo>
                      <a:cubicBezTo>
                        <a:pt x="204" y="23"/>
                        <a:pt x="179" y="1"/>
                        <a:pt x="1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5" name="Google Shape;1433;p55">
                  <a:extLst>
                    <a:ext uri="{FF2B5EF4-FFF2-40B4-BE49-F238E27FC236}">
                      <a16:creationId xmlns:a16="http://schemas.microsoft.com/office/drawing/2014/main" id="{51BD20EF-947A-35A2-58AF-056D91FDF329}"/>
                    </a:ext>
                  </a:extLst>
                </p:cNvPr>
                <p:cNvSpPr/>
                <p:nvPr/>
              </p:nvSpPr>
              <p:spPr>
                <a:xfrm flipH="1">
                  <a:off x="7963681" y="4447067"/>
                  <a:ext cx="322806" cy="345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1618" extrusionOk="0">
                      <a:moveTo>
                        <a:pt x="1482" y="0"/>
                      </a:moveTo>
                      <a:cubicBezTo>
                        <a:pt x="1480" y="0"/>
                        <a:pt x="1479" y="1"/>
                        <a:pt x="1477" y="1"/>
                      </a:cubicBezTo>
                      <a:cubicBezTo>
                        <a:pt x="1474" y="1"/>
                        <a:pt x="1474" y="4"/>
                        <a:pt x="1474" y="4"/>
                      </a:cubicBezTo>
                      <a:cubicBezTo>
                        <a:pt x="1462" y="49"/>
                        <a:pt x="1456" y="93"/>
                        <a:pt x="1456" y="138"/>
                      </a:cubicBezTo>
                      <a:cubicBezTo>
                        <a:pt x="1451" y="188"/>
                        <a:pt x="1445" y="239"/>
                        <a:pt x="1439" y="292"/>
                      </a:cubicBezTo>
                      <a:cubicBezTo>
                        <a:pt x="1427" y="396"/>
                        <a:pt x="1409" y="500"/>
                        <a:pt x="1385" y="600"/>
                      </a:cubicBezTo>
                      <a:cubicBezTo>
                        <a:pt x="1338" y="793"/>
                        <a:pt x="1240" y="968"/>
                        <a:pt x="1101" y="1110"/>
                      </a:cubicBezTo>
                      <a:cubicBezTo>
                        <a:pt x="961" y="1244"/>
                        <a:pt x="801" y="1350"/>
                        <a:pt x="620" y="1425"/>
                      </a:cubicBezTo>
                      <a:cubicBezTo>
                        <a:pt x="422" y="1508"/>
                        <a:pt x="214" y="1540"/>
                        <a:pt x="7" y="1602"/>
                      </a:cubicBezTo>
                      <a:cubicBezTo>
                        <a:pt x="1" y="1602"/>
                        <a:pt x="1" y="1605"/>
                        <a:pt x="1" y="1611"/>
                      </a:cubicBezTo>
                      <a:cubicBezTo>
                        <a:pt x="4" y="1614"/>
                        <a:pt x="7" y="1617"/>
                        <a:pt x="10" y="1617"/>
                      </a:cubicBezTo>
                      <a:cubicBezTo>
                        <a:pt x="238" y="1614"/>
                        <a:pt x="463" y="1570"/>
                        <a:pt x="677" y="1484"/>
                      </a:cubicBezTo>
                      <a:cubicBezTo>
                        <a:pt x="864" y="1416"/>
                        <a:pt x="1033" y="1306"/>
                        <a:pt x="1175" y="1167"/>
                      </a:cubicBezTo>
                      <a:cubicBezTo>
                        <a:pt x="1320" y="1021"/>
                        <a:pt x="1421" y="840"/>
                        <a:pt x="1468" y="642"/>
                      </a:cubicBezTo>
                      <a:cubicBezTo>
                        <a:pt x="1492" y="541"/>
                        <a:pt x="1504" y="437"/>
                        <a:pt x="1510" y="333"/>
                      </a:cubicBezTo>
                      <a:cubicBezTo>
                        <a:pt x="1510" y="274"/>
                        <a:pt x="1510" y="218"/>
                        <a:pt x="1504" y="159"/>
                      </a:cubicBezTo>
                      <a:cubicBezTo>
                        <a:pt x="1504" y="108"/>
                        <a:pt x="1498" y="55"/>
                        <a:pt x="1489" y="4"/>
                      </a:cubicBezTo>
                      <a:cubicBezTo>
                        <a:pt x="1487" y="2"/>
                        <a:pt x="1485" y="0"/>
                        <a:pt x="1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6" name="Google Shape;1434;p55">
                  <a:extLst>
                    <a:ext uri="{FF2B5EF4-FFF2-40B4-BE49-F238E27FC236}">
                      <a16:creationId xmlns:a16="http://schemas.microsoft.com/office/drawing/2014/main" id="{BBFEDFFD-C66D-BC45-C683-9FA5F2AA8EE7}"/>
                    </a:ext>
                  </a:extLst>
                </p:cNvPr>
                <p:cNvSpPr/>
                <p:nvPr/>
              </p:nvSpPr>
              <p:spPr>
                <a:xfrm flipH="1">
                  <a:off x="8361095" y="4332482"/>
                  <a:ext cx="95131" cy="810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793" extrusionOk="0">
                      <a:moveTo>
                        <a:pt x="445" y="1"/>
                      </a:moveTo>
                      <a:lnTo>
                        <a:pt x="445" y="1"/>
                      </a:lnTo>
                      <a:cubicBezTo>
                        <a:pt x="418" y="75"/>
                        <a:pt x="389" y="152"/>
                        <a:pt x="365" y="226"/>
                      </a:cubicBezTo>
                      <a:cubicBezTo>
                        <a:pt x="341" y="303"/>
                        <a:pt x="314" y="380"/>
                        <a:pt x="291" y="457"/>
                      </a:cubicBezTo>
                      <a:lnTo>
                        <a:pt x="228" y="689"/>
                      </a:lnTo>
                      <a:lnTo>
                        <a:pt x="199" y="807"/>
                      </a:lnTo>
                      <a:cubicBezTo>
                        <a:pt x="187" y="846"/>
                        <a:pt x="181" y="884"/>
                        <a:pt x="172" y="926"/>
                      </a:cubicBezTo>
                      <a:lnTo>
                        <a:pt x="122" y="1160"/>
                      </a:lnTo>
                      <a:cubicBezTo>
                        <a:pt x="104" y="1240"/>
                        <a:pt x="95" y="1320"/>
                        <a:pt x="80" y="1400"/>
                      </a:cubicBezTo>
                      <a:cubicBezTo>
                        <a:pt x="54" y="1560"/>
                        <a:pt x="42" y="1720"/>
                        <a:pt x="24" y="1880"/>
                      </a:cubicBezTo>
                      <a:cubicBezTo>
                        <a:pt x="0" y="2204"/>
                        <a:pt x="3" y="2527"/>
                        <a:pt x="30" y="2850"/>
                      </a:cubicBezTo>
                      <a:cubicBezTo>
                        <a:pt x="54" y="3170"/>
                        <a:pt x="119" y="3487"/>
                        <a:pt x="223" y="3793"/>
                      </a:cubicBezTo>
                      <a:cubicBezTo>
                        <a:pt x="184" y="3639"/>
                        <a:pt x="154" y="3479"/>
                        <a:pt x="137" y="3321"/>
                      </a:cubicBezTo>
                      <a:lnTo>
                        <a:pt x="122" y="3200"/>
                      </a:lnTo>
                      <a:lnTo>
                        <a:pt x="110" y="3081"/>
                      </a:lnTo>
                      <a:cubicBezTo>
                        <a:pt x="101" y="3001"/>
                        <a:pt x="98" y="2921"/>
                        <a:pt x="92" y="2844"/>
                      </a:cubicBezTo>
                      <a:cubicBezTo>
                        <a:pt x="77" y="2524"/>
                        <a:pt x="83" y="2204"/>
                        <a:pt x="107" y="1886"/>
                      </a:cubicBezTo>
                      <a:cubicBezTo>
                        <a:pt x="122" y="1726"/>
                        <a:pt x="134" y="1569"/>
                        <a:pt x="157" y="1409"/>
                      </a:cubicBezTo>
                      <a:cubicBezTo>
                        <a:pt x="169" y="1332"/>
                        <a:pt x="175" y="1252"/>
                        <a:pt x="190" y="1172"/>
                      </a:cubicBezTo>
                      <a:lnTo>
                        <a:pt x="231" y="938"/>
                      </a:lnTo>
                      <a:cubicBezTo>
                        <a:pt x="240" y="896"/>
                        <a:pt x="243" y="858"/>
                        <a:pt x="252" y="819"/>
                      </a:cubicBezTo>
                      <a:lnTo>
                        <a:pt x="279" y="700"/>
                      </a:lnTo>
                      <a:lnTo>
                        <a:pt x="329" y="466"/>
                      </a:lnTo>
                      <a:cubicBezTo>
                        <a:pt x="365" y="309"/>
                        <a:pt x="406" y="155"/>
                        <a:pt x="4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13" name="Google Shape;1435;p55">
                <a:extLst>
                  <a:ext uri="{FF2B5EF4-FFF2-40B4-BE49-F238E27FC236}">
                    <a16:creationId xmlns:a16="http://schemas.microsoft.com/office/drawing/2014/main" id="{AEC6E864-9D55-4C4E-F65A-7C7C2F7A6836}"/>
                  </a:ext>
                </a:extLst>
              </p:cNvPr>
              <p:cNvSpPr/>
              <p:nvPr/>
            </p:nvSpPr>
            <p:spPr>
              <a:xfrm flipH="1">
                <a:off x="6419560" y="3042125"/>
                <a:ext cx="1386568" cy="948096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35" extrusionOk="0">
                    <a:moveTo>
                      <a:pt x="362" y="0"/>
                    </a:moveTo>
                    <a:cubicBezTo>
                      <a:pt x="8" y="0"/>
                      <a:pt x="1" y="433"/>
                      <a:pt x="336" y="1056"/>
                    </a:cubicBezTo>
                    <a:cubicBezTo>
                      <a:pt x="816" y="1948"/>
                      <a:pt x="2459" y="4219"/>
                      <a:pt x="3230" y="4418"/>
                    </a:cubicBezTo>
                    <a:cubicBezTo>
                      <a:pt x="3274" y="4429"/>
                      <a:pt x="3324" y="4435"/>
                      <a:pt x="3379" y="4435"/>
                    </a:cubicBezTo>
                    <a:cubicBezTo>
                      <a:pt x="4279" y="4435"/>
                      <a:pt x="6485" y="2992"/>
                      <a:pt x="6485" y="2992"/>
                    </a:cubicBezTo>
                    <a:lnTo>
                      <a:pt x="5344" y="543"/>
                    </a:lnTo>
                    <a:cubicBezTo>
                      <a:pt x="5344" y="543"/>
                      <a:pt x="3694" y="1821"/>
                      <a:pt x="3536" y="1821"/>
                    </a:cubicBezTo>
                    <a:cubicBezTo>
                      <a:pt x="3536" y="1821"/>
                      <a:pt x="3536" y="1821"/>
                      <a:pt x="3535" y="1821"/>
                    </a:cubicBezTo>
                    <a:cubicBezTo>
                      <a:pt x="3381" y="1818"/>
                      <a:pt x="1949" y="860"/>
                      <a:pt x="1015" y="261"/>
                    </a:cubicBezTo>
                    <a:cubicBezTo>
                      <a:pt x="733" y="81"/>
                      <a:pt x="515" y="0"/>
                      <a:pt x="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1436;p55">
                <a:extLst>
                  <a:ext uri="{FF2B5EF4-FFF2-40B4-BE49-F238E27FC236}">
                    <a16:creationId xmlns:a16="http://schemas.microsoft.com/office/drawing/2014/main" id="{381771E4-405A-8D79-74E2-D616D6EFB7E3}"/>
                  </a:ext>
                </a:extLst>
              </p:cNvPr>
              <p:cNvSpPr/>
              <p:nvPr/>
            </p:nvSpPr>
            <p:spPr>
              <a:xfrm flipH="1">
                <a:off x="6058919" y="2633383"/>
                <a:ext cx="838226" cy="1062466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4970" extrusionOk="0">
                    <a:moveTo>
                      <a:pt x="353" y="0"/>
                    </a:moveTo>
                    <a:lnTo>
                      <a:pt x="1" y="4705"/>
                    </a:lnTo>
                    <a:lnTo>
                      <a:pt x="3570" y="4969"/>
                    </a:lnTo>
                    <a:lnTo>
                      <a:pt x="3920" y="2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1437;p55">
                <a:extLst>
                  <a:ext uri="{FF2B5EF4-FFF2-40B4-BE49-F238E27FC236}">
                    <a16:creationId xmlns:a16="http://schemas.microsoft.com/office/drawing/2014/main" id="{3D8D9955-9B46-0DBE-7ACA-45AD5F11F552}"/>
                  </a:ext>
                </a:extLst>
              </p:cNvPr>
              <p:cNvSpPr/>
              <p:nvPr/>
            </p:nvSpPr>
            <p:spPr>
              <a:xfrm flipH="1">
                <a:off x="6135666" y="2703716"/>
                <a:ext cx="684092" cy="922443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315" extrusionOk="0">
                    <a:moveTo>
                      <a:pt x="306" y="0"/>
                    </a:moveTo>
                    <a:lnTo>
                      <a:pt x="0" y="4098"/>
                    </a:lnTo>
                    <a:lnTo>
                      <a:pt x="2894" y="4314"/>
                    </a:lnTo>
                    <a:lnTo>
                      <a:pt x="3199" y="214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16" name="Google Shape;1438;p55">
                <a:extLst>
                  <a:ext uri="{FF2B5EF4-FFF2-40B4-BE49-F238E27FC236}">
                    <a16:creationId xmlns:a16="http://schemas.microsoft.com/office/drawing/2014/main" id="{E8F38215-A650-1CD4-E1CE-ED6DD7B78A64}"/>
                  </a:ext>
                </a:extLst>
              </p:cNvPr>
              <p:cNvGrpSpPr/>
              <p:nvPr/>
            </p:nvGrpSpPr>
            <p:grpSpPr>
              <a:xfrm>
                <a:off x="6213696" y="3148586"/>
                <a:ext cx="415371" cy="405321"/>
                <a:chOff x="6213696" y="3148586"/>
                <a:chExt cx="415371" cy="405321"/>
              </a:xfrm>
            </p:grpSpPr>
            <p:sp>
              <p:nvSpPr>
                <p:cNvPr id="1912" name="Google Shape;1439;p55">
                  <a:extLst>
                    <a:ext uri="{FF2B5EF4-FFF2-40B4-BE49-F238E27FC236}">
                      <a16:creationId xmlns:a16="http://schemas.microsoft.com/office/drawing/2014/main" id="{1A73A2B1-0378-9F47-3C0B-BA6E30D348A3}"/>
                    </a:ext>
                  </a:extLst>
                </p:cNvPr>
                <p:cNvSpPr/>
                <p:nvPr/>
              </p:nvSpPr>
              <p:spPr>
                <a:xfrm flipH="1">
                  <a:off x="6358210" y="3148586"/>
                  <a:ext cx="156058" cy="23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08" extrusionOk="0">
                      <a:moveTo>
                        <a:pt x="3" y="1"/>
                      </a:moveTo>
                      <a:lnTo>
                        <a:pt x="0" y="54"/>
                      </a:lnTo>
                      <a:lnTo>
                        <a:pt x="727" y="107"/>
                      </a:lnTo>
                      <a:lnTo>
                        <a:pt x="730" y="54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3" name="Google Shape;1440;p55">
                  <a:extLst>
                    <a:ext uri="{FF2B5EF4-FFF2-40B4-BE49-F238E27FC236}">
                      <a16:creationId xmlns:a16="http://schemas.microsoft.com/office/drawing/2014/main" id="{040DCF24-6454-5895-68A1-F5B74421AD80}"/>
                    </a:ext>
                  </a:extLst>
                </p:cNvPr>
                <p:cNvSpPr/>
                <p:nvPr/>
              </p:nvSpPr>
              <p:spPr>
                <a:xfrm flipH="1">
                  <a:off x="6256024" y="3180225"/>
                  <a:ext cx="260810" cy="3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47" extrusionOk="0">
                      <a:moveTo>
                        <a:pt x="6" y="1"/>
                      </a:moveTo>
                      <a:lnTo>
                        <a:pt x="1" y="54"/>
                      </a:lnTo>
                      <a:lnTo>
                        <a:pt x="1216" y="146"/>
                      </a:lnTo>
                      <a:lnTo>
                        <a:pt x="1219" y="93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4" name="Google Shape;1441;p55">
                  <a:extLst>
                    <a:ext uri="{FF2B5EF4-FFF2-40B4-BE49-F238E27FC236}">
                      <a16:creationId xmlns:a16="http://schemas.microsoft.com/office/drawing/2014/main" id="{6F52848E-C75E-1518-798B-E47137A3F346}"/>
                    </a:ext>
                  </a:extLst>
                </p:cNvPr>
                <p:cNvSpPr/>
                <p:nvPr/>
              </p:nvSpPr>
              <p:spPr>
                <a:xfrm flipH="1">
                  <a:off x="6402462" y="3171460"/>
                  <a:ext cx="210786" cy="2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125" extrusionOk="0">
                      <a:moveTo>
                        <a:pt x="4" y="0"/>
                      </a:moveTo>
                      <a:lnTo>
                        <a:pt x="1" y="57"/>
                      </a:lnTo>
                      <a:lnTo>
                        <a:pt x="982" y="125"/>
                      </a:lnTo>
                      <a:lnTo>
                        <a:pt x="985" y="7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5" name="Google Shape;1442;p55">
                  <a:extLst>
                    <a:ext uri="{FF2B5EF4-FFF2-40B4-BE49-F238E27FC236}">
                      <a16:creationId xmlns:a16="http://schemas.microsoft.com/office/drawing/2014/main" id="{43898BD5-ED2A-3390-145A-038A2D81EFED}"/>
                    </a:ext>
                  </a:extLst>
                </p:cNvPr>
                <p:cNvSpPr/>
                <p:nvPr/>
              </p:nvSpPr>
              <p:spPr>
                <a:xfrm flipH="1">
                  <a:off x="6234646" y="3275997"/>
                  <a:ext cx="289242" cy="33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55" extrusionOk="0">
                      <a:moveTo>
                        <a:pt x="4" y="0"/>
                      </a:moveTo>
                      <a:lnTo>
                        <a:pt x="1" y="54"/>
                      </a:lnTo>
                      <a:lnTo>
                        <a:pt x="1350" y="155"/>
                      </a:lnTo>
                      <a:lnTo>
                        <a:pt x="1353" y="10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6" name="Google Shape;1443;p55">
                  <a:extLst>
                    <a:ext uri="{FF2B5EF4-FFF2-40B4-BE49-F238E27FC236}">
                      <a16:creationId xmlns:a16="http://schemas.microsoft.com/office/drawing/2014/main" id="{968902D8-B42F-5F86-53DB-01CEF70E4227}"/>
                    </a:ext>
                  </a:extLst>
                </p:cNvPr>
                <p:cNvSpPr/>
                <p:nvPr/>
              </p:nvSpPr>
              <p:spPr>
                <a:xfrm flipH="1">
                  <a:off x="6267568" y="3339916"/>
                  <a:ext cx="261237" cy="3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47" extrusionOk="0">
                      <a:moveTo>
                        <a:pt x="6" y="1"/>
                      </a:moveTo>
                      <a:lnTo>
                        <a:pt x="0" y="54"/>
                      </a:lnTo>
                      <a:lnTo>
                        <a:pt x="1216" y="146"/>
                      </a:lnTo>
                      <a:lnTo>
                        <a:pt x="1222" y="93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7" name="Google Shape;1444;p55">
                  <a:extLst>
                    <a:ext uri="{FF2B5EF4-FFF2-40B4-BE49-F238E27FC236}">
                      <a16:creationId xmlns:a16="http://schemas.microsoft.com/office/drawing/2014/main" id="{6E232CC6-9FBB-111A-F448-4F8D540C6D87}"/>
                    </a:ext>
                  </a:extLst>
                </p:cNvPr>
                <p:cNvSpPr/>
                <p:nvPr/>
              </p:nvSpPr>
              <p:spPr>
                <a:xfrm flipH="1">
                  <a:off x="6375954" y="3371769"/>
                  <a:ext cx="154776" cy="2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10" extrusionOk="0">
                      <a:moveTo>
                        <a:pt x="3" y="0"/>
                      </a:moveTo>
                      <a:lnTo>
                        <a:pt x="0" y="56"/>
                      </a:lnTo>
                      <a:lnTo>
                        <a:pt x="718" y="110"/>
                      </a:lnTo>
                      <a:lnTo>
                        <a:pt x="724" y="5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8" name="Google Shape;1445;p55">
                  <a:extLst>
                    <a:ext uri="{FF2B5EF4-FFF2-40B4-BE49-F238E27FC236}">
                      <a16:creationId xmlns:a16="http://schemas.microsoft.com/office/drawing/2014/main" id="{1D5B9C13-31A1-8742-95D1-D4887622ECBD}"/>
                    </a:ext>
                  </a:extLst>
                </p:cNvPr>
                <p:cNvSpPr/>
                <p:nvPr/>
              </p:nvSpPr>
              <p:spPr>
                <a:xfrm flipH="1">
                  <a:off x="6213696" y="3342481"/>
                  <a:ext cx="291166" cy="3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149" extrusionOk="0">
                      <a:moveTo>
                        <a:pt x="4" y="1"/>
                      </a:moveTo>
                      <a:lnTo>
                        <a:pt x="1" y="54"/>
                      </a:lnTo>
                      <a:lnTo>
                        <a:pt x="1356" y="149"/>
                      </a:lnTo>
                      <a:lnTo>
                        <a:pt x="1362" y="96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9" name="Google Shape;1446;p55">
                  <a:extLst>
                    <a:ext uri="{FF2B5EF4-FFF2-40B4-BE49-F238E27FC236}">
                      <a16:creationId xmlns:a16="http://schemas.microsoft.com/office/drawing/2014/main" id="{49582B1A-6B4C-E5B3-A7A5-56B06EDF8E7D}"/>
                    </a:ext>
                  </a:extLst>
                </p:cNvPr>
                <p:cNvSpPr/>
                <p:nvPr/>
              </p:nvSpPr>
              <p:spPr>
                <a:xfrm flipH="1">
                  <a:off x="6418282" y="3393788"/>
                  <a:ext cx="210786" cy="2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126" extrusionOk="0">
                      <a:moveTo>
                        <a:pt x="4" y="1"/>
                      </a:moveTo>
                      <a:lnTo>
                        <a:pt x="1" y="57"/>
                      </a:lnTo>
                      <a:lnTo>
                        <a:pt x="982" y="125"/>
                      </a:lnTo>
                      <a:lnTo>
                        <a:pt x="985" y="7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0" name="Google Shape;1447;p55">
                  <a:extLst>
                    <a:ext uri="{FF2B5EF4-FFF2-40B4-BE49-F238E27FC236}">
                      <a16:creationId xmlns:a16="http://schemas.microsoft.com/office/drawing/2014/main" id="{7E886BDF-D841-8D60-BEA4-E49F314462BA}"/>
                    </a:ext>
                  </a:extLst>
                </p:cNvPr>
                <p:cNvSpPr/>
                <p:nvPr/>
              </p:nvSpPr>
              <p:spPr>
                <a:xfrm flipH="1">
                  <a:off x="6233364" y="3491484"/>
                  <a:ext cx="289884" cy="3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49" extrusionOk="0">
                      <a:moveTo>
                        <a:pt x="4" y="0"/>
                      </a:moveTo>
                      <a:lnTo>
                        <a:pt x="1" y="57"/>
                      </a:lnTo>
                      <a:lnTo>
                        <a:pt x="1353" y="149"/>
                      </a:lnTo>
                      <a:lnTo>
                        <a:pt x="1356" y="9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21" name="Google Shape;1448;p55">
                  <a:extLst>
                    <a:ext uri="{FF2B5EF4-FFF2-40B4-BE49-F238E27FC236}">
                      <a16:creationId xmlns:a16="http://schemas.microsoft.com/office/drawing/2014/main" id="{2204A795-AF5B-F1B4-DEF1-ABD74E2D2320}"/>
                    </a:ext>
                  </a:extLst>
                </p:cNvPr>
                <p:cNvSpPr/>
                <p:nvPr/>
              </p:nvSpPr>
              <p:spPr>
                <a:xfrm flipH="1">
                  <a:off x="6264361" y="3523764"/>
                  <a:ext cx="261237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41" extrusionOk="0">
                      <a:moveTo>
                        <a:pt x="3" y="1"/>
                      </a:moveTo>
                      <a:lnTo>
                        <a:pt x="0" y="54"/>
                      </a:lnTo>
                      <a:lnTo>
                        <a:pt x="1219" y="140"/>
                      </a:lnTo>
                      <a:lnTo>
                        <a:pt x="1222" y="87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17" name="Google Shape;1449;p55">
                <a:extLst>
                  <a:ext uri="{FF2B5EF4-FFF2-40B4-BE49-F238E27FC236}">
                    <a16:creationId xmlns:a16="http://schemas.microsoft.com/office/drawing/2014/main" id="{A8D3EED9-8E38-B1BD-5A5B-CCB1F6EFCD87}"/>
                  </a:ext>
                </a:extLst>
              </p:cNvPr>
              <p:cNvGrpSpPr/>
              <p:nvPr/>
            </p:nvGrpSpPr>
            <p:grpSpPr>
              <a:xfrm>
                <a:off x="6242128" y="2540176"/>
                <a:ext cx="397628" cy="215059"/>
                <a:chOff x="6242128" y="2540176"/>
                <a:chExt cx="397628" cy="215059"/>
              </a:xfrm>
            </p:grpSpPr>
            <p:sp>
              <p:nvSpPr>
                <p:cNvPr id="1910" name="Google Shape;1450;p55">
                  <a:extLst>
                    <a:ext uri="{FF2B5EF4-FFF2-40B4-BE49-F238E27FC236}">
                      <a16:creationId xmlns:a16="http://schemas.microsoft.com/office/drawing/2014/main" id="{74E39AA7-5962-56D3-2C97-1D065E037B39}"/>
                    </a:ext>
                  </a:extLst>
                </p:cNvPr>
                <p:cNvSpPr/>
                <p:nvPr/>
              </p:nvSpPr>
              <p:spPr>
                <a:xfrm flipH="1">
                  <a:off x="6242128" y="2589559"/>
                  <a:ext cx="397628" cy="16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775" extrusionOk="0">
                      <a:moveTo>
                        <a:pt x="48" y="1"/>
                      </a:moveTo>
                      <a:lnTo>
                        <a:pt x="0" y="641"/>
                      </a:lnTo>
                      <a:lnTo>
                        <a:pt x="1809" y="774"/>
                      </a:lnTo>
                      <a:lnTo>
                        <a:pt x="1859" y="134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911" name="Google Shape;1451;p55">
                  <a:extLst>
                    <a:ext uri="{FF2B5EF4-FFF2-40B4-BE49-F238E27FC236}">
                      <a16:creationId xmlns:a16="http://schemas.microsoft.com/office/drawing/2014/main" id="{67457A8B-A6EA-8292-7895-F0734304C5A6}"/>
                    </a:ext>
                  </a:extLst>
                </p:cNvPr>
                <p:cNvSpPr/>
                <p:nvPr/>
              </p:nvSpPr>
              <p:spPr>
                <a:xfrm flipH="1">
                  <a:off x="6294076" y="2540176"/>
                  <a:ext cx="283684" cy="12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594" extrusionOk="0">
                      <a:moveTo>
                        <a:pt x="39" y="0"/>
                      </a:moveTo>
                      <a:lnTo>
                        <a:pt x="1" y="498"/>
                      </a:lnTo>
                      <a:lnTo>
                        <a:pt x="1288" y="593"/>
                      </a:lnTo>
                      <a:lnTo>
                        <a:pt x="1326" y="98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18" name="Google Shape;1452;p55">
                <a:extLst>
                  <a:ext uri="{FF2B5EF4-FFF2-40B4-BE49-F238E27FC236}">
                    <a16:creationId xmlns:a16="http://schemas.microsoft.com/office/drawing/2014/main" id="{6DBDC24B-C8FD-AF6F-4D3B-03860A6FAD69}"/>
                  </a:ext>
                </a:extLst>
              </p:cNvPr>
              <p:cNvSpPr/>
              <p:nvPr/>
            </p:nvSpPr>
            <p:spPr>
              <a:xfrm flipH="1">
                <a:off x="5896021" y="2864476"/>
                <a:ext cx="510503" cy="66014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088" extrusionOk="0">
                    <a:moveTo>
                      <a:pt x="1401" y="0"/>
                    </a:moveTo>
                    <a:cubicBezTo>
                      <a:pt x="956" y="0"/>
                      <a:pt x="475" y="123"/>
                      <a:pt x="344" y="410"/>
                    </a:cubicBezTo>
                    <a:cubicBezTo>
                      <a:pt x="233" y="649"/>
                      <a:pt x="550" y="657"/>
                      <a:pt x="592" y="657"/>
                    </a:cubicBezTo>
                    <a:cubicBezTo>
                      <a:pt x="595" y="657"/>
                      <a:pt x="596" y="657"/>
                      <a:pt x="596" y="657"/>
                    </a:cubicBezTo>
                    <a:lnTo>
                      <a:pt x="596" y="657"/>
                    </a:lnTo>
                    <a:cubicBezTo>
                      <a:pt x="596" y="657"/>
                      <a:pt x="69" y="796"/>
                      <a:pt x="48" y="1107"/>
                    </a:cubicBezTo>
                    <a:cubicBezTo>
                      <a:pt x="36" y="1352"/>
                      <a:pt x="329" y="1379"/>
                      <a:pt x="454" y="1379"/>
                    </a:cubicBezTo>
                    <a:cubicBezTo>
                      <a:pt x="482" y="1379"/>
                      <a:pt x="501" y="1377"/>
                      <a:pt x="507" y="1377"/>
                    </a:cubicBezTo>
                    <a:lnTo>
                      <a:pt x="507" y="1377"/>
                    </a:lnTo>
                    <a:cubicBezTo>
                      <a:pt x="481" y="1386"/>
                      <a:pt x="0" y="1525"/>
                      <a:pt x="12" y="1839"/>
                    </a:cubicBezTo>
                    <a:cubicBezTo>
                      <a:pt x="21" y="2035"/>
                      <a:pt x="183" y="2076"/>
                      <a:pt x="317" y="2076"/>
                    </a:cubicBezTo>
                    <a:cubicBezTo>
                      <a:pt x="406" y="2076"/>
                      <a:pt x="482" y="2058"/>
                      <a:pt x="493" y="2056"/>
                    </a:cubicBezTo>
                    <a:lnTo>
                      <a:pt x="493" y="2056"/>
                    </a:lnTo>
                    <a:cubicBezTo>
                      <a:pt x="469" y="2074"/>
                      <a:pt x="158" y="2281"/>
                      <a:pt x="220" y="2518"/>
                    </a:cubicBezTo>
                    <a:cubicBezTo>
                      <a:pt x="252" y="2635"/>
                      <a:pt x="344" y="2675"/>
                      <a:pt x="466" y="2675"/>
                    </a:cubicBezTo>
                    <a:cubicBezTo>
                      <a:pt x="729" y="2675"/>
                      <a:pt x="1134" y="2487"/>
                      <a:pt x="1386" y="2487"/>
                    </a:cubicBezTo>
                    <a:cubicBezTo>
                      <a:pt x="1419" y="2487"/>
                      <a:pt x="1450" y="2490"/>
                      <a:pt x="1477" y="2498"/>
                    </a:cubicBezTo>
                    <a:cubicBezTo>
                      <a:pt x="1477" y="2498"/>
                      <a:pt x="1388" y="3073"/>
                      <a:pt x="1388" y="3088"/>
                    </a:cubicBezTo>
                    <a:cubicBezTo>
                      <a:pt x="1388" y="3088"/>
                      <a:pt x="2177" y="2616"/>
                      <a:pt x="2271" y="2166"/>
                    </a:cubicBezTo>
                    <a:cubicBezTo>
                      <a:pt x="2301" y="2032"/>
                      <a:pt x="2236" y="1896"/>
                      <a:pt x="2111" y="1837"/>
                    </a:cubicBezTo>
                    <a:cubicBezTo>
                      <a:pt x="2111" y="1837"/>
                      <a:pt x="2381" y="1712"/>
                      <a:pt x="2381" y="1466"/>
                    </a:cubicBezTo>
                    <a:cubicBezTo>
                      <a:pt x="2378" y="1338"/>
                      <a:pt x="2174" y="1229"/>
                      <a:pt x="2174" y="1229"/>
                    </a:cubicBezTo>
                    <a:cubicBezTo>
                      <a:pt x="2174" y="1229"/>
                      <a:pt x="2387" y="1119"/>
                      <a:pt x="2369" y="900"/>
                    </a:cubicBezTo>
                    <a:cubicBezTo>
                      <a:pt x="2357" y="725"/>
                      <a:pt x="2153" y="642"/>
                      <a:pt x="2153" y="642"/>
                    </a:cubicBezTo>
                    <a:cubicBezTo>
                      <a:pt x="2153" y="642"/>
                      <a:pt x="2310" y="440"/>
                      <a:pt x="2239" y="268"/>
                    </a:cubicBezTo>
                    <a:cubicBezTo>
                      <a:pt x="2174" y="100"/>
                      <a:pt x="1802" y="0"/>
                      <a:pt x="1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1453;p55">
                <a:extLst>
                  <a:ext uri="{FF2B5EF4-FFF2-40B4-BE49-F238E27FC236}">
                    <a16:creationId xmlns:a16="http://schemas.microsoft.com/office/drawing/2014/main" id="{3D3E61CE-42C9-C69B-3975-F70B0F0F20FE}"/>
                  </a:ext>
                </a:extLst>
              </p:cNvPr>
              <p:cNvSpPr/>
              <p:nvPr/>
            </p:nvSpPr>
            <p:spPr>
              <a:xfrm flipH="1">
                <a:off x="5951177" y="2974999"/>
                <a:ext cx="336060" cy="3634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70" extrusionOk="0">
                    <a:moveTo>
                      <a:pt x="841" y="0"/>
                    </a:moveTo>
                    <a:cubicBezTo>
                      <a:pt x="556" y="0"/>
                      <a:pt x="271" y="45"/>
                      <a:pt x="15" y="140"/>
                    </a:cubicBezTo>
                    <a:cubicBezTo>
                      <a:pt x="1" y="145"/>
                      <a:pt x="3" y="169"/>
                      <a:pt x="18" y="169"/>
                    </a:cubicBezTo>
                    <a:cubicBezTo>
                      <a:pt x="19" y="169"/>
                      <a:pt x="20" y="169"/>
                      <a:pt x="21" y="169"/>
                    </a:cubicBezTo>
                    <a:cubicBezTo>
                      <a:pt x="374" y="110"/>
                      <a:pt x="703" y="75"/>
                      <a:pt x="1041" y="75"/>
                    </a:cubicBezTo>
                    <a:cubicBezTo>
                      <a:pt x="1213" y="75"/>
                      <a:pt x="1387" y="84"/>
                      <a:pt x="1568" y="104"/>
                    </a:cubicBezTo>
                    <a:cubicBezTo>
                      <a:pt x="1571" y="104"/>
                      <a:pt x="1571" y="101"/>
                      <a:pt x="1571" y="101"/>
                    </a:cubicBezTo>
                    <a:cubicBezTo>
                      <a:pt x="1571" y="98"/>
                      <a:pt x="1571" y="98"/>
                      <a:pt x="1568" y="98"/>
                    </a:cubicBezTo>
                    <a:cubicBezTo>
                      <a:pt x="1340" y="34"/>
                      <a:pt x="1091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1454;p55">
                <a:extLst>
                  <a:ext uri="{FF2B5EF4-FFF2-40B4-BE49-F238E27FC236}">
                    <a16:creationId xmlns:a16="http://schemas.microsoft.com/office/drawing/2014/main" id="{AC7356F1-D9E6-5871-39FB-A50BEF193372}"/>
                  </a:ext>
                </a:extLst>
              </p:cNvPr>
              <p:cNvSpPr/>
              <p:nvPr/>
            </p:nvSpPr>
            <p:spPr>
              <a:xfrm flipH="1">
                <a:off x="5937922" y="3105616"/>
                <a:ext cx="368768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66" extrusionOk="0">
                    <a:moveTo>
                      <a:pt x="1064" y="0"/>
                    </a:moveTo>
                    <a:cubicBezTo>
                      <a:pt x="712" y="0"/>
                      <a:pt x="344" y="72"/>
                      <a:pt x="23" y="237"/>
                    </a:cubicBezTo>
                    <a:cubicBezTo>
                      <a:pt x="7" y="245"/>
                      <a:pt x="1" y="266"/>
                      <a:pt x="12" y="266"/>
                    </a:cubicBezTo>
                    <a:cubicBezTo>
                      <a:pt x="14" y="266"/>
                      <a:pt x="17" y="265"/>
                      <a:pt x="20" y="264"/>
                    </a:cubicBezTo>
                    <a:cubicBezTo>
                      <a:pt x="304" y="145"/>
                      <a:pt x="875" y="77"/>
                      <a:pt x="1343" y="77"/>
                    </a:cubicBezTo>
                    <a:cubicBezTo>
                      <a:pt x="1480" y="77"/>
                      <a:pt x="1609" y="83"/>
                      <a:pt x="1719" y="95"/>
                    </a:cubicBezTo>
                    <a:cubicBezTo>
                      <a:pt x="1721" y="95"/>
                      <a:pt x="1724" y="86"/>
                      <a:pt x="1719" y="86"/>
                    </a:cubicBezTo>
                    <a:cubicBezTo>
                      <a:pt x="1518" y="31"/>
                      <a:pt x="1295" y="0"/>
                      <a:pt x="1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1455;p55">
                <a:extLst>
                  <a:ext uri="{FF2B5EF4-FFF2-40B4-BE49-F238E27FC236}">
                    <a16:creationId xmlns:a16="http://schemas.microsoft.com/office/drawing/2014/main" id="{6C750EE8-A71F-57FA-A41F-3EF06FF54686}"/>
                  </a:ext>
                </a:extLst>
              </p:cNvPr>
              <p:cNvSpPr/>
              <p:nvPr/>
            </p:nvSpPr>
            <p:spPr>
              <a:xfrm flipH="1">
                <a:off x="5956949" y="3238799"/>
                <a:ext cx="353162" cy="7247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39" extrusionOk="0">
                    <a:moveTo>
                      <a:pt x="1159" y="0"/>
                    </a:moveTo>
                    <a:cubicBezTo>
                      <a:pt x="1009" y="0"/>
                      <a:pt x="859" y="14"/>
                      <a:pt x="726" y="32"/>
                    </a:cubicBezTo>
                    <a:cubicBezTo>
                      <a:pt x="466" y="62"/>
                      <a:pt x="217" y="163"/>
                      <a:pt x="6" y="320"/>
                    </a:cubicBezTo>
                    <a:cubicBezTo>
                      <a:pt x="1" y="325"/>
                      <a:pt x="5" y="339"/>
                      <a:pt x="11" y="339"/>
                    </a:cubicBezTo>
                    <a:cubicBezTo>
                      <a:pt x="12" y="339"/>
                      <a:pt x="14" y="338"/>
                      <a:pt x="15" y="338"/>
                    </a:cubicBezTo>
                    <a:cubicBezTo>
                      <a:pt x="448" y="137"/>
                      <a:pt x="897" y="69"/>
                      <a:pt x="1362" y="69"/>
                    </a:cubicBezTo>
                    <a:cubicBezTo>
                      <a:pt x="1455" y="69"/>
                      <a:pt x="1548" y="72"/>
                      <a:pt x="1643" y="77"/>
                    </a:cubicBezTo>
                    <a:cubicBezTo>
                      <a:pt x="1651" y="77"/>
                      <a:pt x="1651" y="68"/>
                      <a:pt x="1643" y="65"/>
                    </a:cubicBezTo>
                    <a:cubicBezTo>
                      <a:pt x="1498" y="18"/>
                      <a:pt x="1329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" name="Google Shape;1456;p55">
                <a:extLst>
                  <a:ext uri="{FF2B5EF4-FFF2-40B4-BE49-F238E27FC236}">
                    <a16:creationId xmlns:a16="http://schemas.microsoft.com/office/drawing/2014/main" id="{07A0000A-1AF8-F0C8-D71F-90509CE00AFC}"/>
                  </a:ext>
                </a:extLst>
              </p:cNvPr>
              <p:cNvSpPr/>
              <p:nvPr/>
            </p:nvSpPr>
            <p:spPr>
              <a:xfrm flipH="1">
                <a:off x="7290492" y="3023740"/>
                <a:ext cx="1136020" cy="1253796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865" extrusionOk="0">
                    <a:moveTo>
                      <a:pt x="2842" y="0"/>
                    </a:moveTo>
                    <a:cubicBezTo>
                      <a:pt x="2549" y="0"/>
                      <a:pt x="2265" y="100"/>
                      <a:pt x="2106" y="220"/>
                    </a:cubicBezTo>
                    <a:cubicBezTo>
                      <a:pt x="522" y="1418"/>
                      <a:pt x="534" y="3333"/>
                      <a:pt x="1" y="5859"/>
                    </a:cubicBezTo>
                    <a:lnTo>
                      <a:pt x="5032" y="5865"/>
                    </a:lnTo>
                    <a:lnTo>
                      <a:pt x="4887" y="4270"/>
                    </a:lnTo>
                    <a:cubicBezTo>
                      <a:pt x="4887" y="4270"/>
                      <a:pt x="5314" y="3618"/>
                      <a:pt x="5251" y="2850"/>
                    </a:cubicBezTo>
                    <a:cubicBezTo>
                      <a:pt x="5207" y="2289"/>
                      <a:pt x="3606" y="330"/>
                      <a:pt x="3505" y="238"/>
                    </a:cubicBezTo>
                    <a:cubicBezTo>
                      <a:pt x="3320" y="65"/>
                      <a:pt x="3078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1457;p55">
                <a:extLst>
                  <a:ext uri="{FF2B5EF4-FFF2-40B4-BE49-F238E27FC236}">
                    <a16:creationId xmlns:a16="http://schemas.microsoft.com/office/drawing/2014/main" id="{EAE53B4E-1A22-8DB7-94FA-34D9D5720FDB}"/>
                  </a:ext>
                </a:extLst>
              </p:cNvPr>
              <p:cNvSpPr/>
              <p:nvPr/>
            </p:nvSpPr>
            <p:spPr>
              <a:xfrm flipH="1">
                <a:off x="7264411" y="3351460"/>
                <a:ext cx="1162742" cy="926077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4332" extrusionOk="0">
                    <a:moveTo>
                      <a:pt x="2165" y="0"/>
                    </a:moveTo>
                    <a:cubicBezTo>
                      <a:pt x="2165" y="0"/>
                      <a:pt x="1951" y="2061"/>
                      <a:pt x="1412" y="2414"/>
                    </a:cubicBezTo>
                    <a:cubicBezTo>
                      <a:pt x="1163" y="2581"/>
                      <a:pt x="871" y="2667"/>
                      <a:pt x="575" y="2667"/>
                    </a:cubicBezTo>
                    <a:cubicBezTo>
                      <a:pt x="482" y="2667"/>
                      <a:pt x="389" y="2659"/>
                      <a:pt x="297" y="2642"/>
                    </a:cubicBezTo>
                    <a:lnTo>
                      <a:pt x="1" y="4326"/>
                    </a:lnTo>
                    <a:lnTo>
                      <a:pt x="5035" y="4332"/>
                    </a:lnTo>
                    <a:lnTo>
                      <a:pt x="4890" y="2737"/>
                    </a:lnTo>
                    <a:cubicBezTo>
                      <a:pt x="4890" y="2737"/>
                      <a:pt x="5438" y="2004"/>
                      <a:pt x="5254" y="1317"/>
                    </a:cubicBezTo>
                    <a:cubicBezTo>
                      <a:pt x="5067" y="629"/>
                      <a:pt x="4522" y="0"/>
                      <a:pt x="4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1458;p55">
                <a:extLst>
                  <a:ext uri="{FF2B5EF4-FFF2-40B4-BE49-F238E27FC236}">
                    <a16:creationId xmlns:a16="http://schemas.microsoft.com/office/drawing/2014/main" id="{A1C091DF-F0C6-AFC1-D3BC-BABA5034C4D3}"/>
                  </a:ext>
                </a:extLst>
              </p:cNvPr>
              <p:cNvSpPr/>
              <p:nvPr/>
            </p:nvSpPr>
            <p:spPr>
              <a:xfrm flipH="1">
                <a:off x="7409569" y="3890392"/>
                <a:ext cx="296297" cy="2757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9" extrusionOk="0">
                    <a:moveTo>
                      <a:pt x="271" y="0"/>
                    </a:moveTo>
                    <a:cubicBezTo>
                      <a:pt x="185" y="0"/>
                      <a:pt x="99" y="3"/>
                      <a:pt x="12" y="8"/>
                    </a:cubicBezTo>
                    <a:cubicBezTo>
                      <a:pt x="1" y="8"/>
                      <a:pt x="1" y="26"/>
                      <a:pt x="9" y="29"/>
                    </a:cubicBezTo>
                    <a:cubicBezTo>
                      <a:pt x="241" y="35"/>
                      <a:pt x="472" y="59"/>
                      <a:pt x="703" y="85"/>
                    </a:cubicBezTo>
                    <a:cubicBezTo>
                      <a:pt x="819" y="94"/>
                      <a:pt x="934" y="112"/>
                      <a:pt x="1047" y="121"/>
                    </a:cubicBezTo>
                    <a:cubicBezTo>
                      <a:pt x="1087" y="126"/>
                      <a:pt x="1128" y="129"/>
                      <a:pt x="1169" y="129"/>
                    </a:cubicBezTo>
                    <a:cubicBezTo>
                      <a:pt x="1239" y="129"/>
                      <a:pt x="1310" y="121"/>
                      <a:pt x="1379" y="106"/>
                    </a:cubicBezTo>
                    <a:cubicBezTo>
                      <a:pt x="1385" y="106"/>
                      <a:pt x="1385" y="97"/>
                      <a:pt x="1379" y="97"/>
                    </a:cubicBezTo>
                    <a:cubicBezTo>
                      <a:pt x="1358" y="99"/>
                      <a:pt x="1337" y="100"/>
                      <a:pt x="1316" y="100"/>
                    </a:cubicBezTo>
                    <a:cubicBezTo>
                      <a:pt x="1278" y="100"/>
                      <a:pt x="1240" y="97"/>
                      <a:pt x="1201" y="91"/>
                    </a:cubicBezTo>
                    <a:cubicBezTo>
                      <a:pt x="1145" y="82"/>
                      <a:pt x="1089" y="76"/>
                      <a:pt x="1032" y="68"/>
                    </a:cubicBezTo>
                    <a:cubicBezTo>
                      <a:pt x="923" y="47"/>
                      <a:pt x="807" y="29"/>
                      <a:pt x="697" y="20"/>
                    </a:cubicBezTo>
                    <a:cubicBezTo>
                      <a:pt x="555" y="7"/>
                      <a:pt x="413" y="0"/>
                      <a:pt x="2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1459;p55">
                <a:extLst>
                  <a:ext uri="{FF2B5EF4-FFF2-40B4-BE49-F238E27FC236}">
                    <a16:creationId xmlns:a16="http://schemas.microsoft.com/office/drawing/2014/main" id="{A434A003-CE28-B2A6-4B70-FAA0D7007378}"/>
                  </a:ext>
                </a:extLst>
              </p:cNvPr>
              <p:cNvSpPr/>
              <p:nvPr/>
            </p:nvSpPr>
            <p:spPr>
              <a:xfrm flipH="1">
                <a:off x="7575033" y="3921817"/>
                <a:ext cx="243066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9" extrusionOk="0">
                    <a:moveTo>
                      <a:pt x="982" y="1"/>
                    </a:moveTo>
                    <a:cubicBezTo>
                      <a:pt x="938" y="4"/>
                      <a:pt x="893" y="4"/>
                      <a:pt x="849" y="7"/>
                    </a:cubicBezTo>
                    <a:cubicBezTo>
                      <a:pt x="751" y="12"/>
                      <a:pt x="659" y="18"/>
                      <a:pt x="567" y="33"/>
                    </a:cubicBezTo>
                    <a:cubicBezTo>
                      <a:pt x="377" y="57"/>
                      <a:pt x="193" y="95"/>
                      <a:pt x="10" y="143"/>
                    </a:cubicBezTo>
                    <a:cubicBezTo>
                      <a:pt x="2" y="146"/>
                      <a:pt x="1" y="158"/>
                      <a:pt x="7" y="158"/>
                    </a:cubicBezTo>
                    <a:cubicBezTo>
                      <a:pt x="8" y="158"/>
                      <a:pt x="9" y="158"/>
                      <a:pt x="10" y="158"/>
                    </a:cubicBezTo>
                    <a:cubicBezTo>
                      <a:pt x="199" y="128"/>
                      <a:pt x="383" y="104"/>
                      <a:pt x="570" y="84"/>
                    </a:cubicBezTo>
                    <a:cubicBezTo>
                      <a:pt x="665" y="75"/>
                      <a:pt x="757" y="60"/>
                      <a:pt x="852" y="48"/>
                    </a:cubicBezTo>
                    <a:lnTo>
                      <a:pt x="991" y="33"/>
                    </a:lnTo>
                    <a:cubicBezTo>
                      <a:pt x="1038" y="27"/>
                      <a:pt x="1083" y="15"/>
                      <a:pt x="1130" y="12"/>
                    </a:cubicBezTo>
                    <a:cubicBezTo>
                      <a:pt x="1131" y="13"/>
                      <a:pt x="1132" y="13"/>
                      <a:pt x="1132" y="13"/>
                    </a:cubicBezTo>
                    <a:cubicBezTo>
                      <a:pt x="1136" y="13"/>
                      <a:pt x="1136" y="4"/>
                      <a:pt x="1130" y="4"/>
                    </a:cubicBezTo>
                    <a:cubicBezTo>
                      <a:pt x="1121" y="4"/>
                      <a:pt x="1111" y="4"/>
                      <a:pt x="1101" y="4"/>
                    </a:cubicBezTo>
                    <a:cubicBezTo>
                      <a:pt x="1061" y="4"/>
                      <a:pt x="1018" y="1"/>
                      <a:pt x="9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1460;p55">
                <a:extLst>
                  <a:ext uri="{FF2B5EF4-FFF2-40B4-BE49-F238E27FC236}">
                    <a16:creationId xmlns:a16="http://schemas.microsoft.com/office/drawing/2014/main" id="{B41199CC-D0D9-B8B4-8B85-CE788F21A503}"/>
                  </a:ext>
                </a:extLst>
              </p:cNvPr>
              <p:cNvSpPr/>
              <p:nvPr/>
            </p:nvSpPr>
            <p:spPr>
              <a:xfrm flipH="1">
                <a:off x="7809117" y="3024809"/>
                <a:ext cx="1124476" cy="974177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4557" extrusionOk="0">
                    <a:moveTo>
                      <a:pt x="4897" y="0"/>
                    </a:moveTo>
                    <a:cubicBezTo>
                      <a:pt x="4787" y="0"/>
                      <a:pt x="4645" y="37"/>
                      <a:pt x="4486" y="105"/>
                    </a:cubicBezTo>
                    <a:cubicBezTo>
                      <a:pt x="3220" y="642"/>
                      <a:pt x="81" y="2856"/>
                      <a:pt x="39" y="3639"/>
                    </a:cubicBezTo>
                    <a:cubicBezTo>
                      <a:pt x="1" y="4337"/>
                      <a:pt x="423" y="4557"/>
                      <a:pt x="871" y="4557"/>
                    </a:cubicBezTo>
                    <a:cubicBezTo>
                      <a:pt x="1180" y="4557"/>
                      <a:pt x="1500" y="4453"/>
                      <a:pt x="1694" y="4330"/>
                    </a:cubicBezTo>
                    <a:cubicBezTo>
                      <a:pt x="2316" y="3933"/>
                      <a:pt x="4525" y="1309"/>
                      <a:pt x="4816" y="894"/>
                    </a:cubicBezTo>
                    <a:cubicBezTo>
                      <a:pt x="5260" y="262"/>
                      <a:pt x="5191" y="0"/>
                      <a:pt x="4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1461;p55">
                <a:extLst>
                  <a:ext uri="{FF2B5EF4-FFF2-40B4-BE49-F238E27FC236}">
                    <a16:creationId xmlns:a16="http://schemas.microsoft.com/office/drawing/2014/main" id="{EE95B642-F3DC-17C2-C382-8C44A25C1FCB}"/>
                  </a:ext>
                </a:extLst>
              </p:cNvPr>
              <p:cNvSpPr/>
              <p:nvPr/>
            </p:nvSpPr>
            <p:spPr>
              <a:xfrm flipH="1">
                <a:off x="8070141" y="3420510"/>
                <a:ext cx="748011" cy="583394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729" extrusionOk="0">
                    <a:moveTo>
                      <a:pt x="3499" y="0"/>
                    </a:moveTo>
                    <a:lnTo>
                      <a:pt x="2731" y="869"/>
                    </a:lnTo>
                    <a:cubicBezTo>
                      <a:pt x="2476" y="1154"/>
                      <a:pt x="2218" y="1441"/>
                      <a:pt x="1951" y="1720"/>
                    </a:cubicBezTo>
                    <a:cubicBezTo>
                      <a:pt x="1821" y="1862"/>
                      <a:pt x="1687" y="2002"/>
                      <a:pt x="1548" y="2135"/>
                    </a:cubicBezTo>
                    <a:cubicBezTo>
                      <a:pt x="1480" y="2200"/>
                      <a:pt x="1409" y="2266"/>
                      <a:pt x="1334" y="2325"/>
                    </a:cubicBezTo>
                    <a:cubicBezTo>
                      <a:pt x="1260" y="2387"/>
                      <a:pt x="1183" y="2440"/>
                      <a:pt x="1103" y="2491"/>
                    </a:cubicBezTo>
                    <a:cubicBezTo>
                      <a:pt x="937" y="2589"/>
                      <a:pt x="756" y="2654"/>
                      <a:pt x="570" y="2687"/>
                    </a:cubicBezTo>
                    <a:cubicBezTo>
                      <a:pt x="495" y="2699"/>
                      <a:pt x="420" y="2706"/>
                      <a:pt x="344" y="2706"/>
                    </a:cubicBezTo>
                    <a:cubicBezTo>
                      <a:pt x="228" y="2706"/>
                      <a:pt x="112" y="2690"/>
                      <a:pt x="0" y="2660"/>
                    </a:cubicBezTo>
                    <a:lnTo>
                      <a:pt x="0" y="2660"/>
                    </a:lnTo>
                    <a:cubicBezTo>
                      <a:pt x="89" y="2695"/>
                      <a:pt x="184" y="2716"/>
                      <a:pt x="282" y="2725"/>
                    </a:cubicBezTo>
                    <a:cubicBezTo>
                      <a:pt x="321" y="2728"/>
                      <a:pt x="361" y="2729"/>
                      <a:pt x="401" y="2729"/>
                    </a:cubicBezTo>
                    <a:cubicBezTo>
                      <a:pt x="457" y="2729"/>
                      <a:pt x="514" y="2726"/>
                      <a:pt x="570" y="2719"/>
                    </a:cubicBezTo>
                    <a:cubicBezTo>
                      <a:pt x="765" y="2692"/>
                      <a:pt x="952" y="2630"/>
                      <a:pt x="1124" y="2532"/>
                    </a:cubicBezTo>
                    <a:cubicBezTo>
                      <a:pt x="1210" y="2485"/>
                      <a:pt x="1290" y="2429"/>
                      <a:pt x="1367" y="2369"/>
                    </a:cubicBezTo>
                    <a:cubicBezTo>
                      <a:pt x="1444" y="2307"/>
                      <a:pt x="1515" y="2242"/>
                      <a:pt x="1583" y="2174"/>
                    </a:cubicBezTo>
                    <a:cubicBezTo>
                      <a:pt x="1726" y="2043"/>
                      <a:pt x="1862" y="1904"/>
                      <a:pt x="1996" y="1764"/>
                    </a:cubicBezTo>
                    <a:cubicBezTo>
                      <a:pt x="2259" y="1480"/>
                      <a:pt x="2517" y="1192"/>
                      <a:pt x="2766" y="899"/>
                    </a:cubicBezTo>
                    <a:cubicBezTo>
                      <a:pt x="2891" y="751"/>
                      <a:pt x="3015" y="608"/>
                      <a:pt x="3137" y="454"/>
                    </a:cubicBezTo>
                    <a:cubicBezTo>
                      <a:pt x="3259" y="303"/>
                      <a:pt x="3383" y="155"/>
                      <a:pt x="3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1462;p55">
                <a:extLst>
                  <a:ext uri="{FF2B5EF4-FFF2-40B4-BE49-F238E27FC236}">
                    <a16:creationId xmlns:a16="http://schemas.microsoft.com/office/drawing/2014/main" id="{6858CCDB-3A33-CF8D-6984-C9C9753EEDB9}"/>
                  </a:ext>
                </a:extLst>
              </p:cNvPr>
              <p:cNvSpPr/>
              <p:nvPr/>
            </p:nvSpPr>
            <p:spPr>
              <a:xfrm flipH="1">
                <a:off x="8064372" y="3447660"/>
                <a:ext cx="68623" cy="4852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27" extrusionOk="0">
                    <a:moveTo>
                      <a:pt x="320" y="1"/>
                    </a:moveTo>
                    <a:lnTo>
                      <a:pt x="160" y="111"/>
                    </a:lnTo>
                    <a:cubicBezTo>
                      <a:pt x="104" y="146"/>
                      <a:pt x="51" y="185"/>
                      <a:pt x="0" y="226"/>
                    </a:cubicBezTo>
                    <a:cubicBezTo>
                      <a:pt x="63" y="203"/>
                      <a:pt x="122" y="173"/>
                      <a:pt x="178" y="134"/>
                    </a:cubicBezTo>
                    <a:cubicBezTo>
                      <a:pt x="232" y="99"/>
                      <a:pt x="282" y="54"/>
                      <a:pt x="3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1463;p55">
                <a:extLst>
                  <a:ext uri="{FF2B5EF4-FFF2-40B4-BE49-F238E27FC236}">
                    <a16:creationId xmlns:a16="http://schemas.microsoft.com/office/drawing/2014/main" id="{FC8B0887-704C-26A0-060E-076BAF920F25}"/>
                  </a:ext>
                </a:extLst>
              </p:cNvPr>
              <p:cNvSpPr/>
              <p:nvPr/>
            </p:nvSpPr>
            <p:spPr>
              <a:xfrm flipH="1">
                <a:off x="7883729" y="3024381"/>
                <a:ext cx="99835" cy="3272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531" extrusionOk="0">
                    <a:moveTo>
                      <a:pt x="232" y="0"/>
                    </a:moveTo>
                    <a:lnTo>
                      <a:pt x="1" y="60"/>
                    </a:lnTo>
                    <a:cubicBezTo>
                      <a:pt x="1" y="60"/>
                      <a:pt x="229" y="1014"/>
                      <a:pt x="90" y="1530"/>
                    </a:cubicBezTo>
                    <a:lnTo>
                      <a:pt x="452" y="1530"/>
                    </a:lnTo>
                    <a:cubicBezTo>
                      <a:pt x="466" y="1011"/>
                      <a:pt x="392" y="496"/>
                      <a:pt x="23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1464;p55">
                <a:extLst>
                  <a:ext uri="{FF2B5EF4-FFF2-40B4-BE49-F238E27FC236}">
                    <a16:creationId xmlns:a16="http://schemas.microsoft.com/office/drawing/2014/main" id="{FDFF9A49-9FFC-B59E-6BEF-F835C06C723D}"/>
                  </a:ext>
                </a:extLst>
              </p:cNvPr>
              <p:cNvSpPr/>
              <p:nvPr/>
            </p:nvSpPr>
            <p:spPr>
              <a:xfrm flipH="1">
                <a:off x="7460449" y="3034429"/>
                <a:ext cx="244777" cy="317243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484" extrusionOk="0">
                    <a:moveTo>
                      <a:pt x="1" y="1"/>
                    </a:moveTo>
                    <a:lnTo>
                      <a:pt x="917" y="1483"/>
                    </a:lnTo>
                    <a:lnTo>
                      <a:pt x="1145" y="1483"/>
                    </a:lnTo>
                    <a:cubicBezTo>
                      <a:pt x="739" y="798"/>
                      <a:pt x="253" y="99"/>
                      <a:pt x="253" y="9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1465;p55">
                <a:extLst>
                  <a:ext uri="{FF2B5EF4-FFF2-40B4-BE49-F238E27FC236}">
                    <a16:creationId xmlns:a16="http://schemas.microsoft.com/office/drawing/2014/main" id="{DB75C589-04AD-66F5-6F18-7574F17DC53B}"/>
                  </a:ext>
                </a:extLst>
              </p:cNvPr>
              <p:cNvSpPr/>
              <p:nvPr/>
            </p:nvSpPr>
            <p:spPr>
              <a:xfrm flipH="1">
                <a:off x="7633395" y="2709274"/>
                <a:ext cx="277271" cy="511566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93" extrusionOk="0">
                    <a:moveTo>
                      <a:pt x="114" y="1"/>
                    </a:moveTo>
                    <a:cubicBezTo>
                      <a:pt x="114" y="1"/>
                      <a:pt x="87" y="238"/>
                      <a:pt x="60" y="538"/>
                    </a:cubicBezTo>
                    <a:cubicBezTo>
                      <a:pt x="60" y="549"/>
                      <a:pt x="57" y="564"/>
                      <a:pt x="54" y="579"/>
                    </a:cubicBezTo>
                    <a:cubicBezTo>
                      <a:pt x="54" y="591"/>
                      <a:pt x="51" y="612"/>
                      <a:pt x="48" y="626"/>
                    </a:cubicBezTo>
                    <a:cubicBezTo>
                      <a:pt x="45" y="671"/>
                      <a:pt x="39" y="715"/>
                      <a:pt x="36" y="760"/>
                    </a:cubicBezTo>
                    <a:cubicBezTo>
                      <a:pt x="34" y="795"/>
                      <a:pt x="31" y="828"/>
                      <a:pt x="28" y="867"/>
                    </a:cubicBezTo>
                    <a:cubicBezTo>
                      <a:pt x="28" y="902"/>
                      <a:pt x="25" y="938"/>
                      <a:pt x="22" y="973"/>
                    </a:cubicBezTo>
                    <a:cubicBezTo>
                      <a:pt x="1" y="1332"/>
                      <a:pt x="10" y="1703"/>
                      <a:pt x="22" y="1744"/>
                    </a:cubicBezTo>
                    <a:cubicBezTo>
                      <a:pt x="50" y="1842"/>
                      <a:pt x="477" y="2393"/>
                      <a:pt x="923" y="2393"/>
                    </a:cubicBezTo>
                    <a:cubicBezTo>
                      <a:pt x="939" y="2393"/>
                      <a:pt x="955" y="2392"/>
                      <a:pt x="970" y="2391"/>
                    </a:cubicBezTo>
                    <a:cubicBezTo>
                      <a:pt x="1119" y="2376"/>
                      <a:pt x="1136" y="1596"/>
                      <a:pt x="1136" y="1596"/>
                    </a:cubicBezTo>
                    <a:lnTo>
                      <a:pt x="1148" y="1534"/>
                    </a:lnTo>
                    <a:lnTo>
                      <a:pt x="1297" y="671"/>
                    </a:lnTo>
                    <a:lnTo>
                      <a:pt x="262" y="78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1466;p55">
                <a:extLst>
                  <a:ext uri="{FF2B5EF4-FFF2-40B4-BE49-F238E27FC236}">
                    <a16:creationId xmlns:a16="http://schemas.microsoft.com/office/drawing/2014/main" id="{BF07EDE4-A563-6E99-8DC6-84DE9F12C8ED}"/>
                  </a:ext>
                </a:extLst>
              </p:cNvPr>
              <p:cNvSpPr/>
              <p:nvPr/>
            </p:nvSpPr>
            <p:spPr>
              <a:xfrm flipH="1">
                <a:off x="7632753" y="2709274"/>
                <a:ext cx="265085" cy="32793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1467;p55">
                <a:extLst>
                  <a:ext uri="{FF2B5EF4-FFF2-40B4-BE49-F238E27FC236}">
                    <a16:creationId xmlns:a16="http://schemas.microsoft.com/office/drawing/2014/main" id="{D4E45723-9F6F-AB35-3A0F-96ACF5E87262}"/>
                  </a:ext>
                </a:extLst>
              </p:cNvPr>
              <p:cNvSpPr/>
              <p:nvPr/>
            </p:nvSpPr>
            <p:spPr>
              <a:xfrm flipH="1">
                <a:off x="7499568" y="2643217"/>
                <a:ext cx="768534" cy="1167644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5462" extrusionOk="0">
                    <a:moveTo>
                      <a:pt x="1299" y="0"/>
                    </a:moveTo>
                    <a:cubicBezTo>
                      <a:pt x="1040" y="0"/>
                      <a:pt x="774" y="92"/>
                      <a:pt x="585" y="369"/>
                    </a:cubicBezTo>
                    <a:cubicBezTo>
                      <a:pt x="1" y="1226"/>
                      <a:pt x="1267" y="2732"/>
                      <a:pt x="1332" y="3524"/>
                    </a:cubicBezTo>
                    <a:cubicBezTo>
                      <a:pt x="1428" y="4707"/>
                      <a:pt x="1955" y="5462"/>
                      <a:pt x="2506" y="5462"/>
                    </a:cubicBezTo>
                    <a:cubicBezTo>
                      <a:pt x="2622" y="5462"/>
                      <a:pt x="2739" y="5428"/>
                      <a:pt x="2853" y="5359"/>
                    </a:cubicBezTo>
                    <a:cubicBezTo>
                      <a:pt x="3594" y="4911"/>
                      <a:pt x="3547" y="3693"/>
                      <a:pt x="2159" y="2314"/>
                    </a:cubicBezTo>
                    <a:cubicBezTo>
                      <a:pt x="1290" y="1451"/>
                      <a:pt x="1157" y="823"/>
                      <a:pt x="1356" y="678"/>
                    </a:cubicBezTo>
                    <a:cubicBezTo>
                      <a:pt x="1428" y="627"/>
                      <a:pt x="1514" y="610"/>
                      <a:pt x="1595" y="610"/>
                    </a:cubicBezTo>
                    <a:cubicBezTo>
                      <a:pt x="1740" y="610"/>
                      <a:pt x="1869" y="663"/>
                      <a:pt x="1869" y="663"/>
                    </a:cubicBezTo>
                    <a:lnTo>
                      <a:pt x="2044" y="224"/>
                    </a:lnTo>
                    <a:cubicBezTo>
                      <a:pt x="1895" y="125"/>
                      <a:pt x="1602" y="0"/>
                      <a:pt x="1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1468;p55">
                <a:extLst>
                  <a:ext uri="{FF2B5EF4-FFF2-40B4-BE49-F238E27FC236}">
                    <a16:creationId xmlns:a16="http://schemas.microsoft.com/office/drawing/2014/main" id="{01A58F65-167E-4CC1-33C8-0988915BBF40}"/>
                  </a:ext>
                </a:extLst>
              </p:cNvPr>
              <p:cNvSpPr/>
              <p:nvPr/>
            </p:nvSpPr>
            <p:spPr>
              <a:xfrm flipH="1">
                <a:off x="7854654" y="2634880"/>
                <a:ext cx="354445" cy="523323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448" extrusionOk="0">
                    <a:moveTo>
                      <a:pt x="927" y="0"/>
                    </a:moveTo>
                    <a:cubicBezTo>
                      <a:pt x="861" y="0"/>
                      <a:pt x="795" y="6"/>
                      <a:pt x="730" y="17"/>
                    </a:cubicBezTo>
                    <a:cubicBezTo>
                      <a:pt x="567" y="46"/>
                      <a:pt x="416" y="127"/>
                      <a:pt x="300" y="248"/>
                    </a:cubicBezTo>
                    <a:cubicBezTo>
                      <a:pt x="184" y="367"/>
                      <a:pt x="98" y="512"/>
                      <a:pt x="51" y="672"/>
                    </a:cubicBezTo>
                    <a:cubicBezTo>
                      <a:pt x="9" y="832"/>
                      <a:pt x="0" y="998"/>
                      <a:pt x="27" y="1161"/>
                    </a:cubicBezTo>
                    <a:cubicBezTo>
                      <a:pt x="57" y="1318"/>
                      <a:pt x="101" y="1476"/>
                      <a:pt x="164" y="1624"/>
                    </a:cubicBezTo>
                    <a:cubicBezTo>
                      <a:pt x="291" y="1914"/>
                      <a:pt x="448" y="2193"/>
                      <a:pt x="638" y="2448"/>
                    </a:cubicBezTo>
                    <a:cubicBezTo>
                      <a:pt x="478" y="2175"/>
                      <a:pt x="341" y="1894"/>
                      <a:pt x="226" y="1600"/>
                    </a:cubicBezTo>
                    <a:cubicBezTo>
                      <a:pt x="172" y="1455"/>
                      <a:pt x="131" y="1304"/>
                      <a:pt x="110" y="1149"/>
                    </a:cubicBezTo>
                    <a:cubicBezTo>
                      <a:pt x="86" y="998"/>
                      <a:pt x="95" y="844"/>
                      <a:pt x="134" y="699"/>
                    </a:cubicBezTo>
                    <a:cubicBezTo>
                      <a:pt x="175" y="551"/>
                      <a:pt x="252" y="417"/>
                      <a:pt x="356" y="307"/>
                    </a:cubicBezTo>
                    <a:cubicBezTo>
                      <a:pt x="460" y="195"/>
                      <a:pt x="593" y="118"/>
                      <a:pt x="742" y="85"/>
                    </a:cubicBezTo>
                    <a:cubicBezTo>
                      <a:pt x="825" y="67"/>
                      <a:pt x="909" y="58"/>
                      <a:pt x="993" y="58"/>
                    </a:cubicBezTo>
                    <a:cubicBezTo>
                      <a:pt x="1062" y="58"/>
                      <a:pt x="1132" y="64"/>
                      <a:pt x="1201" y="76"/>
                    </a:cubicBezTo>
                    <a:cubicBezTo>
                      <a:pt x="1278" y="88"/>
                      <a:pt x="1355" y="103"/>
                      <a:pt x="1430" y="127"/>
                    </a:cubicBezTo>
                    <a:cubicBezTo>
                      <a:pt x="1510" y="147"/>
                      <a:pt x="1584" y="171"/>
                      <a:pt x="1658" y="201"/>
                    </a:cubicBezTo>
                    <a:cubicBezTo>
                      <a:pt x="1515" y="127"/>
                      <a:pt x="1367" y="70"/>
                      <a:pt x="1213" y="35"/>
                    </a:cubicBezTo>
                    <a:cubicBezTo>
                      <a:pt x="1118" y="12"/>
                      <a:pt x="1023" y="0"/>
                      <a:pt x="9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5" name="Google Shape;1469;p55">
                <a:extLst>
                  <a:ext uri="{FF2B5EF4-FFF2-40B4-BE49-F238E27FC236}">
                    <a16:creationId xmlns:a16="http://schemas.microsoft.com/office/drawing/2014/main" id="{90DD8B07-C876-7B08-047D-C22ABCBB030E}"/>
                  </a:ext>
                </a:extLst>
              </p:cNvPr>
              <p:cNvSpPr/>
              <p:nvPr/>
            </p:nvSpPr>
            <p:spPr>
              <a:xfrm flipH="1">
                <a:off x="7522444" y="3033787"/>
                <a:ext cx="383733" cy="77536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62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8" y="146"/>
                      <a:pt x="270" y="277"/>
                      <a:pt x="410" y="413"/>
                    </a:cubicBezTo>
                    <a:cubicBezTo>
                      <a:pt x="546" y="549"/>
                      <a:pt x="688" y="683"/>
                      <a:pt x="822" y="822"/>
                    </a:cubicBezTo>
                    <a:cubicBezTo>
                      <a:pt x="955" y="961"/>
                      <a:pt x="1089" y="1101"/>
                      <a:pt x="1207" y="1252"/>
                    </a:cubicBezTo>
                    <a:cubicBezTo>
                      <a:pt x="1329" y="1397"/>
                      <a:pt x="1436" y="1557"/>
                      <a:pt x="1528" y="1726"/>
                    </a:cubicBezTo>
                    <a:cubicBezTo>
                      <a:pt x="1619" y="1889"/>
                      <a:pt x="1679" y="2073"/>
                      <a:pt x="1702" y="2260"/>
                    </a:cubicBezTo>
                    <a:cubicBezTo>
                      <a:pt x="1720" y="2447"/>
                      <a:pt x="1702" y="2640"/>
                      <a:pt x="1655" y="2820"/>
                    </a:cubicBezTo>
                    <a:cubicBezTo>
                      <a:pt x="1608" y="3004"/>
                      <a:pt x="1519" y="3176"/>
                      <a:pt x="1391" y="3319"/>
                    </a:cubicBezTo>
                    <a:cubicBezTo>
                      <a:pt x="1329" y="3390"/>
                      <a:pt x="1258" y="3455"/>
                      <a:pt x="1178" y="3508"/>
                    </a:cubicBezTo>
                    <a:cubicBezTo>
                      <a:pt x="1136" y="3535"/>
                      <a:pt x="1095" y="3559"/>
                      <a:pt x="1053" y="3579"/>
                    </a:cubicBezTo>
                    <a:cubicBezTo>
                      <a:pt x="1012" y="3600"/>
                      <a:pt x="964" y="3618"/>
                      <a:pt x="917" y="3627"/>
                    </a:cubicBezTo>
                    <a:cubicBezTo>
                      <a:pt x="1015" y="3612"/>
                      <a:pt x="1107" y="3579"/>
                      <a:pt x="1190" y="3526"/>
                    </a:cubicBezTo>
                    <a:cubicBezTo>
                      <a:pt x="1276" y="3479"/>
                      <a:pt x="1356" y="3419"/>
                      <a:pt x="1424" y="3348"/>
                    </a:cubicBezTo>
                    <a:cubicBezTo>
                      <a:pt x="1495" y="3277"/>
                      <a:pt x="1554" y="3200"/>
                      <a:pt x="1605" y="3114"/>
                    </a:cubicBezTo>
                    <a:cubicBezTo>
                      <a:pt x="1655" y="3028"/>
                      <a:pt x="1694" y="2936"/>
                      <a:pt x="1723" y="2841"/>
                    </a:cubicBezTo>
                    <a:cubicBezTo>
                      <a:pt x="1753" y="2746"/>
                      <a:pt x="1771" y="2648"/>
                      <a:pt x="1783" y="2551"/>
                    </a:cubicBezTo>
                    <a:lnTo>
                      <a:pt x="1788" y="2477"/>
                    </a:lnTo>
                    <a:lnTo>
                      <a:pt x="1791" y="2402"/>
                    </a:lnTo>
                    <a:cubicBezTo>
                      <a:pt x="1794" y="2352"/>
                      <a:pt x="1791" y="2302"/>
                      <a:pt x="1788" y="2254"/>
                    </a:cubicBezTo>
                    <a:cubicBezTo>
                      <a:pt x="1765" y="2053"/>
                      <a:pt x="1702" y="1863"/>
                      <a:pt x="1608" y="1685"/>
                    </a:cubicBezTo>
                    <a:cubicBezTo>
                      <a:pt x="1418" y="1335"/>
                      <a:pt x="1151" y="1042"/>
                      <a:pt x="872" y="772"/>
                    </a:cubicBezTo>
                    <a:cubicBezTo>
                      <a:pt x="733" y="638"/>
                      <a:pt x="585" y="511"/>
                      <a:pt x="439" y="383"/>
                    </a:cubicBezTo>
                    <a:cubicBezTo>
                      <a:pt x="291" y="259"/>
                      <a:pt x="140" y="13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6" name="Google Shape;1470;p55">
                <a:extLst>
                  <a:ext uri="{FF2B5EF4-FFF2-40B4-BE49-F238E27FC236}">
                    <a16:creationId xmlns:a16="http://schemas.microsoft.com/office/drawing/2014/main" id="{6F556302-EDFF-2D94-62D1-1B13EDCA0D2E}"/>
                  </a:ext>
                </a:extLst>
              </p:cNvPr>
              <p:cNvSpPr/>
              <p:nvPr/>
            </p:nvSpPr>
            <p:spPr>
              <a:xfrm flipH="1">
                <a:off x="7821734" y="2660960"/>
                <a:ext cx="109668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37" extrusionOk="0">
                    <a:moveTo>
                      <a:pt x="316" y="0"/>
                    </a:moveTo>
                    <a:cubicBezTo>
                      <a:pt x="302" y="0"/>
                      <a:pt x="289" y="3"/>
                      <a:pt x="279" y="8"/>
                    </a:cubicBezTo>
                    <a:cubicBezTo>
                      <a:pt x="222" y="31"/>
                      <a:pt x="0" y="449"/>
                      <a:pt x="42" y="562"/>
                    </a:cubicBezTo>
                    <a:cubicBezTo>
                      <a:pt x="64" y="623"/>
                      <a:pt x="140" y="636"/>
                      <a:pt x="203" y="636"/>
                    </a:cubicBezTo>
                    <a:cubicBezTo>
                      <a:pt x="254" y="636"/>
                      <a:pt x="297" y="627"/>
                      <a:pt x="297" y="627"/>
                    </a:cubicBezTo>
                    <a:lnTo>
                      <a:pt x="513" y="105"/>
                    </a:lnTo>
                    <a:cubicBezTo>
                      <a:pt x="469" y="45"/>
                      <a:pt x="379" y="0"/>
                      <a:pt x="31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7" name="Google Shape;1471;p55">
                <a:extLst>
                  <a:ext uri="{FF2B5EF4-FFF2-40B4-BE49-F238E27FC236}">
                    <a16:creationId xmlns:a16="http://schemas.microsoft.com/office/drawing/2014/main" id="{D74A4E10-D87F-1907-794F-535728948A3C}"/>
                  </a:ext>
                </a:extLst>
              </p:cNvPr>
              <p:cNvSpPr/>
              <p:nvPr/>
            </p:nvSpPr>
            <p:spPr>
              <a:xfrm flipH="1">
                <a:off x="7322133" y="2183383"/>
                <a:ext cx="737322" cy="76660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586" extrusionOk="0">
                    <a:moveTo>
                      <a:pt x="1647" y="1"/>
                    </a:moveTo>
                    <a:cubicBezTo>
                      <a:pt x="1516" y="1"/>
                      <a:pt x="1386" y="20"/>
                      <a:pt x="1263" y="53"/>
                    </a:cubicBezTo>
                    <a:cubicBezTo>
                      <a:pt x="596" y="234"/>
                      <a:pt x="0" y="857"/>
                      <a:pt x="478" y="2322"/>
                    </a:cubicBezTo>
                    <a:cubicBezTo>
                      <a:pt x="829" y="3395"/>
                      <a:pt x="1465" y="3586"/>
                      <a:pt x="1896" y="3586"/>
                    </a:cubicBezTo>
                    <a:cubicBezTo>
                      <a:pt x="2053" y="3586"/>
                      <a:pt x="2183" y="3560"/>
                      <a:pt x="2262" y="3543"/>
                    </a:cubicBezTo>
                    <a:cubicBezTo>
                      <a:pt x="2585" y="3475"/>
                      <a:pt x="3448" y="3110"/>
                      <a:pt x="3125" y="1607"/>
                    </a:cubicBezTo>
                    <a:cubicBezTo>
                      <a:pt x="2859" y="381"/>
                      <a:pt x="2232" y="1"/>
                      <a:pt x="16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8" name="Google Shape;1472;p55">
                <a:extLst>
                  <a:ext uri="{FF2B5EF4-FFF2-40B4-BE49-F238E27FC236}">
                    <a16:creationId xmlns:a16="http://schemas.microsoft.com/office/drawing/2014/main" id="{DB99EDC9-024D-4EBC-88B0-72CB66252BD5}"/>
                  </a:ext>
                </a:extLst>
              </p:cNvPr>
              <p:cNvSpPr/>
              <p:nvPr/>
            </p:nvSpPr>
            <p:spPr>
              <a:xfrm flipH="1">
                <a:off x="7483110" y="2446756"/>
                <a:ext cx="63706" cy="3270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3" extrusionOk="0">
                    <a:moveTo>
                      <a:pt x="122" y="0"/>
                    </a:moveTo>
                    <a:cubicBezTo>
                      <a:pt x="80" y="0"/>
                      <a:pt x="38" y="18"/>
                      <a:pt x="13" y="52"/>
                    </a:cubicBezTo>
                    <a:cubicBezTo>
                      <a:pt x="1" y="73"/>
                      <a:pt x="4" y="102"/>
                      <a:pt x="21" y="117"/>
                    </a:cubicBezTo>
                    <a:cubicBezTo>
                      <a:pt x="51" y="136"/>
                      <a:pt x="82" y="147"/>
                      <a:pt x="116" y="147"/>
                    </a:cubicBezTo>
                    <a:cubicBezTo>
                      <a:pt x="120" y="147"/>
                      <a:pt x="124" y="147"/>
                      <a:pt x="128" y="147"/>
                    </a:cubicBezTo>
                    <a:cubicBezTo>
                      <a:pt x="164" y="150"/>
                      <a:pt x="199" y="153"/>
                      <a:pt x="235" y="153"/>
                    </a:cubicBezTo>
                    <a:cubicBezTo>
                      <a:pt x="250" y="153"/>
                      <a:pt x="265" y="147"/>
                      <a:pt x="273" y="138"/>
                    </a:cubicBezTo>
                    <a:cubicBezTo>
                      <a:pt x="297" y="114"/>
                      <a:pt x="297" y="76"/>
                      <a:pt x="273" y="55"/>
                    </a:cubicBezTo>
                    <a:cubicBezTo>
                      <a:pt x="238" y="19"/>
                      <a:pt x="190" y="1"/>
                      <a:pt x="140" y="1"/>
                    </a:cubicBezTo>
                    <a:cubicBezTo>
                      <a:pt x="134" y="1"/>
                      <a:pt x="128" y="0"/>
                      <a:pt x="1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9" name="Google Shape;1473;p55">
                <a:extLst>
                  <a:ext uri="{FF2B5EF4-FFF2-40B4-BE49-F238E27FC236}">
                    <a16:creationId xmlns:a16="http://schemas.microsoft.com/office/drawing/2014/main" id="{5F429F87-DD43-B8EA-2B44-D73CD48C9B8C}"/>
                  </a:ext>
                </a:extLst>
              </p:cNvPr>
              <p:cNvSpPr/>
              <p:nvPr/>
            </p:nvSpPr>
            <p:spPr>
              <a:xfrm flipH="1">
                <a:off x="7677861" y="2523288"/>
                <a:ext cx="63065" cy="4019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196" y="1"/>
                    </a:moveTo>
                    <a:cubicBezTo>
                      <a:pt x="175" y="1"/>
                      <a:pt x="156" y="5"/>
                      <a:pt x="138" y="14"/>
                    </a:cubicBezTo>
                    <a:cubicBezTo>
                      <a:pt x="87" y="26"/>
                      <a:pt x="49" y="59"/>
                      <a:pt x="22" y="100"/>
                    </a:cubicBezTo>
                    <a:cubicBezTo>
                      <a:pt x="1" y="140"/>
                      <a:pt x="33" y="188"/>
                      <a:pt x="74" y="188"/>
                    </a:cubicBezTo>
                    <a:cubicBezTo>
                      <a:pt x="78" y="188"/>
                      <a:pt x="83" y="187"/>
                      <a:pt x="87" y="186"/>
                    </a:cubicBezTo>
                    <a:cubicBezTo>
                      <a:pt x="123" y="174"/>
                      <a:pt x="156" y="162"/>
                      <a:pt x="188" y="147"/>
                    </a:cubicBezTo>
                    <a:cubicBezTo>
                      <a:pt x="224" y="142"/>
                      <a:pt x="259" y="121"/>
                      <a:pt x="283" y="91"/>
                    </a:cubicBezTo>
                    <a:cubicBezTo>
                      <a:pt x="295" y="70"/>
                      <a:pt x="292" y="44"/>
                      <a:pt x="274" y="26"/>
                    </a:cubicBezTo>
                    <a:cubicBezTo>
                      <a:pt x="250" y="9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0" name="Google Shape;1474;p55">
                <a:extLst>
                  <a:ext uri="{FF2B5EF4-FFF2-40B4-BE49-F238E27FC236}">
                    <a16:creationId xmlns:a16="http://schemas.microsoft.com/office/drawing/2014/main" id="{EA5055E8-1490-E862-9FE6-C62BCD2A33D7}"/>
                  </a:ext>
                </a:extLst>
              </p:cNvPr>
              <p:cNvSpPr/>
              <p:nvPr/>
            </p:nvSpPr>
            <p:spPr>
              <a:xfrm flipH="1">
                <a:off x="7656911" y="2602813"/>
                <a:ext cx="24798" cy="6242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92" extrusionOk="0">
                    <a:moveTo>
                      <a:pt x="68" y="0"/>
                    </a:moveTo>
                    <a:cubicBezTo>
                      <a:pt x="67" y="0"/>
                      <a:pt x="62" y="8"/>
                      <a:pt x="62" y="13"/>
                    </a:cubicBezTo>
                    <a:cubicBezTo>
                      <a:pt x="83" y="113"/>
                      <a:pt x="89" y="235"/>
                      <a:pt x="3" y="285"/>
                    </a:cubicBezTo>
                    <a:cubicBezTo>
                      <a:pt x="0" y="285"/>
                      <a:pt x="3" y="291"/>
                      <a:pt x="3" y="291"/>
                    </a:cubicBezTo>
                    <a:cubicBezTo>
                      <a:pt x="116" y="256"/>
                      <a:pt x="104" y="96"/>
                      <a:pt x="68" y="1"/>
                    </a:cubicBezTo>
                    <a:cubicBezTo>
                      <a:pt x="68" y="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1" name="Google Shape;1475;p55">
                <a:extLst>
                  <a:ext uri="{FF2B5EF4-FFF2-40B4-BE49-F238E27FC236}">
                    <a16:creationId xmlns:a16="http://schemas.microsoft.com/office/drawing/2014/main" id="{1EA1E52A-64A2-C63A-53D1-0FA8E658D36B}"/>
                  </a:ext>
                </a:extLst>
              </p:cNvPr>
              <p:cNvSpPr/>
              <p:nvPr/>
            </p:nvSpPr>
            <p:spPr>
              <a:xfrm flipH="1">
                <a:off x="7651139" y="2583146"/>
                <a:ext cx="75036" cy="7268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40" extrusionOk="0">
                    <a:moveTo>
                      <a:pt x="174" y="1"/>
                    </a:moveTo>
                    <a:cubicBezTo>
                      <a:pt x="172" y="1"/>
                      <a:pt x="169" y="1"/>
                      <a:pt x="167" y="1"/>
                    </a:cubicBezTo>
                    <a:cubicBezTo>
                      <a:pt x="1" y="15"/>
                      <a:pt x="41" y="339"/>
                      <a:pt x="188" y="339"/>
                    </a:cubicBezTo>
                    <a:cubicBezTo>
                      <a:pt x="191" y="339"/>
                      <a:pt x="194" y="339"/>
                      <a:pt x="196" y="339"/>
                    </a:cubicBezTo>
                    <a:cubicBezTo>
                      <a:pt x="351" y="324"/>
                      <a:pt x="310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2" name="Google Shape;1476;p55">
                <a:extLst>
                  <a:ext uri="{FF2B5EF4-FFF2-40B4-BE49-F238E27FC236}">
                    <a16:creationId xmlns:a16="http://schemas.microsoft.com/office/drawing/2014/main" id="{BF0240F5-2628-56A7-5A57-3D26D4086435}"/>
                  </a:ext>
                </a:extLst>
              </p:cNvPr>
              <p:cNvSpPr/>
              <p:nvPr/>
            </p:nvSpPr>
            <p:spPr>
              <a:xfrm flipH="1">
                <a:off x="7698812" y="2588276"/>
                <a:ext cx="47673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52" extrusionOk="0">
                    <a:moveTo>
                      <a:pt x="206" y="1"/>
                    </a:moveTo>
                    <a:cubicBezTo>
                      <a:pt x="203" y="1"/>
                      <a:pt x="201" y="2"/>
                      <a:pt x="199" y="4"/>
                    </a:cubicBezTo>
                    <a:cubicBezTo>
                      <a:pt x="173" y="27"/>
                      <a:pt x="146" y="63"/>
                      <a:pt x="113" y="72"/>
                    </a:cubicBezTo>
                    <a:cubicBezTo>
                      <a:pt x="109" y="73"/>
                      <a:pt x="105" y="73"/>
                      <a:pt x="101" y="73"/>
                    </a:cubicBezTo>
                    <a:cubicBezTo>
                      <a:pt x="69" y="73"/>
                      <a:pt x="36" y="45"/>
                      <a:pt x="7" y="18"/>
                    </a:cubicBezTo>
                    <a:cubicBezTo>
                      <a:pt x="6" y="18"/>
                      <a:pt x="5" y="17"/>
                      <a:pt x="4" y="17"/>
                    </a:cubicBezTo>
                    <a:cubicBezTo>
                      <a:pt x="2" y="17"/>
                      <a:pt x="1" y="20"/>
                      <a:pt x="1" y="24"/>
                    </a:cubicBezTo>
                    <a:cubicBezTo>
                      <a:pt x="7" y="87"/>
                      <a:pt x="42" y="152"/>
                      <a:pt x="110" y="152"/>
                    </a:cubicBezTo>
                    <a:cubicBezTo>
                      <a:pt x="182" y="152"/>
                      <a:pt x="214" y="90"/>
                      <a:pt x="220" y="21"/>
                    </a:cubicBezTo>
                    <a:cubicBezTo>
                      <a:pt x="223" y="12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3" name="Google Shape;1477;p55">
                <a:extLst>
                  <a:ext uri="{FF2B5EF4-FFF2-40B4-BE49-F238E27FC236}">
                    <a16:creationId xmlns:a16="http://schemas.microsoft.com/office/drawing/2014/main" id="{E225DAD1-30CB-3686-67AC-B7FB770CC6B1}"/>
                  </a:ext>
                </a:extLst>
              </p:cNvPr>
              <p:cNvSpPr/>
              <p:nvPr/>
            </p:nvSpPr>
            <p:spPr>
              <a:xfrm flipH="1">
                <a:off x="7504701" y="2574167"/>
                <a:ext cx="31853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69" extrusionOk="0">
                    <a:moveTo>
                      <a:pt x="13" y="1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0" y="102"/>
                      <a:pt x="27" y="259"/>
                      <a:pt x="145" y="268"/>
                    </a:cubicBezTo>
                    <a:cubicBezTo>
                      <a:pt x="148" y="268"/>
                      <a:pt x="148" y="262"/>
                      <a:pt x="145" y="262"/>
                    </a:cubicBezTo>
                    <a:cubicBezTo>
                      <a:pt x="48" y="236"/>
                      <a:pt x="24" y="114"/>
                      <a:pt x="21" y="10"/>
                    </a:cubicBezTo>
                    <a:cubicBezTo>
                      <a:pt x="21" y="5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4" name="Google Shape;1478;p55">
                <a:extLst>
                  <a:ext uri="{FF2B5EF4-FFF2-40B4-BE49-F238E27FC236}">
                    <a16:creationId xmlns:a16="http://schemas.microsoft.com/office/drawing/2014/main" id="{E1F9326A-FAA9-A369-A498-F3AF5FC70E8E}"/>
                  </a:ext>
                </a:extLst>
              </p:cNvPr>
              <p:cNvSpPr/>
              <p:nvPr/>
            </p:nvSpPr>
            <p:spPr>
              <a:xfrm flipH="1">
                <a:off x="7473062" y="2550010"/>
                <a:ext cx="71616" cy="7161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55" y="0"/>
                    </a:moveTo>
                    <a:cubicBezTo>
                      <a:pt x="149" y="0"/>
                      <a:pt x="142" y="1"/>
                      <a:pt x="136" y="2"/>
                    </a:cubicBezTo>
                    <a:cubicBezTo>
                      <a:pt x="1" y="19"/>
                      <a:pt x="27" y="335"/>
                      <a:pt x="173" y="335"/>
                    </a:cubicBezTo>
                    <a:cubicBezTo>
                      <a:pt x="177" y="335"/>
                      <a:pt x="182" y="334"/>
                      <a:pt x="186" y="334"/>
                    </a:cubicBezTo>
                    <a:cubicBezTo>
                      <a:pt x="335" y="314"/>
                      <a:pt x="307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5" name="Google Shape;1479;p55">
                <a:extLst>
                  <a:ext uri="{FF2B5EF4-FFF2-40B4-BE49-F238E27FC236}">
                    <a16:creationId xmlns:a16="http://schemas.microsoft.com/office/drawing/2014/main" id="{DD9A0F07-7367-3F48-92A3-CB405B72D6A8}"/>
                  </a:ext>
                </a:extLst>
              </p:cNvPr>
              <p:cNvSpPr/>
              <p:nvPr/>
            </p:nvSpPr>
            <p:spPr>
              <a:xfrm flipH="1">
                <a:off x="7457243" y="2545307"/>
                <a:ext cx="48314" cy="33777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58" extrusionOk="0">
                    <a:moveTo>
                      <a:pt x="215" y="0"/>
                    </a:moveTo>
                    <a:cubicBezTo>
                      <a:pt x="214" y="0"/>
                      <a:pt x="214" y="1"/>
                      <a:pt x="214" y="3"/>
                    </a:cubicBezTo>
                    <a:cubicBezTo>
                      <a:pt x="190" y="39"/>
                      <a:pt x="158" y="77"/>
                      <a:pt x="122" y="77"/>
                    </a:cubicBezTo>
                    <a:cubicBezTo>
                      <a:pt x="86" y="77"/>
                      <a:pt x="54" y="47"/>
                      <a:pt x="21" y="33"/>
                    </a:cubicBezTo>
                    <a:cubicBezTo>
                      <a:pt x="19" y="31"/>
                      <a:pt x="17" y="30"/>
                      <a:pt x="15" y="30"/>
                    </a:cubicBezTo>
                    <a:cubicBezTo>
                      <a:pt x="7" y="30"/>
                      <a:pt x="1" y="46"/>
                      <a:pt x="3" y="56"/>
                    </a:cubicBezTo>
                    <a:cubicBezTo>
                      <a:pt x="24" y="110"/>
                      <a:pt x="67" y="158"/>
                      <a:pt x="117" y="158"/>
                    </a:cubicBezTo>
                    <a:cubicBezTo>
                      <a:pt x="124" y="158"/>
                      <a:pt x="132" y="157"/>
                      <a:pt x="140" y="154"/>
                    </a:cubicBezTo>
                    <a:cubicBezTo>
                      <a:pt x="208" y="136"/>
                      <a:pt x="226" y="68"/>
                      <a:pt x="220" y="6"/>
                    </a:cubicBezTo>
                    <a:cubicBezTo>
                      <a:pt x="218" y="4"/>
                      <a:pt x="21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6" name="Google Shape;1480;p55">
                <a:extLst>
                  <a:ext uri="{FF2B5EF4-FFF2-40B4-BE49-F238E27FC236}">
                    <a16:creationId xmlns:a16="http://schemas.microsoft.com/office/drawing/2014/main" id="{60C9D2B5-5B6D-B779-0223-A05A2100F6EE}"/>
                  </a:ext>
                </a:extLst>
              </p:cNvPr>
              <p:cNvSpPr/>
              <p:nvPr/>
            </p:nvSpPr>
            <p:spPr>
              <a:xfrm flipH="1">
                <a:off x="7580806" y="2774476"/>
                <a:ext cx="47459" cy="19454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1" extrusionOk="0">
                    <a:moveTo>
                      <a:pt x="7" y="0"/>
                    </a:moveTo>
                    <a:cubicBezTo>
                      <a:pt x="3" y="0"/>
                      <a:pt x="0" y="3"/>
                      <a:pt x="2" y="7"/>
                    </a:cubicBezTo>
                    <a:cubicBezTo>
                      <a:pt x="11" y="52"/>
                      <a:pt x="47" y="84"/>
                      <a:pt x="91" y="90"/>
                    </a:cubicBezTo>
                    <a:cubicBezTo>
                      <a:pt x="94" y="90"/>
                      <a:pt x="97" y="90"/>
                      <a:pt x="100" y="90"/>
                    </a:cubicBezTo>
                    <a:cubicBezTo>
                      <a:pt x="150" y="90"/>
                      <a:pt x="193" y="67"/>
                      <a:pt x="219" y="25"/>
                    </a:cubicBezTo>
                    <a:cubicBezTo>
                      <a:pt x="222" y="19"/>
                      <a:pt x="219" y="19"/>
                      <a:pt x="216" y="19"/>
                    </a:cubicBezTo>
                    <a:cubicBezTo>
                      <a:pt x="180" y="40"/>
                      <a:pt x="142" y="52"/>
                      <a:pt x="103" y="55"/>
                    </a:cubicBezTo>
                    <a:cubicBezTo>
                      <a:pt x="64" y="55"/>
                      <a:pt x="38" y="25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7" name="Google Shape;1481;p55">
                <a:extLst>
                  <a:ext uri="{FF2B5EF4-FFF2-40B4-BE49-F238E27FC236}">
                    <a16:creationId xmlns:a16="http://schemas.microsoft.com/office/drawing/2014/main" id="{E19A2AE2-9887-0E3B-F53A-FBF117BC0DD1}"/>
                  </a:ext>
                </a:extLst>
              </p:cNvPr>
              <p:cNvSpPr/>
              <p:nvPr/>
            </p:nvSpPr>
            <p:spPr>
              <a:xfrm flipH="1">
                <a:off x="7505770" y="2467065"/>
                <a:ext cx="114372" cy="27042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265" extrusionOk="0">
                    <a:moveTo>
                      <a:pt x="171" y="0"/>
                    </a:moveTo>
                    <a:cubicBezTo>
                      <a:pt x="165" y="0"/>
                      <a:pt x="158" y="5"/>
                      <a:pt x="160" y="13"/>
                    </a:cubicBezTo>
                    <a:cubicBezTo>
                      <a:pt x="234" y="330"/>
                      <a:pt x="367" y="633"/>
                      <a:pt x="447" y="953"/>
                    </a:cubicBezTo>
                    <a:cubicBezTo>
                      <a:pt x="401" y="943"/>
                      <a:pt x="352" y="937"/>
                      <a:pt x="305" y="937"/>
                    </a:cubicBezTo>
                    <a:cubicBezTo>
                      <a:pt x="295" y="937"/>
                      <a:pt x="285" y="938"/>
                      <a:pt x="276" y="938"/>
                    </a:cubicBezTo>
                    <a:cubicBezTo>
                      <a:pt x="264" y="938"/>
                      <a:pt x="350" y="1178"/>
                      <a:pt x="347" y="1199"/>
                    </a:cubicBezTo>
                    <a:cubicBezTo>
                      <a:pt x="316" y="1205"/>
                      <a:pt x="284" y="1208"/>
                      <a:pt x="253" y="1208"/>
                    </a:cubicBezTo>
                    <a:cubicBezTo>
                      <a:pt x="171" y="1208"/>
                      <a:pt x="90" y="1188"/>
                      <a:pt x="15" y="1152"/>
                    </a:cubicBezTo>
                    <a:cubicBezTo>
                      <a:pt x="13" y="1151"/>
                      <a:pt x="12" y="1150"/>
                      <a:pt x="11" y="1150"/>
                    </a:cubicBezTo>
                    <a:cubicBezTo>
                      <a:pt x="6" y="1150"/>
                      <a:pt x="1" y="1159"/>
                      <a:pt x="6" y="1164"/>
                    </a:cubicBezTo>
                    <a:cubicBezTo>
                      <a:pt x="73" y="1229"/>
                      <a:pt x="162" y="1264"/>
                      <a:pt x="252" y="1264"/>
                    </a:cubicBezTo>
                    <a:cubicBezTo>
                      <a:pt x="289" y="1264"/>
                      <a:pt x="326" y="1259"/>
                      <a:pt x="362" y="1247"/>
                    </a:cubicBezTo>
                    <a:lnTo>
                      <a:pt x="364" y="1247"/>
                    </a:lnTo>
                    <a:cubicBezTo>
                      <a:pt x="391" y="1241"/>
                      <a:pt x="406" y="1235"/>
                      <a:pt x="406" y="1229"/>
                    </a:cubicBezTo>
                    <a:cubicBezTo>
                      <a:pt x="394" y="1155"/>
                      <a:pt x="353" y="1003"/>
                      <a:pt x="353" y="1003"/>
                    </a:cubicBezTo>
                    <a:lnTo>
                      <a:pt x="353" y="1003"/>
                    </a:lnTo>
                    <a:cubicBezTo>
                      <a:pt x="374" y="1009"/>
                      <a:pt x="447" y="1026"/>
                      <a:pt x="493" y="1026"/>
                    </a:cubicBezTo>
                    <a:cubicBezTo>
                      <a:pt x="518" y="1026"/>
                      <a:pt x="535" y="1021"/>
                      <a:pt x="530" y="1006"/>
                    </a:cubicBezTo>
                    <a:cubicBezTo>
                      <a:pt x="439" y="677"/>
                      <a:pt x="338" y="313"/>
                      <a:pt x="178" y="4"/>
                    </a:cubicBezTo>
                    <a:cubicBezTo>
                      <a:pt x="177" y="1"/>
                      <a:pt x="174" y="0"/>
                      <a:pt x="1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8" name="Google Shape;1482;p55">
                <a:extLst>
                  <a:ext uri="{FF2B5EF4-FFF2-40B4-BE49-F238E27FC236}">
                    <a16:creationId xmlns:a16="http://schemas.microsoft.com/office/drawing/2014/main" id="{9332D395-2E70-EE89-66D3-161AA1FCD983}"/>
                  </a:ext>
                </a:extLst>
              </p:cNvPr>
              <p:cNvSpPr/>
              <p:nvPr/>
            </p:nvSpPr>
            <p:spPr>
              <a:xfrm flipH="1">
                <a:off x="7400162" y="2173549"/>
                <a:ext cx="682168" cy="498739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333" extrusionOk="0">
                    <a:moveTo>
                      <a:pt x="1854" y="0"/>
                    </a:moveTo>
                    <a:cubicBezTo>
                      <a:pt x="1784" y="0"/>
                      <a:pt x="1711" y="5"/>
                      <a:pt x="1634" y="13"/>
                    </a:cubicBezTo>
                    <a:cubicBezTo>
                      <a:pt x="1634" y="13"/>
                      <a:pt x="685" y="76"/>
                      <a:pt x="341" y="829"/>
                    </a:cubicBezTo>
                    <a:cubicBezTo>
                      <a:pt x="0" y="1582"/>
                      <a:pt x="499" y="2332"/>
                      <a:pt x="499" y="2332"/>
                    </a:cubicBezTo>
                    <a:cubicBezTo>
                      <a:pt x="503" y="2332"/>
                      <a:pt x="507" y="2332"/>
                      <a:pt x="511" y="2332"/>
                    </a:cubicBezTo>
                    <a:cubicBezTo>
                      <a:pt x="761" y="2332"/>
                      <a:pt x="819" y="1804"/>
                      <a:pt x="819" y="1804"/>
                    </a:cubicBezTo>
                    <a:cubicBezTo>
                      <a:pt x="819" y="1804"/>
                      <a:pt x="1349" y="1804"/>
                      <a:pt x="1527" y="1039"/>
                    </a:cubicBezTo>
                    <a:lnTo>
                      <a:pt x="1527" y="1039"/>
                    </a:lnTo>
                    <a:cubicBezTo>
                      <a:pt x="1527" y="1039"/>
                      <a:pt x="1515" y="1395"/>
                      <a:pt x="1290" y="1671"/>
                    </a:cubicBezTo>
                    <a:cubicBezTo>
                      <a:pt x="1290" y="1671"/>
                      <a:pt x="2227" y="1570"/>
                      <a:pt x="2621" y="787"/>
                    </a:cubicBezTo>
                    <a:lnTo>
                      <a:pt x="2621" y="787"/>
                    </a:lnTo>
                    <a:cubicBezTo>
                      <a:pt x="2621" y="788"/>
                      <a:pt x="2464" y="1188"/>
                      <a:pt x="2319" y="1330"/>
                    </a:cubicBezTo>
                    <a:cubicBezTo>
                      <a:pt x="2319" y="1330"/>
                      <a:pt x="2710" y="1217"/>
                      <a:pt x="2903" y="900"/>
                    </a:cubicBezTo>
                    <a:cubicBezTo>
                      <a:pt x="2903" y="900"/>
                      <a:pt x="3066" y="1354"/>
                      <a:pt x="3191" y="1478"/>
                    </a:cubicBezTo>
                    <a:cubicBezTo>
                      <a:pt x="3191" y="1478"/>
                      <a:pt x="3159" y="0"/>
                      <a:pt x="18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9" name="Google Shape;1483;p55">
                <a:extLst>
                  <a:ext uri="{FF2B5EF4-FFF2-40B4-BE49-F238E27FC236}">
                    <a16:creationId xmlns:a16="http://schemas.microsoft.com/office/drawing/2014/main" id="{CF70813D-8119-C363-5558-96A99D015F43}"/>
                  </a:ext>
                </a:extLst>
              </p:cNvPr>
              <p:cNvSpPr/>
              <p:nvPr/>
            </p:nvSpPr>
            <p:spPr>
              <a:xfrm flipH="1">
                <a:off x="7871116" y="2625687"/>
                <a:ext cx="199242" cy="19410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908" extrusionOk="0">
                    <a:moveTo>
                      <a:pt x="295" y="0"/>
                    </a:moveTo>
                    <a:cubicBezTo>
                      <a:pt x="261" y="0"/>
                      <a:pt x="228" y="9"/>
                      <a:pt x="199" y="30"/>
                    </a:cubicBezTo>
                    <a:cubicBezTo>
                      <a:pt x="1" y="173"/>
                      <a:pt x="336" y="834"/>
                      <a:pt x="603" y="896"/>
                    </a:cubicBezTo>
                    <a:cubicBezTo>
                      <a:pt x="628" y="904"/>
                      <a:pt x="653" y="907"/>
                      <a:pt x="678" y="907"/>
                    </a:cubicBezTo>
                    <a:cubicBezTo>
                      <a:pt x="789" y="907"/>
                      <a:pt x="892" y="835"/>
                      <a:pt x="926" y="724"/>
                    </a:cubicBezTo>
                    <a:lnTo>
                      <a:pt x="932" y="715"/>
                    </a:lnTo>
                    <a:lnTo>
                      <a:pt x="792" y="318"/>
                    </a:lnTo>
                    <a:cubicBezTo>
                      <a:pt x="792" y="318"/>
                      <a:pt x="503" y="0"/>
                      <a:pt x="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0" name="Google Shape;1484;p55">
                <a:extLst>
                  <a:ext uri="{FF2B5EF4-FFF2-40B4-BE49-F238E27FC236}">
                    <a16:creationId xmlns:a16="http://schemas.microsoft.com/office/drawing/2014/main" id="{8A656806-2481-8CDE-A321-B5289B224021}"/>
                  </a:ext>
                </a:extLst>
              </p:cNvPr>
              <p:cNvSpPr/>
              <p:nvPr/>
            </p:nvSpPr>
            <p:spPr>
              <a:xfrm flipH="1">
                <a:off x="7900618" y="2671863"/>
                <a:ext cx="106889" cy="1156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41" extrusionOk="0">
                    <a:moveTo>
                      <a:pt x="17" y="1"/>
                    </a:moveTo>
                    <a:cubicBezTo>
                      <a:pt x="13" y="1"/>
                      <a:pt x="10" y="1"/>
                      <a:pt x="6" y="1"/>
                    </a:cubicBezTo>
                    <a:cubicBezTo>
                      <a:pt x="0" y="1"/>
                      <a:pt x="0" y="7"/>
                      <a:pt x="6" y="7"/>
                    </a:cubicBezTo>
                    <a:cubicBezTo>
                      <a:pt x="190" y="57"/>
                      <a:pt x="309" y="209"/>
                      <a:pt x="395" y="372"/>
                    </a:cubicBezTo>
                    <a:cubicBezTo>
                      <a:pt x="359" y="338"/>
                      <a:pt x="320" y="315"/>
                      <a:pt x="277" y="315"/>
                    </a:cubicBezTo>
                    <a:cubicBezTo>
                      <a:pt x="245" y="315"/>
                      <a:pt x="211" y="328"/>
                      <a:pt x="175" y="360"/>
                    </a:cubicBezTo>
                    <a:cubicBezTo>
                      <a:pt x="173" y="365"/>
                      <a:pt x="174" y="369"/>
                      <a:pt x="178" y="369"/>
                    </a:cubicBezTo>
                    <a:cubicBezTo>
                      <a:pt x="179" y="369"/>
                      <a:pt x="180" y="369"/>
                      <a:pt x="181" y="369"/>
                    </a:cubicBezTo>
                    <a:cubicBezTo>
                      <a:pt x="203" y="359"/>
                      <a:pt x="226" y="355"/>
                      <a:pt x="248" y="355"/>
                    </a:cubicBezTo>
                    <a:cubicBezTo>
                      <a:pt x="292" y="355"/>
                      <a:pt x="334" y="371"/>
                      <a:pt x="365" y="404"/>
                    </a:cubicBezTo>
                    <a:cubicBezTo>
                      <a:pt x="404" y="443"/>
                      <a:pt x="436" y="487"/>
                      <a:pt x="466" y="535"/>
                    </a:cubicBezTo>
                    <a:cubicBezTo>
                      <a:pt x="468" y="539"/>
                      <a:pt x="472" y="541"/>
                      <a:pt x="477" y="541"/>
                    </a:cubicBezTo>
                    <a:cubicBezTo>
                      <a:pt x="487" y="541"/>
                      <a:pt x="500" y="530"/>
                      <a:pt x="495" y="520"/>
                    </a:cubicBezTo>
                    <a:lnTo>
                      <a:pt x="495" y="514"/>
                    </a:lnTo>
                    <a:cubicBezTo>
                      <a:pt x="469" y="292"/>
                      <a:pt x="259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1485;p55">
                <a:extLst>
                  <a:ext uri="{FF2B5EF4-FFF2-40B4-BE49-F238E27FC236}">
                    <a16:creationId xmlns:a16="http://schemas.microsoft.com/office/drawing/2014/main" id="{4883EA20-5F1E-BF82-2D0C-77105159229B}"/>
                  </a:ext>
                </a:extLst>
              </p:cNvPr>
              <p:cNvSpPr/>
              <p:nvPr/>
            </p:nvSpPr>
            <p:spPr>
              <a:xfrm flipH="1">
                <a:off x="7892708" y="2801839"/>
                <a:ext cx="41259" cy="35487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6" extrusionOk="0">
                    <a:moveTo>
                      <a:pt x="83" y="1"/>
                    </a:moveTo>
                    <a:cubicBezTo>
                      <a:pt x="39" y="1"/>
                      <a:pt x="0" y="36"/>
                      <a:pt x="0" y="84"/>
                    </a:cubicBezTo>
                    <a:cubicBezTo>
                      <a:pt x="0" y="132"/>
                      <a:pt x="41" y="165"/>
                      <a:pt x="84" y="165"/>
                    </a:cubicBezTo>
                    <a:cubicBezTo>
                      <a:pt x="104" y="165"/>
                      <a:pt x="125" y="157"/>
                      <a:pt x="143" y="140"/>
                    </a:cubicBezTo>
                    <a:cubicBezTo>
                      <a:pt x="193" y="90"/>
                      <a:pt x="157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2" name="Google Shape;1486;p55">
                <a:extLst>
                  <a:ext uri="{FF2B5EF4-FFF2-40B4-BE49-F238E27FC236}">
                    <a16:creationId xmlns:a16="http://schemas.microsoft.com/office/drawing/2014/main" id="{B7CF1B58-F645-3BFD-27A3-B0C21D04F96B}"/>
                  </a:ext>
                </a:extLst>
              </p:cNvPr>
              <p:cNvSpPr/>
              <p:nvPr/>
            </p:nvSpPr>
            <p:spPr>
              <a:xfrm flipH="1">
                <a:off x="7492086" y="2112622"/>
                <a:ext cx="658866" cy="50900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2381" extrusionOk="0">
                    <a:moveTo>
                      <a:pt x="2028" y="1"/>
                    </a:moveTo>
                    <a:cubicBezTo>
                      <a:pt x="1772" y="1"/>
                      <a:pt x="1472" y="74"/>
                      <a:pt x="1131" y="278"/>
                    </a:cubicBezTo>
                    <a:cubicBezTo>
                      <a:pt x="1" y="949"/>
                      <a:pt x="651" y="2381"/>
                      <a:pt x="699" y="2381"/>
                    </a:cubicBezTo>
                    <a:cubicBezTo>
                      <a:pt x="700" y="2381"/>
                      <a:pt x="700" y="2380"/>
                      <a:pt x="701" y="2380"/>
                    </a:cubicBezTo>
                    <a:cubicBezTo>
                      <a:pt x="728" y="2335"/>
                      <a:pt x="1270" y="1496"/>
                      <a:pt x="1629" y="1182"/>
                    </a:cubicBezTo>
                    <a:cubicBezTo>
                      <a:pt x="1985" y="868"/>
                      <a:pt x="2901" y="539"/>
                      <a:pt x="3082" y="524"/>
                    </a:cubicBezTo>
                    <a:cubicBezTo>
                      <a:pt x="3082" y="524"/>
                      <a:pt x="2710" y="1"/>
                      <a:pt x="2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1487;p55">
                <a:extLst>
                  <a:ext uri="{FF2B5EF4-FFF2-40B4-BE49-F238E27FC236}">
                    <a16:creationId xmlns:a16="http://schemas.microsoft.com/office/drawing/2014/main" id="{E4A8F227-3A47-DCAB-0216-41671A5D6077}"/>
                  </a:ext>
                </a:extLst>
              </p:cNvPr>
              <p:cNvSpPr/>
              <p:nvPr/>
            </p:nvSpPr>
            <p:spPr>
              <a:xfrm flipH="1">
                <a:off x="7249234" y="2059392"/>
                <a:ext cx="741170" cy="54363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2543" extrusionOk="0">
                    <a:moveTo>
                      <a:pt x="2750" y="0"/>
                    </a:moveTo>
                    <a:cubicBezTo>
                      <a:pt x="2051" y="0"/>
                      <a:pt x="1187" y="436"/>
                      <a:pt x="839" y="802"/>
                    </a:cubicBezTo>
                    <a:cubicBezTo>
                      <a:pt x="466" y="1197"/>
                      <a:pt x="0" y="2543"/>
                      <a:pt x="0" y="2543"/>
                    </a:cubicBezTo>
                    <a:cubicBezTo>
                      <a:pt x="0" y="2543"/>
                      <a:pt x="644" y="1671"/>
                      <a:pt x="1011" y="1392"/>
                    </a:cubicBezTo>
                    <a:cubicBezTo>
                      <a:pt x="1296" y="1182"/>
                      <a:pt x="1816" y="911"/>
                      <a:pt x="2164" y="911"/>
                    </a:cubicBezTo>
                    <a:cubicBezTo>
                      <a:pt x="2179" y="911"/>
                      <a:pt x="2192" y="911"/>
                      <a:pt x="2206" y="912"/>
                    </a:cubicBezTo>
                    <a:cubicBezTo>
                      <a:pt x="2384" y="921"/>
                      <a:pt x="2473" y="1087"/>
                      <a:pt x="2473" y="1087"/>
                    </a:cubicBezTo>
                    <a:cubicBezTo>
                      <a:pt x="2473" y="1087"/>
                      <a:pt x="3466" y="64"/>
                      <a:pt x="2906" y="8"/>
                    </a:cubicBezTo>
                    <a:cubicBezTo>
                      <a:pt x="2855" y="3"/>
                      <a:pt x="2803" y="0"/>
                      <a:pt x="27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1488;p55">
                <a:extLst>
                  <a:ext uri="{FF2B5EF4-FFF2-40B4-BE49-F238E27FC236}">
                    <a16:creationId xmlns:a16="http://schemas.microsoft.com/office/drawing/2014/main" id="{EB487DA0-C673-2DDB-D052-9F65112F2216}"/>
                  </a:ext>
                </a:extLst>
              </p:cNvPr>
              <p:cNvSpPr/>
              <p:nvPr/>
            </p:nvSpPr>
            <p:spPr>
              <a:xfrm flipH="1">
                <a:off x="7249234" y="2059392"/>
                <a:ext cx="741170" cy="54363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2543" extrusionOk="0">
                    <a:moveTo>
                      <a:pt x="2750" y="0"/>
                    </a:moveTo>
                    <a:cubicBezTo>
                      <a:pt x="2051" y="0"/>
                      <a:pt x="1187" y="436"/>
                      <a:pt x="839" y="802"/>
                    </a:cubicBezTo>
                    <a:cubicBezTo>
                      <a:pt x="466" y="1197"/>
                      <a:pt x="0" y="2543"/>
                      <a:pt x="0" y="2543"/>
                    </a:cubicBezTo>
                    <a:cubicBezTo>
                      <a:pt x="0" y="2543"/>
                      <a:pt x="644" y="1671"/>
                      <a:pt x="1011" y="1392"/>
                    </a:cubicBezTo>
                    <a:cubicBezTo>
                      <a:pt x="1296" y="1182"/>
                      <a:pt x="1816" y="911"/>
                      <a:pt x="2164" y="911"/>
                    </a:cubicBezTo>
                    <a:cubicBezTo>
                      <a:pt x="2179" y="911"/>
                      <a:pt x="2192" y="911"/>
                      <a:pt x="2206" y="912"/>
                    </a:cubicBezTo>
                    <a:cubicBezTo>
                      <a:pt x="2384" y="921"/>
                      <a:pt x="2473" y="1087"/>
                      <a:pt x="2473" y="1087"/>
                    </a:cubicBezTo>
                    <a:cubicBezTo>
                      <a:pt x="2473" y="1087"/>
                      <a:pt x="3466" y="64"/>
                      <a:pt x="2906" y="8"/>
                    </a:cubicBezTo>
                    <a:cubicBezTo>
                      <a:pt x="2855" y="3"/>
                      <a:pt x="2803" y="0"/>
                      <a:pt x="2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1489;p55">
                <a:extLst>
                  <a:ext uri="{FF2B5EF4-FFF2-40B4-BE49-F238E27FC236}">
                    <a16:creationId xmlns:a16="http://schemas.microsoft.com/office/drawing/2014/main" id="{5763D5F1-AECD-B04F-FC4C-83929C69BF90}"/>
                  </a:ext>
                </a:extLst>
              </p:cNvPr>
              <p:cNvSpPr/>
              <p:nvPr/>
            </p:nvSpPr>
            <p:spPr>
              <a:xfrm flipH="1">
                <a:off x="7262701" y="3695641"/>
                <a:ext cx="1183478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5536" y="3436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1490;p55">
                <a:extLst>
                  <a:ext uri="{FF2B5EF4-FFF2-40B4-BE49-F238E27FC236}">
                    <a16:creationId xmlns:a16="http://schemas.microsoft.com/office/drawing/2014/main" id="{F32EE485-6F56-6A7F-663D-F98940A87071}"/>
                  </a:ext>
                </a:extLst>
              </p:cNvPr>
              <p:cNvSpPr/>
              <p:nvPr/>
            </p:nvSpPr>
            <p:spPr>
              <a:xfrm flipH="1">
                <a:off x="7262701" y="3695641"/>
                <a:ext cx="1183478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5536" y="3436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" name="Google Shape;1491;p55">
                <a:extLst>
                  <a:ext uri="{FF2B5EF4-FFF2-40B4-BE49-F238E27FC236}">
                    <a16:creationId xmlns:a16="http://schemas.microsoft.com/office/drawing/2014/main" id="{BD137848-79C9-DB94-C44B-C583A2DF91A6}"/>
                  </a:ext>
                </a:extLst>
              </p:cNvPr>
              <p:cNvSpPr/>
              <p:nvPr/>
            </p:nvSpPr>
            <p:spPr>
              <a:xfrm flipH="1">
                <a:off x="7997885" y="3695641"/>
                <a:ext cx="448294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2097" y="343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" name="Google Shape;1492;p55">
                <a:extLst>
                  <a:ext uri="{FF2B5EF4-FFF2-40B4-BE49-F238E27FC236}">
                    <a16:creationId xmlns:a16="http://schemas.microsoft.com/office/drawing/2014/main" id="{93991BBD-8F58-5345-EF23-C075D6C43783}"/>
                  </a:ext>
                </a:extLst>
              </p:cNvPr>
              <p:cNvSpPr/>
              <p:nvPr/>
            </p:nvSpPr>
            <p:spPr>
              <a:xfrm flipH="1">
                <a:off x="8028883" y="3746306"/>
                <a:ext cx="386939" cy="6334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963" extrusionOk="0">
                    <a:moveTo>
                      <a:pt x="1809" y="0"/>
                    </a:moveTo>
                    <a:lnTo>
                      <a:pt x="1809" y="0"/>
                    </a:lnTo>
                    <a:cubicBezTo>
                      <a:pt x="1655" y="246"/>
                      <a:pt x="1501" y="490"/>
                      <a:pt x="1347" y="736"/>
                    </a:cubicBezTo>
                    <a:lnTo>
                      <a:pt x="893" y="1474"/>
                    </a:lnTo>
                    <a:lnTo>
                      <a:pt x="446" y="2215"/>
                    </a:lnTo>
                    <a:cubicBezTo>
                      <a:pt x="294" y="2464"/>
                      <a:pt x="149" y="2713"/>
                      <a:pt x="1" y="2962"/>
                    </a:cubicBezTo>
                    <a:cubicBezTo>
                      <a:pt x="158" y="2716"/>
                      <a:pt x="312" y="2473"/>
                      <a:pt x="463" y="2227"/>
                    </a:cubicBezTo>
                    <a:lnTo>
                      <a:pt x="917" y="1489"/>
                    </a:lnTo>
                    <a:lnTo>
                      <a:pt x="1368" y="745"/>
                    </a:lnTo>
                    <a:cubicBezTo>
                      <a:pt x="1516" y="498"/>
                      <a:pt x="1664" y="249"/>
                      <a:pt x="1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9" name="Google Shape;1493;p55">
                <a:extLst>
                  <a:ext uri="{FF2B5EF4-FFF2-40B4-BE49-F238E27FC236}">
                    <a16:creationId xmlns:a16="http://schemas.microsoft.com/office/drawing/2014/main" id="{C864B3A4-373A-C6D8-703C-39E4790A9582}"/>
                  </a:ext>
                </a:extLst>
              </p:cNvPr>
              <p:cNvSpPr/>
              <p:nvPr/>
            </p:nvSpPr>
            <p:spPr>
              <a:xfrm flipH="1">
                <a:off x="8028883" y="3746306"/>
                <a:ext cx="386939" cy="6334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9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9" y="246"/>
                      <a:pt x="294" y="495"/>
                      <a:pt x="446" y="745"/>
                    </a:cubicBezTo>
                    <a:lnTo>
                      <a:pt x="893" y="1489"/>
                    </a:lnTo>
                    <a:lnTo>
                      <a:pt x="1347" y="2227"/>
                    </a:lnTo>
                    <a:cubicBezTo>
                      <a:pt x="1501" y="2473"/>
                      <a:pt x="1652" y="2719"/>
                      <a:pt x="1809" y="2962"/>
                    </a:cubicBezTo>
                    <a:cubicBezTo>
                      <a:pt x="1664" y="2710"/>
                      <a:pt x="1516" y="2464"/>
                      <a:pt x="1368" y="2215"/>
                    </a:cubicBezTo>
                    <a:lnTo>
                      <a:pt x="917" y="1471"/>
                    </a:lnTo>
                    <a:lnTo>
                      <a:pt x="463" y="733"/>
                    </a:lnTo>
                    <a:cubicBezTo>
                      <a:pt x="312" y="490"/>
                      <a:pt x="158" y="24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1494;p55">
                <a:extLst>
                  <a:ext uri="{FF2B5EF4-FFF2-40B4-BE49-F238E27FC236}">
                    <a16:creationId xmlns:a16="http://schemas.microsoft.com/office/drawing/2014/main" id="{71C8C5EA-C0A9-EA23-6AD8-7C6A204BF8DD}"/>
                  </a:ext>
                </a:extLst>
              </p:cNvPr>
              <p:cNvSpPr/>
              <p:nvPr/>
            </p:nvSpPr>
            <p:spPr>
              <a:xfrm flipH="1">
                <a:off x="8155013" y="3695641"/>
                <a:ext cx="136391" cy="13638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638" extrusionOk="0">
                    <a:moveTo>
                      <a:pt x="0" y="0"/>
                    </a:moveTo>
                    <a:lnTo>
                      <a:pt x="0" y="638"/>
                    </a:lnTo>
                    <a:lnTo>
                      <a:pt x="637" y="63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1495;p55">
                <a:extLst>
                  <a:ext uri="{FF2B5EF4-FFF2-40B4-BE49-F238E27FC236}">
                    <a16:creationId xmlns:a16="http://schemas.microsoft.com/office/drawing/2014/main" id="{1E63B83E-7DFC-B09F-3A08-07791A72CDCD}"/>
                  </a:ext>
                </a:extLst>
              </p:cNvPr>
              <p:cNvSpPr/>
              <p:nvPr/>
            </p:nvSpPr>
            <p:spPr>
              <a:xfrm flipH="1">
                <a:off x="7511756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" name="Google Shape;1496;p55">
                <a:extLst>
                  <a:ext uri="{FF2B5EF4-FFF2-40B4-BE49-F238E27FC236}">
                    <a16:creationId xmlns:a16="http://schemas.microsoft.com/office/drawing/2014/main" id="{5D3196B4-38F9-B4DB-D145-F5ADB82C5644}"/>
                  </a:ext>
                </a:extLst>
              </p:cNvPr>
              <p:cNvSpPr/>
              <p:nvPr/>
            </p:nvSpPr>
            <p:spPr>
              <a:xfrm flipH="1">
                <a:off x="7488241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4" y="629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" name="Google Shape;1497;p55">
                <a:extLst>
                  <a:ext uri="{FF2B5EF4-FFF2-40B4-BE49-F238E27FC236}">
                    <a16:creationId xmlns:a16="http://schemas.microsoft.com/office/drawing/2014/main" id="{F95C1DB1-48B9-BCD5-1CA9-DD154C6E242F}"/>
                  </a:ext>
                </a:extLst>
              </p:cNvPr>
              <p:cNvSpPr/>
              <p:nvPr/>
            </p:nvSpPr>
            <p:spPr>
              <a:xfrm flipH="1">
                <a:off x="7465366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92" name="Google Shape;1498;p55">
                <a:extLst>
                  <a:ext uri="{FF2B5EF4-FFF2-40B4-BE49-F238E27FC236}">
                    <a16:creationId xmlns:a16="http://schemas.microsoft.com/office/drawing/2014/main" id="{372B4B2D-634F-8228-81EE-D739DC133D87}"/>
                  </a:ext>
                </a:extLst>
              </p:cNvPr>
              <p:cNvSpPr/>
              <p:nvPr/>
            </p:nvSpPr>
            <p:spPr>
              <a:xfrm flipH="1">
                <a:off x="7442706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93" name="Google Shape;1499;p55">
                <a:extLst>
                  <a:ext uri="{FF2B5EF4-FFF2-40B4-BE49-F238E27FC236}">
                    <a16:creationId xmlns:a16="http://schemas.microsoft.com/office/drawing/2014/main" id="{A7CDAAF8-D575-DBA9-39D7-AC28A0A5207F}"/>
                  </a:ext>
                </a:extLst>
              </p:cNvPr>
              <p:cNvSpPr/>
              <p:nvPr/>
            </p:nvSpPr>
            <p:spPr>
              <a:xfrm flipH="1">
                <a:off x="7419832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94" name="Google Shape;1500;p55">
                <a:extLst>
                  <a:ext uri="{FF2B5EF4-FFF2-40B4-BE49-F238E27FC236}">
                    <a16:creationId xmlns:a16="http://schemas.microsoft.com/office/drawing/2014/main" id="{04B304BF-E1FD-F994-DCAE-B25A324C9374}"/>
                  </a:ext>
                </a:extLst>
              </p:cNvPr>
              <p:cNvSpPr/>
              <p:nvPr/>
            </p:nvSpPr>
            <p:spPr>
              <a:xfrm flipH="1">
                <a:off x="7396957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95" name="Google Shape;1501;p55">
                <a:extLst>
                  <a:ext uri="{FF2B5EF4-FFF2-40B4-BE49-F238E27FC236}">
                    <a16:creationId xmlns:a16="http://schemas.microsoft.com/office/drawing/2014/main" id="{97336B27-F236-52A0-915D-88AE1012FAE6}"/>
                  </a:ext>
                </a:extLst>
              </p:cNvPr>
              <p:cNvSpPr/>
              <p:nvPr/>
            </p:nvSpPr>
            <p:spPr>
              <a:xfrm flipH="1">
                <a:off x="7374083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97" name="Google Shape;1502;p55">
                <a:extLst>
                  <a:ext uri="{FF2B5EF4-FFF2-40B4-BE49-F238E27FC236}">
                    <a16:creationId xmlns:a16="http://schemas.microsoft.com/office/drawing/2014/main" id="{C28065AB-3AC1-2D8C-B44E-6D2298BB9757}"/>
                  </a:ext>
                </a:extLst>
              </p:cNvPr>
              <p:cNvSpPr/>
              <p:nvPr/>
            </p:nvSpPr>
            <p:spPr>
              <a:xfrm flipH="1">
                <a:off x="7351423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02" name="Google Shape;1503;p55">
                <a:extLst>
                  <a:ext uri="{FF2B5EF4-FFF2-40B4-BE49-F238E27FC236}">
                    <a16:creationId xmlns:a16="http://schemas.microsoft.com/office/drawing/2014/main" id="{F6530025-8ECC-31BE-E16B-F9B6009506C2}"/>
                  </a:ext>
                </a:extLst>
              </p:cNvPr>
              <p:cNvSpPr/>
              <p:nvPr/>
            </p:nvSpPr>
            <p:spPr>
              <a:xfrm flipH="1">
                <a:off x="7328548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06" name="Google Shape;1504;p55">
                <a:extLst>
                  <a:ext uri="{FF2B5EF4-FFF2-40B4-BE49-F238E27FC236}">
                    <a16:creationId xmlns:a16="http://schemas.microsoft.com/office/drawing/2014/main" id="{DB8C61CC-E6F2-A448-62D3-28461E961376}"/>
                  </a:ext>
                </a:extLst>
              </p:cNvPr>
              <p:cNvSpPr/>
              <p:nvPr/>
            </p:nvSpPr>
            <p:spPr>
              <a:xfrm flipH="1">
                <a:off x="7577599" y="4235000"/>
                <a:ext cx="86367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29" extrusionOk="0">
                    <a:moveTo>
                      <a:pt x="0" y="0"/>
                    </a:moveTo>
                    <a:cubicBezTo>
                      <a:pt x="0" y="211"/>
                      <a:pt x="48" y="332"/>
                      <a:pt x="172" y="350"/>
                    </a:cubicBezTo>
                    <a:lnTo>
                      <a:pt x="172" y="578"/>
                    </a:lnTo>
                    <a:lnTo>
                      <a:pt x="0" y="629"/>
                    </a:lnTo>
                    <a:lnTo>
                      <a:pt x="403" y="629"/>
                    </a:lnTo>
                    <a:lnTo>
                      <a:pt x="231" y="581"/>
                    </a:lnTo>
                    <a:lnTo>
                      <a:pt x="231" y="350"/>
                    </a:lnTo>
                    <a:cubicBezTo>
                      <a:pt x="353" y="332"/>
                      <a:pt x="403" y="211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0" name="Google Shape;1505;p55">
                <a:extLst>
                  <a:ext uri="{FF2B5EF4-FFF2-40B4-BE49-F238E27FC236}">
                    <a16:creationId xmlns:a16="http://schemas.microsoft.com/office/drawing/2014/main" id="{B381B1BF-95B5-4293-2B41-B523FD23E609}"/>
                  </a:ext>
                </a:extLst>
              </p:cNvPr>
              <p:cNvSpPr/>
              <p:nvPr/>
            </p:nvSpPr>
            <p:spPr>
              <a:xfrm flipH="1">
                <a:off x="7684061" y="4234359"/>
                <a:ext cx="102828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29" extrusionOk="0">
                    <a:moveTo>
                      <a:pt x="240" y="0"/>
                    </a:moveTo>
                    <a:lnTo>
                      <a:pt x="0" y="323"/>
                    </a:lnTo>
                    <a:lnTo>
                      <a:pt x="107" y="323"/>
                    </a:lnTo>
                    <a:lnTo>
                      <a:pt x="107" y="629"/>
                    </a:lnTo>
                    <a:lnTo>
                      <a:pt x="377" y="629"/>
                    </a:lnTo>
                    <a:lnTo>
                      <a:pt x="377" y="323"/>
                    </a:lnTo>
                    <a:lnTo>
                      <a:pt x="480" y="32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1" name="Google Shape;1506;p55">
                <a:extLst>
                  <a:ext uri="{FF2B5EF4-FFF2-40B4-BE49-F238E27FC236}">
                    <a16:creationId xmlns:a16="http://schemas.microsoft.com/office/drawing/2014/main" id="{EFE1C057-EABF-F1AF-CA0B-D8A10AE7A96C}"/>
                  </a:ext>
                </a:extLst>
              </p:cNvPr>
              <p:cNvSpPr/>
              <p:nvPr/>
            </p:nvSpPr>
            <p:spPr>
              <a:xfrm flipH="1">
                <a:off x="7262702" y="4246330"/>
                <a:ext cx="735398" cy="184061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861" extrusionOk="0">
                    <a:moveTo>
                      <a:pt x="1" y="1"/>
                    </a:moveTo>
                    <a:lnTo>
                      <a:pt x="1" y="860"/>
                    </a:lnTo>
                    <a:lnTo>
                      <a:pt x="3440" y="860"/>
                    </a:lnTo>
                    <a:lnTo>
                      <a:pt x="3440" y="5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2" name="Google Shape;1507;p55">
                <a:extLst>
                  <a:ext uri="{FF2B5EF4-FFF2-40B4-BE49-F238E27FC236}">
                    <a16:creationId xmlns:a16="http://schemas.microsoft.com/office/drawing/2014/main" id="{5238ECE4-4694-51DF-DDE3-648B38975DF3}"/>
                  </a:ext>
                </a:extLst>
              </p:cNvPr>
              <p:cNvSpPr/>
              <p:nvPr/>
            </p:nvSpPr>
            <p:spPr>
              <a:xfrm flipH="1">
                <a:off x="7208189" y="3868586"/>
                <a:ext cx="803166" cy="584036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732" extrusionOk="0">
                    <a:moveTo>
                      <a:pt x="3389" y="1"/>
                    </a:moveTo>
                    <a:lnTo>
                      <a:pt x="0" y="582"/>
                    </a:lnTo>
                    <a:lnTo>
                      <a:pt x="368" y="2731"/>
                    </a:lnTo>
                    <a:lnTo>
                      <a:pt x="3757" y="2150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3" name="Google Shape;1508;p55">
                <a:extLst>
                  <a:ext uri="{FF2B5EF4-FFF2-40B4-BE49-F238E27FC236}">
                    <a16:creationId xmlns:a16="http://schemas.microsoft.com/office/drawing/2014/main" id="{2EAB01EA-A3B0-5332-0FAE-7E81E11F3E9A}"/>
                  </a:ext>
                </a:extLst>
              </p:cNvPr>
              <p:cNvSpPr/>
              <p:nvPr/>
            </p:nvSpPr>
            <p:spPr>
              <a:xfrm flipH="1">
                <a:off x="7307596" y="3867304"/>
                <a:ext cx="720861" cy="383728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795" extrusionOk="0">
                    <a:moveTo>
                      <a:pt x="3371" y="1"/>
                    </a:moveTo>
                    <a:lnTo>
                      <a:pt x="3371" y="1"/>
                    </a:lnTo>
                    <a:cubicBezTo>
                      <a:pt x="3244" y="140"/>
                      <a:pt x="3122" y="276"/>
                      <a:pt x="3001" y="419"/>
                    </a:cubicBezTo>
                    <a:cubicBezTo>
                      <a:pt x="2876" y="561"/>
                      <a:pt x="2752" y="700"/>
                      <a:pt x="2630" y="843"/>
                    </a:cubicBezTo>
                    <a:cubicBezTo>
                      <a:pt x="2494" y="1000"/>
                      <a:pt x="2357" y="1160"/>
                      <a:pt x="2224" y="1320"/>
                    </a:cubicBezTo>
                    <a:cubicBezTo>
                      <a:pt x="2120" y="1439"/>
                      <a:pt x="2019" y="1560"/>
                      <a:pt x="1919" y="1682"/>
                    </a:cubicBezTo>
                    <a:cubicBezTo>
                      <a:pt x="1785" y="1599"/>
                      <a:pt x="1652" y="1519"/>
                      <a:pt x="1515" y="1439"/>
                    </a:cubicBezTo>
                    <a:cubicBezTo>
                      <a:pt x="1335" y="1332"/>
                      <a:pt x="1154" y="1225"/>
                      <a:pt x="973" y="1121"/>
                    </a:cubicBezTo>
                    <a:cubicBezTo>
                      <a:pt x="813" y="1026"/>
                      <a:pt x="650" y="932"/>
                      <a:pt x="487" y="840"/>
                    </a:cubicBezTo>
                    <a:cubicBezTo>
                      <a:pt x="324" y="751"/>
                      <a:pt x="164" y="656"/>
                      <a:pt x="0" y="570"/>
                    </a:cubicBezTo>
                    <a:lnTo>
                      <a:pt x="0" y="570"/>
                    </a:lnTo>
                    <a:cubicBezTo>
                      <a:pt x="158" y="677"/>
                      <a:pt x="318" y="780"/>
                      <a:pt x="475" y="884"/>
                    </a:cubicBezTo>
                    <a:cubicBezTo>
                      <a:pt x="635" y="985"/>
                      <a:pt x="795" y="1089"/>
                      <a:pt x="955" y="1187"/>
                    </a:cubicBezTo>
                    <a:cubicBezTo>
                      <a:pt x="1124" y="1293"/>
                      <a:pt x="1290" y="1397"/>
                      <a:pt x="1456" y="1501"/>
                    </a:cubicBezTo>
                    <a:lnTo>
                      <a:pt x="1474" y="1510"/>
                    </a:lnTo>
                    <a:cubicBezTo>
                      <a:pt x="1622" y="1602"/>
                      <a:pt x="1770" y="1694"/>
                      <a:pt x="1919" y="1782"/>
                    </a:cubicBezTo>
                    <a:lnTo>
                      <a:pt x="1939" y="1794"/>
                    </a:lnTo>
                    <a:lnTo>
                      <a:pt x="1954" y="1777"/>
                    </a:lnTo>
                    <a:cubicBezTo>
                      <a:pt x="2064" y="1643"/>
                      <a:pt x="2177" y="1510"/>
                      <a:pt x="2286" y="1373"/>
                    </a:cubicBezTo>
                    <a:lnTo>
                      <a:pt x="2298" y="1358"/>
                    </a:lnTo>
                    <a:cubicBezTo>
                      <a:pt x="2420" y="1207"/>
                      <a:pt x="2544" y="1053"/>
                      <a:pt x="2669" y="899"/>
                    </a:cubicBezTo>
                    <a:cubicBezTo>
                      <a:pt x="2787" y="751"/>
                      <a:pt x="2906" y="608"/>
                      <a:pt x="3022" y="454"/>
                    </a:cubicBezTo>
                    <a:cubicBezTo>
                      <a:pt x="3137" y="303"/>
                      <a:pt x="3256" y="155"/>
                      <a:pt x="337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4" name="Google Shape;1509;p55">
                <a:extLst>
                  <a:ext uri="{FF2B5EF4-FFF2-40B4-BE49-F238E27FC236}">
                    <a16:creationId xmlns:a16="http://schemas.microsoft.com/office/drawing/2014/main" id="{717DAEC0-F7F7-AEF4-3C8C-2897947DDEBD}"/>
                  </a:ext>
                </a:extLst>
              </p:cNvPr>
              <p:cNvSpPr/>
              <p:nvPr/>
            </p:nvSpPr>
            <p:spPr>
              <a:xfrm flipH="1">
                <a:off x="7702445" y="4184762"/>
                <a:ext cx="251831" cy="246911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155" extrusionOk="0">
                    <a:moveTo>
                      <a:pt x="1177" y="1"/>
                    </a:moveTo>
                    <a:lnTo>
                      <a:pt x="1171" y="4"/>
                    </a:lnTo>
                    <a:cubicBezTo>
                      <a:pt x="1151" y="22"/>
                      <a:pt x="1130" y="37"/>
                      <a:pt x="1112" y="54"/>
                    </a:cubicBezTo>
                    <a:cubicBezTo>
                      <a:pt x="1029" y="123"/>
                      <a:pt x="946" y="194"/>
                      <a:pt x="863" y="268"/>
                    </a:cubicBezTo>
                    <a:cubicBezTo>
                      <a:pt x="762" y="360"/>
                      <a:pt x="661" y="455"/>
                      <a:pt x="564" y="552"/>
                    </a:cubicBezTo>
                    <a:cubicBezTo>
                      <a:pt x="466" y="647"/>
                      <a:pt x="368" y="745"/>
                      <a:pt x="276" y="846"/>
                    </a:cubicBezTo>
                    <a:cubicBezTo>
                      <a:pt x="181" y="944"/>
                      <a:pt x="89" y="1048"/>
                      <a:pt x="0" y="1154"/>
                    </a:cubicBezTo>
                    <a:cubicBezTo>
                      <a:pt x="107" y="1068"/>
                      <a:pt x="214" y="976"/>
                      <a:pt x="315" y="884"/>
                    </a:cubicBezTo>
                    <a:cubicBezTo>
                      <a:pt x="415" y="793"/>
                      <a:pt x="513" y="701"/>
                      <a:pt x="614" y="603"/>
                    </a:cubicBezTo>
                    <a:cubicBezTo>
                      <a:pt x="712" y="505"/>
                      <a:pt x="810" y="410"/>
                      <a:pt x="902" y="309"/>
                    </a:cubicBezTo>
                    <a:cubicBezTo>
                      <a:pt x="979" y="229"/>
                      <a:pt x="1056" y="143"/>
                      <a:pt x="1127" y="60"/>
                    </a:cubicBezTo>
                    <a:lnTo>
                      <a:pt x="1174" y="4"/>
                    </a:lnTo>
                    <a:lnTo>
                      <a:pt x="11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5" name="Google Shape;1510;p55">
                <a:extLst>
                  <a:ext uri="{FF2B5EF4-FFF2-40B4-BE49-F238E27FC236}">
                    <a16:creationId xmlns:a16="http://schemas.microsoft.com/office/drawing/2014/main" id="{418F14E4-735E-CFA8-39B1-61FAA176A4A2}"/>
                  </a:ext>
                </a:extLst>
              </p:cNvPr>
              <p:cNvSpPr/>
              <p:nvPr/>
            </p:nvSpPr>
            <p:spPr>
              <a:xfrm flipH="1">
                <a:off x="7235340" y="4159537"/>
                <a:ext cx="317675" cy="1511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707" extrusionOk="0">
                    <a:moveTo>
                      <a:pt x="0" y="0"/>
                    </a:moveTo>
                    <a:cubicBezTo>
                      <a:pt x="3" y="0"/>
                      <a:pt x="3" y="0"/>
                      <a:pt x="6" y="3"/>
                    </a:cubicBezTo>
                    <a:lnTo>
                      <a:pt x="65" y="39"/>
                    </a:lnTo>
                    <a:cubicBezTo>
                      <a:pt x="163" y="98"/>
                      <a:pt x="261" y="149"/>
                      <a:pt x="359" y="202"/>
                    </a:cubicBezTo>
                    <a:cubicBezTo>
                      <a:pt x="480" y="267"/>
                      <a:pt x="602" y="329"/>
                      <a:pt x="726" y="386"/>
                    </a:cubicBezTo>
                    <a:cubicBezTo>
                      <a:pt x="851" y="445"/>
                      <a:pt x="975" y="501"/>
                      <a:pt x="1103" y="555"/>
                    </a:cubicBezTo>
                    <a:cubicBezTo>
                      <a:pt x="1228" y="611"/>
                      <a:pt x="1355" y="662"/>
                      <a:pt x="1485" y="706"/>
                    </a:cubicBezTo>
                    <a:cubicBezTo>
                      <a:pt x="1370" y="635"/>
                      <a:pt x="1248" y="567"/>
                      <a:pt x="1127" y="501"/>
                    </a:cubicBezTo>
                    <a:cubicBezTo>
                      <a:pt x="1005" y="439"/>
                      <a:pt x="881" y="377"/>
                      <a:pt x="759" y="321"/>
                    </a:cubicBezTo>
                    <a:cubicBezTo>
                      <a:pt x="635" y="261"/>
                      <a:pt x="510" y="202"/>
                      <a:pt x="383" y="149"/>
                    </a:cubicBezTo>
                    <a:cubicBezTo>
                      <a:pt x="285" y="104"/>
                      <a:pt x="181" y="63"/>
                      <a:pt x="77" y="27"/>
                    </a:cubicBezTo>
                    <a:cubicBezTo>
                      <a:pt x="53" y="18"/>
                      <a:pt x="30" y="9"/>
                      <a:pt x="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6" name="Google Shape;1511;p55">
                <a:extLst>
                  <a:ext uri="{FF2B5EF4-FFF2-40B4-BE49-F238E27FC236}">
                    <a16:creationId xmlns:a16="http://schemas.microsoft.com/office/drawing/2014/main" id="{715ED7A7-4F7A-B423-B56D-8F56CF3C058F}"/>
                  </a:ext>
                </a:extLst>
              </p:cNvPr>
              <p:cNvSpPr/>
              <p:nvPr/>
            </p:nvSpPr>
            <p:spPr>
              <a:xfrm flipH="1">
                <a:off x="7151752" y="3985309"/>
                <a:ext cx="745446" cy="485699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272" extrusionOk="0">
                    <a:moveTo>
                      <a:pt x="65" y="0"/>
                    </a:moveTo>
                    <a:lnTo>
                      <a:pt x="0" y="2170"/>
                    </a:lnTo>
                    <a:lnTo>
                      <a:pt x="3422" y="2271"/>
                    </a:lnTo>
                    <a:lnTo>
                      <a:pt x="3487" y="10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7" name="Google Shape;1512;p55">
                <a:extLst>
                  <a:ext uri="{FF2B5EF4-FFF2-40B4-BE49-F238E27FC236}">
                    <a16:creationId xmlns:a16="http://schemas.microsoft.com/office/drawing/2014/main" id="{0B67FDAC-E8A5-7D9D-1AF0-9251928BBF1D}"/>
                  </a:ext>
                </a:extLst>
              </p:cNvPr>
              <p:cNvSpPr/>
              <p:nvPr/>
            </p:nvSpPr>
            <p:spPr>
              <a:xfrm flipH="1">
                <a:off x="7108568" y="4003052"/>
                <a:ext cx="731123" cy="339262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158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7" y="136"/>
                      <a:pt x="274" y="270"/>
                      <a:pt x="407" y="403"/>
                    </a:cubicBezTo>
                    <a:cubicBezTo>
                      <a:pt x="544" y="534"/>
                      <a:pt x="680" y="667"/>
                      <a:pt x="816" y="795"/>
                    </a:cubicBezTo>
                    <a:cubicBezTo>
                      <a:pt x="959" y="931"/>
                      <a:pt x="1104" y="1067"/>
                      <a:pt x="1246" y="1201"/>
                    </a:cubicBezTo>
                    <a:cubicBezTo>
                      <a:pt x="1252" y="1207"/>
                      <a:pt x="1255" y="1210"/>
                      <a:pt x="1261" y="1213"/>
                    </a:cubicBezTo>
                    <a:lnTo>
                      <a:pt x="1643" y="1568"/>
                    </a:lnTo>
                    <a:lnTo>
                      <a:pt x="1661" y="1586"/>
                    </a:lnTo>
                    <a:lnTo>
                      <a:pt x="1682" y="1571"/>
                    </a:lnTo>
                    <a:lnTo>
                      <a:pt x="2085" y="1239"/>
                    </a:lnTo>
                    <a:lnTo>
                      <a:pt x="2100" y="1228"/>
                    </a:lnTo>
                    <a:cubicBezTo>
                      <a:pt x="2251" y="1103"/>
                      <a:pt x="2402" y="978"/>
                      <a:pt x="2554" y="851"/>
                    </a:cubicBezTo>
                    <a:cubicBezTo>
                      <a:pt x="2699" y="729"/>
                      <a:pt x="2847" y="611"/>
                      <a:pt x="2990" y="483"/>
                    </a:cubicBezTo>
                    <a:cubicBezTo>
                      <a:pt x="3132" y="359"/>
                      <a:pt x="3277" y="237"/>
                      <a:pt x="3419" y="110"/>
                    </a:cubicBezTo>
                    <a:lnTo>
                      <a:pt x="3419" y="110"/>
                    </a:lnTo>
                    <a:cubicBezTo>
                      <a:pt x="3271" y="217"/>
                      <a:pt x="3123" y="332"/>
                      <a:pt x="2972" y="445"/>
                    </a:cubicBezTo>
                    <a:cubicBezTo>
                      <a:pt x="2823" y="557"/>
                      <a:pt x="2675" y="673"/>
                      <a:pt x="2527" y="786"/>
                    </a:cubicBezTo>
                    <a:cubicBezTo>
                      <a:pt x="2364" y="916"/>
                      <a:pt x="2198" y="1044"/>
                      <a:pt x="2035" y="1177"/>
                    </a:cubicBezTo>
                    <a:cubicBezTo>
                      <a:pt x="1910" y="1272"/>
                      <a:pt x="1789" y="1373"/>
                      <a:pt x="1664" y="1471"/>
                    </a:cubicBezTo>
                    <a:lnTo>
                      <a:pt x="1317" y="1153"/>
                    </a:lnTo>
                    <a:cubicBezTo>
                      <a:pt x="1160" y="1011"/>
                      <a:pt x="1006" y="872"/>
                      <a:pt x="849" y="732"/>
                    </a:cubicBezTo>
                    <a:cubicBezTo>
                      <a:pt x="710" y="608"/>
                      <a:pt x="570" y="483"/>
                      <a:pt x="428" y="362"/>
                    </a:cubicBezTo>
                    <a:cubicBezTo>
                      <a:pt x="286" y="243"/>
                      <a:pt x="146" y="119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49" name="Google Shape;1513;p55">
                <a:extLst>
                  <a:ext uri="{FF2B5EF4-FFF2-40B4-BE49-F238E27FC236}">
                    <a16:creationId xmlns:a16="http://schemas.microsoft.com/office/drawing/2014/main" id="{1AC5265E-724A-F584-69BD-C9735E7D345A}"/>
                  </a:ext>
                </a:extLst>
              </p:cNvPr>
              <p:cNvSpPr/>
              <p:nvPr/>
            </p:nvSpPr>
            <p:spPr>
              <a:xfrm flipH="1">
                <a:off x="7557290" y="4259584"/>
                <a:ext cx="295014" cy="192398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900" extrusionOk="0">
                    <a:moveTo>
                      <a:pt x="1376" y="1"/>
                    </a:moveTo>
                    <a:cubicBezTo>
                      <a:pt x="1353" y="16"/>
                      <a:pt x="1329" y="28"/>
                      <a:pt x="1308" y="39"/>
                    </a:cubicBezTo>
                    <a:cubicBezTo>
                      <a:pt x="1210" y="90"/>
                      <a:pt x="1115" y="146"/>
                      <a:pt x="1021" y="202"/>
                    </a:cubicBezTo>
                    <a:cubicBezTo>
                      <a:pt x="902" y="271"/>
                      <a:pt x="786" y="345"/>
                      <a:pt x="671" y="419"/>
                    </a:cubicBezTo>
                    <a:cubicBezTo>
                      <a:pt x="558" y="496"/>
                      <a:pt x="445" y="573"/>
                      <a:pt x="333" y="650"/>
                    </a:cubicBezTo>
                    <a:cubicBezTo>
                      <a:pt x="217" y="730"/>
                      <a:pt x="107" y="810"/>
                      <a:pt x="1" y="899"/>
                    </a:cubicBezTo>
                    <a:cubicBezTo>
                      <a:pt x="125" y="837"/>
                      <a:pt x="244" y="766"/>
                      <a:pt x="362" y="698"/>
                    </a:cubicBezTo>
                    <a:cubicBezTo>
                      <a:pt x="478" y="629"/>
                      <a:pt x="594" y="555"/>
                      <a:pt x="709" y="481"/>
                    </a:cubicBezTo>
                    <a:cubicBezTo>
                      <a:pt x="825" y="404"/>
                      <a:pt x="938" y="330"/>
                      <a:pt x="1050" y="250"/>
                    </a:cubicBezTo>
                    <a:cubicBezTo>
                      <a:pt x="1142" y="185"/>
                      <a:pt x="1231" y="119"/>
                      <a:pt x="1320" y="48"/>
                    </a:cubicBezTo>
                    <a:lnTo>
                      <a:pt x="1373" y="4"/>
                    </a:lnTo>
                    <a:cubicBezTo>
                      <a:pt x="1376" y="4"/>
                      <a:pt x="1376" y="1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0" name="Google Shape;1514;p55">
                <a:extLst>
                  <a:ext uri="{FF2B5EF4-FFF2-40B4-BE49-F238E27FC236}">
                    <a16:creationId xmlns:a16="http://schemas.microsoft.com/office/drawing/2014/main" id="{9F1DC436-F6A5-0B43-2092-24CC17E29B7D}"/>
                  </a:ext>
                </a:extLst>
              </p:cNvPr>
              <p:cNvSpPr/>
              <p:nvPr/>
            </p:nvSpPr>
            <p:spPr>
              <a:xfrm flipH="1">
                <a:off x="7124390" y="4264715"/>
                <a:ext cx="281760" cy="210569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85" extrusionOk="0">
                    <a:moveTo>
                      <a:pt x="1" y="1"/>
                    </a:moveTo>
                    <a:lnTo>
                      <a:pt x="4" y="4"/>
                    </a:lnTo>
                    <a:cubicBezTo>
                      <a:pt x="4" y="1"/>
                      <a:pt x="1" y="1"/>
                      <a:pt x="1" y="1"/>
                    </a:cubicBezTo>
                    <a:close/>
                    <a:moveTo>
                      <a:pt x="4" y="4"/>
                    </a:moveTo>
                    <a:cubicBezTo>
                      <a:pt x="22" y="18"/>
                      <a:pt x="39" y="36"/>
                      <a:pt x="57" y="51"/>
                    </a:cubicBezTo>
                    <a:cubicBezTo>
                      <a:pt x="140" y="128"/>
                      <a:pt x="226" y="199"/>
                      <a:pt x="312" y="267"/>
                    </a:cubicBezTo>
                    <a:cubicBezTo>
                      <a:pt x="419" y="356"/>
                      <a:pt x="526" y="439"/>
                      <a:pt x="638" y="522"/>
                    </a:cubicBezTo>
                    <a:cubicBezTo>
                      <a:pt x="748" y="602"/>
                      <a:pt x="858" y="682"/>
                      <a:pt x="970" y="760"/>
                    </a:cubicBezTo>
                    <a:cubicBezTo>
                      <a:pt x="1083" y="840"/>
                      <a:pt x="1199" y="914"/>
                      <a:pt x="1317" y="985"/>
                    </a:cubicBezTo>
                    <a:cubicBezTo>
                      <a:pt x="1214" y="890"/>
                      <a:pt x="1110" y="804"/>
                      <a:pt x="1006" y="718"/>
                    </a:cubicBezTo>
                    <a:cubicBezTo>
                      <a:pt x="899" y="629"/>
                      <a:pt x="793" y="546"/>
                      <a:pt x="680" y="466"/>
                    </a:cubicBezTo>
                    <a:cubicBezTo>
                      <a:pt x="570" y="383"/>
                      <a:pt x="460" y="303"/>
                      <a:pt x="348" y="223"/>
                    </a:cubicBezTo>
                    <a:cubicBezTo>
                      <a:pt x="256" y="164"/>
                      <a:pt x="164" y="101"/>
                      <a:pt x="72" y="4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1" name="Google Shape;1515;p55">
                <a:extLst>
                  <a:ext uri="{FF2B5EF4-FFF2-40B4-BE49-F238E27FC236}">
                    <a16:creationId xmlns:a16="http://schemas.microsoft.com/office/drawing/2014/main" id="{F9FC2EE5-1B23-0C68-41CB-4568AB45DF56}"/>
                  </a:ext>
                </a:extLst>
              </p:cNvPr>
              <p:cNvSpPr/>
              <p:nvPr/>
            </p:nvSpPr>
            <p:spPr>
              <a:xfrm flipH="1">
                <a:off x="7850590" y="3702482"/>
                <a:ext cx="1103739" cy="935483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4376" extrusionOk="0">
                    <a:moveTo>
                      <a:pt x="908" y="1"/>
                    </a:moveTo>
                    <a:cubicBezTo>
                      <a:pt x="443" y="1"/>
                      <a:pt x="1" y="291"/>
                      <a:pt x="196" y="944"/>
                    </a:cubicBezTo>
                    <a:cubicBezTo>
                      <a:pt x="442" y="1768"/>
                      <a:pt x="3223" y="4202"/>
                      <a:pt x="4272" y="4374"/>
                    </a:cubicBezTo>
                    <a:cubicBezTo>
                      <a:pt x="4278" y="4375"/>
                      <a:pt x="4283" y="4375"/>
                      <a:pt x="4288" y="4375"/>
                    </a:cubicBezTo>
                    <a:cubicBezTo>
                      <a:pt x="4655" y="4375"/>
                      <a:pt x="5162" y="2329"/>
                      <a:pt x="4996" y="2180"/>
                    </a:cubicBezTo>
                    <a:cubicBezTo>
                      <a:pt x="4524" y="1762"/>
                      <a:pt x="1817" y="250"/>
                      <a:pt x="1269" y="60"/>
                    </a:cubicBezTo>
                    <a:cubicBezTo>
                      <a:pt x="1154" y="21"/>
                      <a:pt x="1030" y="1"/>
                      <a:pt x="908" y="1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2" name="Google Shape;1516;p55">
                <a:extLst>
                  <a:ext uri="{FF2B5EF4-FFF2-40B4-BE49-F238E27FC236}">
                    <a16:creationId xmlns:a16="http://schemas.microsoft.com/office/drawing/2014/main" id="{150BCCC4-1950-FA40-51E6-F235266131C0}"/>
                  </a:ext>
                </a:extLst>
              </p:cNvPr>
              <p:cNvSpPr/>
              <p:nvPr/>
            </p:nvSpPr>
            <p:spPr>
              <a:xfrm flipH="1">
                <a:off x="7404437" y="4142435"/>
                <a:ext cx="598580" cy="182778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855" extrusionOk="0">
                    <a:moveTo>
                      <a:pt x="1127" y="0"/>
                    </a:moveTo>
                    <a:cubicBezTo>
                      <a:pt x="1095" y="0"/>
                      <a:pt x="1066" y="1"/>
                      <a:pt x="1041" y="3"/>
                    </a:cubicBezTo>
                    <a:cubicBezTo>
                      <a:pt x="637" y="36"/>
                      <a:pt x="0" y="235"/>
                      <a:pt x="0" y="235"/>
                    </a:cubicBezTo>
                    <a:cubicBezTo>
                      <a:pt x="252" y="335"/>
                      <a:pt x="845" y="647"/>
                      <a:pt x="1343" y="854"/>
                    </a:cubicBezTo>
                    <a:cubicBezTo>
                      <a:pt x="1233" y="771"/>
                      <a:pt x="1278" y="715"/>
                      <a:pt x="1521" y="712"/>
                    </a:cubicBezTo>
                    <a:cubicBezTo>
                      <a:pt x="1649" y="712"/>
                      <a:pt x="1983" y="768"/>
                      <a:pt x="2273" y="768"/>
                    </a:cubicBezTo>
                    <a:cubicBezTo>
                      <a:pt x="2525" y="768"/>
                      <a:pt x="2744" y="725"/>
                      <a:pt x="2763" y="567"/>
                    </a:cubicBezTo>
                    <a:cubicBezTo>
                      <a:pt x="2799" y="247"/>
                      <a:pt x="1609" y="0"/>
                      <a:pt x="11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6" name="Google Shape;1517;p55">
                <a:extLst>
                  <a:ext uri="{FF2B5EF4-FFF2-40B4-BE49-F238E27FC236}">
                    <a16:creationId xmlns:a16="http://schemas.microsoft.com/office/drawing/2014/main" id="{D9A238B8-1CC5-57D8-161B-099C5C2BE159}"/>
                  </a:ext>
                </a:extLst>
              </p:cNvPr>
              <p:cNvSpPr/>
              <p:nvPr/>
            </p:nvSpPr>
            <p:spPr>
              <a:xfrm flipH="1">
                <a:off x="7255647" y="4192458"/>
                <a:ext cx="865376" cy="526744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2464" extrusionOk="0">
                    <a:moveTo>
                      <a:pt x="549" y="1"/>
                    </a:moveTo>
                    <a:lnTo>
                      <a:pt x="1" y="1945"/>
                    </a:lnTo>
                    <a:cubicBezTo>
                      <a:pt x="608" y="2166"/>
                      <a:pt x="1328" y="2463"/>
                      <a:pt x="2049" y="2463"/>
                    </a:cubicBezTo>
                    <a:cubicBezTo>
                      <a:pt x="2191" y="2463"/>
                      <a:pt x="2332" y="2452"/>
                      <a:pt x="2473" y="2426"/>
                    </a:cubicBezTo>
                    <a:cubicBezTo>
                      <a:pt x="2568" y="2411"/>
                      <a:pt x="2657" y="2364"/>
                      <a:pt x="2722" y="2292"/>
                    </a:cubicBezTo>
                    <a:cubicBezTo>
                      <a:pt x="3108" y="2227"/>
                      <a:pt x="3194" y="2026"/>
                      <a:pt x="3194" y="2026"/>
                    </a:cubicBezTo>
                    <a:cubicBezTo>
                      <a:pt x="3535" y="1857"/>
                      <a:pt x="3594" y="1637"/>
                      <a:pt x="3594" y="1637"/>
                    </a:cubicBezTo>
                    <a:cubicBezTo>
                      <a:pt x="3594" y="1637"/>
                      <a:pt x="4048" y="1557"/>
                      <a:pt x="4045" y="1275"/>
                    </a:cubicBezTo>
                    <a:cubicBezTo>
                      <a:pt x="4042" y="961"/>
                      <a:pt x="3404" y="1136"/>
                      <a:pt x="2998" y="1017"/>
                    </a:cubicBezTo>
                    <a:cubicBezTo>
                      <a:pt x="2064" y="748"/>
                      <a:pt x="810" y="104"/>
                      <a:pt x="5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7" name="Google Shape;1518;p55">
                <a:extLst>
                  <a:ext uri="{FF2B5EF4-FFF2-40B4-BE49-F238E27FC236}">
                    <a16:creationId xmlns:a16="http://schemas.microsoft.com/office/drawing/2014/main" id="{52FC07F5-0580-B064-28BA-66959B52F463}"/>
                  </a:ext>
                </a:extLst>
              </p:cNvPr>
              <p:cNvSpPr/>
              <p:nvPr/>
            </p:nvSpPr>
            <p:spPr>
              <a:xfrm flipH="1">
                <a:off x="7352704" y="4496449"/>
                <a:ext cx="381809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66" extrusionOk="0">
                    <a:moveTo>
                      <a:pt x="7" y="0"/>
                    </a:moveTo>
                    <a:cubicBezTo>
                      <a:pt x="1" y="0"/>
                      <a:pt x="0" y="9"/>
                      <a:pt x="10" y="14"/>
                    </a:cubicBezTo>
                    <a:cubicBezTo>
                      <a:pt x="392" y="174"/>
                      <a:pt x="851" y="265"/>
                      <a:pt x="1290" y="265"/>
                    </a:cubicBezTo>
                    <a:cubicBezTo>
                      <a:pt x="1458" y="265"/>
                      <a:pt x="1623" y="252"/>
                      <a:pt x="1780" y="224"/>
                    </a:cubicBezTo>
                    <a:cubicBezTo>
                      <a:pt x="1783" y="224"/>
                      <a:pt x="1786" y="218"/>
                      <a:pt x="1786" y="215"/>
                    </a:cubicBezTo>
                    <a:cubicBezTo>
                      <a:pt x="1786" y="212"/>
                      <a:pt x="1783" y="209"/>
                      <a:pt x="1780" y="209"/>
                    </a:cubicBezTo>
                    <a:cubicBezTo>
                      <a:pt x="1628" y="212"/>
                      <a:pt x="1478" y="217"/>
                      <a:pt x="1328" y="217"/>
                    </a:cubicBezTo>
                    <a:cubicBezTo>
                      <a:pt x="1167" y="217"/>
                      <a:pt x="1007" y="211"/>
                      <a:pt x="846" y="191"/>
                    </a:cubicBezTo>
                    <a:cubicBezTo>
                      <a:pt x="561" y="156"/>
                      <a:pt x="292" y="76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58" name="Google Shape;1519;p55">
                <a:extLst>
                  <a:ext uri="{FF2B5EF4-FFF2-40B4-BE49-F238E27FC236}">
                    <a16:creationId xmlns:a16="http://schemas.microsoft.com/office/drawing/2014/main" id="{1BD38432-1293-7CE6-7DDD-D65617348637}"/>
                  </a:ext>
                </a:extLst>
              </p:cNvPr>
              <p:cNvSpPr/>
              <p:nvPr/>
            </p:nvSpPr>
            <p:spPr>
              <a:xfrm flipH="1">
                <a:off x="7437574" y="4611889"/>
                <a:ext cx="350169" cy="3228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51" extrusionOk="0">
                    <a:moveTo>
                      <a:pt x="14" y="1"/>
                    </a:moveTo>
                    <a:cubicBezTo>
                      <a:pt x="1" y="1"/>
                      <a:pt x="0" y="11"/>
                      <a:pt x="16" y="16"/>
                    </a:cubicBezTo>
                    <a:cubicBezTo>
                      <a:pt x="305" y="106"/>
                      <a:pt x="604" y="151"/>
                      <a:pt x="904" y="151"/>
                    </a:cubicBezTo>
                    <a:cubicBezTo>
                      <a:pt x="1149" y="151"/>
                      <a:pt x="1395" y="121"/>
                      <a:pt x="1635" y="61"/>
                    </a:cubicBezTo>
                    <a:cubicBezTo>
                      <a:pt x="1638" y="61"/>
                      <a:pt x="1638" y="55"/>
                      <a:pt x="1635" y="55"/>
                    </a:cubicBezTo>
                    <a:cubicBezTo>
                      <a:pt x="1365" y="86"/>
                      <a:pt x="1132" y="98"/>
                      <a:pt x="932" y="98"/>
                    </a:cubicBezTo>
                    <a:cubicBezTo>
                      <a:pt x="492" y="98"/>
                      <a:pt x="206" y="40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3" name="Google Shape;1520;p55">
                <a:extLst>
                  <a:ext uri="{FF2B5EF4-FFF2-40B4-BE49-F238E27FC236}">
                    <a16:creationId xmlns:a16="http://schemas.microsoft.com/office/drawing/2014/main" id="{9D4828E8-987B-FFA8-392E-64A6008B9D80}"/>
                  </a:ext>
                </a:extLst>
              </p:cNvPr>
              <p:cNvSpPr/>
              <p:nvPr/>
            </p:nvSpPr>
            <p:spPr>
              <a:xfrm flipH="1">
                <a:off x="7538264" y="4674739"/>
                <a:ext cx="277057" cy="22233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04" extrusionOk="0">
                    <a:moveTo>
                      <a:pt x="16" y="0"/>
                    </a:moveTo>
                    <a:cubicBezTo>
                      <a:pt x="2" y="0"/>
                      <a:pt x="1" y="13"/>
                      <a:pt x="14" y="16"/>
                    </a:cubicBezTo>
                    <a:cubicBezTo>
                      <a:pt x="296" y="71"/>
                      <a:pt x="488" y="103"/>
                      <a:pt x="701" y="103"/>
                    </a:cubicBezTo>
                    <a:cubicBezTo>
                      <a:pt x="868" y="103"/>
                      <a:pt x="1047" y="83"/>
                      <a:pt x="1292" y="39"/>
                    </a:cubicBezTo>
                    <a:cubicBezTo>
                      <a:pt x="1295" y="39"/>
                      <a:pt x="1295" y="33"/>
                      <a:pt x="1292" y="33"/>
                    </a:cubicBezTo>
                    <a:cubicBezTo>
                      <a:pt x="1070" y="49"/>
                      <a:pt x="886" y="60"/>
                      <a:pt x="709" y="60"/>
                    </a:cubicBezTo>
                    <a:cubicBezTo>
                      <a:pt x="490" y="60"/>
                      <a:pt x="280" y="44"/>
                      <a:pt x="20" y="1"/>
                    </a:cubicBezTo>
                    <a:cubicBezTo>
                      <a:pt x="19" y="1"/>
                      <a:pt x="17" y="0"/>
                      <a:pt x="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4" name="Google Shape;1521;p55">
                <a:extLst>
                  <a:ext uri="{FF2B5EF4-FFF2-40B4-BE49-F238E27FC236}">
                    <a16:creationId xmlns:a16="http://schemas.microsoft.com/office/drawing/2014/main" id="{1C14DDD9-2265-DAA6-D8CA-7361A3376A5B}"/>
                  </a:ext>
                </a:extLst>
              </p:cNvPr>
              <p:cNvSpPr/>
              <p:nvPr/>
            </p:nvSpPr>
            <p:spPr>
              <a:xfrm flipH="1">
                <a:off x="7856576" y="3683242"/>
                <a:ext cx="1107159" cy="101201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4734" extrusionOk="0">
                    <a:moveTo>
                      <a:pt x="940" y="1"/>
                    </a:moveTo>
                    <a:cubicBezTo>
                      <a:pt x="203" y="1"/>
                      <a:pt x="1" y="721"/>
                      <a:pt x="331" y="1286"/>
                    </a:cubicBezTo>
                    <a:cubicBezTo>
                      <a:pt x="1565" y="3397"/>
                      <a:pt x="3865" y="4734"/>
                      <a:pt x="3865" y="4734"/>
                    </a:cubicBezTo>
                    <a:lnTo>
                      <a:pt x="5179" y="2148"/>
                    </a:lnTo>
                    <a:cubicBezTo>
                      <a:pt x="5179" y="2148"/>
                      <a:pt x="2825" y="648"/>
                      <a:pt x="1580" y="144"/>
                    </a:cubicBezTo>
                    <a:cubicBezTo>
                      <a:pt x="1334" y="44"/>
                      <a:pt x="1121" y="1"/>
                      <a:pt x="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5" name="Google Shape;1522;p55">
                <a:extLst>
                  <a:ext uri="{FF2B5EF4-FFF2-40B4-BE49-F238E27FC236}">
                    <a16:creationId xmlns:a16="http://schemas.microsoft.com/office/drawing/2014/main" id="{E3956993-1DC3-C100-F67F-5742E81B45B6}"/>
                  </a:ext>
                </a:extLst>
              </p:cNvPr>
              <p:cNvSpPr/>
              <p:nvPr/>
            </p:nvSpPr>
            <p:spPr>
              <a:xfrm flipH="1">
                <a:off x="7965819" y="4100962"/>
                <a:ext cx="251404" cy="49980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338" extrusionOk="0">
                    <a:moveTo>
                      <a:pt x="1164" y="1"/>
                    </a:moveTo>
                    <a:cubicBezTo>
                      <a:pt x="1162" y="1"/>
                      <a:pt x="1160" y="2"/>
                      <a:pt x="1159" y="5"/>
                    </a:cubicBezTo>
                    <a:cubicBezTo>
                      <a:pt x="952" y="384"/>
                      <a:pt x="154" y="1958"/>
                      <a:pt x="6" y="2311"/>
                    </a:cubicBezTo>
                    <a:cubicBezTo>
                      <a:pt x="0" y="2326"/>
                      <a:pt x="3" y="2337"/>
                      <a:pt x="8" y="2337"/>
                    </a:cubicBezTo>
                    <a:cubicBezTo>
                      <a:pt x="12" y="2337"/>
                      <a:pt x="16" y="2333"/>
                      <a:pt x="21" y="2323"/>
                    </a:cubicBezTo>
                    <a:cubicBezTo>
                      <a:pt x="673" y="1208"/>
                      <a:pt x="984" y="396"/>
                      <a:pt x="1171" y="13"/>
                    </a:cubicBezTo>
                    <a:cubicBezTo>
                      <a:pt x="1175" y="7"/>
                      <a:pt x="1169" y="1"/>
                      <a:pt x="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6" name="Google Shape;1523;p55">
                <a:extLst>
                  <a:ext uri="{FF2B5EF4-FFF2-40B4-BE49-F238E27FC236}">
                    <a16:creationId xmlns:a16="http://schemas.microsoft.com/office/drawing/2014/main" id="{2341D71D-128F-7531-2015-F63721E95D56}"/>
                  </a:ext>
                </a:extLst>
              </p:cNvPr>
              <p:cNvSpPr/>
              <p:nvPr/>
            </p:nvSpPr>
            <p:spPr>
              <a:xfrm flipH="1">
                <a:off x="6597426" y="1843050"/>
                <a:ext cx="676823" cy="606055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2835" extrusionOk="0">
                    <a:moveTo>
                      <a:pt x="1672" y="0"/>
                    </a:moveTo>
                    <a:cubicBezTo>
                      <a:pt x="1605" y="0"/>
                      <a:pt x="1537" y="5"/>
                      <a:pt x="1468" y="15"/>
                    </a:cubicBezTo>
                    <a:cubicBezTo>
                      <a:pt x="555" y="142"/>
                      <a:pt x="7" y="1097"/>
                      <a:pt x="356" y="1954"/>
                    </a:cubicBezTo>
                    <a:lnTo>
                      <a:pt x="1" y="2568"/>
                    </a:lnTo>
                    <a:lnTo>
                      <a:pt x="1" y="2568"/>
                    </a:lnTo>
                    <a:lnTo>
                      <a:pt x="709" y="2461"/>
                    </a:lnTo>
                    <a:cubicBezTo>
                      <a:pt x="975" y="2705"/>
                      <a:pt x="1320" y="2834"/>
                      <a:pt x="1669" y="2834"/>
                    </a:cubicBezTo>
                    <a:cubicBezTo>
                      <a:pt x="1838" y="2834"/>
                      <a:pt x="2008" y="2804"/>
                      <a:pt x="2171" y="2742"/>
                    </a:cubicBezTo>
                    <a:cubicBezTo>
                      <a:pt x="2672" y="2553"/>
                      <a:pt x="3022" y="2096"/>
                      <a:pt x="3078" y="1562"/>
                    </a:cubicBezTo>
                    <a:lnTo>
                      <a:pt x="3078" y="1565"/>
                    </a:lnTo>
                    <a:cubicBezTo>
                      <a:pt x="3166" y="716"/>
                      <a:pt x="2496" y="0"/>
                      <a:pt x="1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7" name="Google Shape;1524;p55">
                <a:extLst>
                  <a:ext uri="{FF2B5EF4-FFF2-40B4-BE49-F238E27FC236}">
                    <a16:creationId xmlns:a16="http://schemas.microsoft.com/office/drawing/2014/main" id="{306652CD-06CC-014D-45B7-604AB1F9C521}"/>
                  </a:ext>
                </a:extLst>
              </p:cNvPr>
              <p:cNvSpPr/>
              <p:nvPr/>
            </p:nvSpPr>
            <p:spPr>
              <a:xfrm flipH="1">
                <a:off x="6613887" y="1839416"/>
                <a:ext cx="670410" cy="611827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2862" extrusionOk="0">
                    <a:moveTo>
                      <a:pt x="3020" y="873"/>
                    </a:moveTo>
                    <a:cubicBezTo>
                      <a:pt x="3085" y="1027"/>
                      <a:pt x="3124" y="1191"/>
                      <a:pt x="3132" y="1359"/>
                    </a:cubicBezTo>
                    <a:lnTo>
                      <a:pt x="3132" y="1359"/>
                    </a:lnTo>
                    <a:cubicBezTo>
                      <a:pt x="3124" y="1185"/>
                      <a:pt x="3084" y="1022"/>
                      <a:pt x="3020" y="873"/>
                    </a:cubicBezTo>
                    <a:close/>
                    <a:moveTo>
                      <a:pt x="3132" y="1359"/>
                    </a:moveTo>
                    <a:lnTo>
                      <a:pt x="3132" y="1359"/>
                    </a:lnTo>
                    <a:cubicBezTo>
                      <a:pt x="3135" y="1431"/>
                      <a:pt x="3133" y="1504"/>
                      <a:pt x="3125" y="1579"/>
                    </a:cubicBezTo>
                    <a:cubicBezTo>
                      <a:pt x="3133" y="1506"/>
                      <a:pt x="3135" y="1432"/>
                      <a:pt x="3132" y="1359"/>
                    </a:cubicBezTo>
                    <a:close/>
                    <a:moveTo>
                      <a:pt x="3125" y="1579"/>
                    </a:moveTo>
                    <a:cubicBezTo>
                      <a:pt x="3120" y="1626"/>
                      <a:pt x="3113" y="1672"/>
                      <a:pt x="3104" y="1718"/>
                    </a:cubicBezTo>
                    <a:lnTo>
                      <a:pt x="3104" y="1718"/>
                    </a:lnTo>
                    <a:cubicBezTo>
                      <a:pt x="3113" y="1672"/>
                      <a:pt x="3120" y="1626"/>
                      <a:pt x="3125" y="1579"/>
                    </a:cubicBezTo>
                    <a:close/>
                    <a:moveTo>
                      <a:pt x="1705" y="1"/>
                    </a:moveTo>
                    <a:cubicBezTo>
                      <a:pt x="1217" y="1"/>
                      <a:pt x="735" y="248"/>
                      <a:pt x="466" y="714"/>
                    </a:cubicBezTo>
                    <a:cubicBezTo>
                      <a:pt x="243" y="1095"/>
                      <a:pt x="211" y="1557"/>
                      <a:pt x="374" y="1966"/>
                    </a:cubicBezTo>
                    <a:lnTo>
                      <a:pt x="374" y="1966"/>
                    </a:lnTo>
                    <a:lnTo>
                      <a:pt x="24" y="2570"/>
                    </a:lnTo>
                    <a:lnTo>
                      <a:pt x="0" y="2614"/>
                    </a:lnTo>
                    <a:lnTo>
                      <a:pt x="51" y="2605"/>
                    </a:lnTo>
                    <a:lnTo>
                      <a:pt x="750" y="2500"/>
                    </a:lnTo>
                    <a:lnTo>
                      <a:pt x="750" y="2500"/>
                    </a:lnTo>
                    <a:cubicBezTo>
                      <a:pt x="947" y="2674"/>
                      <a:pt x="1187" y="2793"/>
                      <a:pt x="1444" y="2840"/>
                    </a:cubicBezTo>
                    <a:cubicBezTo>
                      <a:pt x="1509" y="2851"/>
                      <a:pt x="1574" y="2857"/>
                      <a:pt x="1640" y="2860"/>
                    </a:cubicBezTo>
                    <a:cubicBezTo>
                      <a:pt x="1658" y="2861"/>
                      <a:pt x="1676" y="2861"/>
                      <a:pt x="1694" y="2861"/>
                    </a:cubicBezTo>
                    <a:cubicBezTo>
                      <a:pt x="1743" y="2861"/>
                      <a:pt x="1791" y="2859"/>
                      <a:pt x="1838" y="2854"/>
                    </a:cubicBezTo>
                    <a:cubicBezTo>
                      <a:pt x="1969" y="2842"/>
                      <a:pt x="2096" y="2813"/>
                      <a:pt x="2221" y="2765"/>
                    </a:cubicBezTo>
                    <a:cubicBezTo>
                      <a:pt x="2342" y="2718"/>
                      <a:pt x="2458" y="2653"/>
                      <a:pt x="2562" y="2576"/>
                    </a:cubicBezTo>
                    <a:cubicBezTo>
                      <a:pt x="2668" y="2496"/>
                      <a:pt x="2760" y="2404"/>
                      <a:pt x="2840" y="2300"/>
                    </a:cubicBezTo>
                    <a:cubicBezTo>
                      <a:pt x="2972" y="2127"/>
                      <a:pt x="3062" y="1928"/>
                      <a:pt x="3104" y="1718"/>
                    </a:cubicBezTo>
                    <a:lnTo>
                      <a:pt x="3104" y="1718"/>
                    </a:lnTo>
                    <a:cubicBezTo>
                      <a:pt x="3061" y="1930"/>
                      <a:pt x="2969" y="2129"/>
                      <a:pt x="2835" y="2300"/>
                    </a:cubicBezTo>
                    <a:cubicBezTo>
                      <a:pt x="2796" y="2353"/>
                      <a:pt x="2752" y="2401"/>
                      <a:pt x="2707" y="2448"/>
                    </a:cubicBezTo>
                    <a:cubicBezTo>
                      <a:pt x="2660" y="2493"/>
                      <a:pt x="2609" y="2531"/>
                      <a:pt x="2556" y="2570"/>
                    </a:cubicBezTo>
                    <a:cubicBezTo>
                      <a:pt x="2452" y="2650"/>
                      <a:pt x="2336" y="2712"/>
                      <a:pt x="2215" y="2756"/>
                    </a:cubicBezTo>
                    <a:cubicBezTo>
                      <a:pt x="2059" y="2814"/>
                      <a:pt x="1895" y="2842"/>
                      <a:pt x="1731" y="2842"/>
                    </a:cubicBezTo>
                    <a:cubicBezTo>
                      <a:pt x="1702" y="2842"/>
                      <a:pt x="1672" y="2841"/>
                      <a:pt x="1643" y="2840"/>
                    </a:cubicBezTo>
                    <a:cubicBezTo>
                      <a:pt x="1577" y="2837"/>
                      <a:pt x="1512" y="2828"/>
                      <a:pt x="1450" y="2816"/>
                    </a:cubicBezTo>
                    <a:cubicBezTo>
                      <a:pt x="1195" y="2765"/>
                      <a:pt x="961" y="2644"/>
                      <a:pt x="771" y="2466"/>
                    </a:cubicBezTo>
                    <a:lnTo>
                      <a:pt x="762" y="2460"/>
                    </a:lnTo>
                    <a:lnTo>
                      <a:pt x="753" y="2460"/>
                    </a:lnTo>
                    <a:lnTo>
                      <a:pt x="95" y="2551"/>
                    </a:lnTo>
                    <a:lnTo>
                      <a:pt x="95" y="2551"/>
                    </a:lnTo>
                    <a:lnTo>
                      <a:pt x="427" y="1983"/>
                    </a:lnTo>
                    <a:lnTo>
                      <a:pt x="433" y="1971"/>
                    </a:lnTo>
                    <a:lnTo>
                      <a:pt x="427" y="1959"/>
                    </a:lnTo>
                    <a:cubicBezTo>
                      <a:pt x="267" y="1562"/>
                      <a:pt x="297" y="1114"/>
                      <a:pt x="507" y="740"/>
                    </a:cubicBezTo>
                    <a:cubicBezTo>
                      <a:pt x="614" y="557"/>
                      <a:pt x="759" y="399"/>
                      <a:pt x="934" y="278"/>
                    </a:cubicBezTo>
                    <a:cubicBezTo>
                      <a:pt x="1186" y="105"/>
                      <a:pt x="1459" y="27"/>
                      <a:pt x="1726" y="27"/>
                    </a:cubicBezTo>
                    <a:cubicBezTo>
                      <a:pt x="2278" y="27"/>
                      <a:pt x="2798" y="362"/>
                      <a:pt x="3020" y="873"/>
                    </a:cubicBezTo>
                    <a:lnTo>
                      <a:pt x="3020" y="873"/>
                    </a:lnTo>
                    <a:cubicBezTo>
                      <a:pt x="2947" y="701"/>
                      <a:pt x="2839" y="542"/>
                      <a:pt x="2701" y="408"/>
                    </a:cubicBezTo>
                    <a:cubicBezTo>
                      <a:pt x="2421" y="133"/>
                      <a:pt x="2061" y="1"/>
                      <a:pt x="1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8" name="Google Shape;1525;p55">
                <a:extLst>
                  <a:ext uri="{FF2B5EF4-FFF2-40B4-BE49-F238E27FC236}">
                    <a16:creationId xmlns:a16="http://schemas.microsoft.com/office/drawing/2014/main" id="{24FBBA72-C152-954F-6B69-D31AE0918EDA}"/>
                  </a:ext>
                </a:extLst>
              </p:cNvPr>
              <p:cNvSpPr/>
              <p:nvPr/>
            </p:nvSpPr>
            <p:spPr>
              <a:xfrm>
                <a:off x="6754340" y="1974736"/>
                <a:ext cx="328576" cy="3437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608" extrusionOk="0">
                    <a:moveTo>
                      <a:pt x="1294" y="1"/>
                    </a:moveTo>
                    <a:lnTo>
                      <a:pt x="558" y="1154"/>
                    </a:lnTo>
                    <a:lnTo>
                      <a:pt x="206" y="795"/>
                    </a:lnTo>
                    <a:lnTo>
                      <a:pt x="1" y="997"/>
                    </a:lnTo>
                    <a:lnTo>
                      <a:pt x="609" y="1608"/>
                    </a:lnTo>
                    <a:lnTo>
                      <a:pt x="1537" y="155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99" name="Google Shape;1526;p55">
                <a:extLst>
                  <a:ext uri="{FF2B5EF4-FFF2-40B4-BE49-F238E27FC236}">
                    <a16:creationId xmlns:a16="http://schemas.microsoft.com/office/drawing/2014/main" id="{D7715BAD-E057-1C7D-0533-5B602598E651}"/>
                  </a:ext>
                </a:extLst>
              </p:cNvPr>
              <p:cNvSpPr/>
              <p:nvPr/>
            </p:nvSpPr>
            <p:spPr>
              <a:xfrm flipH="1">
                <a:off x="5713031" y="4131532"/>
                <a:ext cx="1305112" cy="1011797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733" extrusionOk="0">
                    <a:moveTo>
                      <a:pt x="0" y="1"/>
                    </a:moveTo>
                    <a:lnTo>
                      <a:pt x="0" y="4733"/>
                    </a:lnTo>
                    <a:lnTo>
                      <a:pt x="6105" y="4733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0" name="Google Shape;1527;p55">
                <a:extLst>
                  <a:ext uri="{FF2B5EF4-FFF2-40B4-BE49-F238E27FC236}">
                    <a16:creationId xmlns:a16="http://schemas.microsoft.com/office/drawing/2014/main" id="{3616C1EC-19FD-EE09-480F-ACAB41B668F2}"/>
                  </a:ext>
                </a:extLst>
              </p:cNvPr>
              <p:cNvSpPr/>
              <p:nvPr/>
            </p:nvSpPr>
            <p:spPr>
              <a:xfrm flipH="1">
                <a:off x="6523676" y="4131532"/>
                <a:ext cx="494467" cy="101179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733" extrusionOk="0">
                    <a:moveTo>
                      <a:pt x="0" y="1"/>
                    </a:moveTo>
                    <a:lnTo>
                      <a:pt x="0" y="4733"/>
                    </a:lnTo>
                    <a:lnTo>
                      <a:pt x="2313" y="4733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1" name="Google Shape;1528;p55">
                <a:extLst>
                  <a:ext uri="{FF2B5EF4-FFF2-40B4-BE49-F238E27FC236}">
                    <a16:creationId xmlns:a16="http://schemas.microsoft.com/office/drawing/2014/main" id="{8C9795F4-6F8B-68BB-8FC0-966F7B944F11}"/>
                  </a:ext>
                </a:extLst>
              </p:cNvPr>
              <p:cNvSpPr/>
              <p:nvPr/>
            </p:nvSpPr>
            <p:spPr>
              <a:xfrm flipH="1">
                <a:off x="6557878" y="4202078"/>
                <a:ext cx="426702" cy="872206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080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824" y="335"/>
                      <a:pt x="1655" y="673"/>
                      <a:pt x="1486" y="1014"/>
                    </a:cubicBezTo>
                    <a:lnTo>
                      <a:pt x="985" y="2031"/>
                    </a:lnTo>
                    <a:lnTo>
                      <a:pt x="490" y="3054"/>
                    </a:lnTo>
                    <a:cubicBezTo>
                      <a:pt x="324" y="3392"/>
                      <a:pt x="164" y="3736"/>
                      <a:pt x="1" y="4080"/>
                    </a:cubicBezTo>
                    <a:cubicBezTo>
                      <a:pt x="172" y="3745"/>
                      <a:pt x="344" y="3407"/>
                      <a:pt x="510" y="3069"/>
                    </a:cubicBezTo>
                    <a:lnTo>
                      <a:pt x="1012" y="2049"/>
                    </a:lnTo>
                    <a:lnTo>
                      <a:pt x="1507" y="1029"/>
                    </a:lnTo>
                    <a:cubicBezTo>
                      <a:pt x="1673" y="688"/>
                      <a:pt x="1836" y="344"/>
                      <a:pt x="1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2" name="Google Shape;1529;p55">
                <a:extLst>
                  <a:ext uri="{FF2B5EF4-FFF2-40B4-BE49-F238E27FC236}">
                    <a16:creationId xmlns:a16="http://schemas.microsoft.com/office/drawing/2014/main" id="{F80FF022-23A8-4E7E-8EDB-F9B6E657D541}"/>
                  </a:ext>
                </a:extLst>
              </p:cNvPr>
              <p:cNvSpPr/>
              <p:nvPr/>
            </p:nvSpPr>
            <p:spPr>
              <a:xfrm flipH="1">
                <a:off x="6557878" y="4201437"/>
                <a:ext cx="426702" cy="872206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0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4" y="344"/>
                      <a:pt x="327" y="688"/>
                      <a:pt x="490" y="1029"/>
                    </a:cubicBezTo>
                    <a:lnTo>
                      <a:pt x="985" y="2052"/>
                    </a:lnTo>
                    <a:lnTo>
                      <a:pt x="1486" y="3069"/>
                    </a:lnTo>
                    <a:cubicBezTo>
                      <a:pt x="1655" y="3407"/>
                      <a:pt x="1824" y="3745"/>
                      <a:pt x="1996" y="4080"/>
                    </a:cubicBezTo>
                    <a:cubicBezTo>
                      <a:pt x="1836" y="3739"/>
                      <a:pt x="1673" y="3395"/>
                      <a:pt x="1507" y="3054"/>
                    </a:cubicBezTo>
                    <a:lnTo>
                      <a:pt x="1012" y="2031"/>
                    </a:lnTo>
                    <a:lnTo>
                      <a:pt x="510" y="1014"/>
                    </a:lnTo>
                    <a:cubicBezTo>
                      <a:pt x="341" y="676"/>
                      <a:pt x="172" y="33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3" name="Google Shape;1530;p55">
                <a:extLst>
                  <a:ext uri="{FF2B5EF4-FFF2-40B4-BE49-F238E27FC236}">
                    <a16:creationId xmlns:a16="http://schemas.microsoft.com/office/drawing/2014/main" id="{E17BA8DA-02A4-EEF0-35DE-75B5B94F8775}"/>
                  </a:ext>
                </a:extLst>
              </p:cNvPr>
              <p:cNvSpPr/>
              <p:nvPr/>
            </p:nvSpPr>
            <p:spPr>
              <a:xfrm flipH="1">
                <a:off x="6697262" y="4131532"/>
                <a:ext cx="149859" cy="12399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80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701" y="57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4" name="Google Shape;1531;p55">
                <a:extLst>
                  <a:ext uri="{FF2B5EF4-FFF2-40B4-BE49-F238E27FC236}">
                    <a16:creationId xmlns:a16="http://schemas.microsoft.com/office/drawing/2014/main" id="{885065F2-DA93-1275-FFB9-5C3B7B7C14C3}"/>
                  </a:ext>
                </a:extLst>
              </p:cNvPr>
              <p:cNvSpPr/>
              <p:nvPr/>
            </p:nvSpPr>
            <p:spPr>
              <a:xfrm flipH="1">
                <a:off x="5759843" y="3775380"/>
                <a:ext cx="1008608" cy="356364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667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4718" y="1667"/>
                    </a:lnTo>
                    <a:lnTo>
                      <a:pt x="4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5" name="Google Shape;1532;p55">
                <a:extLst>
                  <a:ext uri="{FF2B5EF4-FFF2-40B4-BE49-F238E27FC236}">
                    <a16:creationId xmlns:a16="http://schemas.microsoft.com/office/drawing/2014/main" id="{3E226D5D-269D-DDA8-5D6A-3989F53E9E21}"/>
                  </a:ext>
                </a:extLst>
              </p:cNvPr>
              <p:cNvSpPr/>
              <p:nvPr/>
            </p:nvSpPr>
            <p:spPr>
              <a:xfrm flipH="1">
                <a:off x="6460182" y="3775380"/>
                <a:ext cx="308269" cy="356364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667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441" y="1667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6" name="Google Shape;1533;p55">
                <a:extLst>
                  <a:ext uri="{FF2B5EF4-FFF2-40B4-BE49-F238E27FC236}">
                    <a16:creationId xmlns:a16="http://schemas.microsoft.com/office/drawing/2014/main" id="{8D344A92-8D4A-453B-5DEE-8A5F4B724A12}"/>
                  </a:ext>
                </a:extLst>
              </p:cNvPr>
              <p:cNvSpPr/>
              <p:nvPr/>
            </p:nvSpPr>
            <p:spPr>
              <a:xfrm flipH="1">
                <a:off x="6481132" y="3799536"/>
                <a:ext cx="266368" cy="30826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42" extrusionOk="0">
                    <a:moveTo>
                      <a:pt x="1246" y="0"/>
                    </a:moveTo>
                    <a:cubicBezTo>
                      <a:pt x="1136" y="119"/>
                      <a:pt x="1032" y="238"/>
                      <a:pt x="928" y="359"/>
                    </a:cubicBezTo>
                    <a:lnTo>
                      <a:pt x="614" y="718"/>
                    </a:lnTo>
                    <a:lnTo>
                      <a:pt x="306" y="1080"/>
                    </a:lnTo>
                    <a:cubicBezTo>
                      <a:pt x="202" y="1198"/>
                      <a:pt x="101" y="1320"/>
                      <a:pt x="0" y="1441"/>
                    </a:cubicBezTo>
                    <a:cubicBezTo>
                      <a:pt x="107" y="1323"/>
                      <a:pt x="214" y="1201"/>
                      <a:pt x="318" y="1083"/>
                    </a:cubicBezTo>
                    <a:lnTo>
                      <a:pt x="632" y="724"/>
                    </a:lnTo>
                    <a:lnTo>
                      <a:pt x="940" y="365"/>
                    </a:lnTo>
                    <a:cubicBezTo>
                      <a:pt x="1041" y="243"/>
                      <a:pt x="1145" y="122"/>
                      <a:pt x="1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7" name="Google Shape;1534;p55">
                <a:extLst>
                  <a:ext uri="{FF2B5EF4-FFF2-40B4-BE49-F238E27FC236}">
                    <a16:creationId xmlns:a16="http://schemas.microsoft.com/office/drawing/2014/main" id="{90DAC4BE-E861-AFA9-474A-DDD22BAC8AC9}"/>
                  </a:ext>
                </a:extLst>
              </p:cNvPr>
              <p:cNvSpPr/>
              <p:nvPr/>
            </p:nvSpPr>
            <p:spPr>
              <a:xfrm flipH="1">
                <a:off x="6481774" y="3799536"/>
                <a:ext cx="265727" cy="30826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4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1" y="122"/>
                      <a:pt x="202" y="243"/>
                      <a:pt x="306" y="365"/>
                    </a:cubicBezTo>
                    <a:lnTo>
                      <a:pt x="614" y="724"/>
                    </a:lnTo>
                    <a:lnTo>
                      <a:pt x="928" y="1083"/>
                    </a:lnTo>
                    <a:cubicBezTo>
                      <a:pt x="1032" y="1201"/>
                      <a:pt x="1136" y="1323"/>
                      <a:pt x="1243" y="1441"/>
                    </a:cubicBezTo>
                    <a:cubicBezTo>
                      <a:pt x="1145" y="1320"/>
                      <a:pt x="1041" y="1198"/>
                      <a:pt x="940" y="1080"/>
                    </a:cubicBezTo>
                    <a:lnTo>
                      <a:pt x="632" y="718"/>
                    </a:lnTo>
                    <a:lnTo>
                      <a:pt x="318" y="359"/>
                    </a:lnTo>
                    <a:cubicBezTo>
                      <a:pt x="214" y="238"/>
                      <a:pt x="107" y="11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8" name="Google Shape;1535;p55">
                <a:extLst>
                  <a:ext uri="{FF2B5EF4-FFF2-40B4-BE49-F238E27FC236}">
                    <a16:creationId xmlns:a16="http://schemas.microsoft.com/office/drawing/2014/main" id="{89808704-0B92-DEA3-7A9F-B081DE7A5EB4}"/>
                  </a:ext>
                </a:extLst>
              </p:cNvPr>
              <p:cNvSpPr/>
              <p:nvPr/>
            </p:nvSpPr>
            <p:spPr>
              <a:xfrm flipH="1">
                <a:off x="6567927" y="3775380"/>
                <a:ext cx="94063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90" extrusionOk="0">
                    <a:moveTo>
                      <a:pt x="1" y="1"/>
                    </a:moveTo>
                    <a:lnTo>
                      <a:pt x="1" y="389"/>
                    </a:lnTo>
                    <a:lnTo>
                      <a:pt x="439" y="389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09" name="Google Shape;1536;p55">
                <a:extLst>
                  <a:ext uri="{FF2B5EF4-FFF2-40B4-BE49-F238E27FC236}">
                    <a16:creationId xmlns:a16="http://schemas.microsoft.com/office/drawing/2014/main" id="{5A143710-1140-313F-C078-3A02C6839C48}"/>
                  </a:ext>
                </a:extLst>
              </p:cNvPr>
              <p:cNvSpPr/>
              <p:nvPr/>
            </p:nvSpPr>
            <p:spPr>
              <a:xfrm flipH="1">
                <a:off x="5759844" y="4005404"/>
                <a:ext cx="700553" cy="126342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591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3277" y="591"/>
                    </a:lnTo>
                    <a:lnTo>
                      <a:pt x="3277" y="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6" name="Google Shape;1537;p55">
              <a:extLst>
                <a:ext uri="{FF2B5EF4-FFF2-40B4-BE49-F238E27FC236}">
                  <a16:creationId xmlns:a16="http://schemas.microsoft.com/office/drawing/2014/main" id="{6EB7B0EE-88E5-0D15-24CB-AA301DB1E7C1}"/>
                </a:ext>
              </a:extLst>
            </p:cNvPr>
            <p:cNvGrpSpPr/>
            <p:nvPr/>
          </p:nvGrpSpPr>
          <p:grpSpPr>
            <a:xfrm>
              <a:off x="8407313" y="1860131"/>
              <a:ext cx="463619" cy="554249"/>
              <a:chOff x="6417862" y="1441950"/>
              <a:chExt cx="417788" cy="499458"/>
            </a:xfrm>
          </p:grpSpPr>
          <p:sp>
            <p:nvSpPr>
              <p:cNvPr id="7" name="Google Shape;1538;p55">
                <a:extLst>
                  <a:ext uri="{FF2B5EF4-FFF2-40B4-BE49-F238E27FC236}">
                    <a16:creationId xmlns:a16="http://schemas.microsoft.com/office/drawing/2014/main" id="{7423B454-85AC-289C-9007-32E6CEF4B231}"/>
                  </a:ext>
                </a:extLst>
              </p:cNvPr>
              <p:cNvSpPr/>
              <p:nvPr/>
            </p:nvSpPr>
            <p:spPr>
              <a:xfrm>
                <a:off x="6435399" y="1441950"/>
                <a:ext cx="400251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" name="Google Shape;1539;p55">
                <a:extLst>
                  <a:ext uri="{FF2B5EF4-FFF2-40B4-BE49-F238E27FC236}">
                    <a16:creationId xmlns:a16="http://schemas.microsoft.com/office/drawing/2014/main" id="{758455C8-9518-9562-8B40-A071F5CC9AEC}"/>
                  </a:ext>
                </a:extLst>
              </p:cNvPr>
              <p:cNvSpPr/>
              <p:nvPr/>
            </p:nvSpPr>
            <p:spPr>
              <a:xfrm>
                <a:off x="6417862" y="1441950"/>
                <a:ext cx="400168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2004" name="Group 2003">
            <a:extLst>
              <a:ext uri="{FF2B5EF4-FFF2-40B4-BE49-F238E27FC236}">
                <a16:creationId xmlns:a16="http://schemas.microsoft.com/office/drawing/2014/main" id="{F63ABBA6-564B-9D71-F660-EDE80F4A69CC}"/>
              </a:ext>
            </a:extLst>
          </p:cNvPr>
          <p:cNvGrpSpPr/>
          <p:nvPr/>
        </p:nvGrpSpPr>
        <p:grpSpPr>
          <a:xfrm>
            <a:off x="13425967" y="502449"/>
            <a:ext cx="1897934" cy="4269194"/>
            <a:chOff x="6956791" y="824881"/>
            <a:chExt cx="1897934" cy="4269194"/>
          </a:xfrm>
        </p:grpSpPr>
        <p:grpSp>
          <p:nvGrpSpPr>
            <p:cNvPr id="2005" name="Group 2004">
              <a:extLst>
                <a:ext uri="{FF2B5EF4-FFF2-40B4-BE49-F238E27FC236}">
                  <a16:creationId xmlns:a16="http://schemas.microsoft.com/office/drawing/2014/main" id="{D457AAF5-F0B9-5DF0-0FF8-AA74F6F9E525}"/>
                </a:ext>
              </a:extLst>
            </p:cNvPr>
            <p:cNvGrpSpPr/>
            <p:nvPr/>
          </p:nvGrpSpPr>
          <p:grpSpPr>
            <a:xfrm>
              <a:off x="6956791" y="1329637"/>
              <a:ext cx="1897934" cy="3764438"/>
              <a:chOff x="6956791" y="1329637"/>
              <a:chExt cx="1897934" cy="3764438"/>
            </a:xfrm>
          </p:grpSpPr>
          <p:sp>
            <p:nvSpPr>
              <p:cNvPr id="2012" name="Google Shape;2288;p73">
                <a:extLst>
                  <a:ext uri="{FF2B5EF4-FFF2-40B4-BE49-F238E27FC236}">
                    <a16:creationId xmlns:a16="http://schemas.microsoft.com/office/drawing/2014/main" id="{F7757928-0B6D-1459-8D0C-B0EE237EE53A}"/>
                  </a:ext>
                </a:extLst>
              </p:cNvPr>
              <p:cNvSpPr/>
              <p:nvPr/>
            </p:nvSpPr>
            <p:spPr>
              <a:xfrm flipH="1">
                <a:off x="6956791" y="4800575"/>
                <a:ext cx="1897934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300;p73">
                <a:extLst>
                  <a:ext uri="{FF2B5EF4-FFF2-40B4-BE49-F238E27FC236}">
                    <a16:creationId xmlns:a16="http://schemas.microsoft.com/office/drawing/2014/main" id="{1CDF3B4F-2DA8-5751-E86C-444893EE3DA0}"/>
                  </a:ext>
                </a:extLst>
              </p:cNvPr>
              <p:cNvSpPr/>
              <p:nvPr/>
            </p:nvSpPr>
            <p:spPr>
              <a:xfrm>
                <a:off x="7570602" y="1704025"/>
                <a:ext cx="4129" cy="1376"/>
              </a:xfrm>
              <a:custGeom>
                <a:avLst/>
                <a:gdLst/>
                <a:ahLst/>
                <a:cxnLst/>
                <a:rect l="l" t="t" r="r" b="b"/>
                <a:pathLst>
                  <a:path w="21" h="7" extrusionOk="0">
                    <a:moveTo>
                      <a:pt x="3" y="1"/>
                    </a:moveTo>
                    <a:cubicBezTo>
                      <a:pt x="0" y="1"/>
                      <a:pt x="0" y="4"/>
                      <a:pt x="0" y="7"/>
                    </a:cubicBez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301;p73">
                <a:extLst>
                  <a:ext uri="{FF2B5EF4-FFF2-40B4-BE49-F238E27FC236}">
                    <a16:creationId xmlns:a16="http://schemas.microsoft.com/office/drawing/2014/main" id="{156CE56B-DB66-B9BA-9125-C0EE780EEB69}"/>
                  </a:ext>
                </a:extLst>
              </p:cNvPr>
              <p:cNvSpPr/>
              <p:nvPr/>
            </p:nvSpPr>
            <p:spPr>
              <a:xfrm>
                <a:off x="7688975" y="4696575"/>
                <a:ext cx="2360" cy="1376"/>
              </a:xfrm>
              <a:custGeom>
                <a:avLst/>
                <a:gdLst/>
                <a:ahLst/>
                <a:cxnLst/>
                <a:rect l="l" t="t" r="r" b="b"/>
                <a:pathLst>
                  <a:path w="12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302;p73">
                <a:extLst>
                  <a:ext uri="{FF2B5EF4-FFF2-40B4-BE49-F238E27FC236}">
                    <a16:creationId xmlns:a16="http://schemas.microsoft.com/office/drawing/2014/main" id="{8AAE6AC0-F7AF-8935-439E-78FD270CFFBF}"/>
                  </a:ext>
                </a:extLst>
              </p:cNvPr>
              <p:cNvSpPr/>
              <p:nvPr/>
            </p:nvSpPr>
            <p:spPr>
              <a:xfrm>
                <a:off x="7409560" y="4308816"/>
                <a:ext cx="757625" cy="67720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444" extrusionOk="0">
                    <a:moveTo>
                      <a:pt x="3686" y="1"/>
                    </a:moveTo>
                    <a:lnTo>
                      <a:pt x="1412" y="24"/>
                    </a:lnTo>
                    <a:lnTo>
                      <a:pt x="1638" y="1771"/>
                    </a:lnTo>
                    <a:lnTo>
                      <a:pt x="1640" y="1839"/>
                    </a:lnTo>
                    <a:lnTo>
                      <a:pt x="1652" y="2201"/>
                    </a:lnTo>
                    <a:lnTo>
                      <a:pt x="1652" y="2236"/>
                    </a:lnTo>
                    <a:cubicBezTo>
                      <a:pt x="1652" y="2236"/>
                      <a:pt x="360" y="2835"/>
                      <a:pt x="232" y="2942"/>
                    </a:cubicBezTo>
                    <a:cubicBezTo>
                      <a:pt x="102" y="3045"/>
                      <a:pt x="1" y="3392"/>
                      <a:pt x="120" y="3431"/>
                    </a:cubicBezTo>
                    <a:cubicBezTo>
                      <a:pt x="149" y="3440"/>
                      <a:pt x="374" y="3444"/>
                      <a:pt x="699" y="3444"/>
                    </a:cubicBezTo>
                    <a:cubicBezTo>
                      <a:pt x="1705" y="3444"/>
                      <a:pt x="3668" y="3405"/>
                      <a:pt x="3766" y="3342"/>
                    </a:cubicBezTo>
                    <a:cubicBezTo>
                      <a:pt x="3817" y="3309"/>
                      <a:pt x="3837" y="2814"/>
                      <a:pt x="3846" y="2215"/>
                    </a:cubicBezTo>
                    <a:lnTo>
                      <a:pt x="3846" y="2195"/>
                    </a:lnTo>
                    <a:cubicBezTo>
                      <a:pt x="3846" y="2073"/>
                      <a:pt x="3852" y="1946"/>
                      <a:pt x="3852" y="1815"/>
                    </a:cubicBezTo>
                    <a:lnTo>
                      <a:pt x="3852" y="1765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303;p73">
                <a:extLst>
                  <a:ext uri="{FF2B5EF4-FFF2-40B4-BE49-F238E27FC236}">
                    <a16:creationId xmlns:a16="http://schemas.microsoft.com/office/drawing/2014/main" id="{BC41682C-8716-27D5-84ED-B90D02FF780B}"/>
                  </a:ext>
                </a:extLst>
              </p:cNvPr>
              <p:cNvSpPr/>
              <p:nvPr/>
            </p:nvSpPr>
            <p:spPr>
              <a:xfrm>
                <a:off x="7409560" y="4655676"/>
                <a:ext cx="757625" cy="33034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680" extrusionOk="0">
                    <a:moveTo>
                      <a:pt x="3852" y="1"/>
                    </a:moveTo>
                    <a:lnTo>
                      <a:pt x="1638" y="7"/>
                    </a:lnTo>
                    <a:lnTo>
                      <a:pt x="1640" y="75"/>
                    </a:lnTo>
                    <a:lnTo>
                      <a:pt x="1655" y="437"/>
                    </a:lnTo>
                    <a:lnTo>
                      <a:pt x="1655" y="472"/>
                    </a:lnTo>
                    <a:cubicBezTo>
                      <a:pt x="1655" y="472"/>
                      <a:pt x="360" y="1071"/>
                      <a:pt x="232" y="1178"/>
                    </a:cubicBezTo>
                    <a:cubicBezTo>
                      <a:pt x="102" y="1281"/>
                      <a:pt x="1" y="1628"/>
                      <a:pt x="120" y="1667"/>
                    </a:cubicBezTo>
                    <a:cubicBezTo>
                      <a:pt x="149" y="1676"/>
                      <a:pt x="374" y="1680"/>
                      <a:pt x="699" y="1680"/>
                    </a:cubicBezTo>
                    <a:cubicBezTo>
                      <a:pt x="1705" y="1680"/>
                      <a:pt x="3668" y="1641"/>
                      <a:pt x="3766" y="1578"/>
                    </a:cubicBezTo>
                    <a:cubicBezTo>
                      <a:pt x="3817" y="1545"/>
                      <a:pt x="3837" y="1050"/>
                      <a:pt x="3846" y="451"/>
                    </a:cubicBezTo>
                    <a:lnTo>
                      <a:pt x="3846" y="431"/>
                    </a:lnTo>
                    <a:cubicBezTo>
                      <a:pt x="3846" y="309"/>
                      <a:pt x="3852" y="182"/>
                      <a:pt x="3852" y="51"/>
                    </a:cubicBez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304;p73">
                <a:extLst>
                  <a:ext uri="{FF2B5EF4-FFF2-40B4-BE49-F238E27FC236}">
                    <a16:creationId xmlns:a16="http://schemas.microsoft.com/office/drawing/2014/main" id="{A803B1A9-C236-311D-846D-744AD45F879C}"/>
                  </a:ext>
                </a:extLst>
              </p:cNvPr>
              <p:cNvSpPr/>
              <p:nvPr/>
            </p:nvSpPr>
            <p:spPr>
              <a:xfrm>
                <a:off x="7409560" y="4740228"/>
                <a:ext cx="755855" cy="245987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1251" extrusionOk="0">
                    <a:moveTo>
                      <a:pt x="3840" y="1"/>
                    </a:moveTo>
                    <a:lnTo>
                      <a:pt x="1652" y="7"/>
                    </a:lnTo>
                    <a:lnTo>
                      <a:pt x="1652" y="42"/>
                    </a:lnTo>
                    <a:cubicBezTo>
                      <a:pt x="1652" y="42"/>
                      <a:pt x="360" y="641"/>
                      <a:pt x="229" y="748"/>
                    </a:cubicBezTo>
                    <a:cubicBezTo>
                      <a:pt x="99" y="854"/>
                      <a:pt x="1" y="1198"/>
                      <a:pt x="120" y="1237"/>
                    </a:cubicBezTo>
                    <a:cubicBezTo>
                      <a:pt x="151" y="1246"/>
                      <a:pt x="397" y="1250"/>
                      <a:pt x="748" y="1250"/>
                    </a:cubicBezTo>
                    <a:cubicBezTo>
                      <a:pt x="1099" y="1250"/>
                      <a:pt x="1554" y="1246"/>
                      <a:pt x="2005" y="1237"/>
                    </a:cubicBezTo>
                    <a:cubicBezTo>
                      <a:pt x="2186" y="1234"/>
                      <a:pt x="2367" y="1228"/>
                      <a:pt x="2539" y="1222"/>
                    </a:cubicBezTo>
                    <a:cubicBezTo>
                      <a:pt x="3182" y="1207"/>
                      <a:pt x="3716" y="1181"/>
                      <a:pt x="3763" y="1148"/>
                    </a:cubicBezTo>
                    <a:cubicBezTo>
                      <a:pt x="3811" y="1115"/>
                      <a:pt x="3834" y="632"/>
                      <a:pt x="3843" y="45"/>
                    </a:cubicBezTo>
                    <a:lnTo>
                      <a:pt x="38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305;p73">
                <a:extLst>
                  <a:ext uri="{FF2B5EF4-FFF2-40B4-BE49-F238E27FC236}">
                    <a16:creationId xmlns:a16="http://schemas.microsoft.com/office/drawing/2014/main" id="{C1691826-0CAC-A951-8FEE-CCB581D62C56}"/>
                  </a:ext>
                </a:extLst>
              </p:cNvPr>
              <p:cNvSpPr/>
              <p:nvPr/>
            </p:nvSpPr>
            <p:spPr>
              <a:xfrm>
                <a:off x="7437678" y="4949641"/>
                <a:ext cx="682315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" extrusionOk="0">
                    <a:moveTo>
                      <a:pt x="2782" y="1"/>
                    </a:moveTo>
                    <a:cubicBezTo>
                      <a:pt x="1867" y="1"/>
                      <a:pt x="444" y="24"/>
                      <a:pt x="12" y="41"/>
                    </a:cubicBezTo>
                    <a:cubicBezTo>
                      <a:pt x="0" y="41"/>
                      <a:pt x="0" y="47"/>
                      <a:pt x="12" y="50"/>
                    </a:cubicBezTo>
                    <a:cubicBezTo>
                      <a:pt x="122" y="52"/>
                      <a:pt x="296" y="53"/>
                      <a:pt x="510" y="53"/>
                    </a:cubicBezTo>
                    <a:cubicBezTo>
                      <a:pt x="1408" y="53"/>
                      <a:pt x="3006" y="38"/>
                      <a:pt x="3463" y="12"/>
                    </a:cubicBezTo>
                    <a:cubicBezTo>
                      <a:pt x="3469" y="12"/>
                      <a:pt x="3469" y="9"/>
                      <a:pt x="3463" y="9"/>
                    </a:cubicBezTo>
                    <a:cubicBezTo>
                      <a:pt x="3324" y="3"/>
                      <a:pt x="3080" y="1"/>
                      <a:pt x="2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306;p73">
                <a:extLst>
                  <a:ext uri="{FF2B5EF4-FFF2-40B4-BE49-F238E27FC236}">
                    <a16:creationId xmlns:a16="http://schemas.microsoft.com/office/drawing/2014/main" id="{9D708684-A81F-0441-C374-05A12A1993DF}"/>
                  </a:ext>
                </a:extLst>
              </p:cNvPr>
              <p:cNvSpPr/>
              <p:nvPr/>
            </p:nvSpPr>
            <p:spPr>
              <a:xfrm>
                <a:off x="7684256" y="4739441"/>
                <a:ext cx="136463" cy="35001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" extrusionOk="0">
                    <a:moveTo>
                      <a:pt x="204" y="1"/>
                    </a:moveTo>
                    <a:cubicBezTo>
                      <a:pt x="138" y="1"/>
                      <a:pt x="73" y="7"/>
                      <a:pt x="12" y="19"/>
                    </a:cubicBezTo>
                    <a:cubicBezTo>
                      <a:pt x="6" y="19"/>
                      <a:pt x="3" y="25"/>
                      <a:pt x="3" y="31"/>
                    </a:cubicBezTo>
                    <a:cubicBezTo>
                      <a:pt x="0" y="40"/>
                      <a:pt x="6" y="46"/>
                      <a:pt x="15" y="49"/>
                    </a:cubicBezTo>
                    <a:cubicBezTo>
                      <a:pt x="241" y="67"/>
                      <a:pt x="463" y="111"/>
                      <a:pt x="679" y="177"/>
                    </a:cubicBezTo>
                    <a:cubicBezTo>
                      <a:pt x="681" y="177"/>
                      <a:pt x="682" y="177"/>
                      <a:pt x="683" y="177"/>
                    </a:cubicBezTo>
                    <a:cubicBezTo>
                      <a:pt x="690" y="177"/>
                      <a:pt x="693" y="170"/>
                      <a:pt x="688" y="165"/>
                    </a:cubicBezTo>
                    <a:cubicBezTo>
                      <a:pt x="561" y="48"/>
                      <a:pt x="380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307;p73">
                <a:extLst>
                  <a:ext uri="{FF2B5EF4-FFF2-40B4-BE49-F238E27FC236}">
                    <a16:creationId xmlns:a16="http://schemas.microsoft.com/office/drawing/2014/main" id="{2E67B906-49B0-9416-7784-C56B15D9F5D1}"/>
                  </a:ext>
                </a:extLst>
              </p:cNvPr>
              <p:cNvSpPr/>
              <p:nvPr/>
            </p:nvSpPr>
            <p:spPr>
              <a:xfrm>
                <a:off x="7652794" y="4759301"/>
                <a:ext cx="136463" cy="34804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7" extrusionOk="0">
                    <a:moveTo>
                      <a:pt x="205" y="0"/>
                    </a:moveTo>
                    <a:cubicBezTo>
                      <a:pt x="139" y="0"/>
                      <a:pt x="74" y="7"/>
                      <a:pt x="12" y="19"/>
                    </a:cubicBezTo>
                    <a:cubicBezTo>
                      <a:pt x="6" y="19"/>
                      <a:pt x="0" y="25"/>
                      <a:pt x="0" y="31"/>
                    </a:cubicBezTo>
                    <a:cubicBezTo>
                      <a:pt x="0" y="37"/>
                      <a:pt x="6" y="46"/>
                      <a:pt x="12" y="46"/>
                    </a:cubicBezTo>
                    <a:cubicBezTo>
                      <a:pt x="237" y="67"/>
                      <a:pt x="460" y="111"/>
                      <a:pt x="676" y="176"/>
                    </a:cubicBezTo>
                    <a:cubicBezTo>
                      <a:pt x="678" y="177"/>
                      <a:pt x="679" y="177"/>
                      <a:pt x="680" y="177"/>
                    </a:cubicBezTo>
                    <a:cubicBezTo>
                      <a:pt x="689" y="177"/>
                      <a:pt x="693" y="167"/>
                      <a:pt x="688" y="162"/>
                    </a:cubicBezTo>
                    <a:cubicBezTo>
                      <a:pt x="561" y="47"/>
                      <a:pt x="381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308;p73">
                <a:extLst>
                  <a:ext uri="{FF2B5EF4-FFF2-40B4-BE49-F238E27FC236}">
                    <a16:creationId xmlns:a16="http://schemas.microsoft.com/office/drawing/2014/main" id="{89940F3E-A893-5532-981C-988E21F03D71}"/>
                  </a:ext>
                </a:extLst>
              </p:cNvPr>
              <p:cNvSpPr/>
              <p:nvPr/>
            </p:nvSpPr>
            <p:spPr>
              <a:xfrm>
                <a:off x="7620743" y="4778768"/>
                <a:ext cx="136856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79" extrusionOk="0">
                    <a:moveTo>
                      <a:pt x="206" y="1"/>
                    </a:moveTo>
                    <a:cubicBezTo>
                      <a:pt x="140" y="1"/>
                      <a:pt x="74" y="8"/>
                      <a:pt x="12" y="21"/>
                    </a:cubicBezTo>
                    <a:cubicBezTo>
                      <a:pt x="6" y="21"/>
                      <a:pt x="0" y="27"/>
                      <a:pt x="0" y="36"/>
                    </a:cubicBezTo>
                    <a:cubicBezTo>
                      <a:pt x="0" y="42"/>
                      <a:pt x="6" y="48"/>
                      <a:pt x="15" y="48"/>
                    </a:cubicBezTo>
                    <a:cubicBezTo>
                      <a:pt x="240" y="68"/>
                      <a:pt x="463" y="110"/>
                      <a:pt x="679" y="178"/>
                    </a:cubicBezTo>
                    <a:cubicBezTo>
                      <a:pt x="680" y="178"/>
                      <a:pt x="681" y="179"/>
                      <a:pt x="682" y="179"/>
                    </a:cubicBezTo>
                    <a:cubicBezTo>
                      <a:pt x="690" y="179"/>
                      <a:pt x="696" y="169"/>
                      <a:pt x="688" y="163"/>
                    </a:cubicBezTo>
                    <a:cubicBezTo>
                      <a:pt x="561" y="49"/>
                      <a:pt x="38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309;p73">
                <a:extLst>
                  <a:ext uri="{FF2B5EF4-FFF2-40B4-BE49-F238E27FC236}">
                    <a16:creationId xmlns:a16="http://schemas.microsoft.com/office/drawing/2014/main" id="{8254AB33-5F1E-5E54-1EE1-546F6663C4FB}"/>
                  </a:ext>
                </a:extLst>
              </p:cNvPr>
              <p:cNvSpPr/>
              <p:nvPr/>
            </p:nvSpPr>
            <p:spPr>
              <a:xfrm>
                <a:off x="7804398" y="4740228"/>
                <a:ext cx="361017" cy="24323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237" extrusionOk="0">
                    <a:moveTo>
                      <a:pt x="1835" y="1"/>
                    </a:moveTo>
                    <a:cubicBezTo>
                      <a:pt x="1536" y="211"/>
                      <a:pt x="477" y="917"/>
                      <a:pt x="0" y="1237"/>
                    </a:cubicBezTo>
                    <a:cubicBezTo>
                      <a:pt x="181" y="1231"/>
                      <a:pt x="359" y="1228"/>
                      <a:pt x="534" y="1222"/>
                    </a:cubicBezTo>
                    <a:cubicBezTo>
                      <a:pt x="1177" y="1204"/>
                      <a:pt x="1708" y="1178"/>
                      <a:pt x="1755" y="1148"/>
                    </a:cubicBezTo>
                    <a:cubicBezTo>
                      <a:pt x="1803" y="1115"/>
                      <a:pt x="1826" y="632"/>
                      <a:pt x="1835" y="45"/>
                    </a:cubicBez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310;p73">
                <a:extLst>
                  <a:ext uri="{FF2B5EF4-FFF2-40B4-BE49-F238E27FC236}">
                    <a16:creationId xmlns:a16="http://schemas.microsoft.com/office/drawing/2014/main" id="{9FD59EE7-960A-7587-C217-FA6A4D1C02ED}"/>
                  </a:ext>
                </a:extLst>
              </p:cNvPr>
              <p:cNvSpPr/>
              <p:nvPr/>
            </p:nvSpPr>
            <p:spPr>
              <a:xfrm>
                <a:off x="7627625" y="2384374"/>
                <a:ext cx="776698" cy="235841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11994" extrusionOk="0">
                    <a:moveTo>
                      <a:pt x="1875" y="1"/>
                    </a:moveTo>
                    <a:cubicBezTo>
                      <a:pt x="1875" y="1"/>
                      <a:pt x="1631" y="766"/>
                      <a:pt x="1326" y="1762"/>
                    </a:cubicBezTo>
                    <a:cubicBezTo>
                      <a:pt x="834" y="3384"/>
                      <a:pt x="170" y="5613"/>
                      <a:pt x="105" y="6156"/>
                    </a:cubicBezTo>
                    <a:cubicBezTo>
                      <a:pt x="1" y="7030"/>
                      <a:pt x="395" y="11993"/>
                      <a:pt x="395" y="11993"/>
                    </a:cubicBezTo>
                    <a:lnTo>
                      <a:pt x="2841" y="11993"/>
                    </a:lnTo>
                    <a:cubicBezTo>
                      <a:pt x="2841" y="11993"/>
                      <a:pt x="2349" y="6277"/>
                      <a:pt x="2370" y="6179"/>
                    </a:cubicBezTo>
                    <a:cubicBezTo>
                      <a:pt x="2393" y="6052"/>
                      <a:pt x="3307" y="2476"/>
                      <a:pt x="3481" y="1800"/>
                    </a:cubicBezTo>
                    <a:cubicBezTo>
                      <a:pt x="3742" y="786"/>
                      <a:pt x="3950" y="1"/>
                      <a:pt x="3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311;p73">
                <a:extLst>
                  <a:ext uri="{FF2B5EF4-FFF2-40B4-BE49-F238E27FC236}">
                    <a16:creationId xmlns:a16="http://schemas.microsoft.com/office/drawing/2014/main" id="{620B6C9E-B88C-62CB-F1F5-BD5889CF9BEE}"/>
                  </a:ext>
                </a:extLst>
              </p:cNvPr>
              <p:cNvSpPr/>
              <p:nvPr/>
            </p:nvSpPr>
            <p:spPr>
              <a:xfrm>
                <a:off x="7725548" y="4657445"/>
                <a:ext cx="433968" cy="904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46" extrusionOk="0">
                    <a:moveTo>
                      <a:pt x="1368" y="1"/>
                    </a:moveTo>
                    <a:cubicBezTo>
                      <a:pt x="1044" y="1"/>
                      <a:pt x="732" y="4"/>
                      <a:pt x="647" y="4"/>
                    </a:cubicBezTo>
                    <a:cubicBezTo>
                      <a:pt x="274" y="7"/>
                      <a:pt x="380" y="9"/>
                      <a:pt x="7" y="18"/>
                    </a:cubicBezTo>
                    <a:cubicBezTo>
                      <a:pt x="4" y="18"/>
                      <a:pt x="4" y="18"/>
                      <a:pt x="4" y="21"/>
                    </a:cubicBezTo>
                    <a:cubicBezTo>
                      <a:pt x="1" y="24"/>
                      <a:pt x="4" y="27"/>
                      <a:pt x="7" y="27"/>
                    </a:cubicBezTo>
                    <a:cubicBezTo>
                      <a:pt x="380" y="36"/>
                      <a:pt x="274" y="39"/>
                      <a:pt x="647" y="42"/>
                    </a:cubicBezTo>
                    <a:cubicBezTo>
                      <a:pt x="729" y="43"/>
                      <a:pt x="1013" y="46"/>
                      <a:pt x="1318" y="46"/>
                    </a:cubicBezTo>
                    <a:cubicBezTo>
                      <a:pt x="1697" y="46"/>
                      <a:pt x="2108" y="42"/>
                      <a:pt x="2204" y="27"/>
                    </a:cubicBezTo>
                    <a:cubicBezTo>
                      <a:pt x="2207" y="24"/>
                      <a:pt x="2207" y="18"/>
                      <a:pt x="2204" y="18"/>
                    </a:cubicBezTo>
                    <a:cubicBezTo>
                      <a:pt x="2113" y="4"/>
                      <a:pt x="1732" y="1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312;p73">
                <a:extLst>
                  <a:ext uri="{FF2B5EF4-FFF2-40B4-BE49-F238E27FC236}">
                    <a16:creationId xmlns:a16="http://schemas.microsoft.com/office/drawing/2014/main" id="{F440C136-DC25-AE3D-6BF5-A8582740B501}"/>
                  </a:ext>
                </a:extLst>
              </p:cNvPr>
              <p:cNvSpPr/>
              <p:nvPr/>
            </p:nvSpPr>
            <p:spPr>
              <a:xfrm>
                <a:off x="7990806" y="2486229"/>
                <a:ext cx="330932" cy="212658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0815" extrusionOk="0">
                    <a:moveTo>
                      <a:pt x="1676" y="0"/>
                    </a:moveTo>
                    <a:cubicBezTo>
                      <a:pt x="1672" y="0"/>
                      <a:pt x="1666" y="12"/>
                      <a:pt x="1658" y="37"/>
                    </a:cubicBezTo>
                    <a:cubicBezTo>
                      <a:pt x="1611" y="212"/>
                      <a:pt x="1548" y="381"/>
                      <a:pt x="1495" y="559"/>
                    </a:cubicBezTo>
                    <a:cubicBezTo>
                      <a:pt x="1439" y="734"/>
                      <a:pt x="1382" y="915"/>
                      <a:pt x="1329" y="1093"/>
                    </a:cubicBezTo>
                    <a:cubicBezTo>
                      <a:pt x="1219" y="1443"/>
                      <a:pt x="1113" y="1795"/>
                      <a:pt x="1006" y="2148"/>
                    </a:cubicBezTo>
                    <a:cubicBezTo>
                      <a:pt x="792" y="2851"/>
                      <a:pt x="579" y="3556"/>
                      <a:pt x="366" y="4265"/>
                    </a:cubicBezTo>
                    <a:cubicBezTo>
                      <a:pt x="262" y="4612"/>
                      <a:pt x="143" y="4959"/>
                      <a:pt x="63" y="5315"/>
                    </a:cubicBezTo>
                    <a:cubicBezTo>
                      <a:pt x="22" y="5481"/>
                      <a:pt x="4" y="5650"/>
                      <a:pt x="1" y="5822"/>
                    </a:cubicBezTo>
                    <a:cubicBezTo>
                      <a:pt x="1" y="6008"/>
                      <a:pt x="22" y="6192"/>
                      <a:pt x="39" y="6379"/>
                    </a:cubicBezTo>
                    <a:cubicBezTo>
                      <a:pt x="108" y="7111"/>
                      <a:pt x="176" y="7844"/>
                      <a:pt x="244" y="8579"/>
                    </a:cubicBezTo>
                    <a:cubicBezTo>
                      <a:pt x="312" y="9317"/>
                      <a:pt x="374" y="10055"/>
                      <a:pt x="454" y="10794"/>
                    </a:cubicBezTo>
                    <a:cubicBezTo>
                      <a:pt x="458" y="10807"/>
                      <a:pt x="471" y="10815"/>
                      <a:pt x="484" y="10815"/>
                    </a:cubicBezTo>
                    <a:cubicBezTo>
                      <a:pt x="497" y="10815"/>
                      <a:pt x="508" y="10808"/>
                      <a:pt x="508" y="10794"/>
                    </a:cubicBezTo>
                    <a:cubicBezTo>
                      <a:pt x="499" y="10699"/>
                      <a:pt x="493" y="10604"/>
                      <a:pt x="484" y="10509"/>
                    </a:cubicBezTo>
                    <a:lnTo>
                      <a:pt x="277" y="8273"/>
                    </a:lnTo>
                    <a:cubicBezTo>
                      <a:pt x="244" y="7900"/>
                      <a:pt x="211" y="7523"/>
                      <a:pt x="176" y="7150"/>
                    </a:cubicBezTo>
                    <a:cubicBezTo>
                      <a:pt x="137" y="6776"/>
                      <a:pt x="96" y="6403"/>
                      <a:pt x="72" y="6029"/>
                    </a:cubicBezTo>
                    <a:cubicBezTo>
                      <a:pt x="57" y="5845"/>
                      <a:pt x="66" y="5658"/>
                      <a:pt x="93" y="5475"/>
                    </a:cubicBezTo>
                    <a:cubicBezTo>
                      <a:pt x="125" y="5297"/>
                      <a:pt x="170" y="5125"/>
                      <a:pt x="226" y="4953"/>
                    </a:cubicBezTo>
                    <a:cubicBezTo>
                      <a:pt x="333" y="4591"/>
                      <a:pt x="443" y="4232"/>
                      <a:pt x="549" y="3874"/>
                    </a:cubicBezTo>
                    <a:cubicBezTo>
                      <a:pt x="766" y="3156"/>
                      <a:pt x="979" y="2439"/>
                      <a:pt x="1193" y="1724"/>
                    </a:cubicBezTo>
                    <a:cubicBezTo>
                      <a:pt x="1299" y="1362"/>
                      <a:pt x="1406" y="1004"/>
                      <a:pt x="1510" y="642"/>
                    </a:cubicBezTo>
                    <a:cubicBezTo>
                      <a:pt x="1560" y="461"/>
                      <a:pt x="1614" y="277"/>
                      <a:pt x="1664" y="97"/>
                    </a:cubicBezTo>
                    <a:cubicBezTo>
                      <a:pt x="1681" y="37"/>
                      <a:pt x="1682" y="0"/>
                      <a:pt x="16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313;p73">
                <a:extLst>
                  <a:ext uri="{FF2B5EF4-FFF2-40B4-BE49-F238E27FC236}">
                    <a16:creationId xmlns:a16="http://schemas.microsoft.com/office/drawing/2014/main" id="{DDAE07BF-FECC-1731-EF86-EC8855071F3D}"/>
                  </a:ext>
                </a:extLst>
              </p:cNvPr>
              <p:cNvSpPr/>
              <p:nvPr/>
            </p:nvSpPr>
            <p:spPr>
              <a:xfrm>
                <a:off x="8042717" y="2384374"/>
                <a:ext cx="361607" cy="1146957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5833" extrusionOk="0">
                    <a:moveTo>
                      <a:pt x="1" y="1"/>
                    </a:moveTo>
                    <a:cubicBezTo>
                      <a:pt x="128" y="982"/>
                      <a:pt x="303" y="4288"/>
                      <a:pt x="345" y="5833"/>
                    </a:cubicBezTo>
                    <a:cubicBezTo>
                      <a:pt x="579" y="4896"/>
                      <a:pt x="1225" y="2358"/>
                      <a:pt x="1373" y="1800"/>
                    </a:cubicBezTo>
                    <a:cubicBezTo>
                      <a:pt x="1617" y="867"/>
                      <a:pt x="1809" y="122"/>
                      <a:pt x="1836" y="13"/>
                    </a:cubicBezTo>
                    <a:cubicBezTo>
                      <a:pt x="1836" y="10"/>
                      <a:pt x="1836" y="7"/>
                      <a:pt x="1839" y="4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314;p73">
                <a:extLst>
                  <a:ext uri="{FF2B5EF4-FFF2-40B4-BE49-F238E27FC236}">
                    <a16:creationId xmlns:a16="http://schemas.microsoft.com/office/drawing/2014/main" id="{C99FFBD3-A446-FDDA-B1B8-E03977BCBDBE}"/>
                  </a:ext>
                </a:extLst>
              </p:cNvPr>
              <p:cNvSpPr/>
              <p:nvPr/>
            </p:nvSpPr>
            <p:spPr>
              <a:xfrm>
                <a:off x="7919231" y="2478167"/>
                <a:ext cx="88091" cy="17657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898" extrusionOk="0">
                    <a:moveTo>
                      <a:pt x="444" y="1"/>
                    </a:moveTo>
                    <a:cubicBezTo>
                      <a:pt x="443" y="1"/>
                      <a:pt x="442" y="2"/>
                      <a:pt x="442" y="4"/>
                    </a:cubicBezTo>
                    <a:cubicBezTo>
                      <a:pt x="430" y="132"/>
                      <a:pt x="415" y="259"/>
                      <a:pt x="397" y="381"/>
                    </a:cubicBezTo>
                    <a:cubicBezTo>
                      <a:pt x="380" y="493"/>
                      <a:pt x="350" y="606"/>
                      <a:pt x="311" y="713"/>
                    </a:cubicBezTo>
                    <a:cubicBezTo>
                      <a:pt x="273" y="811"/>
                      <a:pt x="59" y="882"/>
                      <a:pt x="3" y="882"/>
                    </a:cubicBezTo>
                    <a:cubicBezTo>
                      <a:pt x="0" y="882"/>
                      <a:pt x="0" y="894"/>
                      <a:pt x="0" y="894"/>
                    </a:cubicBezTo>
                    <a:cubicBezTo>
                      <a:pt x="9" y="896"/>
                      <a:pt x="21" y="898"/>
                      <a:pt x="35" y="898"/>
                    </a:cubicBezTo>
                    <a:cubicBezTo>
                      <a:pt x="127" y="898"/>
                      <a:pt x="312" y="843"/>
                      <a:pt x="350" y="766"/>
                    </a:cubicBezTo>
                    <a:cubicBezTo>
                      <a:pt x="392" y="659"/>
                      <a:pt x="415" y="547"/>
                      <a:pt x="424" y="434"/>
                    </a:cubicBezTo>
                    <a:cubicBezTo>
                      <a:pt x="439" y="292"/>
                      <a:pt x="448" y="146"/>
                      <a:pt x="448" y="4"/>
                    </a:cubicBezTo>
                    <a:cubicBezTo>
                      <a:pt x="448" y="2"/>
                      <a:pt x="446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315;p73">
                <a:extLst>
                  <a:ext uri="{FF2B5EF4-FFF2-40B4-BE49-F238E27FC236}">
                    <a16:creationId xmlns:a16="http://schemas.microsoft.com/office/drawing/2014/main" id="{46412C10-D99C-9087-5540-EF6B706A636B}"/>
                  </a:ext>
                </a:extLst>
              </p:cNvPr>
              <p:cNvSpPr/>
              <p:nvPr/>
            </p:nvSpPr>
            <p:spPr>
              <a:xfrm>
                <a:off x="7912153" y="4308816"/>
                <a:ext cx="757428" cy="677202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444" extrusionOk="0">
                    <a:moveTo>
                      <a:pt x="3686" y="1"/>
                    </a:moveTo>
                    <a:lnTo>
                      <a:pt x="1412" y="24"/>
                    </a:lnTo>
                    <a:lnTo>
                      <a:pt x="1634" y="1771"/>
                    </a:lnTo>
                    <a:lnTo>
                      <a:pt x="1637" y="1839"/>
                    </a:lnTo>
                    <a:lnTo>
                      <a:pt x="1652" y="2201"/>
                    </a:lnTo>
                    <a:lnTo>
                      <a:pt x="1652" y="2236"/>
                    </a:lnTo>
                    <a:cubicBezTo>
                      <a:pt x="1652" y="2236"/>
                      <a:pt x="359" y="2835"/>
                      <a:pt x="229" y="2942"/>
                    </a:cubicBezTo>
                    <a:cubicBezTo>
                      <a:pt x="98" y="3045"/>
                      <a:pt x="1" y="3392"/>
                      <a:pt x="119" y="3431"/>
                    </a:cubicBezTo>
                    <a:cubicBezTo>
                      <a:pt x="148" y="3440"/>
                      <a:pt x="373" y="3444"/>
                      <a:pt x="699" y="3444"/>
                    </a:cubicBezTo>
                    <a:cubicBezTo>
                      <a:pt x="1704" y="3444"/>
                      <a:pt x="3667" y="3405"/>
                      <a:pt x="3766" y="3342"/>
                    </a:cubicBezTo>
                    <a:cubicBezTo>
                      <a:pt x="3816" y="3309"/>
                      <a:pt x="3837" y="2814"/>
                      <a:pt x="3846" y="2215"/>
                    </a:cubicBezTo>
                    <a:lnTo>
                      <a:pt x="3846" y="2195"/>
                    </a:lnTo>
                    <a:cubicBezTo>
                      <a:pt x="3849" y="2073"/>
                      <a:pt x="3852" y="1946"/>
                      <a:pt x="3852" y="1815"/>
                    </a:cubicBezTo>
                    <a:lnTo>
                      <a:pt x="3852" y="1765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316;p73">
                <a:extLst>
                  <a:ext uri="{FF2B5EF4-FFF2-40B4-BE49-F238E27FC236}">
                    <a16:creationId xmlns:a16="http://schemas.microsoft.com/office/drawing/2014/main" id="{9805F01D-9C2E-0331-5265-F3B6A1844EDD}"/>
                  </a:ext>
                </a:extLst>
              </p:cNvPr>
              <p:cNvSpPr/>
              <p:nvPr/>
            </p:nvSpPr>
            <p:spPr>
              <a:xfrm>
                <a:off x="7912153" y="4655676"/>
                <a:ext cx="757428" cy="330343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680" extrusionOk="0">
                    <a:moveTo>
                      <a:pt x="3852" y="1"/>
                    </a:moveTo>
                    <a:lnTo>
                      <a:pt x="1637" y="7"/>
                    </a:lnTo>
                    <a:lnTo>
                      <a:pt x="1640" y="75"/>
                    </a:lnTo>
                    <a:lnTo>
                      <a:pt x="1655" y="437"/>
                    </a:lnTo>
                    <a:lnTo>
                      <a:pt x="1655" y="472"/>
                    </a:lnTo>
                    <a:cubicBezTo>
                      <a:pt x="1655" y="472"/>
                      <a:pt x="362" y="1071"/>
                      <a:pt x="229" y="1178"/>
                    </a:cubicBezTo>
                    <a:cubicBezTo>
                      <a:pt x="98" y="1281"/>
                      <a:pt x="1" y="1628"/>
                      <a:pt x="119" y="1667"/>
                    </a:cubicBezTo>
                    <a:cubicBezTo>
                      <a:pt x="148" y="1676"/>
                      <a:pt x="373" y="1680"/>
                      <a:pt x="699" y="1680"/>
                    </a:cubicBezTo>
                    <a:cubicBezTo>
                      <a:pt x="1704" y="1680"/>
                      <a:pt x="3667" y="1641"/>
                      <a:pt x="3766" y="1578"/>
                    </a:cubicBezTo>
                    <a:cubicBezTo>
                      <a:pt x="3816" y="1545"/>
                      <a:pt x="3837" y="1050"/>
                      <a:pt x="3846" y="451"/>
                    </a:cubicBezTo>
                    <a:lnTo>
                      <a:pt x="3846" y="431"/>
                    </a:lnTo>
                    <a:cubicBezTo>
                      <a:pt x="3849" y="309"/>
                      <a:pt x="3852" y="182"/>
                      <a:pt x="3852" y="51"/>
                    </a:cubicBez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317;p73">
                <a:extLst>
                  <a:ext uri="{FF2B5EF4-FFF2-40B4-BE49-F238E27FC236}">
                    <a16:creationId xmlns:a16="http://schemas.microsoft.com/office/drawing/2014/main" id="{13696A7B-2C3D-7589-4D7E-4D464DBE2DEB}"/>
                  </a:ext>
                </a:extLst>
              </p:cNvPr>
              <p:cNvSpPr/>
              <p:nvPr/>
            </p:nvSpPr>
            <p:spPr>
              <a:xfrm>
                <a:off x="7912153" y="4740228"/>
                <a:ext cx="756249" cy="245987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51" extrusionOk="0">
                    <a:moveTo>
                      <a:pt x="3843" y="1"/>
                    </a:moveTo>
                    <a:lnTo>
                      <a:pt x="1655" y="7"/>
                    </a:lnTo>
                    <a:lnTo>
                      <a:pt x="1655" y="42"/>
                    </a:lnTo>
                    <a:cubicBezTo>
                      <a:pt x="1655" y="42"/>
                      <a:pt x="359" y="641"/>
                      <a:pt x="229" y="748"/>
                    </a:cubicBezTo>
                    <a:cubicBezTo>
                      <a:pt x="98" y="854"/>
                      <a:pt x="1" y="1198"/>
                      <a:pt x="119" y="1237"/>
                    </a:cubicBezTo>
                    <a:cubicBezTo>
                      <a:pt x="150" y="1246"/>
                      <a:pt x="396" y="1250"/>
                      <a:pt x="748" y="1250"/>
                    </a:cubicBezTo>
                    <a:cubicBezTo>
                      <a:pt x="1099" y="1250"/>
                      <a:pt x="1556" y="1246"/>
                      <a:pt x="2008" y="1237"/>
                    </a:cubicBezTo>
                    <a:cubicBezTo>
                      <a:pt x="2189" y="1234"/>
                      <a:pt x="2367" y="1228"/>
                      <a:pt x="2541" y="1222"/>
                    </a:cubicBezTo>
                    <a:cubicBezTo>
                      <a:pt x="3185" y="1207"/>
                      <a:pt x="3716" y="1181"/>
                      <a:pt x="3766" y="1148"/>
                    </a:cubicBezTo>
                    <a:cubicBezTo>
                      <a:pt x="3813" y="1115"/>
                      <a:pt x="3837" y="632"/>
                      <a:pt x="3846" y="45"/>
                    </a:cubicBezTo>
                    <a:lnTo>
                      <a:pt x="38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318;p73">
                <a:extLst>
                  <a:ext uri="{FF2B5EF4-FFF2-40B4-BE49-F238E27FC236}">
                    <a16:creationId xmlns:a16="http://schemas.microsoft.com/office/drawing/2014/main" id="{FF718F2B-9043-9AF2-28FB-725926ACF59B}"/>
                  </a:ext>
                </a:extLst>
              </p:cNvPr>
              <p:cNvSpPr/>
              <p:nvPr/>
            </p:nvSpPr>
            <p:spPr>
              <a:xfrm>
                <a:off x="7940074" y="4949641"/>
                <a:ext cx="682315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" extrusionOk="0">
                    <a:moveTo>
                      <a:pt x="2784" y="1"/>
                    </a:moveTo>
                    <a:cubicBezTo>
                      <a:pt x="1867" y="1"/>
                      <a:pt x="445" y="24"/>
                      <a:pt x="13" y="41"/>
                    </a:cubicBezTo>
                    <a:cubicBezTo>
                      <a:pt x="1" y="41"/>
                      <a:pt x="1" y="47"/>
                      <a:pt x="13" y="50"/>
                    </a:cubicBezTo>
                    <a:cubicBezTo>
                      <a:pt x="123" y="52"/>
                      <a:pt x="297" y="53"/>
                      <a:pt x="511" y="53"/>
                    </a:cubicBezTo>
                    <a:cubicBezTo>
                      <a:pt x="1410" y="53"/>
                      <a:pt x="3009" y="38"/>
                      <a:pt x="3467" y="12"/>
                    </a:cubicBezTo>
                    <a:cubicBezTo>
                      <a:pt x="3470" y="12"/>
                      <a:pt x="3470" y="9"/>
                      <a:pt x="3467" y="9"/>
                    </a:cubicBezTo>
                    <a:cubicBezTo>
                      <a:pt x="3327" y="3"/>
                      <a:pt x="3082" y="1"/>
                      <a:pt x="2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319;p73">
                <a:extLst>
                  <a:ext uri="{FF2B5EF4-FFF2-40B4-BE49-F238E27FC236}">
                    <a16:creationId xmlns:a16="http://schemas.microsoft.com/office/drawing/2014/main" id="{761434B7-BDA9-1DA3-F013-381289AEB4DD}"/>
                  </a:ext>
                </a:extLst>
              </p:cNvPr>
              <p:cNvSpPr/>
              <p:nvPr/>
            </p:nvSpPr>
            <p:spPr>
              <a:xfrm>
                <a:off x="8186848" y="4739441"/>
                <a:ext cx="136266" cy="35001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8" extrusionOk="0">
                    <a:moveTo>
                      <a:pt x="204" y="1"/>
                    </a:moveTo>
                    <a:cubicBezTo>
                      <a:pt x="138" y="1"/>
                      <a:pt x="73" y="7"/>
                      <a:pt x="12" y="19"/>
                    </a:cubicBezTo>
                    <a:cubicBezTo>
                      <a:pt x="6" y="19"/>
                      <a:pt x="3" y="25"/>
                      <a:pt x="0" y="31"/>
                    </a:cubicBezTo>
                    <a:cubicBezTo>
                      <a:pt x="0" y="40"/>
                      <a:pt x="6" y="46"/>
                      <a:pt x="12" y="49"/>
                    </a:cubicBezTo>
                    <a:cubicBezTo>
                      <a:pt x="237" y="67"/>
                      <a:pt x="463" y="111"/>
                      <a:pt x="679" y="177"/>
                    </a:cubicBezTo>
                    <a:cubicBezTo>
                      <a:pt x="680" y="177"/>
                      <a:pt x="681" y="177"/>
                      <a:pt x="682" y="177"/>
                    </a:cubicBezTo>
                    <a:cubicBezTo>
                      <a:pt x="689" y="177"/>
                      <a:pt x="693" y="170"/>
                      <a:pt x="688" y="165"/>
                    </a:cubicBezTo>
                    <a:cubicBezTo>
                      <a:pt x="561" y="48"/>
                      <a:pt x="380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320;p73">
                <a:extLst>
                  <a:ext uri="{FF2B5EF4-FFF2-40B4-BE49-F238E27FC236}">
                    <a16:creationId xmlns:a16="http://schemas.microsoft.com/office/drawing/2014/main" id="{7F8AFE4D-9681-C8C2-D318-9BF0A044C050}"/>
                  </a:ext>
                </a:extLst>
              </p:cNvPr>
              <p:cNvSpPr/>
              <p:nvPr/>
            </p:nvSpPr>
            <p:spPr>
              <a:xfrm>
                <a:off x="8155190" y="4759301"/>
                <a:ext cx="136463" cy="34804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7" extrusionOk="0">
                    <a:moveTo>
                      <a:pt x="206" y="0"/>
                    </a:moveTo>
                    <a:cubicBezTo>
                      <a:pt x="140" y="0"/>
                      <a:pt x="74" y="7"/>
                      <a:pt x="13" y="19"/>
                    </a:cubicBezTo>
                    <a:cubicBezTo>
                      <a:pt x="7" y="19"/>
                      <a:pt x="1" y="25"/>
                      <a:pt x="1" y="31"/>
                    </a:cubicBezTo>
                    <a:cubicBezTo>
                      <a:pt x="1" y="40"/>
                      <a:pt x="7" y="46"/>
                      <a:pt x="16" y="46"/>
                    </a:cubicBezTo>
                    <a:cubicBezTo>
                      <a:pt x="241" y="67"/>
                      <a:pt x="463" y="111"/>
                      <a:pt x="677" y="176"/>
                    </a:cubicBezTo>
                    <a:cubicBezTo>
                      <a:pt x="678" y="177"/>
                      <a:pt x="679" y="177"/>
                      <a:pt x="680" y="177"/>
                    </a:cubicBezTo>
                    <a:cubicBezTo>
                      <a:pt x="688" y="177"/>
                      <a:pt x="694" y="167"/>
                      <a:pt x="686" y="162"/>
                    </a:cubicBezTo>
                    <a:cubicBezTo>
                      <a:pt x="561" y="47"/>
                      <a:pt x="38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321;p73">
                <a:extLst>
                  <a:ext uri="{FF2B5EF4-FFF2-40B4-BE49-F238E27FC236}">
                    <a16:creationId xmlns:a16="http://schemas.microsoft.com/office/drawing/2014/main" id="{3261A619-F5BE-029D-2571-BFD3706C3B50}"/>
                  </a:ext>
                </a:extLst>
              </p:cNvPr>
              <p:cNvSpPr/>
              <p:nvPr/>
            </p:nvSpPr>
            <p:spPr>
              <a:xfrm>
                <a:off x="8121960" y="4778768"/>
                <a:ext cx="137643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79" extrusionOk="0">
                    <a:moveTo>
                      <a:pt x="213" y="1"/>
                    </a:moveTo>
                    <a:cubicBezTo>
                      <a:pt x="147" y="1"/>
                      <a:pt x="81" y="8"/>
                      <a:pt x="20" y="21"/>
                    </a:cubicBezTo>
                    <a:lnTo>
                      <a:pt x="20" y="21"/>
                    </a:lnTo>
                    <a:cubicBezTo>
                      <a:pt x="19" y="21"/>
                      <a:pt x="19" y="21"/>
                      <a:pt x="19" y="21"/>
                    </a:cubicBezTo>
                    <a:cubicBezTo>
                      <a:pt x="1" y="21"/>
                      <a:pt x="2" y="48"/>
                      <a:pt x="22" y="48"/>
                    </a:cubicBezTo>
                    <a:cubicBezTo>
                      <a:pt x="247" y="68"/>
                      <a:pt x="469" y="110"/>
                      <a:pt x="686" y="178"/>
                    </a:cubicBezTo>
                    <a:cubicBezTo>
                      <a:pt x="687" y="178"/>
                      <a:pt x="688" y="179"/>
                      <a:pt x="689" y="179"/>
                    </a:cubicBezTo>
                    <a:cubicBezTo>
                      <a:pt x="696" y="179"/>
                      <a:pt x="700" y="169"/>
                      <a:pt x="695" y="163"/>
                    </a:cubicBezTo>
                    <a:cubicBezTo>
                      <a:pt x="568" y="49"/>
                      <a:pt x="388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322;p73">
                <a:extLst>
                  <a:ext uri="{FF2B5EF4-FFF2-40B4-BE49-F238E27FC236}">
                    <a16:creationId xmlns:a16="http://schemas.microsoft.com/office/drawing/2014/main" id="{40919576-AAC4-3230-9BF4-BDA1B74D0BF8}"/>
                  </a:ext>
                </a:extLst>
              </p:cNvPr>
              <p:cNvSpPr/>
              <p:nvPr/>
            </p:nvSpPr>
            <p:spPr>
              <a:xfrm>
                <a:off x="8009486" y="2383784"/>
                <a:ext cx="705124" cy="2368242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12044" extrusionOk="0">
                    <a:moveTo>
                      <a:pt x="1" y="1"/>
                    </a:moveTo>
                    <a:cubicBezTo>
                      <a:pt x="1" y="1"/>
                      <a:pt x="51" y="994"/>
                      <a:pt x="276" y="1780"/>
                    </a:cubicBezTo>
                    <a:cubicBezTo>
                      <a:pt x="294" y="1845"/>
                      <a:pt x="315" y="1910"/>
                      <a:pt x="336" y="1969"/>
                    </a:cubicBezTo>
                    <a:lnTo>
                      <a:pt x="336" y="1969"/>
                    </a:lnTo>
                    <a:cubicBezTo>
                      <a:pt x="335" y="1969"/>
                      <a:pt x="335" y="1969"/>
                      <a:pt x="335" y="1969"/>
                    </a:cubicBezTo>
                    <a:cubicBezTo>
                      <a:pt x="335" y="1969"/>
                      <a:pt x="336" y="1969"/>
                      <a:pt x="336" y="1969"/>
                    </a:cubicBezTo>
                    <a:cubicBezTo>
                      <a:pt x="336" y="1969"/>
                      <a:pt x="336" y="1969"/>
                      <a:pt x="336" y="1969"/>
                    </a:cubicBezTo>
                    <a:lnTo>
                      <a:pt x="336" y="1969"/>
                    </a:lnTo>
                    <a:cubicBezTo>
                      <a:pt x="339" y="1970"/>
                      <a:pt x="377" y="1990"/>
                      <a:pt x="665" y="2168"/>
                    </a:cubicBezTo>
                    <a:cubicBezTo>
                      <a:pt x="665" y="2168"/>
                      <a:pt x="525" y="6114"/>
                      <a:pt x="520" y="6348"/>
                    </a:cubicBezTo>
                    <a:cubicBezTo>
                      <a:pt x="499" y="7229"/>
                      <a:pt x="1139" y="12035"/>
                      <a:pt x="1139" y="12035"/>
                    </a:cubicBezTo>
                    <a:lnTo>
                      <a:pt x="3585" y="12044"/>
                    </a:lnTo>
                    <a:cubicBezTo>
                      <a:pt x="3585" y="12044"/>
                      <a:pt x="2711" y="6595"/>
                      <a:pt x="2717" y="6274"/>
                    </a:cubicBezTo>
                    <a:cubicBezTo>
                      <a:pt x="2719" y="5756"/>
                      <a:pt x="3028" y="3499"/>
                      <a:pt x="2933" y="1827"/>
                    </a:cubicBezTo>
                    <a:cubicBezTo>
                      <a:pt x="2891" y="1190"/>
                      <a:pt x="2722" y="570"/>
                      <a:pt x="2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323;p73">
                <a:extLst>
                  <a:ext uri="{FF2B5EF4-FFF2-40B4-BE49-F238E27FC236}">
                    <a16:creationId xmlns:a16="http://schemas.microsoft.com/office/drawing/2014/main" id="{6711DF66-8A8C-C09C-5D32-38F68603D3E0}"/>
                  </a:ext>
                </a:extLst>
              </p:cNvPr>
              <p:cNvSpPr/>
              <p:nvPr/>
            </p:nvSpPr>
            <p:spPr>
              <a:xfrm>
                <a:off x="8249181" y="4661378"/>
                <a:ext cx="433968" cy="9832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50" extrusionOk="0">
                    <a:moveTo>
                      <a:pt x="1004" y="1"/>
                    </a:moveTo>
                    <a:cubicBezTo>
                      <a:pt x="833" y="1"/>
                      <a:pt x="698" y="1"/>
                      <a:pt x="647" y="1"/>
                    </a:cubicBezTo>
                    <a:cubicBezTo>
                      <a:pt x="273" y="4"/>
                      <a:pt x="380" y="7"/>
                      <a:pt x="6" y="13"/>
                    </a:cubicBezTo>
                    <a:cubicBezTo>
                      <a:pt x="3" y="13"/>
                      <a:pt x="0" y="16"/>
                      <a:pt x="0" y="19"/>
                    </a:cubicBezTo>
                    <a:cubicBezTo>
                      <a:pt x="0" y="22"/>
                      <a:pt x="3" y="25"/>
                      <a:pt x="6" y="25"/>
                    </a:cubicBezTo>
                    <a:cubicBezTo>
                      <a:pt x="380" y="34"/>
                      <a:pt x="270" y="37"/>
                      <a:pt x="647" y="43"/>
                    </a:cubicBezTo>
                    <a:cubicBezTo>
                      <a:pt x="743" y="44"/>
                      <a:pt x="1115" y="49"/>
                      <a:pt x="1475" y="49"/>
                    </a:cubicBezTo>
                    <a:cubicBezTo>
                      <a:pt x="1804" y="49"/>
                      <a:pt x="2121" y="45"/>
                      <a:pt x="2203" y="31"/>
                    </a:cubicBezTo>
                    <a:cubicBezTo>
                      <a:pt x="2206" y="31"/>
                      <a:pt x="2206" y="25"/>
                      <a:pt x="2203" y="25"/>
                    </a:cubicBezTo>
                    <a:cubicBezTo>
                      <a:pt x="2080" y="4"/>
                      <a:pt x="1431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324;p73">
                <a:extLst>
                  <a:ext uri="{FF2B5EF4-FFF2-40B4-BE49-F238E27FC236}">
                    <a16:creationId xmlns:a16="http://schemas.microsoft.com/office/drawing/2014/main" id="{5598D09C-C236-EF05-3165-183A28E189BB}"/>
                  </a:ext>
                </a:extLst>
              </p:cNvPr>
              <p:cNvSpPr/>
              <p:nvPr/>
            </p:nvSpPr>
            <p:spPr>
              <a:xfrm>
                <a:off x="8457021" y="2411312"/>
                <a:ext cx="176576" cy="220543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216" extrusionOk="0">
                    <a:moveTo>
                      <a:pt x="6" y="0"/>
                    </a:moveTo>
                    <a:cubicBezTo>
                      <a:pt x="2" y="0"/>
                      <a:pt x="0" y="3"/>
                      <a:pt x="2" y="9"/>
                    </a:cubicBezTo>
                    <a:cubicBezTo>
                      <a:pt x="37" y="92"/>
                      <a:pt x="73" y="178"/>
                      <a:pt x="103" y="264"/>
                    </a:cubicBezTo>
                    <a:cubicBezTo>
                      <a:pt x="343" y="901"/>
                      <a:pt x="411" y="1595"/>
                      <a:pt x="411" y="2274"/>
                    </a:cubicBezTo>
                    <a:cubicBezTo>
                      <a:pt x="408" y="3004"/>
                      <a:pt x="310" y="3724"/>
                      <a:pt x="239" y="4450"/>
                    </a:cubicBezTo>
                    <a:cubicBezTo>
                      <a:pt x="162" y="5200"/>
                      <a:pt x="129" y="5948"/>
                      <a:pt x="206" y="6704"/>
                    </a:cubicBezTo>
                    <a:cubicBezTo>
                      <a:pt x="286" y="7457"/>
                      <a:pt x="411" y="8204"/>
                      <a:pt x="529" y="8957"/>
                    </a:cubicBezTo>
                    <a:cubicBezTo>
                      <a:pt x="645" y="9707"/>
                      <a:pt x="755" y="10460"/>
                      <a:pt x="888" y="11210"/>
                    </a:cubicBezTo>
                    <a:cubicBezTo>
                      <a:pt x="888" y="11214"/>
                      <a:pt x="890" y="11216"/>
                      <a:pt x="892" y="11216"/>
                    </a:cubicBezTo>
                    <a:cubicBezTo>
                      <a:pt x="894" y="11216"/>
                      <a:pt x="897" y="11213"/>
                      <a:pt x="897" y="11210"/>
                    </a:cubicBezTo>
                    <a:cubicBezTo>
                      <a:pt x="885" y="11115"/>
                      <a:pt x="873" y="11017"/>
                      <a:pt x="862" y="10923"/>
                    </a:cubicBezTo>
                    <a:cubicBezTo>
                      <a:pt x="764" y="10161"/>
                      <a:pt x="651" y="9405"/>
                      <a:pt x="541" y="8646"/>
                    </a:cubicBezTo>
                    <a:cubicBezTo>
                      <a:pt x="432" y="7887"/>
                      <a:pt x="298" y="7128"/>
                      <a:pt x="239" y="6366"/>
                    </a:cubicBezTo>
                    <a:cubicBezTo>
                      <a:pt x="183" y="5607"/>
                      <a:pt x="251" y="4854"/>
                      <a:pt x="331" y="4101"/>
                    </a:cubicBezTo>
                    <a:cubicBezTo>
                      <a:pt x="405" y="3386"/>
                      <a:pt x="491" y="2666"/>
                      <a:pt x="464" y="1945"/>
                    </a:cubicBezTo>
                    <a:cubicBezTo>
                      <a:pt x="441" y="1281"/>
                      <a:pt x="325" y="602"/>
                      <a:pt x="17" y="9"/>
                    </a:cubicBezTo>
                    <a:cubicBezTo>
                      <a:pt x="14" y="3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325;p73">
                <a:extLst>
                  <a:ext uri="{FF2B5EF4-FFF2-40B4-BE49-F238E27FC236}">
                    <a16:creationId xmlns:a16="http://schemas.microsoft.com/office/drawing/2014/main" id="{2C793F5F-C3C0-3A67-458D-284D20AF35B3}"/>
                  </a:ext>
                </a:extLst>
              </p:cNvPr>
              <p:cNvSpPr/>
              <p:nvPr/>
            </p:nvSpPr>
            <p:spPr>
              <a:xfrm>
                <a:off x="8260192" y="2478561"/>
                <a:ext cx="204301" cy="179132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911" extrusionOk="0">
                    <a:moveTo>
                      <a:pt x="11" y="1"/>
                    </a:moveTo>
                    <a:cubicBezTo>
                      <a:pt x="9" y="1"/>
                      <a:pt x="7" y="2"/>
                      <a:pt x="7" y="5"/>
                    </a:cubicBezTo>
                    <a:cubicBezTo>
                      <a:pt x="1" y="150"/>
                      <a:pt x="21" y="293"/>
                      <a:pt x="60" y="432"/>
                    </a:cubicBezTo>
                    <a:cubicBezTo>
                      <a:pt x="93" y="551"/>
                      <a:pt x="134" y="684"/>
                      <a:pt x="232" y="767"/>
                    </a:cubicBezTo>
                    <a:cubicBezTo>
                      <a:pt x="330" y="850"/>
                      <a:pt x="469" y="883"/>
                      <a:pt x="597" y="900"/>
                    </a:cubicBezTo>
                    <a:cubicBezTo>
                      <a:pt x="663" y="907"/>
                      <a:pt x="730" y="911"/>
                      <a:pt x="796" y="911"/>
                    </a:cubicBezTo>
                    <a:cubicBezTo>
                      <a:pt x="874" y="911"/>
                      <a:pt x="952" y="906"/>
                      <a:pt x="1029" y="895"/>
                    </a:cubicBezTo>
                    <a:cubicBezTo>
                      <a:pt x="1035" y="892"/>
                      <a:pt x="1038" y="889"/>
                      <a:pt x="1038" y="886"/>
                    </a:cubicBezTo>
                    <a:cubicBezTo>
                      <a:pt x="1036" y="881"/>
                      <a:pt x="1034" y="879"/>
                      <a:pt x="1032" y="879"/>
                    </a:cubicBezTo>
                    <a:cubicBezTo>
                      <a:pt x="1031" y="879"/>
                      <a:pt x="1030" y="879"/>
                      <a:pt x="1029" y="880"/>
                    </a:cubicBezTo>
                    <a:cubicBezTo>
                      <a:pt x="893" y="880"/>
                      <a:pt x="410" y="806"/>
                      <a:pt x="291" y="690"/>
                    </a:cubicBezTo>
                    <a:cubicBezTo>
                      <a:pt x="211" y="601"/>
                      <a:pt x="152" y="497"/>
                      <a:pt x="119" y="382"/>
                    </a:cubicBezTo>
                    <a:cubicBezTo>
                      <a:pt x="78" y="257"/>
                      <a:pt x="42" y="133"/>
                      <a:pt x="15" y="5"/>
                    </a:cubicBezTo>
                    <a:cubicBezTo>
                      <a:pt x="15" y="2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326;p73">
                <a:extLst>
                  <a:ext uri="{FF2B5EF4-FFF2-40B4-BE49-F238E27FC236}">
                    <a16:creationId xmlns:a16="http://schemas.microsoft.com/office/drawing/2014/main" id="{3D7966B9-9241-B24E-56D5-2567BDFC4760}"/>
                  </a:ext>
                </a:extLst>
              </p:cNvPr>
              <p:cNvSpPr/>
              <p:nvPr/>
            </p:nvSpPr>
            <p:spPr>
              <a:xfrm>
                <a:off x="8075948" y="2465190"/>
                <a:ext cx="68428" cy="332506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691" extrusionOk="0">
                    <a:moveTo>
                      <a:pt x="308" y="0"/>
                    </a:moveTo>
                    <a:cubicBezTo>
                      <a:pt x="305" y="0"/>
                      <a:pt x="303" y="2"/>
                      <a:pt x="303" y="5"/>
                    </a:cubicBezTo>
                    <a:cubicBezTo>
                      <a:pt x="297" y="91"/>
                      <a:pt x="294" y="180"/>
                      <a:pt x="291" y="269"/>
                    </a:cubicBezTo>
                    <a:cubicBezTo>
                      <a:pt x="291" y="358"/>
                      <a:pt x="285" y="447"/>
                      <a:pt x="285" y="536"/>
                    </a:cubicBezTo>
                    <a:cubicBezTo>
                      <a:pt x="285" y="713"/>
                      <a:pt x="279" y="888"/>
                      <a:pt x="285" y="1063"/>
                    </a:cubicBezTo>
                    <a:cubicBezTo>
                      <a:pt x="285" y="1131"/>
                      <a:pt x="309" y="1256"/>
                      <a:pt x="211" y="1262"/>
                    </a:cubicBezTo>
                    <a:cubicBezTo>
                      <a:pt x="208" y="1262"/>
                      <a:pt x="206" y="1262"/>
                      <a:pt x="203" y="1262"/>
                    </a:cubicBezTo>
                    <a:cubicBezTo>
                      <a:pt x="128" y="1262"/>
                      <a:pt x="89" y="1183"/>
                      <a:pt x="78" y="1120"/>
                    </a:cubicBezTo>
                    <a:cubicBezTo>
                      <a:pt x="66" y="1037"/>
                      <a:pt x="60" y="957"/>
                      <a:pt x="63" y="874"/>
                    </a:cubicBezTo>
                    <a:lnTo>
                      <a:pt x="63" y="607"/>
                    </a:lnTo>
                    <a:cubicBezTo>
                      <a:pt x="66" y="411"/>
                      <a:pt x="66" y="215"/>
                      <a:pt x="63" y="23"/>
                    </a:cubicBezTo>
                    <a:cubicBezTo>
                      <a:pt x="63" y="20"/>
                      <a:pt x="61" y="18"/>
                      <a:pt x="59" y="18"/>
                    </a:cubicBezTo>
                    <a:cubicBezTo>
                      <a:pt x="56" y="18"/>
                      <a:pt x="54" y="20"/>
                      <a:pt x="54" y="23"/>
                    </a:cubicBezTo>
                    <a:cubicBezTo>
                      <a:pt x="27" y="218"/>
                      <a:pt x="10" y="414"/>
                      <a:pt x="4" y="613"/>
                    </a:cubicBezTo>
                    <a:cubicBezTo>
                      <a:pt x="4" y="708"/>
                      <a:pt x="1" y="802"/>
                      <a:pt x="4" y="894"/>
                    </a:cubicBezTo>
                    <a:cubicBezTo>
                      <a:pt x="1" y="986"/>
                      <a:pt x="7" y="1075"/>
                      <a:pt x="27" y="1164"/>
                    </a:cubicBezTo>
                    <a:cubicBezTo>
                      <a:pt x="45" y="1232"/>
                      <a:pt x="96" y="1289"/>
                      <a:pt x="161" y="1315"/>
                    </a:cubicBezTo>
                    <a:lnTo>
                      <a:pt x="167" y="1315"/>
                    </a:lnTo>
                    <a:cubicBezTo>
                      <a:pt x="164" y="1315"/>
                      <a:pt x="164" y="1318"/>
                      <a:pt x="164" y="1318"/>
                    </a:cubicBezTo>
                    <a:cubicBezTo>
                      <a:pt x="158" y="1351"/>
                      <a:pt x="152" y="1381"/>
                      <a:pt x="152" y="1413"/>
                    </a:cubicBezTo>
                    <a:cubicBezTo>
                      <a:pt x="149" y="1446"/>
                      <a:pt x="152" y="1475"/>
                      <a:pt x="152" y="1505"/>
                    </a:cubicBezTo>
                    <a:cubicBezTo>
                      <a:pt x="152" y="1538"/>
                      <a:pt x="155" y="1570"/>
                      <a:pt x="161" y="1600"/>
                    </a:cubicBezTo>
                    <a:cubicBezTo>
                      <a:pt x="164" y="1615"/>
                      <a:pt x="167" y="1630"/>
                      <a:pt x="173" y="1644"/>
                    </a:cubicBezTo>
                    <a:cubicBezTo>
                      <a:pt x="176" y="1659"/>
                      <a:pt x="185" y="1674"/>
                      <a:pt x="190" y="1686"/>
                    </a:cubicBezTo>
                    <a:cubicBezTo>
                      <a:pt x="190" y="1689"/>
                      <a:pt x="193" y="1690"/>
                      <a:pt x="195" y="1690"/>
                    </a:cubicBezTo>
                    <a:cubicBezTo>
                      <a:pt x="198" y="1690"/>
                      <a:pt x="201" y="1689"/>
                      <a:pt x="202" y="1686"/>
                    </a:cubicBezTo>
                    <a:lnTo>
                      <a:pt x="202" y="1671"/>
                    </a:lnTo>
                    <a:cubicBezTo>
                      <a:pt x="202" y="1662"/>
                      <a:pt x="202" y="1653"/>
                      <a:pt x="202" y="1644"/>
                    </a:cubicBezTo>
                    <a:lnTo>
                      <a:pt x="202" y="1600"/>
                    </a:lnTo>
                    <a:cubicBezTo>
                      <a:pt x="202" y="1567"/>
                      <a:pt x="199" y="1538"/>
                      <a:pt x="193" y="1508"/>
                    </a:cubicBezTo>
                    <a:cubicBezTo>
                      <a:pt x="190" y="1478"/>
                      <a:pt x="190" y="1449"/>
                      <a:pt x="187" y="1416"/>
                    </a:cubicBezTo>
                    <a:cubicBezTo>
                      <a:pt x="185" y="1386"/>
                      <a:pt x="179" y="1357"/>
                      <a:pt x="176" y="1324"/>
                    </a:cubicBezTo>
                    <a:lnTo>
                      <a:pt x="176" y="1321"/>
                    </a:lnTo>
                    <a:cubicBezTo>
                      <a:pt x="185" y="1323"/>
                      <a:pt x="194" y="1324"/>
                      <a:pt x="203" y="1324"/>
                    </a:cubicBezTo>
                    <a:cubicBezTo>
                      <a:pt x="250" y="1324"/>
                      <a:pt x="296" y="1299"/>
                      <a:pt x="321" y="1259"/>
                    </a:cubicBezTo>
                    <a:cubicBezTo>
                      <a:pt x="339" y="1220"/>
                      <a:pt x="348" y="1176"/>
                      <a:pt x="345" y="1134"/>
                    </a:cubicBezTo>
                    <a:lnTo>
                      <a:pt x="345" y="971"/>
                    </a:lnTo>
                    <a:cubicBezTo>
                      <a:pt x="345" y="874"/>
                      <a:pt x="339" y="776"/>
                      <a:pt x="339" y="675"/>
                    </a:cubicBezTo>
                    <a:cubicBezTo>
                      <a:pt x="333" y="453"/>
                      <a:pt x="327" y="227"/>
                      <a:pt x="312" y="5"/>
                    </a:cubicBezTo>
                    <a:cubicBezTo>
                      <a:pt x="312" y="2"/>
                      <a:pt x="310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327;p73">
                <a:extLst>
                  <a:ext uri="{FF2B5EF4-FFF2-40B4-BE49-F238E27FC236}">
                    <a16:creationId xmlns:a16="http://schemas.microsoft.com/office/drawing/2014/main" id="{447996D5-7F49-6737-4FE0-46F6026AC87D}"/>
                  </a:ext>
                </a:extLst>
              </p:cNvPr>
              <p:cNvSpPr/>
              <p:nvPr/>
            </p:nvSpPr>
            <p:spPr>
              <a:xfrm>
                <a:off x="8037014" y="2755813"/>
                <a:ext cx="172053" cy="9792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98" extrusionOk="0">
                    <a:moveTo>
                      <a:pt x="9" y="0"/>
                    </a:moveTo>
                    <a:cubicBezTo>
                      <a:pt x="6" y="0"/>
                      <a:pt x="0" y="6"/>
                      <a:pt x="6" y="9"/>
                    </a:cubicBezTo>
                    <a:cubicBezTo>
                      <a:pt x="154" y="83"/>
                      <a:pt x="294" y="175"/>
                      <a:pt x="436" y="258"/>
                    </a:cubicBezTo>
                    <a:cubicBezTo>
                      <a:pt x="507" y="300"/>
                      <a:pt x="578" y="341"/>
                      <a:pt x="649" y="380"/>
                    </a:cubicBezTo>
                    <a:cubicBezTo>
                      <a:pt x="721" y="418"/>
                      <a:pt x="792" y="463"/>
                      <a:pt x="866" y="496"/>
                    </a:cubicBezTo>
                    <a:cubicBezTo>
                      <a:pt x="867" y="497"/>
                      <a:pt x="869" y="498"/>
                      <a:pt x="870" y="498"/>
                    </a:cubicBezTo>
                    <a:cubicBezTo>
                      <a:pt x="873" y="498"/>
                      <a:pt x="875" y="493"/>
                      <a:pt x="875" y="487"/>
                    </a:cubicBezTo>
                    <a:cubicBezTo>
                      <a:pt x="815" y="433"/>
                      <a:pt x="750" y="383"/>
                      <a:pt x="685" y="338"/>
                    </a:cubicBezTo>
                    <a:cubicBezTo>
                      <a:pt x="614" y="288"/>
                      <a:pt x="543" y="243"/>
                      <a:pt x="466" y="202"/>
                    </a:cubicBezTo>
                    <a:cubicBezTo>
                      <a:pt x="317" y="125"/>
                      <a:pt x="163" y="66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328;p73">
                <a:extLst>
                  <a:ext uri="{FF2B5EF4-FFF2-40B4-BE49-F238E27FC236}">
                    <a16:creationId xmlns:a16="http://schemas.microsoft.com/office/drawing/2014/main" id="{97FC86DF-2750-D64B-B9BE-EB7B3C0B8E26}"/>
                  </a:ext>
                </a:extLst>
              </p:cNvPr>
              <p:cNvSpPr/>
              <p:nvPr/>
            </p:nvSpPr>
            <p:spPr>
              <a:xfrm>
                <a:off x="7305935" y="1742565"/>
                <a:ext cx="848666" cy="563352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2865" extrusionOk="0">
                    <a:moveTo>
                      <a:pt x="4063" y="0"/>
                    </a:moveTo>
                    <a:cubicBezTo>
                      <a:pt x="3980" y="0"/>
                      <a:pt x="3856" y="50"/>
                      <a:pt x="3680" y="172"/>
                    </a:cubicBezTo>
                    <a:cubicBezTo>
                      <a:pt x="3039" y="614"/>
                      <a:pt x="2147" y="1278"/>
                      <a:pt x="1927" y="1278"/>
                    </a:cubicBezTo>
                    <a:cubicBezTo>
                      <a:pt x="1871" y="1278"/>
                      <a:pt x="1536" y="510"/>
                      <a:pt x="1231" y="110"/>
                    </a:cubicBezTo>
                    <a:cubicBezTo>
                      <a:pt x="1217" y="93"/>
                      <a:pt x="1194" y="85"/>
                      <a:pt x="1162" y="85"/>
                    </a:cubicBezTo>
                    <a:cubicBezTo>
                      <a:pt x="886" y="85"/>
                      <a:pt x="1" y="704"/>
                      <a:pt x="83" y="863"/>
                    </a:cubicBezTo>
                    <a:cubicBezTo>
                      <a:pt x="282" y="1261"/>
                      <a:pt x="605" y="2064"/>
                      <a:pt x="1148" y="2613"/>
                    </a:cubicBezTo>
                    <a:cubicBezTo>
                      <a:pt x="1397" y="2865"/>
                      <a:pt x="1761" y="2844"/>
                      <a:pt x="1963" y="2856"/>
                    </a:cubicBezTo>
                    <a:cubicBezTo>
                      <a:pt x="1967" y="2856"/>
                      <a:pt x="1971" y="2856"/>
                      <a:pt x="1976" y="2856"/>
                    </a:cubicBezTo>
                    <a:cubicBezTo>
                      <a:pt x="2409" y="2856"/>
                      <a:pt x="3510" y="1678"/>
                      <a:pt x="4032" y="745"/>
                    </a:cubicBezTo>
                    <a:cubicBezTo>
                      <a:pt x="4191" y="463"/>
                      <a:pt x="4316" y="0"/>
                      <a:pt x="4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329;p73">
                <a:extLst>
                  <a:ext uri="{FF2B5EF4-FFF2-40B4-BE49-F238E27FC236}">
                    <a16:creationId xmlns:a16="http://schemas.microsoft.com/office/drawing/2014/main" id="{5DEBCD90-CC3C-8B83-B146-BEF2C858A8C0}"/>
                  </a:ext>
                </a:extLst>
              </p:cNvPr>
              <p:cNvSpPr/>
              <p:nvPr/>
            </p:nvSpPr>
            <p:spPr>
              <a:xfrm>
                <a:off x="7157280" y="1507589"/>
                <a:ext cx="425709" cy="443800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257" extrusionOk="0">
                    <a:moveTo>
                      <a:pt x="1208" y="1"/>
                    </a:moveTo>
                    <a:cubicBezTo>
                      <a:pt x="1060" y="1"/>
                      <a:pt x="1103" y="250"/>
                      <a:pt x="1103" y="250"/>
                    </a:cubicBezTo>
                    <a:cubicBezTo>
                      <a:pt x="1103" y="250"/>
                      <a:pt x="1047" y="13"/>
                      <a:pt x="917" y="13"/>
                    </a:cubicBezTo>
                    <a:cubicBezTo>
                      <a:pt x="902" y="13"/>
                      <a:pt x="888" y="15"/>
                      <a:pt x="872" y="21"/>
                    </a:cubicBezTo>
                    <a:cubicBezTo>
                      <a:pt x="712" y="84"/>
                      <a:pt x="747" y="365"/>
                      <a:pt x="747" y="365"/>
                    </a:cubicBezTo>
                    <a:cubicBezTo>
                      <a:pt x="747" y="365"/>
                      <a:pt x="660" y="157"/>
                      <a:pt x="532" y="157"/>
                    </a:cubicBezTo>
                    <a:cubicBezTo>
                      <a:pt x="515" y="157"/>
                      <a:pt x="496" y="161"/>
                      <a:pt x="477" y="170"/>
                    </a:cubicBezTo>
                    <a:cubicBezTo>
                      <a:pt x="317" y="244"/>
                      <a:pt x="374" y="511"/>
                      <a:pt x="374" y="511"/>
                    </a:cubicBezTo>
                    <a:cubicBezTo>
                      <a:pt x="374" y="511"/>
                      <a:pt x="323" y="403"/>
                      <a:pt x="227" y="403"/>
                    </a:cubicBezTo>
                    <a:cubicBezTo>
                      <a:pt x="203" y="403"/>
                      <a:pt x="175" y="410"/>
                      <a:pt x="145" y="428"/>
                    </a:cubicBezTo>
                    <a:cubicBezTo>
                      <a:pt x="0" y="514"/>
                      <a:pt x="223" y="1110"/>
                      <a:pt x="317" y="1314"/>
                    </a:cubicBezTo>
                    <a:cubicBezTo>
                      <a:pt x="409" y="1516"/>
                      <a:pt x="881" y="2132"/>
                      <a:pt x="993" y="2257"/>
                    </a:cubicBezTo>
                    <a:lnTo>
                      <a:pt x="2164" y="1646"/>
                    </a:lnTo>
                    <a:cubicBezTo>
                      <a:pt x="2164" y="1646"/>
                      <a:pt x="1574" y="745"/>
                      <a:pt x="1548" y="697"/>
                    </a:cubicBezTo>
                    <a:cubicBezTo>
                      <a:pt x="1429" y="481"/>
                      <a:pt x="1400" y="7"/>
                      <a:pt x="1213" y="1"/>
                    </a:cubicBezTo>
                    <a:cubicBezTo>
                      <a:pt x="1211" y="1"/>
                      <a:pt x="1209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330;p73">
                <a:extLst>
                  <a:ext uri="{FF2B5EF4-FFF2-40B4-BE49-F238E27FC236}">
                    <a16:creationId xmlns:a16="http://schemas.microsoft.com/office/drawing/2014/main" id="{9EF17D2D-C0F2-2DF5-130D-13B8DEA9C142}"/>
                  </a:ext>
                </a:extLst>
              </p:cNvPr>
              <p:cNvSpPr/>
              <p:nvPr/>
            </p:nvSpPr>
            <p:spPr>
              <a:xfrm>
                <a:off x="7230428" y="1608069"/>
                <a:ext cx="77473" cy="16320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830" extrusionOk="0">
                    <a:moveTo>
                      <a:pt x="4" y="0"/>
                    </a:moveTo>
                    <a:cubicBezTo>
                      <a:pt x="2" y="0"/>
                      <a:pt x="0" y="6"/>
                      <a:pt x="2" y="17"/>
                    </a:cubicBezTo>
                    <a:cubicBezTo>
                      <a:pt x="28" y="344"/>
                      <a:pt x="123" y="572"/>
                      <a:pt x="381" y="830"/>
                    </a:cubicBezTo>
                    <a:lnTo>
                      <a:pt x="387" y="830"/>
                    </a:lnTo>
                    <a:cubicBezTo>
                      <a:pt x="390" y="827"/>
                      <a:pt x="393" y="824"/>
                      <a:pt x="390" y="821"/>
                    </a:cubicBezTo>
                    <a:cubicBezTo>
                      <a:pt x="165" y="542"/>
                      <a:pt x="91" y="361"/>
                      <a:pt x="11" y="14"/>
                    </a:cubicBezTo>
                    <a:cubicBezTo>
                      <a:pt x="9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331;p73">
                <a:extLst>
                  <a:ext uri="{FF2B5EF4-FFF2-40B4-BE49-F238E27FC236}">
                    <a16:creationId xmlns:a16="http://schemas.microsoft.com/office/drawing/2014/main" id="{7082A2D5-060D-645A-A237-14DBBD02E6D7}"/>
                  </a:ext>
                </a:extLst>
              </p:cNvPr>
              <p:cNvSpPr/>
              <p:nvPr/>
            </p:nvSpPr>
            <p:spPr>
              <a:xfrm>
                <a:off x="7149022" y="1468656"/>
                <a:ext cx="398377" cy="36711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67" extrusionOk="0">
                    <a:moveTo>
                      <a:pt x="889" y="1"/>
                    </a:moveTo>
                    <a:cubicBezTo>
                      <a:pt x="880" y="1"/>
                      <a:pt x="872" y="2"/>
                      <a:pt x="863" y="3"/>
                    </a:cubicBezTo>
                    <a:lnTo>
                      <a:pt x="63" y="217"/>
                    </a:lnTo>
                    <a:cubicBezTo>
                      <a:pt x="18" y="225"/>
                      <a:pt x="1" y="282"/>
                      <a:pt x="30" y="314"/>
                    </a:cubicBezTo>
                    <a:lnTo>
                      <a:pt x="1038" y="1812"/>
                    </a:lnTo>
                    <a:cubicBezTo>
                      <a:pt x="1066" y="1847"/>
                      <a:pt x="1106" y="1867"/>
                      <a:pt x="1149" y="1867"/>
                    </a:cubicBezTo>
                    <a:cubicBezTo>
                      <a:pt x="1156" y="1867"/>
                      <a:pt x="1164" y="1866"/>
                      <a:pt x="1172" y="1865"/>
                    </a:cubicBezTo>
                    <a:lnTo>
                      <a:pt x="1972" y="1649"/>
                    </a:lnTo>
                    <a:cubicBezTo>
                      <a:pt x="1984" y="1649"/>
                      <a:pt x="1993" y="1643"/>
                      <a:pt x="1999" y="1637"/>
                    </a:cubicBezTo>
                    <a:cubicBezTo>
                      <a:pt x="2026" y="1613"/>
                      <a:pt x="2026" y="1577"/>
                      <a:pt x="2005" y="1554"/>
                    </a:cubicBezTo>
                    <a:lnTo>
                      <a:pt x="997" y="56"/>
                    </a:lnTo>
                    <a:cubicBezTo>
                      <a:pt x="972" y="19"/>
                      <a:pt x="931" y="1"/>
                      <a:pt x="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332;p73">
                <a:extLst>
                  <a:ext uri="{FF2B5EF4-FFF2-40B4-BE49-F238E27FC236}">
                    <a16:creationId xmlns:a16="http://schemas.microsoft.com/office/drawing/2014/main" id="{0B710504-E1EA-820F-0972-36EE4ED14ED9}"/>
                  </a:ext>
                </a:extLst>
              </p:cNvPr>
              <p:cNvSpPr/>
              <p:nvPr/>
            </p:nvSpPr>
            <p:spPr>
              <a:xfrm>
                <a:off x="7160623" y="1465903"/>
                <a:ext cx="396804" cy="367113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67" extrusionOk="0">
                    <a:moveTo>
                      <a:pt x="876" y="60"/>
                    </a:moveTo>
                    <a:cubicBezTo>
                      <a:pt x="905" y="60"/>
                      <a:pt x="936" y="75"/>
                      <a:pt x="973" y="130"/>
                    </a:cubicBezTo>
                    <a:lnTo>
                      <a:pt x="1913" y="1523"/>
                    </a:lnTo>
                    <a:cubicBezTo>
                      <a:pt x="1940" y="1562"/>
                      <a:pt x="1928" y="1603"/>
                      <a:pt x="1887" y="1612"/>
                    </a:cubicBezTo>
                    <a:lnTo>
                      <a:pt x="1172" y="1805"/>
                    </a:lnTo>
                    <a:cubicBezTo>
                      <a:pt x="1165" y="1806"/>
                      <a:pt x="1157" y="1807"/>
                      <a:pt x="1150" y="1807"/>
                    </a:cubicBezTo>
                    <a:cubicBezTo>
                      <a:pt x="1111" y="1807"/>
                      <a:pt x="1073" y="1787"/>
                      <a:pt x="1050" y="1751"/>
                    </a:cubicBezTo>
                    <a:lnTo>
                      <a:pt x="111" y="358"/>
                    </a:lnTo>
                    <a:cubicBezTo>
                      <a:pt x="57" y="278"/>
                      <a:pt x="87" y="263"/>
                      <a:pt x="128" y="254"/>
                    </a:cubicBezTo>
                    <a:lnTo>
                      <a:pt x="271" y="216"/>
                    </a:lnTo>
                    <a:cubicBezTo>
                      <a:pt x="283" y="216"/>
                      <a:pt x="294" y="222"/>
                      <a:pt x="300" y="231"/>
                    </a:cubicBezTo>
                    <a:lnTo>
                      <a:pt x="303" y="236"/>
                    </a:lnTo>
                    <a:cubicBezTo>
                      <a:pt x="312" y="251"/>
                      <a:pt x="323" y="255"/>
                      <a:pt x="333" y="255"/>
                    </a:cubicBezTo>
                    <a:cubicBezTo>
                      <a:pt x="340" y="255"/>
                      <a:pt x="347" y="254"/>
                      <a:pt x="354" y="251"/>
                    </a:cubicBezTo>
                    <a:lnTo>
                      <a:pt x="689" y="165"/>
                    </a:lnTo>
                    <a:cubicBezTo>
                      <a:pt x="707" y="159"/>
                      <a:pt x="721" y="153"/>
                      <a:pt x="704" y="130"/>
                    </a:cubicBezTo>
                    <a:lnTo>
                      <a:pt x="701" y="127"/>
                    </a:lnTo>
                    <a:cubicBezTo>
                      <a:pt x="695" y="115"/>
                      <a:pt x="695" y="103"/>
                      <a:pt x="701" y="103"/>
                    </a:cubicBezTo>
                    <a:lnTo>
                      <a:pt x="846" y="64"/>
                    </a:lnTo>
                    <a:cubicBezTo>
                      <a:pt x="856" y="62"/>
                      <a:pt x="866" y="60"/>
                      <a:pt x="876" y="60"/>
                    </a:cubicBezTo>
                    <a:close/>
                    <a:moveTo>
                      <a:pt x="878" y="0"/>
                    </a:moveTo>
                    <a:cubicBezTo>
                      <a:pt x="870" y="0"/>
                      <a:pt x="862" y="1"/>
                      <a:pt x="855" y="2"/>
                    </a:cubicBezTo>
                    <a:lnTo>
                      <a:pt x="54" y="216"/>
                    </a:lnTo>
                    <a:cubicBezTo>
                      <a:pt x="22" y="222"/>
                      <a:pt x="1" y="254"/>
                      <a:pt x="7" y="284"/>
                    </a:cubicBezTo>
                    <a:cubicBezTo>
                      <a:pt x="10" y="296"/>
                      <a:pt x="16" y="305"/>
                      <a:pt x="22" y="314"/>
                    </a:cubicBezTo>
                    <a:lnTo>
                      <a:pt x="1030" y="1811"/>
                    </a:lnTo>
                    <a:cubicBezTo>
                      <a:pt x="1055" y="1846"/>
                      <a:pt x="1097" y="1866"/>
                      <a:pt x="1140" y="1866"/>
                    </a:cubicBezTo>
                    <a:cubicBezTo>
                      <a:pt x="1148" y="1866"/>
                      <a:pt x="1155" y="1865"/>
                      <a:pt x="1163" y="1864"/>
                    </a:cubicBezTo>
                    <a:lnTo>
                      <a:pt x="1964" y="1654"/>
                    </a:lnTo>
                    <a:cubicBezTo>
                      <a:pt x="1996" y="1645"/>
                      <a:pt x="2017" y="1615"/>
                      <a:pt x="2008" y="1582"/>
                    </a:cubicBezTo>
                    <a:cubicBezTo>
                      <a:pt x="2005" y="1574"/>
                      <a:pt x="2002" y="1565"/>
                      <a:pt x="1996" y="1556"/>
                    </a:cubicBezTo>
                    <a:lnTo>
                      <a:pt x="988" y="59"/>
                    </a:lnTo>
                    <a:cubicBezTo>
                      <a:pt x="963" y="21"/>
                      <a:pt x="921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333;p73">
                <a:extLst>
                  <a:ext uri="{FF2B5EF4-FFF2-40B4-BE49-F238E27FC236}">
                    <a16:creationId xmlns:a16="http://schemas.microsoft.com/office/drawing/2014/main" id="{F08C3ADE-0F92-6216-55A1-2C7679DAEE1D}"/>
                  </a:ext>
                </a:extLst>
              </p:cNvPr>
              <p:cNvSpPr/>
              <p:nvPr/>
            </p:nvSpPr>
            <p:spPr>
              <a:xfrm>
                <a:off x="7171831" y="1477111"/>
                <a:ext cx="197222" cy="8317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3" extrusionOk="0">
                    <a:moveTo>
                      <a:pt x="823" y="0"/>
                    </a:moveTo>
                    <a:cubicBezTo>
                      <a:pt x="812" y="0"/>
                      <a:pt x="800" y="3"/>
                      <a:pt x="789" y="7"/>
                    </a:cubicBezTo>
                    <a:lnTo>
                      <a:pt x="644" y="43"/>
                    </a:lnTo>
                    <a:cubicBezTo>
                      <a:pt x="638" y="46"/>
                      <a:pt x="638" y="58"/>
                      <a:pt x="644" y="67"/>
                    </a:cubicBezTo>
                    <a:lnTo>
                      <a:pt x="647" y="73"/>
                    </a:lnTo>
                    <a:cubicBezTo>
                      <a:pt x="664" y="96"/>
                      <a:pt x="650" y="102"/>
                      <a:pt x="632" y="105"/>
                    </a:cubicBezTo>
                    <a:lnTo>
                      <a:pt x="297" y="194"/>
                    </a:lnTo>
                    <a:cubicBezTo>
                      <a:pt x="290" y="197"/>
                      <a:pt x="283" y="198"/>
                      <a:pt x="276" y="198"/>
                    </a:cubicBezTo>
                    <a:cubicBezTo>
                      <a:pt x="266" y="198"/>
                      <a:pt x="255" y="194"/>
                      <a:pt x="246" y="179"/>
                    </a:cubicBezTo>
                    <a:lnTo>
                      <a:pt x="243" y="174"/>
                    </a:lnTo>
                    <a:cubicBezTo>
                      <a:pt x="237" y="165"/>
                      <a:pt x="226" y="159"/>
                      <a:pt x="214" y="159"/>
                    </a:cubicBezTo>
                    <a:lnTo>
                      <a:pt x="71" y="197"/>
                    </a:lnTo>
                    <a:cubicBezTo>
                      <a:pt x="30" y="206"/>
                      <a:pt x="0" y="218"/>
                      <a:pt x="54" y="298"/>
                    </a:cubicBezTo>
                    <a:lnTo>
                      <a:pt x="140" y="423"/>
                    </a:lnTo>
                    <a:lnTo>
                      <a:pt x="1002" y="194"/>
                    </a:lnTo>
                    <a:lnTo>
                      <a:pt x="916" y="70"/>
                    </a:lnTo>
                    <a:cubicBezTo>
                      <a:pt x="883" y="17"/>
                      <a:pt x="85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334;p73">
                <a:extLst>
                  <a:ext uri="{FF2B5EF4-FFF2-40B4-BE49-F238E27FC236}">
                    <a16:creationId xmlns:a16="http://schemas.microsoft.com/office/drawing/2014/main" id="{F0BE1EA8-55C3-3BE6-E8E7-B6FC4F361465}"/>
                  </a:ext>
                </a:extLst>
              </p:cNvPr>
              <p:cNvSpPr/>
              <p:nvPr/>
            </p:nvSpPr>
            <p:spPr>
              <a:xfrm>
                <a:off x="7248125" y="1495398"/>
                <a:ext cx="20646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3" y="0"/>
                    </a:moveTo>
                    <a:lnTo>
                      <a:pt x="1" y="24"/>
                    </a:lnTo>
                    <a:lnTo>
                      <a:pt x="1" y="30"/>
                    </a:lnTo>
                    <a:cubicBezTo>
                      <a:pt x="4" y="33"/>
                      <a:pt x="7" y="36"/>
                      <a:pt x="10" y="36"/>
                    </a:cubicBezTo>
                    <a:lnTo>
                      <a:pt x="101" y="9"/>
                    </a:lnTo>
                    <a:cubicBezTo>
                      <a:pt x="104" y="9"/>
                      <a:pt x="104" y="6"/>
                      <a:pt x="101" y="3"/>
                    </a:cubicBezTo>
                    <a:cubicBezTo>
                      <a:pt x="99" y="0"/>
                      <a:pt x="96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335;p73">
                <a:extLst>
                  <a:ext uri="{FF2B5EF4-FFF2-40B4-BE49-F238E27FC236}">
                    <a16:creationId xmlns:a16="http://schemas.microsoft.com/office/drawing/2014/main" id="{68E0E401-5F77-0D43-1465-4B255D8358EF}"/>
                  </a:ext>
                </a:extLst>
              </p:cNvPr>
              <p:cNvSpPr/>
              <p:nvPr/>
            </p:nvSpPr>
            <p:spPr>
              <a:xfrm>
                <a:off x="7199163" y="1515258"/>
                <a:ext cx="183851" cy="66658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39" extrusionOk="0">
                    <a:moveTo>
                      <a:pt x="863" y="0"/>
                    </a:moveTo>
                    <a:lnTo>
                      <a:pt x="1" y="229"/>
                    </a:lnTo>
                    <a:lnTo>
                      <a:pt x="72" y="338"/>
                    </a:lnTo>
                    <a:lnTo>
                      <a:pt x="935" y="107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336;p73">
                <a:extLst>
                  <a:ext uri="{FF2B5EF4-FFF2-40B4-BE49-F238E27FC236}">
                    <a16:creationId xmlns:a16="http://schemas.microsoft.com/office/drawing/2014/main" id="{A333B831-5E1D-345F-6DFE-4A3726355691}"/>
                  </a:ext>
                </a:extLst>
              </p:cNvPr>
              <p:cNvSpPr/>
              <p:nvPr/>
            </p:nvSpPr>
            <p:spPr>
              <a:xfrm>
                <a:off x="7358829" y="1752987"/>
                <a:ext cx="183261" cy="68035"/>
              </a:xfrm>
              <a:custGeom>
                <a:avLst/>
                <a:gdLst/>
                <a:ahLst/>
                <a:cxnLst/>
                <a:rect l="l" t="t" r="r" b="b"/>
                <a:pathLst>
                  <a:path w="932" h="346" extrusionOk="0">
                    <a:moveTo>
                      <a:pt x="864" y="1"/>
                    </a:moveTo>
                    <a:lnTo>
                      <a:pt x="1" y="232"/>
                    </a:lnTo>
                    <a:lnTo>
                      <a:pt x="42" y="291"/>
                    </a:lnTo>
                    <a:cubicBezTo>
                      <a:pt x="66" y="326"/>
                      <a:pt x="106" y="346"/>
                      <a:pt x="148" y="346"/>
                    </a:cubicBezTo>
                    <a:cubicBezTo>
                      <a:pt x="153" y="346"/>
                      <a:pt x="159" y="345"/>
                      <a:pt x="164" y="345"/>
                    </a:cubicBezTo>
                    <a:lnTo>
                      <a:pt x="879" y="152"/>
                    </a:lnTo>
                    <a:cubicBezTo>
                      <a:pt x="920" y="143"/>
                      <a:pt x="932" y="102"/>
                      <a:pt x="905" y="60"/>
                    </a:cubicBezTo>
                    <a:lnTo>
                      <a:pt x="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337;p73">
                <a:extLst>
                  <a:ext uri="{FF2B5EF4-FFF2-40B4-BE49-F238E27FC236}">
                    <a16:creationId xmlns:a16="http://schemas.microsoft.com/office/drawing/2014/main" id="{22363B06-6D22-D721-52A6-76135F9013EE}"/>
                  </a:ext>
                </a:extLst>
              </p:cNvPr>
              <p:cNvSpPr/>
              <p:nvPr/>
            </p:nvSpPr>
            <p:spPr>
              <a:xfrm>
                <a:off x="7422538" y="1606889"/>
                <a:ext cx="173233" cy="255426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299" extrusionOk="0">
                    <a:moveTo>
                      <a:pt x="145" y="1"/>
                    </a:moveTo>
                    <a:cubicBezTo>
                      <a:pt x="24" y="1"/>
                      <a:pt x="15" y="147"/>
                      <a:pt x="56" y="237"/>
                    </a:cubicBezTo>
                    <a:cubicBezTo>
                      <a:pt x="142" y="427"/>
                      <a:pt x="377" y="610"/>
                      <a:pt x="389" y="616"/>
                    </a:cubicBezTo>
                    <a:cubicBezTo>
                      <a:pt x="389" y="616"/>
                      <a:pt x="0" y="892"/>
                      <a:pt x="104" y="1298"/>
                    </a:cubicBezTo>
                    <a:lnTo>
                      <a:pt x="804" y="1138"/>
                    </a:lnTo>
                    <a:cubicBezTo>
                      <a:pt x="804" y="1138"/>
                      <a:pt x="881" y="655"/>
                      <a:pt x="813" y="468"/>
                    </a:cubicBezTo>
                    <a:cubicBezTo>
                      <a:pt x="744" y="281"/>
                      <a:pt x="409" y="98"/>
                      <a:pt x="240" y="23"/>
                    </a:cubicBezTo>
                    <a:cubicBezTo>
                      <a:pt x="203" y="8"/>
                      <a:pt x="171" y="1"/>
                      <a:pt x="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338;p73">
                <a:extLst>
                  <a:ext uri="{FF2B5EF4-FFF2-40B4-BE49-F238E27FC236}">
                    <a16:creationId xmlns:a16="http://schemas.microsoft.com/office/drawing/2014/main" id="{2CFB30E9-62AA-C4DE-3CC5-6B3A7D588262}"/>
                  </a:ext>
                </a:extLst>
              </p:cNvPr>
              <p:cNvSpPr/>
              <p:nvPr/>
            </p:nvSpPr>
            <p:spPr>
              <a:xfrm>
                <a:off x="7350177" y="1737846"/>
                <a:ext cx="811306" cy="577903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2939" extrusionOk="0">
                    <a:moveTo>
                      <a:pt x="3902" y="0"/>
                    </a:moveTo>
                    <a:cubicBezTo>
                      <a:pt x="3721" y="0"/>
                      <a:pt x="3400" y="188"/>
                      <a:pt x="3125" y="389"/>
                    </a:cubicBezTo>
                    <a:cubicBezTo>
                      <a:pt x="2809" y="624"/>
                      <a:pt x="1804" y="1223"/>
                      <a:pt x="1740" y="1223"/>
                    </a:cubicBezTo>
                    <a:cubicBezTo>
                      <a:pt x="1739" y="1223"/>
                      <a:pt x="1738" y="1223"/>
                      <a:pt x="1738" y="1222"/>
                    </a:cubicBezTo>
                    <a:cubicBezTo>
                      <a:pt x="1696" y="1207"/>
                      <a:pt x="1255" y="451"/>
                      <a:pt x="1255" y="451"/>
                    </a:cubicBezTo>
                    <a:lnTo>
                      <a:pt x="1" y="1415"/>
                    </a:lnTo>
                    <a:cubicBezTo>
                      <a:pt x="1" y="1415"/>
                      <a:pt x="662" y="2631"/>
                      <a:pt x="1154" y="2811"/>
                    </a:cubicBezTo>
                    <a:cubicBezTo>
                      <a:pt x="1429" y="2911"/>
                      <a:pt x="1598" y="2938"/>
                      <a:pt x="1718" y="2938"/>
                    </a:cubicBezTo>
                    <a:cubicBezTo>
                      <a:pt x="1813" y="2938"/>
                      <a:pt x="1876" y="2921"/>
                      <a:pt x="1937" y="2909"/>
                    </a:cubicBezTo>
                    <a:cubicBezTo>
                      <a:pt x="2073" y="2883"/>
                      <a:pt x="3105" y="2064"/>
                      <a:pt x="3793" y="810"/>
                    </a:cubicBezTo>
                    <a:cubicBezTo>
                      <a:pt x="4126" y="204"/>
                      <a:pt x="4091" y="0"/>
                      <a:pt x="3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339;p73">
                <a:extLst>
                  <a:ext uri="{FF2B5EF4-FFF2-40B4-BE49-F238E27FC236}">
                    <a16:creationId xmlns:a16="http://schemas.microsoft.com/office/drawing/2014/main" id="{7403E512-F507-D77E-1C29-4F1365874BD0}"/>
                  </a:ext>
                </a:extLst>
              </p:cNvPr>
              <p:cNvSpPr/>
              <p:nvPr/>
            </p:nvSpPr>
            <p:spPr>
              <a:xfrm>
                <a:off x="7405627" y="1899478"/>
                <a:ext cx="211773" cy="16438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836" extrusionOk="0">
                    <a:moveTo>
                      <a:pt x="1073" y="0"/>
                    </a:moveTo>
                    <a:cubicBezTo>
                      <a:pt x="976" y="59"/>
                      <a:pt x="884" y="128"/>
                      <a:pt x="795" y="196"/>
                    </a:cubicBezTo>
                    <a:cubicBezTo>
                      <a:pt x="703" y="264"/>
                      <a:pt x="617" y="332"/>
                      <a:pt x="528" y="400"/>
                    </a:cubicBezTo>
                    <a:cubicBezTo>
                      <a:pt x="439" y="469"/>
                      <a:pt x="92" y="753"/>
                      <a:pt x="3" y="827"/>
                    </a:cubicBezTo>
                    <a:cubicBezTo>
                      <a:pt x="0" y="830"/>
                      <a:pt x="0" y="833"/>
                      <a:pt x="3" y="833"/>
                    </a:cubicBezTo>
                    <a:cubicBezTo>
                      <a:pt x="3" y="835"/>
                      <a:pt x="4" y="835"/>
                      <a:pt x="5" y="835"/>
                    </a:cubicBezTo>
                    <a:cubicBezTo>
                      <a:pt x="5" y="835"/>
                      <a:pt x="6" y="835"/>
                      <a:pt x="6" y="833"/>
                    </a:cubicBezTo>
                    <a:cubicBezTo>
                      <a:pt x="98" y="768"/>
                      <a:pt x="466" y="501"/>
                      <a:pt x="558" y="430"/>
                    </a:cubicBezTo>
                    <a:cubicBezTo>
                      <a:pt x="646" y="359"/>
                      <a:pt x="735" y="294"/>
                      <a:pt x="824" y="219"/>
                    </a:cubicBezTo>
                    <a:cubicBezTo>
                      <a:pt x="910" y="151"/>
                      <a:pt x="993" y="80"/>
                      <a:pt x="1073" y="3"/>
                    </a:cubicBezTo>
                    <a:cubicBezTo>
                      <a:pt x="1076" y="3"/>
                      <a:pt x="1073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340;p73">
                <a:extLst>
                  <a:ext uri="{FF2B5EF4-FFF2-40B4-BE49-F238E27FC236}">
                    <a16:creationId xmlns:a16="http://schemas.microsoft.com/office/drawing/2014/main" id="{AACBDF9B-14F2-D131-76DE-F2EF50CCB3FE}"/>
                  </a:ext>
                </a:extLst>
              </p:cNvPr>
              <p:cNvSpPr/>
              <p:nvPr/>
            </p:nvSpPr>
            <p:spPr>
              <a:xfrm>
                <a:off x="7944794" y="1727425"/>
                <a:ext cx="603662" cy="79950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4066" extrusionOk="0">
                    <a:moveTo>
                      <a:pt x="1115" y="1"/>
                    </a:moveTo>
                    <a:cubicBezTo>
                      <a:pt x="940" y="1"/>
                      <a:pt x="760" y="35"/>
                      <a:pt x="691" y="101"/>
                    </a:cubicBezTo>
                    <a:cubicBezTo>
                      <a:pt x="173" y="617"/>
                      <a:pt x="1" y="3970"/>
                      <a:pt x="45" y="4015"/>
                    </a:cubicBezTo>
                    <a:cubicBezTo>
                      <a:pt x="86" y="4056"/>
                      <a:pt x="1011" y="4065"/>
                      <a:pt x="1824" y="4065"/>
                    </a:cubicBezTo>
                    <a:cubicBezTo>
                      <a:pt x="2475" y="4065"/>
                      <a:pt x="3054" y="4059"/>
                      <a:pt x="3054" y="4059"/>
                    </a:cubicBezTo>
                    <a:cubicBezTo>
                      <a:pt x="3069" y="4039"/>
                      <a:pt x="2494" y="605"/>
                      <a:pt x="1462" y="63"/>
                    </a:cubicBezTo>
                    <a:cubicBezTo>
                      <a:pt x="1386" y="21"/>
                      <a:pt x="1252" y="1"/>
                      <a:pt x="1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341;p73">
                <a:extLst>
                  <a:ext uri="{FF2B5EF4-FFF2-40B4-BE49-F238E27FC236}">
                    <a16:creationId xmlns:a16="http://schemas.microsoft.com/office/drawing/2014/main" id="{F621FB8C-AA0F-8180-09CE-D3A1DBB0D0D4}"/>
                  </a:ext>
                </a:extLst>
              </p:cNvPr>
              <p:cNvSpPr/>
              <p:nvPr/>
            </p:nvSpPr>
            <p:spPr>
              <a:xfrm>
                <a:off x="7952462" y="1733324"/>
                <a:ext cx="592454" cy="79872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062" extrusionOk="0">
                    <a:moveTo>
                      <a:pt x="1349" y="0"/>
                    </a:moveTo>
                    <a:cubicBezTo>
                      <a:pt x="1349" y="0"/>
                      <a:pt x="1168" y="1073"/>
                      <a:pt x="1159" y="1088"/>
                    </a:cubicBezTo>
                    <a:cubicBezTo>
                      <a:pt x="1159" y="1090"/>
                      <a:pt x="1152" y="1090"/>
                      <a:pt x="1140" y="1090"/>
                    </a:cubicBezTo>
                    <a:cubicBezTo>
                      <a:pt x="1020" y="1090"/>
                      <a:pt x="379" y="1028"/>
                      <a:pt x="371" y="1023"/>
                    </a:cubicBezTo>
                    <a:cubicBezTo>
                      <a:pt x="362" y="1017"/>
                      <a:pt x="629" y="89"/>
                      <a:pt x="629" y="89"/>
                    </a:cubicBezTo>
                    <a:lnTo>
                      <a:pt x="629" y="89"/>
                    </a:lnTo>
                    <a:lnTo>
                      <a:pt x="552" y="154"/>
                    </a:lnTo>
                    <a:cubicBezTo>
                      <a:pt x="552" y="154"/>
                      <a:pt x="237" y="1070"/>
                      <a:pt x="154" y="1690"/>
                    </a:cubicBezTo>
                    <a:cubicBezTo>
                      <a:pt x="71" y="2310"/>
                      <a:pt x="0" y="4062"/>
                      <a:pt x="0" y="4062"/>
                    </a:cubicBezTo>
                    <a:lnTo>
                      <a:pt x="3012" y="4032"/>
                    </a:lnTo>
                    <a:cubicBezTo>
                      <a:pt x="2926" y="3419"/>
                      <a:pt x="2805" y="2811"/>
                      <a:pt x="2645" y="2215"/>
                    </a:cubicBezTo>
                    <a:cubicBezTo>
                      <a:pt x="2645" y="2215"/>
                      <a:pt x="1812" y="1847"/>
                      <a:pt x="1646" y="1740"/>
                    </a:cubicBezTo>
                    <a:cubicBezTo>
                      <a:pt x="1477" y="1634"/>
                      <a:pt x="1438" y="39"/>
                      <a:pt x="1438" y="39"/>
                    </a:cubicBezTo>
                    <a:lnTo>
                      <a:pt x="13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342;p73">
                <a:extLst>
                  <a:ext uri="{FF2B5EF4-FFF2-40B4-BE49-F238E27FC236}">
                    <a16:creationId xmlns:a16="http://schemas.microsoft.com/office/drawing/2014/main" id="{5BFD0990-9F05-173A-3491-F63B1601A79E}"/>
                  </a:ext>
                </a:extLst>
              </p:cNvPr>
              <p:cNvSpPr/>
              <p:nvPr/>
            </p:nvSpPr>
            <p:spPr>
              <a:xfrm>
                <a:off x="8000834" y="1976755"/>
                <a:ext cx="187784" cy="15357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81" extrusionOk="0">
                    <a:moveTo>
                      <a:pt x="165" y="33"/>
                    </a:moveTo>
                    <a:cubicBezTo>
                      <a:pt x="334" y="33"/>
                      <a:pt x="877" y="82"/>
                      <a:pt x="925" y="123"/>
                    </a:cubicBezTo>
                    <a:cubicBezTo>
                      <a:pt x="919" y="233"/>
                      <a:pt x="890" y="651"/>
                      <a:pt x="878" y="663"/>
                    </a:cubicBezTo>
                    <a:cubicBezTo>
                      <a:pt x="864" y="673"/>
                      <a:pt x="539" y="748"/>
                      <a:pt x="429" y="748"/>
                    </a:cubicBezTo>
                    <a:cubicBezTo>
                      <a:pt x="418" y="748"/>
                      <a:pt x="410" y="747"/>
                      <a:pt x="403" y="746"/>
                    </a:cubicBezTo>
                    <a:cubicBezTo>
                      <a:pt x="306" y="722"/>
                      <a:pt x="86" y="585"/>
                      <a:pt x="51" y="553"/>
                    </a:cubicBezTo>
                    <a:cubicBezTo>
                      <a:pt x="27" y="529"/>
                      <a:pt x="95" y="52"/>
                      <a:pt x="116" y="37"/>
                    </a:cubicBezTo>
                    <a:cubicBezTo>
                      <a:pt x="120" y="34"/>
                      <a:pt x="137" y="33"/>
                      <a:pt x="165" y="33"/>
                    </a:cubicBezTo>
                    <a:close/>
                    <a:moveTo>
                      <a:pt x="140" y="0"/>
                    </a:moveTo>
                    <a:cubicBezTo>
                      <a:pt x="116" y="0"/>
                      <a:pt x="101" y="1"/>
                      <a:pt x="98" y="4"/>
                    </a:cubicBezTo>
                    <a:cubicBezTo>
                      <a:pt x="42" y="58"/>
                      <a:pt x="0" y="541"/>
                      <a:pt x="21" y="568"/>
                    </a:cubicBezTo>
                    <a:cubicBezTo>
                      <a:pt x="131" y="663"/>
                      <a:pt x="258" y="734"/>
                      <a:pt x="398" y="778"/>
                    </a:cubicBezTo>
                    <a:cubicBezTo>
                      <a:pt x="406" y="780"/>
                      <a:pt x="419" y="781"/>
                      <a:pt x="435" y="781"/>
                    </a:cubicBezTo>
                    <a:cubicBezTo>
                      <a:pt x="556" y="781"/>
                      <a:pt x="849" y="734"/>
                      <a:pt x="905" y="689"/>
                    </a:cubicBezTo>
                    <a:cubicBezTo>
                      <a:pt x="928" y="668"/>
                      <a:pt x="955" y="132"/>
                      <a:pt x="949" y="99"/>
                    </a:cubicBezTo>
                    <a:cubicBezTo>
                      <a:pt x="944" y="68"/>
                      <a:pt x="31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343;p73">
                <a:extLst>
                  <a:ext uri="{FF2B5EF4-FFF2-40B4-BE49-F238E27FC236}">
                    <a16:creationId xmlns:a16="http://schemas.microsoft.com/office/drawing/2014/main" id="{AA4FE74E-EAB3-9559-1E88-D89B604CAACD}"/>
                  </a:ext>
                </a:extLst>
              </p:cNvPr>
              <p:cNvSpPr/>
              <p:nvPr/>
            </p:nvSpPr>
            <p:spPr>
              <a:xfrm>
                <a:off x="8050385" y="1613771"/>
                <a:ext cx="162222" cy="234583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193" extrusionOk="0">
                    <a:moveTo>
                      <a:pt x="750" y="0"/>
                    </a:moveTo>
                    <a:lnTo>
                      <a:pt x="0" y="196"/>
                    </a:lnTo>
                    <a:cubicBezTo>
                      <a:pt x="45" y="344"/>
                      <a:pt x="74" y="501"/>
                      <a:pt x="80" y="656"/>
                    </a:cubicBezTo>
                    <a:cubicBezTo>
                      <a:pt x="80" y="673"/>
                      <a:pt x="80" y="691"/>
                      <a:pt x="77" y="706"/>
                    </a:cubicBezTo>
                    <a:lnTo>
                      <a:pt x="77" y="715"/>
                    </a:lnTo>
                    <a:cubicBezTo>
                      <a:pt x="63" y="807"/>
                      <a:pt x="57" y="1154"/>
                      <a:pt x="226" y="1189"/>
                    </a:cubicBezTo>
                    <a:cubicBezTo>
                      <a:pt x="237" y="1192"/>
                      <a:pt x="249" y="1193"/>
                      <a:pt x="261" y="1193"/>
                    </a:cubicBezTo>
                    <a:cubicBezTo>
                      <a:pt x="441" y="1193"/>
                      <a:pt x="710" y="938"/>
                      <a:pt x="819" y="733"/>
                    </a:cubicBezTo>
                    <a:cubicBezTo>
                      <a:pt x="824" y="718"/>
                      <a:pt x="798" y="561"/>
                      <a:pt x="777" y="368"/>
                    </a:cubicBezTo>
                    <a:cubicBezTo>
                      <a:pt x="762" y="249"/>
                      <a:pt x="750" y="119"/>
                      <a:pt x="7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344;p73">
                <a:extLst>
                  <a:ext uri="{FF2B5EF4-FFF2-40B4-BE49-F238E27FC236}">
                    <a16:creationId xmlns:a16="http://schemas.microsoft.com/office/drawing/2014/main" id="{DF155C20-5BB8-5082-B336-C374D503BD45}"/>
                  </a:ext>
                </a:extLst>
              </p:cNvPr>
              <p:cNvSpPr/>
              <p:nvPr/>
            </p:nvSpPr>
            <p:spPr>
              <a:xfrm>
                <a:off x="8050975" y="1614951"/>
                <a:ext cx="142952" cy="14039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4" extrusionOk="0">
                    <a:moveTo>
                      <a:pt x="727" y="0"/>
                    </a:moveTo>
                    <a:lnTo>
                      <a:pt x="0" y="190"/>
                    </a:lnTo>
                    <a:cubicBezTo>
                      <a:pt x="45" y="338"/>
                      <a:pt x="71" y="495"/>
                      <a:pt x="80" y="650"/>
                    </a:cubicBezTo>
                    <a:cubicBezTo>
                      <a:pt x="80" y="667"/>
                      <a:pt x="80" y="685"/>
                      <a:pt x="77" y="700"/>
                    </a:cubicBezTo>
                    <a:lnTo>
                      <a:pt x="77" y="709"/>
                    </a:lnTo>
                    <a:cubicBezTo>
                      <a:pt x="94" y="711"/>
                      <a:pt x="112" y="713"/>
                      <a:pt x="131" y="713"/>
                    </a:cubicBezTo>
                    <a:cubicBezTo>
                      <a:pt x="139" y="713"/>
                      <a:pt x="147" y="713"/>
                      <a:pt x="154" y="712"/>
                    </a:cubicBezTo>
                    <a:cubicBezTo>
                      <a:pt x="590" y="694"/>
                      <a:pt x="706" y="148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345;p73">
                <a:extLst>
                  <a:ext uri="{FF2B5EF4-FFF2-40B4-BE49-F238E27FC236}">
                    <a16:creationId xmlns:a16="http://schemas.microsoft.com/office/drawing/2014/main" id="{4B7B7981-8DCB-B49B-8E68-2F44A5425687}"/>
                  </a:ext>
                </a:extLst>
              </p:cNvPr>
              <p:cNvSpPr/>
              <p:nvPr/>
            </p:nvSpPr>
            <p:spPr>
              <a:xfrm>
                <a:off x="7937322" y="1353626"/>
                <a:ext cx="290426" cy="359837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830" extrusionOk="0">
                    <a:moveTo>
                      <a:pt x="758" y="0"/>
                    </a:moveTo>
                    <a:cubicBezTo>
                      <a:pt x="637" y="0"/>
                      <a:pt x="520" y="33"/>
                      <a:pt x="424" y="102"/>
                    </a:cubicBezTo>
                    <a:cubicBezTo>
                      <a:pt x="211" y="256"/>
                      <a:pt x="0" y="1255"/>
                      <a:pt x="202" y="1578"/>
                    </a:cubicBezTo>
                    <a:cubicBezTo>
                      <a:pt x="311" y="1751"/>
                      <a:pt x="486" y="1829"/>
                      <a:pt x="667" y="1829"/>
                    </a:cubicBezTo>
                    <a:cubicBezTo>
                      <a:pt x="834" y="1829"/>
                      <a:pt x="1006" y="1763"/>
                      <a:pt x="1139" y="1644"/>
                    </a:cubicBezTo>
                    <a:cubicBezTo>
                      <a:pt x="1328" y="1475"/>
                      <a:pt x="1477" y="704"/>
                      <a:pt x="1397" y="437"/>
                    </a:cubicBezTo>
                    <a:cubicBezTo>
                      <a:pt x="1314" y="164"/>
                      <a:pt x="1029" y="0"/>
                      <a:pt x="7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346;p73">
                <a:extLst>
                  <a:ext uri="{FF2B5EF4-FFF2-40B4-BE49-F238E27FC236}">
                    <a16:creationId xmlns:a16="http://schemas.microsoft.com/office/drawing/2014/main" id="{835832BD-6E27-9285-B5D0-DA4527775D12}"/>
                  </a:ext>
                </a:extLst>
              </p:cNvPr>
              <p:cNvSpPr/>
              <p:nvPr/>
            </p:nvSpPr>
            <p:spPr>
              <a:xfrm>
                <a:off x="8034655" y="1624192"/>
                <a:ext cx="2163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2" extrusionOk="0">
                    <a:moveTo>
                      <a:pt x="104" y="1"/>
                    </a:moveTo>
                    <a:cubicBezTo>
                      <a:pt x="92" y="13"/>
                      <a:pt x="77" y="30"/>
                      <a:pt x="60" y="33"/>
                    </a:cubicBezTo>
                    <a:cubicBezTo>
                      <a:pt x="42" y="33"/>
                      <a:pt x="21" y="30"/>
                      <a:pt x="3" y="21"/>
                    </a:cubicBezTo>
                    <a:cubicBezTo>
                      <a:pt x="3" y="21"/>
                      <a:pt x="0" y="21"/>
                      <a:pt x="3" y="24"/>
                    </a:cubicBezTo>
                    <a:cubicBezTo>
                      <a:pt x="16" y="43"/>
                      <a:pt x="38" y="52"/>
                      <a:pt x="61" y="52"/>
                    </a:cubicBezTo>
                    <a:cubicBezTo>
                      <a:pt x="65" y="52"/>
                      <a:pt x="68" y="51"/>
                      <a:pt x="71" y="51"/>
                    </a:cubicBezTo>
                    <a:cubicBezTo>
                      <a:pt x="92" y="45"/>
                      <a:pt x="107" y="24"/>
                      <a:pt x="110" y="4"/>
                    </a:cubicBezTo>
                    <a:cubicBezTo>
                      <a:pt x="110" y="1"/>
                      <a:pt x="107" y="1"/>
                      <a:pt x="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347;p73">
                <a:extLst>
                  <a:ext uri="{FF2B5EF4-FFF2-40B4-BE49-F238E27FC236}">
                    <a16:creationId xmlns:a16="http://schemas.microsoft.com/office/drawing/2014/main" id="{0D704C23-0519-46EE-ACFE-3B1F4404F146}"/>
                  </a:ext>
                </a:extLst>
              </p:cNvPr>
              <p:cNvSpPr/>
              <p:nvPr/>
            </p:nvSpPr>
            <p:spPr>
              <a:xfrm>
                <a:off x="7970749" y="1462364"/>
                <a:ext cx="127025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20" extrusionOk="0">
                    <a:moveTo>
                      <a:pt x="155" y="1"/>
                    </a:moveTo>
                    <a:cubicBezTo>
                      <a:pt x="150" y="1"/>
                      <a:pt x="144" y="1"/>
                      <a:pt x="138" y="2"/>
                    </a:cubicBezTo>
                    <a:cubicBezTo>
                      <a:pt x="106" y="2"/>
                      <a:pt x="73" y="14"/>
                      <a:pt x="52" y="38"/>
                    </a:cubicBezTo>
                    <a:cubicBezTo>
                      <a:pt x="27" y="61"/>
                      <a:pt x="42" y="103"/>
                      <a:pt x="76" y="103"/>
                    </a:cubicBezTo>
                    <a:cubicBezTo>
                      <a:pt x="77" y="103"/>
                      <a:pt x="78" y="103"/>
                      <a:pt x="79" y="103"/>
                    </a:cubicBezTo>
                    <a:lnTo>
                      <a:pt x="79" y="100"/>
                    </a:lnTo>
                    <a:cubicBezTo>
                      <a:pt x="103" y="100"/>
                      <a:pt x="124" y="97"/>
                      <a:pt x="147" y="94"/>
                    </a:cubicBezTo>
                    <a:cubicBezTo>
                      <a:pt x="151" y="95"/>
                      <a:pt x="155" y="95"/>
                      <a:pt x="159" y="95"/>
                    </a:cubicBezTo>
                    <a:cubicBezTo>
                      <a:pt x="180" y="95"/>
                      <a:pt x="201" y="89"/>
                      <a:pt x="218" y="77"/>
                    </a:cubicBezTo>
                    <a:cubicBezTo>
                      <a:pt x="227" y="65"/>
                      <a:pt x="230" y="47"/>
                      <a:pt x="221" y="32"/>
                    </a:cubicBezTo>
                    <a:cubicBezTo>
                      <a:pt x="207" y="12"/>
                      <a:pt x="182" y="1"/>
                      <a:pt x="155" y="1"/>
                    </a:cubicBezTo>
                    <a:close/>
                    <a:moveTo>
                      <a:pt x="525" y="64"/>
                    </a:moveTo>
                    <a:cubicBezTo>
                      <a:pt x="511" y="64"/>
                      <a:pt x="498" y="67"/>
                      <a:pt x="485" y="74"/>
                    </a:cubicBezTo>
                    <a:cubicBezTo>
                      <a:pt x="473" y="82"/>
                      <a:pt x="468" y="100"/>
                      <a:pt x="473" y="115"/>
                    </a:cubicBezTo>
                    <a:cubicBezTo>
                      <a:pt x="485" y="136"/>
                      <a:pt x="503" y="151"/>
                      <a:pt x="527" y="163"/>
                    </a:cubicBezTo>
                    <a:cubicBezTo>
                      <a:pt x="548" y="174"/>
                      <a:pt x="568" y="186"/>
                      <a:pt x="589" y="195"/>
                    </a:cubicBezTo>
                    <a:lnTo>
                      <a:pt x="589" y="198"/>
                    </a:lnTo>
                    <a:cubicBezTo>
                      <a:pt x="593" y="199"/>
                      <a:pt x="596" y="200"/>
                      <a:pt x="600" y="200"/>
                    </a:cubicBezTo>
                    <a:cubicBezTo>
                      <a:pt x="605" y="200"/>
                      <a:pt x="611" y="199"/>
                      <a:pt x="616" y="195"/>
                    </a:cubicBezTo>
                    <a:cubicBezTo>
                      <a:pt x="637" y="189"/>
                      <a:pt x="645" y="168"/>
                      <a:pt x="639" y="148"/>
                    </a:cubicBezTo>
                    <a:cubicBezTo>
                      <a:pt x="628" y="118"/>
                      <a:pt x="604" y="94"/>
                      <a:pt x="574" y="80"/>
                    </a:cubicBezTo>
                    <a:cubicBezTo>
                      <a:pt x="559" y="69"/>
                      <a:pt x="542" y="64"/>
                      <a:pt x="525" y="64"/>
                    </a:cubicBezTo>
                    <a:close/>
                    <a:moveTo>
                      <a:pt x="150" y="305"/>
                    </a:moveTo>
                    <a:lnTo>
                      <a:pt x="150" y="305"/>
                    </a:lnTo>
                    <a:cubicBezTo>
                      <a:pt x="150" y="305"/>
                      <a:pt x="150" y="305"/>
                      <a:pt x="150" y="305"/>
                    </a:cubicBezTo>
                    <a:lnTo>
                      <a:pt x="150" y="305"/>
                    </a:lnTo>
                    <a:cubicBezTo>
                      <a:pt x="150" y="305"/>
                      <a:pt x="150" y="305"/>
                      <a:pt x="150" y="305"/>
                    </a:cubicBezTo>
                    <a:close/>
                    <a:moveTo>
                      <a:pt x="98" y="241"/>
                    </a:moveTo>
                    <a:cubicBezTo>
                      <a:pt x="25" y="241"/>
                      <a:pt x="0" y="389"/>
                      <a:pt x="70" y="406"/>
                    </a:cubicBezTo>
                    <a:cubicBezTo>
                      <a:pt x="74" y="407"/>
                      <a:pt x="78" y="407"/>
                      <a:pt x="82" y="407"/>
                    </a:cubicBezTo>
                    <a:cubicBezTo>
                      <a:pt x="98" y="407"/>
                      <a:pt x="111" y="399"/>
                      <a:pt x="122" y="387"/>
                    </a:cubicBezTo>
                    <a:lnTo>
                      <a:pt x="122" y="387"/>
                    </a:lnTo>
                    <a:cubicBezTo>
                      <a:pt x="111" y="408"/>
                      <a:pt x="94" y="424"/>
                      <a:pt x="70" y="426"/>
                    </a:cubicBezTo>
                    <a:cubicBezTo>
                      <a:pt x="73" y="427"/>
                      <a:pt x="76" y="427"/>
                      <a:pt x="79" y="427"/>
                    </a:cubicBezTo>
                    <a:cubicBezTo>
                      <a:pt x="120" y="427"/>
                      <a:pt x="141" y="383"/>
                      <a:pt x="146" y="340"/>
                    </a:cubicBezTo>
                    <a:lnTo>
                      <a:pt x="146" y="340"/>
                    </a:lnTo>
                    <a:cubicBezTo>
                      <a:pt x="149" y="328"/>
                      <a:pt x="150" y="316"/>
                      <a:pt x="150" y="305"/>
                    </a:cubicBezTo>
                    <a:lnTo>
                      <a:pt x="150" y="305"/>
                    </a:lnTo>
                    <a:cubicBezTo>
                      <a:pt x="149" y="305"/>
                      <a:pt x="148" y="305"/>
                      <a:pt x="147" y="305"/>
                    </a:cubicBezTo>
                    <a:lnTo>
                      <a:pt x="147" y="305"/>
                    </a:lnTo>
                    <a:cubicBezTo>
                      <a:pt x="147" y="305"/>
                      <a:pt x="147" y="305"/>
                      <a:pt x="147" y="305"/>
                    </a:cubicBezTo>
                    <a:lnTo>
                      <a:pt x="150" y="305"/>
                    </a:lnTo>
                    <a:cubicBezTo>
                      <a:pt x="150" y="275"/>
                      <a:pt x="138" y="249"/>
                      <a:pt x="112" y="243"/>
                    </a:cubicBezTo>
                    <a:cubicBezTo>
                      <a:pt x="107" y="241"/>
                      <a:pt x="102" y="241"/>
                      <a:pt x="98" y="241"/>
                    </a:cubicBezTo>
                    <a:close/>
                    <a:moveTo>
                      <a:pt x="504" y="313"/>
                    </a:moveTo>
                    <a:cubicBezTo>
                      <a:pt x="470" y="313"/>
                      <a:pt x="447" y="352"/>
                      <a:pt x="442" y="392"/>
                    </a:cubicBezTo>
                    <a:lnTo>
                      <a:pt x="442" y="392"/>
                    </a:lnTo>
                    <a:cubicBezTo>
                      <a:pt x="431" y="437"/>
                      <a:pt x="435" y="492"/>
                      <a:pt x="479" y="503"/>
                    </a:cubicBezTo>
                    <a:lnTo>
                      <a:pt x="479" y="501"/>
                    </a:lnTo>
                    <a:cubicBezTo>
                      <a:pt x="462" y="489"/>
                      <a:pt x="453" y="472"/>
                      <a:pt x="449" y="451"/>
                    </a:cubicBezTo>
                    <a:lnTo>
                      <a:pt x="449" y="451"/>
                    </a:lnTo>
                    <a:cubicBezTo>
                      <a:pt x="456" y="467"/>
                      <a:pt x="469" y="478"/>
                      <a:pt x="488" y="480"/>
                    </a:cubicBezTo>
                    <a:cubicBezTo>
                      <a:pt x="491" y="480"/>
                      <a:pt x="494" y="480"/>
                      <a:pt x="496" y="480"/>
                    </a:cubicBezTo>
                    <a:cubicBezTo>
                      <a:pt x="567" y="480"/>
                      <a:pt x="589" y="325"/>
                      <a:pt x="509" y="314"/>
                    </a:cubicBezTo>
                    <a:cubicBezTo>
                      <a:pt x="507" y="314"/>
                      <a:pt x="505" y="313"/>
                      <a:pt x="504" y="313"/>
                    </a:cubicBezTo>
                    <a:close/>
                    <a:moveTo>
                      <a:pt x="256" y="64"/>
                    </a:moveTo>
                    <a:cubicBezTo>
                      <a:pt x="254" y="64"/>
                      <a:pt x="252" y="65"/>
                      <a:pt x="251" y="68"/>
                    </a:cubicBezTo>
                    <a:cubicBezTo>
                      <a:pt x="183" y="234"/>
                      <a:pt x="127" y="409"/>
                      <a:pt x="91" y="586"/>
                    </a:cubicBezTo>
                    <a:cubicBezTo>
                      <a:pt x="90" y="593"/>
                      <a:pt x="98" y="596"/>
                      <a:pt x="109" y="596"/>
                    </a:cubicBezTo>
                    <a:cubicBezTo>
                      <a:pt x="132" y="596"/>
                      <a:pt x="173" y="585"/>
                      <a:pt x="183" y="581"/>
                    </a:cubicBezTo>
                    <a:lnTo>
                      <a:pt x="183" y="581"/>
                    </a:lnTo>
                    <a:lnTo>
                      <a:pt x="162" y="693"/>
                    </a:lnTo>
                    <a:cubicBezTo>
                      <a:pt x="162" y="699"/>
                      <a:pt x="162" y="705"/>
                      <a:pt x="171" y="705"/>
                    </a:cubicBezTo>
                    <a:cubicBezTo>
                      <a:pt x="198" y="717"/>
                      <a:pt x="227" y="720"/>
                      <a:pt x="257" y="720"/>
                    </a:cubicBezTo>
                    <a:cubicBezTo>
                      <a:pt x="304" y="720"/>
                      <a:pt x="352" y="699"/>
                      <a:pt x="387" y="664"/>
                    </a:cubicBezTo>
                    <a:cubicBezTo>
                      <a:pt x="393" y="661"/>
                      <a:pt x="387" y="658"/>
                      <a:pt x="382" y="658"/>
                    </a:cubicBezTo>
                    <a:cubicBezTo>
                      <a:pt x="344" y="681"/>
                      <a:pt x="300" y="693"/>
                      <a:pt x="256" y="693"/>
                    </a:cubicBezTo>
                    <a:cubicBezTo>
                      <a:pt x="234" y="693"/>
                      <a:pt x="213" y="690"/>
                      <a:pt x="192" y="684"/>
                    </a:cubicBezTo>
                    <a:cubicBezTo>
                      <a:pt x="192" y="681"/>
                      <a:pt x="224" y="548"/>
                      <a:pt x="221" y="548"/>
                    </a:cubicBezTo>
                    <a:cubicBezTo>
                      <a:pt x="192" y="548"/>
                      <a:pt x="162" y="551"/>
                      <a:pt x="135" y="560"/>
                    </a:cubicBezTo>
                    <a:cubicBezTo>
                      <a:pt x="168" y="394"/>
                      <a:pt x="230" y="234"/>
                      <a:pt x="263" y="71"/>
                    </a:cubicBezTo>
                    <a:cubicBezTo>
                      <a:pt x="263" y="67"/>
                      <a:pt x="260" y="64"/>
                      <a:pt x="256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348;p73">
                <a:extLst>
                  <a:ext uri="{FF2B5EF4-FFF2-40B4-BE49-F238E27FC236}">
                    <a16:creationId xmlns:a16="http://schemas.microsoft.com/office/drawing/2014/main" id="{FEF75765-D070-9C76-2CEB-72537E44BDA8}"/>
                  </a:ext>
                </a:extLst>
              </p:cNvPr>
              <p:cNvSpPr/>
              <p:nvPr/>
            </p:nvSpPr>
            <p:spPr>
              <a:xfrm>
                <a:off x="8013025" y="1593321"/>
                <a:ext cx="36377" cy="2536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9" extrusionOk="0">
                    <a:moveTo>
                      <a:pt x="175" y="1"/>
                    </a:moveTo>
                    <a:cubicBezTo>
                      <a:pt x="134" y="24"/>
                      <a:pt x="86" y="36"/>
                      <a:pt x="40" y="36"/>
                    </a:cubicBezTo>
                    <a:cubicBezTo>
                      <a:pt x="26" y="36"/>
                      <a:pt x="13" y="35"/>
                      <a:pt x="1" y="33"/>
                    </a:cubicBezTo>
                    <a:lnTo>
                      <a:pt x="1" y="33"/>
                    </a:lnTo>
                    <a:cubicBezTo>
                      <a:pt x="18" y="66"/>
                      <a:pt x="45" y="92"/>
                      <a:pt x="75" y="113"/>
                    </a:cubicBezTo>
                    <a:cubicBezTo>
                      <a:pt x="92" y="125"/>
                      <a:pt x="113" y="128"/>
                      <a:pt x="134" y="128"/>
                    </a:cubicBezTo>
                    <a:cubicBezTo>
                      <a:pt x="175" y="125"/>
                      <a:pt x="184" y="87"/>
                      <a:pt x="184" y="54"/>
                    </a:cubicBezTo>
                    <a:cubicBezTo>
                      <a:pt x="184" y="36"/>
                      <a:pt x="178" y="18"/>
                      <a:pt x="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349;p73">
                <a:extLst>
                  <a:ext uri="{FF2B5EF4-FFF2-40B4-BE49-F238E27FC236}">
                    <a16:creationId xmlns:a16="http://schemas.microsoft.com/office/drawing/2014/main" id="{177D4581-9DD8-09C7-AEAA-EEF0DEB03B57}"/>
                  </a:ext>
                </a:extLst>
              </p:cNvPr>
              <p:cNvSpPr/>
              <p:nvPr/>
            </p:nvSpPr>
            <p:spPr>
              <a:xfrm>
                <a:off x="8027576" y="1603546"/>
                <a:ext cx="21826" cy="15141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7" extrusionOk="0">
                    <a:moveTo>
                      <a:pt x="92" y="0"/>
                    </a:moveTo>
                    <a:cubicBezTo>
                      <a:pt x="52" y="0"/>
                      <a:pt x="16" y="25"/>
                      <a:pt x="1" y="61"/>
                    </a:cubicBezTo>
                    <a:cubicBezTo>
                      <a:pt x="18" y="73"/>
                      <a:pt x="36" y="76"/>
                      <a:pt x="57" y="76"/>
                    </a:cubicBezTo>
                    <a:cubicBezTo>
                      <a:pt x="101" y="73"/>
                      <a:pt x="110" y="35"/>
                      <a:pt x="110" y="2"/>
                    </a:cubicBezTo>
                    <a:cubicBezTo>
                      <a:pt x="104" y="1"/>
                      <a:pt x="98" y="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350;p73">
                <a:extLst>
                  <a:ext uri="{FF2B5EF4-FFF2-40B4-BE49-F238E27FC236}">
                    <a16:creationId xmlns:a16="http://schemas.microsoft.com/office/drawing/2014/main" id="{0709D6EF-836F-BA5F-9D42-85986C02A9D4}"/>
                  </a:ext>
                </a:extLst>
              </p:cNvPr>
              <p:cNvSpPr/>
              <p:nvPr/>
            </p:nvSpPr>
            <p:spPr>
              <a:xfrm>
                <a:off x="7954822" y="1329637"/>
                <a:ext cx="327196" cy="261521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330" extrusionOk="0">
                    <a:moveTo>
                      <a:pt x="950" y="0"/>
                    </a:moveTo>
                    <a:cubicBezTo>
                      <a:pt x="869" y="0"/>
                      <a:pt x="789" y="21"/>
                      <a:pt x="718" y="61"/>
                    </a:cubicBezTo>
                    <a:cubicBezTo>
                      <a:pt x="667" y="31"/>
                      <a:pt x="610" y="16"/>
                      <a:pt x="553" y="16"/>
                    </a:cubicBezTo>
                    <a:cubicBezTo>
                      <a:pt x="491" y="16"/>
                      <a:pt x="429" y="34"/>
                      <a:pt x="377" y="70"/>
                    </a:cubicBezTo>
                    <a:cubicBezTo>
                      <a:pt x="261" y="153"/>
                      <a:pt x="184" y="277"/>
                      <a:pt x="157" y="417"/>
                    </a:cubicBezTo>
                    <a:cubicBezTo>
                      <a:pt x="0" y="529"/>
                      <a:pt x="45" y="701"/>
                      <a:pt x="101" y="725"/>
                    </a:cubicBezTo>
                    <a:lnTo>
                      <a:pt x="157" y="571"/>
                    </a:lnTo>
                    <a:cubicBezTo>
                      <a:pt x="169" y="572"/>
                      <a:pt x="182" y="572"/>
                      <a:pt x="194" y="572"/>
                    </a:cubicBezTo>
                    <a:cubicBezTo>
                      <a:pt x="338" y="572"/>
                      <a:pt x="477" y="508"/>
                      <a:pt x="578" y="402"/>
                    </a:cubicBezTo>
                    <a:lnTo>
                      <a:pt x="578" y="402"/>
                    </a:lnTo>
                    <a:cubicBezTo>
                      <a:pt x="556" y="839"/>
                      <a:pt x="1077" y="849"/>
                      <a:pt x="1129" y="849"/>
                    </a:cubicBezTo>
                    <a:cubicBezTo>
                      <a:pt x="1131" y="849"/>
                      <a:pt x="1133" y="849"/>
                      <a:pt x="1133" y="849"/>
                    </a:cubicBezTo>
                    <a:lnTo>
                      <a:pt x="1133" y="849"/>
                    </a:lnTo>
                    <a:cubicBezTo>
                      <a:pt x="1058" y="1051"/>
                      <a:pt x="1144" y="1318"/>
                      <a:pt x="1361" y="1330"/>
                    </a:cubicBezTo>
                    <a:cubicBezTo>
                      <a:pt x="1423" y="1330"/>
                      <a:pt x="1527" y="1250"/>
                      <a:pt x="1560" y="1143"/>
                    </a:cubicBezTo>
                    <a:cubicBezTo>
                      <a:pt x="1613" y="974"/>
                      <a:pt x="1551" y="888"/>
                      <a:pt x="1551" y="888"/>
                    </a:cubicBezTo>
                    <a:cubicBezTo>
                      <a:pt x="1628" y="796"/>
                      <a:pt x="1663" y="677"/>
                      <a:pt x="1646" y="559"/>
                    </a:cubicBezTo>
                    <a:cubicBezTo>
                      <a:pt x="1619" y="351"/>
                      <a:pt x="1343" y="265"/>
                      <a:pt x="1343" y="265"/>
                    </a:cubicBezTo>
                    <a:cubicBezTo>
                      <a:pt x="1299" y="144"/>
                      <a:pt x="1198" y="49"/>
                      <a:pt x="1070" y="16"/>
                    </a:cubicBezTo>
                    <a:cubicBezTo>
                      <a:pt x="1031" y="5"/>
                      <a:pt x="990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351;p73">
                <a:extLst>
                  <a:ext uri="{FF2B5EF4-FFF2-40B4-BE49-F238E27FC236}">
                    <a16:creationId xmlns:a16="http://schemas.microsoft.com/office/drawing/2014/main" id="{DD8CB80B-871F-D776-318E-4C2C9F09676C}"/>
                  </a:ext>
                </a:extLst>
              </p:cNvPr>
              <p:cNvSpPr/>
              <p:nvPr/>
            </p:nvSpPr>
            <p:spPr>
              <a:xfrm>
                <a:off x="8064936" y="1400425"/>
                <a:ext cx="112670" cy="9890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03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6" y="74"/>
                      <a:pt x="0" y="151"/>
                      <a:pt x="12" y="228"/>
                    </a:cubicBezTo>
                    <a:cubicBezTo>
                      <a:pt x="24" y="309"/>
                      <a:pt x="66" y="377"/>
                      <a:pt x="128" y="427"/>
                    </a:cubicBezTo>
                    <a:cubicBezTo>
                      <a:pt x="193" y="469"/>
                      <a:pt x="270" y="495"/>
                      <a:pt x="347" y="501"/>
                    </a:cubicBezTo>
                    <a:cubicBezTo>
                      <a:pt x="373" y="501"/>
                      <a:pt x="397" y="503"/>
                      <a:pt x="422" y="503"/>
                    </a:cubicBezTo>
                    <a:cubicBezTo>
                      <a:pt x="435" y="503"/>
                      <a:pt x="447" y="502"/>
                      <a:pt x="460" y="501"/>
                    </a:cubicBezTo>
                    <a:cubicBezTo>
                      <a:pt x="498" y="498"/>
                      <a:pt x="537" y="492"/>
                      <a:pt x="573" y="489"/>
                    </a:cubicBezTo>
                    <a:lnTo>
                      <a:pt x="460" y="489"/>
                    </a:lnTo>
                    <a:cubicBezTo>
                      <a:pt x="424" y="486"/>
                      <a:pt x="386" y="483"/>
                      <a:pt x="350" y="478"/>
                    </a:cubicBezTo>
                    <a:cubicBezTo>
                      <a:pt x="276" y="472"/>
                      <a:pt x="205" y="445"/>
                      <a:pt x="143" y="403"/>
                    </a:cubicBezTo>
                    <a:cubicBezTo>
                      <a:pt x="83" y="359"/>
                      <a:pt x="45" y="297"/>
                      <a:pt x="30" y="223"/>
                    </a:cubicBezTo>
                    <a:cubicBezTo>
                      <a:pt x="21" y="187"/>
                      <a:pt x="18" y="148"/>
                      <a:pt x="21" y="113"/>
                    </a:cubicBezTo>
                    <a:cubicBezTo>
                      <a:pt x="21" y="74"/>
                      <a:pt x="27" y="3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352;p73">
                <a:extLst>
                  <a:ext uri="{FF2B5EF4-FFF2-40B4-BE49-F238E27FC236}">
                    <a16:creationId xmlns:a16="http://schemas.microsoft.com/office/drawing/2014/main" id="{9D8A2FA2-7C1B-B0E3-BC1E-45D6A74215E8}"/>
                  </a:ext>
                </a:extLst>
              </p:cNvPr>
              <p:cNvSpPr/>
              <p:nvPr/>
            </p:nvSpPr>
            <p:spPr>
              <a:xfrm>
                <a:off x="8007716" y="1403374"/>
                <a:ext cx="62726" cy="43259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20" extrusionOk="0">
                    <a:moveTo>
                      <a:pt x="318" y="0"/>
                    </a:moveTo>
                    <a:cubicBezTo>
                      <a:pt x="303" y="30"/>
                      <a:pt x="282" y="56"/>
                      <a:pt x="262" y="83"/>
                    </a:cubicBezTo>
                    <a:cubicBezTo>
                      <a:pt x="241" y="107"/>
                      <a:pt x="214" y="128"/>
                      <a:pt x="188" y="145"/>
                    </a:cubicBezTo>
                    <a:cubicBezTo>
                      <a:pt x="131" y="178"/>
                      <a:pt x="66" y="205"/>
                      <a:pt x="1" y="219"/>
                    </a:cubicBezTo>
                    <a:cubicBezTo>
                      <a:pt x="36" y="219"/>
                      <a:pt x="72" y="216"/>
                      <a:pt x="105" y="208"/>
                    </a:cubicBezTo>
                    <a:cubicBezTo>
                      <a:pt x="140" y="199"/>
                      <a:pt x="170" y="184"/>
                      <a:pt x="202" y="166"/>
                    </a:cubicBezTo>
                    <a:cubicBezTo>
                      <a:pt x="232" y="148"/>
                      <a:pt x="256" y="125"/>
                      <a:pt x="277" y="95"/>
                    </a:cubicBezTo>
                    <a:cubicBezTo>
                      <a:pt x="297" y="68"/>
                      <a:pt x="312" y="36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353;p73">
                <a:extLst>
                  <a:ext uri="{FF2B5EF4-FFF2-40B4-BE49-F238E27FC236}">
                    <a16:creationId xmlns:a16="http://schemas.microsoft.com/office/drawing/2014/main" id="{F58A6694-08AC-DC9F-B25E-C249E972ECBA}"/>
                  </a:ext>
                </a:extLst>
              </p:cNvPr>
              <p:cNvSpPr/>
              <p:nvPr/>
            </p:nvSpPr>
            <p:spPr>
              <a:xfrm>
                <a:off x="8162859" y="1534528"/>
                <a:ext cx="89468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90" extrusionOk="0">
                    <a:moveTo>
                      <a:pt x="299" y="1"/>
                    </a:moveTo>
                    <a:cubicBezTo>
                      <a:pt x="189" y="1"/>
                      <a:pt x="48" y="190"/>
                      <a:pt x="48" y="190"/>
                    </a:cubicBezTo>
                    <a:lnTo>
                      <a:pt x="0" y="400"/>
                    </a:lnTo>
                    <a:cubicBezTo>
                      <a:pt x="0" y="403"/>
                      <a:pt x="0" y="403"/>
                      <a:pt x="0" y="406"/>
                    </a:cubicBezTo>
                    <a:cubicBezTo>
                      <a:pt x="23" y="458"/>
                      <a:pt x="73" y="490"/>
                      <a:pt x="128" y="490"/>
                    </a:cubicBezTo>
                    <a:cubicBezTo>
                      <a:pt x="144" y="490"/>
                      <a:pt x="162" y="487"/>
                      <a:pt x="178" y="480"/>
                    </a:cubicBezTo>
                    <a:cubicBezTo>
                      <a:pt x="312" y="433"/>
                      <a:pt x="454" y="77"/>
                      <a:pt x="341" y="12"/>
                    </a:cubicBezTo>
                    <a:cubicBezTo>
                      <a:pt x="328" y="4"/>
                      <a:pt x="314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354;p73">
                <a:extLst>
                  <a:ext uri="{FF2B5EF4-FFF2-40B4-BE49-F238E27FC236}">
                    <a16:creationId xmlns:a16="http://schemas.microsoft.com/office/drawing/2014/main" id="{1D857148-61F6-5DAF-9DA8-70B682BBBD80}"/>
                  </a:ext>
                </a:extLst>
              </p:cNvPr>
              <p:cNvSpPr/>
              <p:nvPr/>
            </p:nvSpPr>
            <p:spPr>
              <a:xfrm>
                <a:off x="8176427" y="1556551"/>
                <a:ext cx="45422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02" extrusionOk="0">
                    <a:moveTo>
                      <a:pt x="231" y="1"/>
                    </a:moveTo>
                    <a:cubicBezTo>
                      <a:pt x="103" y="10"/>
                      <a:pt x="6" y="176"/>
                      <a:pt x="3" y="291"/>
                    </a:cubicBezTo>
                    <a:cubicBezTo>
                      <a:pt x="1" y="297"/>
                      <a:pt x="6" y="302"/>
                      <a:pt x="11" y="302"/>
                    </a:cubicBezTo>
                    <a:cubicBezTo>
                      <a:pt x="14" y="302"/>
                      <a:pt x="16" y="300"/>
                      <a:pt x="17" y="297"/>
                    </a:cubicBezTo>
                    <a:cubicBezTo>
                      <a:pt x="32" y="271"/>
                      <a:pt x="47" y="247"/>
                      <a:pt x="65" y="223"/>
                    </a:cubicBezTo>
                    <a:cubicBezTo>
                      <a:pt x="80" y="203"/>
                      <a:pt x="106" y="193"/>
                      <a:pt x="132" y="193"/>
                    </a:cubicBezTo>
                    <a:cubicBezTo>
                      <a:pt x="140" y="193"/>
                      <a:pt x="149" y="194"/>
                      <a:pt x="157" y="196"/>
                    </a:cubicBezTo>
                    <a:cubicBezTo>
                      <a:pt x="157" y="197"/>
                      <a:pt x="158" y="197"/>
                      <a:pt x="158" y="197"/>
                    </a:cubicBezTo>
                    <a:cubicBezTo>
                      <a:pt x="160" y="197"/>
                      <a:pt x="160" y="193"/>
                      <a:pt x="160" y="193"/>
                    </a:cubicBezTo>
                    <a:lnTo>
                      <a:pt x="151" y="188"/>
                    </a:lnTo>
                    <a:cubicBezTo>
                      <a:pt x="138" y="179"/>
                      <a:pt x="124" y="175"/>
                      <a:pt x="110" y="175"/>
                    </a:cubicBezTo>
                    <a:cubicBezTo>
                      <a:pt x="85" y="175"/>
                      <a:pt x="61" y="188"/>
                      <a:pt x="47" y="211"/>
                    </a:cubicBezTo>
                    <a:cubicBezTo>
                      <a:pt x="83" y="125"/>
                      <a:pt x="136" y="42"/>
                      <a:pt x="231" y="4"/>
                    </a:cubicBezTo>
                    <a:cubicBezTo>
                      <a:pt x="231" y="4"/>
                      <a:pt x="23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355;p73">
                <a:extLst>
                  <a:ext uri="{FF2B5EF4-FFF2-40B4-BE49-F238E27FC236}">
                    <a16:creationId xmlns:a16="http://schemas.microsoft.com/office/drawing/2014/main" id="{02B3311D-4237-E4AD-A8A8-385949318AEB}"/>
                  </a:ext>
                </a:extLst>
              </p:cNvPr>
              <p:cNvSpPr/>
              <p:nvPr/>
            </p:nvSpPr>
            <p:spPr>
              <a:xfrm>
                <a:off x="7711194" y="1801358"/>
                <a:ext cx="644758" cy="734422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3735" extrusionOk="0">
                    <a:moveTo>
                      <a:pt x="2878" y="1"/>
                    </a:moveTo>
                    <a:cubicBezTo>
                      <a:pt x="2751" y="1"/>
                      <a:pt x="2622" y="187"/>
                      <a:pt x="2552" y="520"/>
                    </a:cubicBezTo>
                    <a:cubicBezTo>
                      <a:pt x="2401" y="1252"/>
                      <a:pt x="2114" y="2130"/>
                      <a:pt x="2004" y="2242"/>
                    </a:cubicBezTo>
                    <a:cubicBezTo>
                      <a:pt x="1983" y="2262"/>
                      <a:pt x="1914" y="2270"/>
                      <a:pt x="1813" y="2270"/>
                    </a:cubicBezTo>
                    <a:cubicBezTo>
                      <a:pt x="1423" y="2270"/>
                      <a:pt x="563" y="2150"/>
                      <a:pt x="275" y="2150"/>
                    </a:cubicBezTo>
                    <a:cubicBezTo>
                      <a:pt x="231" y="2150"/>
                      <a:pt x="200" y="2153"/>
                      <a:pt x="187" y="2159"/>
                    </a:cubicBezTo>
                    <a:cubicBezTo>
                      <a:pt x="0" y="2248"/>
                      <a:pt x="59" y="3674"/>
                      <a:pt x="251" y="3674"/>
                    </a:cubicBezTo>
                    <a:cubicBezTo>
                      <a:pt x="251" y="3674"/>
                      <a:pt x="251" y="3674"/>
                      <a:pt x="252" y="3674"/>
                    </a:cubicBezTo>
                    <a:cubicBezTo>
                      <a:pt x="264" y="3674"/>
                      <a:pt x="277" y="3674"/>
                      <a:pt x="290" y="3674"/>
                    </a:cubicBezTo>
                    <a:cubicBezTo>
                      <a:pt x="545" y="3674"/>
                      <a:pt x="1131" y="3734"/>
                      <a:pt x="1707" y="3734"/>
                    </a:cubicBezTo>
                    <a:cubicBezTo>
                      <a:pt x="2330" y="3734"/>
                      <a:pt x="2940" y="3663"/>
                      <a:pt x="3104" y="3369"/>
                    </a:cubicBezTo>
                    <a:cubicBezTo>
                      <a:pt x="3279" y="3049"/>
                      <a:pt x="3261" y="1160"/>
                      <a:pt x="3211" y="716"/>
                    </a:cubicBezTo>
                    <a:cubicBezTo>
                      <a:pt x="3154" y="221"/>
                      <a:pt x="3017" y="1"/>
                      <a:pt x="2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356;p73">
                <a:extLst>
                  <a:ext uri="{FF2B5EF4-FFF2-40B4-BE49-F238E27FC236}">
                    <a16:creationId xmlns:a16="http://schemas.microsoft.com/office/drawing/2014/main" id="{DF61CCF4-0408-2F13-BD57-34E33F929F69}"/>
                  </a:ext>
                </a:extLst>
              </p:cNvPr>
              <p:cNvSpPr/>
              <p:nvPr/>
            </p:nvSpPr>
            <p:spPr>
              <a:xfrm>
                <a:off x="7420768" y="2106532"/>
                <a:ext cx="254836" cy="192896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81" extrusionOk="0">
                    <a:moveTo>
                      <a:pt x="156" y="1"/>
                    </a:moveTo>
                    <a:cubicBezTo>
                      <a:pt x="54" y="1"/>
                      <a:pt x="0" y="89"/>
                      <a:pt x="71" y="260"/>
                    </a:cubicBezTo>
                    <a:cubicBezTo>
                      <a:pt x="255" y="708"/>
                      <a:pt x="804" y="951"/>
                      <a:pt x="1017" y="981"/>
                    </a:cubicBezTo>
                    <a:lnTo>
                      <a:pt x="1296" y="435"/>
                    </a:lnTo>
                    <a:cubicBezTo>
                      <a:pt x="851" y="341"/>
                      <a:pt x="721" y="382"/>
                      <a:pt x="389" y="106"/>
                    </a:cubicBezTo>
                    <a:cubicBezTo>
                      <a:pt x="304" y="35"/>
                      <a:pt x="220" y="1"/>
                      <a:pt x="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357;p73">
                <a:extLst>
                  <a:ext uri="{FF2B5EF4-FFF2-40B4-BE49-F238E27FC236}">
                    <a16:creationId xmlns:a16="http://schemas.microsoft.com/office/drawing/2014/main" id="{A4B8B542-8AF6-602A-C7B2-7FCCAF21F78D}"/>
                  </a:ext>
                </a:extLst>
              </p:cNvPr>
              <p:cNvSpPr/>
              <p:nvPr/>
            </p:nvSpPr>
            <p:spPr>
              <a:xfrm>
                <a:off x="7311637" y="2185185"/>
                <a:ext cx="592650" cy="342534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742" extrusionOk="0">
                    <a:moveTo>
                      <a:pt x="1514" y="0"/>
                    </a:moveTo>
                    <a:cubicBezTo>
                      <a:pt x="1163" y="0"/>
                      <a:pt x="721" y="109"/>
                      <a:pt x="271" y="513"/>
                    </a:cubicBezTo>
                    <a:cubicBezTo>
                      <a:pt x="123" y="645"/>
                      <a:pt x="0" y="912"/>
                      <a:pt x="182" y="912"/>
                    </a:cubicBezTo>
                    <a:cubicBezTo>
                      <a:pt x="219" y="912"/>
                      <a:pt x="270" y="901"/>
                      <a:pt x="336" y="874"/>
                    </a:cubicBezTo>
                    <a:cubicBezTo>
                      <a:pt x="609" y="762"/>
                      <a:pt x="748" y="614"/>
                      <a:pt x="920" y="578"/>
                    </a:cubicBezTo>
                    <a:lnTo>
                      <a:pt x="920" y="578"/>
                    </a:lnTo>
                    <a:cubicBezTo>
                      <a:pt x="920" y="578"/>
                      <a:pt x="795" y="1046"/>
                      <a:pt x="961" y="1218"/>
                    </a:cubicBezTo>
                    <a:cubicBezTo>
                      <a:pt x="1107" y="1370"/>
                      <a:pt x="1264" y="1509"/>
                      <a:pt x="1430" y="1636"/>
                    </a:cubicBezTo>
                    <a:cubicBezTo>
                      <a:pt x="1460" y="1613"/>
                      <a:pt x="1489" y="1586"/>
                      <a:pt x="1516" y="1556"/>
                    </a:cubicBezTo>
                    <a:cubicBezTo>
                      <a:pt x="1516" y="1556"/>
                      <a:pt x="1699" y="1741"/>
                      <a:pt x="2083" y="1741"/>
                    </a:cubicBezTo>
                    <a:cubicBezTo>
                      <a:pt x="2145" y="1741"/>
                      <a:pt x="2211" y="1736"/>
                      <a:pt x="2284" y="1725"/>
                    </a:cubicBezTo>
                    <a:lnTo>
                      <a:pt x="3013" y="551"/>
                    </a:lnTo>
                    <a:cubicBezTo>
                      <a:pt x="3013" y="551"/>
                      <a:pt x="2527" y="234"/>
                      <a:pt x="2064" y="89"/>
                    </a:cubicBezTo>
                    <a:cubicBezTo>
                      <a:pt x="1937" y="48"/>
                      <a:pt x="1746" y="0"/>
                      <a:pt x="1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358;p73">
                <a:extLst>
                  <a:ext uri="{FF2B5EF4-FFF2-40B4-BE49-F238E27FC236}">
                    <a16:creationId xmlns:a16="http://schemas.microsoft.com/office/drawing/2014/main" id="{0D57EC31-E577-EBE3-48D6-6FAC6364C8F2}"/>
                  </a:ext>
                </a:extLst>
              </p:cNvPr>
              <p:cNvSpPr/>
              <p:nvPr/>
            </p:nvSpPr>
            <p:spPr>
              <a:xfrm>
                <a:off x="7372396" y="2192657"/>
                <a:ext cx="285707" cy="378714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926" extrusionOk="0">
                    <a:moveTo>
                      <a:pt x="1432" y="0"/>
                    </a:moveTo>
                    <a:cubicBezTo>
                      <a:pt x="1272" y="72"/>
                      <a:pt x="931" y="229"/>
                      <a:pt x="694" y="451"/>
                    </a:cubicBezTo>
                    <a:cubicBezTo>
                      <a:pt x="436" y="700"/>
                      <a:pt x="0" y="1249"/>
                      <a:pt x="184" y="1438"/>
                    </a:cubicBezTo>
                    <a:cubicBezTo>
                      <a:pt x="220" y="1476"/>
                      <a:pt x="260" y="1490"/>
                      <a:pt x="299" y="1490"/>
                    </a:cubicBezTo>
                    <a:cubicBezTo>
                      <a:pt x="405" y="1490"/>
                      <a:pt x="504" y="1385"/>
                      <a:pt x="504" y="1385"/>
                    </a:cubicBezTo>
                    <a:lnTo>
                      <a:pt x="504" y="1385"/>
                    </a:lnTo>
                    <a:cubicBezTo>
                      <a:pt x="504" y="1385"/>
                      <a:pt x="374" y="1649"/>
                      <a:pt x="525" y="1750"/>
                    </a:cubicBezTo>
                    <a:cubicBezTo>
                      <a:pt x="555" y="1769"/>
                      <a:pt x="584" y="1777"/>
                      <a:pt x="612" y="1777"/>
                    </a:cubicBezTo>
                    <a:cubicBezTo>
                      <a:pt x="713" y="1777"/>
                      <a:pt x="795" y="1678"/>
                      <a:pt x="795" y="1678"/>
                    </a:cubicBezTo>
                    <a:lnTo>
                      <a:pt x="795" y="1678"/>
                    </a:lnTo>
                    <a:cubicBezTo>
                      <a:pt x="795" y="1678"/>
                      <a:pt x="744" y="1853"/>
                      <a:pt x="893" y="1916"/>
                    </a:cubicBezTo>
                    <a:cubicBezTo>
                      <a:pt x="908" y="1922"/>
                      <a:pt x="923" y="1925"/>
                      <a:pt x="938" y="1925"/>
                    </a:cubicBezTo>
                    <a:cubicBezTo>
                      <a:pt x="1086" y="1925"/>
                      <a:pt x="1172" y="1606"/>
                      <a:pt x="1397" y="1530"/>
                    </a:cubicBezTo>
                    <a:cubicBezTo>
                      <a:pt x="1453" y="1512"/>
                      <a:pt x="1432" y="0"/>
                      <a:pt x="1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359;p73">
                <a:extLst>
                  <a:ext uri="{FF2B5EF4-FFF2-40B4-BE49-F238E27FC236}">
                    <a16:creationId xmlns:a16="http://schemas.microsoft.com/office/drawing/2014/main" id="{8024A1C8-1F95-6B2E-16CC-21BA876B3D70}"/>
                  </a:ext>
                </a:extLst>
              </p:cNvPr>
              <p:cNvSpPr/>
              <p:nvPr/>
            </p:nvSpPr>
            <p:spPr>
              <a:xfrm>
                <a:off x="7471499" y="2326760"/>
                <a:ext cx="98710" cy="13862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05" extrusionOk="0">
                    <a:moveTo>
                      <a:pt x="501" y="0"/>
                    </a:moveTo>
                    <a:lnTo>
                      <a:pt x="501" y="0"/>
                    </a:lnTo>
                    <a:cubicBezTo>
                      <a:pt x="267" y="175"/>
                      <a:pt x="92" y="418"/>
                      <a:pt x="0" y="694"/>
                    </a:cubicBezTo>
                    <a:cubicBezTo>
                      <a:pt x="0" y="700"/>
                      <a:pt x="0" y="704"/>
                      <a:pt x="2" y="704"/>
                    </a:cubicBezTo>
                    <a:cubicBezTo>
                      <a:pt x="3" y="704"/>
                      <a:pt x="4" y="703"/>
                      <a:pt x="6" y="700"/>
                    </a:cubicBezTo>
                    <a:cubicBezTo>
                      <a:pt x="143" y="448"/>
                      <a:pt x="309" y="214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360;p73">
                <a:extLst>
                  <a:ext uri="{FF2B5EF4-FFF2-40B4-BE49-F238E27FC236}">
                    <a16:creationId xmlns:a16="http://schemas.microsoft.com/office/drawing/2014/main" id="{599320BF-AF4D-A731-CF6B-D1A4E118C6ED}"/>
                  </a:ext>
                </a:extLst>
              </p:cNvPr>
              <p:cNvSpPr/>
              <p:nvPr/>
            </p:nvSpPr>
            <p:spPr>
              <a:xfrm>
                <a:off x="7527343" y="2379851"/>
                <a:ext cx="90648" cy="143738"/>
              </a:xfrm>
              <a:custGeom>
                <a:avLst/>
                <a:gdLst/>
                <a:ahLst/>
                <a:cxnLst/>
                <a:rect l="l" t="t" r="r" b="b"/>
                <a:pathLst>
                  <a:path w="461" h="731" extrusionOk="0">
                    <a:moveTo>
                      <a:pt x="460" y="0"/>
                    </a:moveTo>
                    <a:lnTo>
                      <a:pt x="460" y="0"/>
                    </a:lnTo>
                    <a:cubicBezTo>
                      <a:pt x="345" y="92"/>
                      <a:pt x="84" y="403"/>
                      <a:pt x="1" y="721"/>
                    </a:cubicBezTo>
                    <a:cubicBezTo>
                      <a:pt x="1" y="726"/>
                      <a:pt x="2" y="731"/>
                      <a:pt x="4" y="731"/>
                    </a:cubicBezTo>
                    <a:cubicBezTo>
                      <a:pt x="5" y="731"/>
                      <a:pt x="6" y="730"/>
                      <a:pt x="7" y="726"/>
                    </a:cubicBezTo>
                    <a:cubicBezTo>
                      <a:pt x="131" y="469"/>
                      <a:pt x="282" y="225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361;p73">
                <a:extLst>
                  <a:ext uri="{FF2B5EF4-FFF2-40B4-BE49-F238E27FC236}">
                    <a16:creationId xmlns:a16="http://schemas.microsoft.com/office/drawing/2014/main" id="{914B4807-0AE2-8B27-B881-9FC42F892745}"/>
                  </a:ext>
                </a:extLst>
              </p:cNvPr>
              <p:cNvSpPr/>
              <p:nvPr/>
            </p:nvSpPr>
            <p:spPr>
              <a:xfrm>
                <a:off x="7789651" y="1793296"/>
                <a:ext cx="589701" cy="77079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920" extrusionOk="0">
                    <a:moveTo>
                      <a:pt x="2470" y="1"/>
                    </a:moveTo>
                    <a:cubicBezTo>
                      <a:pt x="2345" y="1"/>
                      <a:pt x="2211" y="187"/>
                      <a:pt x="2094" y="656"/>
                    </a:cubicBezTo>
                    <a:cubicBezTo>
                      <a:pt x="1827" y="1714"/>
                      <a:pt x="1646" y="2209"/>
                      <a:pt x="1578" y="2239"/>
                    </a:cubicBezTo>
                    <a:cubicBezTo>
                      <a:pt x="1572" y="2241"/>
                      <a:pt x="1556" y="2243"/>
                      <a:pt x="1532" y="2243"/>
                    </a:cubicBezTo>
                    <a:cubicBezTo>
                      <a:pt x="1265" y="2243"/>
                      <a:pt x="1" y="2108"/>
                      <a:pt x="1" y="2108"/>
                    </a:cubicBezTo>
                    <a:lnTo>
                      <a:pt x="1" y="2108"/>
                    </a:lnTo>
                    <a:lnTo>
                      <a:pt x="120" y="3846"/>
                    </a:lnTo>
                    <a:cubicBezTo>
                      <a:pt x="120" y="3846"/>
                      <a:pt x="596" y="3919"/>
                      <a:pt x="1153" y="3919"/>
                    </a:cubicBezTo>
                    <a:cubicBezTo>
                      <a:pt x="1781" y="3919"/>
                      <a:pt x="2512" y="3826"/>
                      <a:pt x="2785" y="3431"/>
                    </a:cubicBezTo>
                    <a:cubicBezTo>
                      <a:pt x="2998" y="3122"/>
                      <a:pt x="2981" y="1406"/>
                      <a:pt x="2847" y="694"/>
                    </a:cubicBezTo>
                    <a:cubicBezTo>
                      <a:pt x="2771" y="297"/>
                      <a:pt x="2628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362;p73">
                <a:extLst>
                  <a:ext uri="{FF2B5EF4-FFF2-40B4-BE49-F238E27FC236}">
                    <a16:creationId xmlns:a16="http://schemas.microsoft.com/office/drawing/2014/main" id="{902D9E69-6F4A-3C9F-D4E3-52F392EDC2CC}"/>
                  </a:ext>
                </a:extLst>
              </p:cNvPr>
              <p:cNvSpPr/>
              <p:nvPr/>
            </p:nvSpPr>
            <p:spPr>
              <a:xfrm>
                <a:off x="8063756" y="1985210"/>
                <a:ext cx="314415" cy="57947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47" extrusionOk="0">
                    <a:moveTo>
                      <a:pt x="1492" y="1"/>
                    </a:moveTo>
                    <a:cubicBezTo>
                      <a:pt x="1490" y="1"/>
                      <a:pt x="1489" y="1"/>
                      <a:pt x="1489" y="3"/>
                    </a:cubicBezTo>
                    <a:cubicBezTo>
                      <a:pt x="1513" y="228"/>
                      <a:pt x="1530" y="451"/>
                      <a:pt x="1539" y="676"/>
                    </a:cubicBezTo>
                    <a:cubicBezTo>
                      <a:pt x="1554" y="1073"/>
                      <a:pt x="1542" y="1470"/>
                      <a:pt x="1501" y="1865"/>
                    </a:cubicBezTo>
                    <a:cubicBezTo>
                      <a:pt x="1489" y="1966"/>
                      <a:pt x="1477" y="2066"/>
                      <a:pt x="1462" y="2170"/>
                    </a:cubicBezTo>
                    <a:cubicBezTo>
                      <a:pt x="1435" y="2286"/>
                      <a:pt x="1397" y="2398"/>
                      <a:pt x="1344" y="2502"/>
                    </a:cubicBezTo>
                    <a:cubicBezTo>
                      <a:pt x="1258" y="2686"/>
                      <a:pt x="697" y="2840"/>
                      <a:pt x="3" y="2941"/>
                    </a:cubicBezTo>
                    <a:cubicBezTo>
                      <a:pt x="0" y="2944"/>
                      <a:pt x="6" y="2947"/>
                      <a:pt x="9" y="2947"/>
                    </a:cubicBezTo>
                    <a:cubicBezTo>
                      <a:pt x="925" y="2867"/>
                      <a:pt x="1323" y="2701"/>
                      <a:pt x="1403" y="2529"/>
                    </a:cubicBezTo>
                    <a:cubicBezTo>
                      <a:pt x="1459" y="2404"/>
                      <a:pt x="1501" y="2274"/>
                      <a:pt x="1530" y="2140"/>
                    </a:cubicBezTo>
                    <a:cubicBezTo>
                      <a:pt x="1545" y="2040"/>
                      <a:pt x="1557" y="1939"/>
                      <a:pt x="1566" y="1838"/>
                    </a:cubicBezTo>
                    <a:cubicBezTo>
                      <a:pt x="1590" y="1634"/>
                      <a:pt x="1598" y="1429"/>
                      <a:pt x="1598" y="1221"/>
                    </a:cubicBezTo>
                    <a:cubicBezTo>
                      <a:pt x="1598" y="1011"/>
                      <a:pt x="1590" y="800"/>
                      <a:pt x="1572" y="593"/>
                    </a:cubicBezTo>
                    <a:cubicBezTo>
                      <a:pt x="1578" y="551"/>
                      <a:pt x="1584" y="510"/>
                      <a:pt x="1584" y="471"/>
                    </a:cubicBezTo>
                    <a:cubicBezTo>
                      <a:pt x="1587" y="397"/>
                      <a:pt x="1587" y="323"/>
                      <a:pt x="1578" y="249"/>
                    </a:cubicBezTo>
                    <a:cubicBezTo>
                      <a:pt x="1578" y="247"/>
                      <a:pt x="1576" y="247"/>
                      <a:pt x="1575" y="247"/>
                    </a:cubicBezTo>
                    <a:cubicBezTo>
                      <a:pt x="1573" y="247"/>
                      <a:pt x="1572" y="247"/>
                      <a:pt x="1572" y="249"/>
                    </a:cubicBezTo>
                    <a:cubicBezTo>
                      <a:pt x="1575" y="320"/>
                      <a:pt x="1575" y="394"/>
                      <a:pt x="1572" y="465"/>
                    </a:cubicBezTo>
                    <a:cubicBezTo>
                      <a:pt x="1572" y="495"/>
                      <a:pt x="1569" y="519"/>
                      <a:pt x="1569" y="545"/>
                    </a:cubicBezTo>
                    <a:cubicBezTo>
                      <a:pt x="1551" y="365"/>
                      <a:pt x="1527" y="184"/>
                      <a:pt x="1495" y="3"/>
                    </a:cubicBezTo>
                    <a:cubicBezTo>
                      <a:pt x="1495" y="1"/>
                      <a:pt x="1493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363;p73">
                <a:extLst>
                  <a:ext uri="{FF2B5EF4-FFF2-40B4-BE49-F238E27FC236}">
                    <a16:creationId xmlns:a16="http://schemas.microsoft.com/office/drawing/2014/main" id="{13F1D130-A9B7-8CD3-8814-5A01C5B5FB33}"/>
                  </a:ext>
                </a:extLst>
              </p:cNvPr>
              <p:cNvSpPr/>
              <p:nvPr/>
            </p:nvSpPr>
            <p:spPr>
              <a:xfrm>
                <a:off x="7872433" y="2242995"/>
                <a:ext cx="23596" cy="29121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81" extrusionOk="0">
                    <a:moveTo>
                      <a:pt x="10" y="0"/>
                    </a:moveTo>
                    <a:cubicBezTo>
                      <a:pt x="8" y="0"/>
                      <a:pt x="7" y="1"/>
                      <a:pt x="7" y="2"/>
                    </a:cubicBezTo>
                    <a:cubicBezTo>
                      <a:pt x="1" y="127"/>
                      <a:pt x="13" y="254"/>
                      <a:pt x="16" y="376"/>
                    </a:cubicBezTo>
                    <a:cubicBezTo>
                      <a:pt x="22" y="497"/>
                      <a:pt x="31" y="619"/>
                      <a:pt x="40" y="741"/>
                    </a:cubicBezTo>
                    <a:cubicBezTo>
                      <a:pt x="48" y="862"/>
                      <a:pt x="99" y="1354"/>
                      <a:pt x="111" y="1476"/>
                    </a:cubicBezTo>
                    <a:cubicBezTo>
                      <a:pt x="111" y="1479"/>
                      <a:pt x="114" y="1479"/>
                      <a:pt x="114" y="1479"/>
                    </a:cubicBezTo>
                    <a:cubicBezTo>
                      <a:pt x="115" y="1480"/>
                      <a:pt x="115" y="1480"/>
                      <a:pt x="116" y="1480"/>
                    </a:cubicBezTo>
                    <a:cubicBezTo>
                      <a:pt x="118" y="1480"/>
                      <a:pt x="120" y="1478"/>
                      <a:pt x="120" y="1476"/>
                    </a:cubicBezTo>
                    <a:cubicBezTo>
                      <a:pt x="114" y="1354"/>
                      <a:pt x="96" y="856"/>
                      <a:pt x="87" y="732"/>
                    </a:cubicBezTo>
                    <a:cubicBezTo>
                      <a:pt x="78" y="607"/>
                      <a:pt x="66" y="486"/>
                      <a:pt x="54" y="361"/>
                    </a:cubicBezTo>
                    <a:cubicBezTo>
                      <a:pt x="48" y="239"/>
                      <a:pt x="34" y="121"/>
                      <a:pt x="13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364;p73">
                <a:extLst>
                  <a:ext uri="{FF2B5EF4-FFF2-40B4-BE49-F238E27FC236}">
                    <a16:creationId xmlns:a16="http://schemas.microsoft.com/office/drawing/2014/main" id="{A9434FF0-E1E7-63E5-831F-57DCB664F25B}"/>
                  </a:ext>
                </a:extLst>
              </p:cNvPr>
              <p:cNvSpPr/>
              <p:nvPr/>
            </p:nvSpPr>
            <p:spPr>
              <a:xfrm>
                <a:off x="7789651" y="2019424"/>
                <a:ext cx="387366" cy="220032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119" extrusionOk="0">
                    <a:moveTo>
                      <a:pt x="1970" y="1"/>
                    </a:moveTo>
                    <a:lnTo>
                      <a:pt x="1970" y="1"/>
                    </a:lnTo>
                    <a:cubicBezTo>
                      <a:pt x="1896" y="217"/>
                      <a:pt x="1824" y="434"/>
                      <a:pt x="1747" y="650"/>
                    </a:cubicBezTo>
                    <a:cubicBezTo>
                      <a:pt x="1709" y="757"/>
                      <a:pt x="1670" y="867"/>
                      <a:pt x="1626" y="970"/>
                    </a:cubicBezTo>
                    <a:cubicBezTo>
                      <a:pt x="1617" y="994"/>
                      <a:pt x="1602" y="1021"/>
                      <a:pt x="1590" y="1044"/>
                    </a:cubicBezTo>
                    <a:cubicBezTo>
                      <a:pt x="1584" y="1053"/>
                      <a:pt x="1578" y="1062"/>
                      <a:pt x="1569" y="1071"/>
                    </a:cubicBezTo>
                    <a:lnTo>
                      <a:pt x="1543" y="1071"/>
                    </a:lnTo>
                    <a:cubicBezTo>
                      <a:pt x="1486" y="1071"/>
                      <a:pt x="1430" y="1065"/>
                      <a:pt x="1371" y="1062"/>
                    </a:cubicBezTo>
                    <a:cubicBezTo>
                      <a:pt x="1145" y="1047"/>
                      <a:pt x="917" y="1027"/>
                      <a:pt x="689" y="1009"/>
                    </a:cubicBezTo>
                    <a:cubicBezTo>
                      <a:pt x="461" y="991"/>
                      <a:pt x="232" y="970"/>
                      <a:pt x="4" y="955"/>
                    </a:cubicBezTo>
                    <a:lnTo>
                      <a:pt x="1" y="955"/>
                    </a:lnTo>
                    <a:lnTo>
                      <a:pt x="4" y="1000"/>
                    </a:lnTo>
                    <a:lnTo>
                      <a:pt x="4" y="961"/>
                    </a:lnTo>
                    <a:cubicBezTo>
                      <a:pt x="232" y="994"/>
                      <a:pt x="458" y="1027"/>
                      <a:pt x="686" y="1050"/>
                    </a:cubicBezTo>
                    <a:cubicBezTo>
                      <a:pt x="914" y="1074"/>
                      <a:pt x="1142" y="1101"/>
                      <a:pt x="1371" y="1113"/>
                    </a:cubicBezTo>
                    <a:cubicBezTo>
                      <a:pt x="1430" y="1119"/>
                      <a:pt x="1486" y="1119"/>
                      <a:pt x="1546" y="1119"/>
                    </a:cubicBezTo>
                    <a:lnTo>
                      <a:pt x="1569" y="1119"/>
                    </a:lnTo>
                    <a:cubicBezTo>
                      <a:pt x="1578" y="1119"/>
                      <a:pt x="1590" y="1116"/>
                      <a:pt x="1599" y="1110"/>
                    </a:cubicBezTo>
                    <a:cubicBezTo>
                      <a:pt x="1614" y="1098"/>
                      <a:pt x="1626" y="1083"/>
                      <a:pt x="1632" y="1068"/>
                    </a:cubicBezTo>
                    <a:cubicBezTo>
                      <a:pt x="1646" y="1041"/>
                      <a:pt x="1658" y="1015"/>
                      <a:pt x="1670" y="988"/>
                    </a:cubicBezTo>
                    <a:cubicBezTo>
                      <a:pt x="1715" y="881"/>
                      <a:pt x="1750" y="775"/>
                      <a:pt x="1786" y="662"/>
                    </a:cubicBezTo>
                    <a:cubicBezTo>
                      <a:pt x="1854" y="443"/>
                      <a:pt x="1916" y="223"/>
                      <a:pt x="19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365;p73">
                <a:extLst>
                  <a:ext uri="{FF2B5EF4-FFF2-40B4-BE49-F238E27FC236}">
                    <a16:creationId xmlns:a16="http://schemas.microsoft.com/office/drawing/2014/main" id="{B9776B40-EF8C-4541-721A-97DC3797CA0C}"/>
                  </a:ext>
                </a:extLst>
              </p:cNvPr>
              <p:cNvSpPr/>
              <p:nvPr/>
            </p:nvSpPr>
            <p:spPr>
              <a:xfrm>
                <a:off x="8153027" y="2035154"/>
                <a:ext cx="6489" cy="57417"/>
              </a:xfrm>
              <a:custGeom>
                <a:avLst/>
                <a:gdLst/>
                <a:ahLst/>
                <a:cxnLst/>
                <a:rect l="l" t="t" r="r" b="b"/>
                <a:pathLst>
                  <a:path w="33" h="292" extrusionOk="0">
                    <a:moveTo>
                      <a:pt x="30" y="1"/>
                    </a:moveTo>
                    <a:cubicBezTo>
                      <a:pt x="21" y="25"/>
                      <a:pt x="18" y="48"/>
                      <a:pt x="12" y="72"/>
                    </a:cubicBezTo>
                    <a:cubicBezTo>
                      <a:pt x="9" y="96"/>
                      <a:pt x="6" y="119"/>
                      <a:pt x="3" y="146"/>
                    </a:cubicBezTo>
                    <a:cubicBezTo>
                      <a:pt x="0" y="194"/>
                      <a:pt x="3" y="241"/>
                      <a:pt x="9" y="291"/>
                    </a:cubicBezTo>
                    <a:cubicBezTo>
                      <a:pt x="21" y="241"/>
                      <a:pt x="27" y="194"/>
                      <a:pt x="30" y="146"/>
                    </a:cubicBezTo>
                    <a:cubicBezTo>
                      <a:pt x="33" y="96"/>
                      <a:pt x="33" y="48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6" name="Google Shape;2435;p73">
              <a:extLst>
                <a:ext uri="{FF2B5EF4-FFF2-40B4-BE49-F238E27FC236}">
                  <a16:creationId xmlns:a16="http://schemas.microsoft.com/office/drawing/2014/main" id="{086BB1B1-B28E-3C70-A824-0D89AA7C80D0}"/>
                </a:ext>
              </a:extLst>
            </p:cNvPr>
            <p:cNvGrpSpPr/>
            <p:nvPr/>
          </p:nvGrpSpPr>
          <p:grpSpPr>
            <a:xfrm>
              <a:off x="7307114" y="824881"/>
              <a:ext cx="440850" cy="582032"/>
              <a:chOff x="7307114" y="930706"/>
              <a:chExt cx="440850" cy="582032"/>
            </a:xfrm>
          </p:grpSpPr>
          <p:sp>
            <p:nvSpPr>
              <p:cNvPr id="2007" name="Google Shape;2436;p73">
                <a:extLst>
                  <a:ext uri="{FF2B5EF4-FFF2-40B4-BE49-F238E27FC236}">
                    <a16:creationId xmlns:a16="http://schemas.microsoft.com/office/drawing/2014/main" id="{AC23EC96-876C-DC0C-6D92-0E9552D9B00C}"/>
                  </a:ext>
                </a:extLst>
              </p:cNvPr>
              <p:cNvSpPr/>
              <p:nvPr/>
            </p:nvSpPr>
            <p:spPr>
              <a:xfrm>
                <a:off x="7307114" y="930706"/>
                <a:ext cx="440850" cy="441047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3" extrusionOk="0">
                    <a:moveTo>
                      <a:pt x="0" y="1"/>
                    </a:moveTo>
                    <a:lnTo>
                      <a:pt x="0" y="2242"/>
                    </a:lnTo>
                    <a:lnTo>
                      <a:pt x="2242" y="2242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437;p73">
                <a:extLst>
                  <a:ext uri="{FF2B5EF4-FFF2-40B4-BE49-F238E27FC236}">
                    <a16:creationId xmlns:a16="http://schemas.microsoft.com/office/drawing/2014/main" id="{26D9C5B1-0303-00F3-535A-AD8A6D9AB178}"/>
                  </a:ext>
                </a:extLst>
              </p:cNvPr>
              <p:cNvSpPr/>
              <p:nvPr/>
            </p:nvSpPr>
            <p:spPr>
              <a:xfrm>
                <a:off x="7553692" y="1006607"/>
                <a:ext cx="140592" cy="1199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0" extrusionOk="0">
                    <a:moveTo>
                      <a:pt x="409" y="0"/>
                    </a:moveTo>
                    <a:cubicBezTo>
                      <a:pt x="137" y="0"/>
                      <a:pt x="0" y="326"/>
                      <a:pt x="193" y="519"/>
                    </a:cubicBezTo>
                    <a:cubicBezTo>
                      <a:pt x="255" y="582"/>
                      <a:pt x="332" y="610"/>
                      <a:pt x="407" y="610"/>
                    </a:cubicBezTo>
                    <a:cubicBezTo>
                      <a:pt x="564" y="610"/>
                      <a:pt x="715" y="488"/>
                      <a:pt x="715" y="306"/>
                    </a:cubicBezTo>
                    <a:cubicBezTo>
                      <a:pt x="715" y="137"/>
                      <a:pt x="578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438;p73">
                <a:extLst>
                  <a:ext uri="{FF2B5EF4-FFF2-40B4-BE49-F238E27FC236}">
                    <a16:creationId xmlns:a16="http://schemas.microsoft.com/office/drawing/2014/main" id="{813B9C14-4C86-4A0B-9197-07A46288DF29}"/>
                  </a:ext>
                </a:extLst>
              </p:cNvPr>
              <p:cNvSpPr/>
              <p:nvPr/>
            </p:nvSpPr>
            <p:spPr>
              <a:xfrm>
                <a:off x="7346048" y="1371556"/>
                <a:ext cx="135480" cy="14118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18" extrusionOk="0">
                    <a:moveTo>
                      <a:pt x="1" y="0"/>
                    </a:moveTo>
                    <a:lnTo>
                      <a:pt x="1" y="718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439;p73">
                <a:extLst>
                  <a:ext uri="{FF2B5EF4-FFF2-40B4-BE49-F238E27FC236}">
                    <a16:creationId xmlns:a16="http://schemas.microsoft.com/office/drawing/2014/main" id="{6F859A1E-E1D1-E97A-6AA1-4E4C181F1C17}"/>
                  </a:ext>
                </a:extLst>
              </p:cNvPr>
              <p:cNvSpPr/>
              <p:nvPr/>
            </p:nvSpPr>
            <p:spPr>
              <a:xfrm>
                <a:off x="7381048" y="1070119"/>
                <a:ext cx="262504" cy="22632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51" extrusionOk="0">
                    <a:moveTo>
                      <a:pt x="290" y="238"/>
                    </a:moveTo>
                    <a:lnTo>
                      <a:pt x="308" y="333"/>
                    </a:lnTo>
                    <a:lnTo>
                      <a:pt x="221" y="333"/>
                    </a:lnTo>
                    <a:lnTo>
                      <a:pt x="196" y="238"/>
                    </a:lnTo>
                    <a:close/>
                    <a:moveTo>
                      <a:pt x="492" y="238"/>
                    </a:moveTo>
                    <a:lnTo>
                      <a:pt x="500" y="333"/>
                    </a:lnTo>
                    <a:lnTo>
                      <a:pt x="381" y="333"/>
                    </a:lnTo>
                    <a:lnTo>
                      <a:pt x="364" y="238"/>
                    </a:lnTo>
                    <a:close/>
                    <a:moveTo>
                      <a:pt x="668" y="238"/>
                    </a:moveTo>
                    <a:lnTo>
                      <a:pt x="668" y="333"/>
                    </a:lnTo>
                    <a:lnTo>
                      <a:pt x="571" y="333"/>
                    </a:lnTo>
                    <a:lnTo>
                      <a:pt x="564" y="238"/>
                    </a:lnTo>
                    <a:close/>
                    <a:moveTo>
                      <a:pt x="849" y="238"/>
                    </a:moveTo>
                    <a:lnTo>
                      <a:pt x="841" y="333"/>
                    </a:lnTo>
                    <a:lnTo>
                      <a:pt x="742" y="333"/>
                    </a:lnTo>
                    <a:lnTo>
                      <a:pt x="742" y="238"/>
                    </a:lnTo>
                    <a:close/>
                    <a:moveTo>
                      <a:pt x="1049" y="238"/>
                    </a:moveTo>
                    <a:lnTo>
                      <a:pt x="1032" y="333"/>
                    </a:lnTo>
                    <a:lnTo>
                      <a:pt x="916" y="333"/>
                    </a:lnTo>
                    <a:lnTo>
                      <a:pt x="923" y="238"/>
                    </a:lnTo>
                    <a:close/>
                    <a:moveTo>
                      <a:pt x="1237" y="238"/>
                    </a:moveTo>
                    <a:lnTo>
                      <a:pt x="1211" y="333"/>
                    </a:lnTo>
                    <a:lnTo>
                      <a:pt x="1105" y="333"/>
                    </a:lnTo>
                    <a:lnTo>
                      <a:pt x="1122" y="238"/>
                    </a:lnTo>
                    <a:close/>
                    <a:moveTo>
                      <a:pt x="321" y="404"/>
                    </a:moveTo>
                    <a:lnTo>
                      <a:pt x="340" y="508"/>
                    </a:lnTo>
                    <a:lnTo>
                      <a:pt x="340" y="508"/>
                    </a:lnTo>
                    <a:lnTo>
                      <a:pt x="265" y="508"/>
                    </a:lnTo>
                    <a:lnTo>
                      <a:pt x="265" y="508"/>
                    </a:lnTo>
                    <a:lnTo>
                      <a:pt x="239" y="404"/>
                    </a:lnTo>
                    <a:close/>
                    <a:moveTo>
                      <a:pt x="505" y="404"/>
                    </a:moveTo>
                    <a:lnTo>
                      <a:pt x="514" y="509"/>
                    </a:lnTo>
                    <a:lnTo>
                      <a:pt x="514" y="509"/>
                    </a:lnTo>
                    <a:lnTo>
                      <a:pt x="414" y="509"/>
                    </a:lnTo>
                    <a:lnTo>
                      <a:pt x="414" y="509"/>
                    </a:lnTo>
                    <a:lnTo>
                      <a:pt x="394" y="404"/>
                    </a:lnTo>
                    <a:close/>
                    <a:moveTo>
                      <a:pt x="668" y="404"/>
                    </a:moveTo>
                    <a:lnTo>
                      <a:pt x="668" y="510"/>
                    </a:lnTo>
                    <a:lnTo>
                      <a:pt x="668" y="510"/>
                    </a:lnTo>
                    <a:lnTo>
                      <a:pt x="585" y="510"/>
                    </a:lnTo>
                    <a:lnTo>
                      <a:pt x="585" y="510"/>
                    </a:lnTo>
                    <a:lnTo>
                      <a:pt x="577" y="404"/>
                    </a:lnTo>
                    <a:close/>
                    <a:moveTo>
                      <a:pt x="836" y="404"/>
                    </a:moveTo>
                    <a:lnTo>
                      <a:pt x="827" y="511"/>
                    </a:lnTo>
                    <a:lnTo>
                      <a:pt x="827" y="511"/>
                    </a:lnTo>
                    <a:lnTo>
                      <a:pt x="742" y="511"/>
                    </a:lnTo>
                    <a:lnTo>
                      <a:pt x="742" y="511"/>
                    </a:lnTo>
                    <a:lnTo>
                      <a:pt x="742" y="404"/>
                    </a:lnTo>
                    <a:close/>
                    <a:moveTo>
                      <a:pt x="1019" y="404"/>
                    </a:moveTo>
                    <a:lnTo>
                      <a:pt x="1000" y="512"/>
                    </a:lnTo>
                    <a:lnTo>
                      <a:pt x="1000" y="512"/>
                    </a:lnTo>
                    <a:lnTo>
                      <a:pt x="902" y="512"/>
                    </a:lnTo>
                    <a:lnTo>
                      <a:pt x="902" y="512"/>
                    </a:lnTo>
                    <a:lnTo>
                      <a:pt x="910" y="404"/>
                    </a:lnTo>
                    <a:close/>
                    <a:moveTo>
                      <a:pt x="1191" y="404"/>
                    </a:moveTo>
                    <a:lnTo>
                      <a:pt x="1161" y="513"/>
                    </a:lnTo>
                    <a:lnTo>
                      <a:pt x="1161" y="513"/>
                    </a:lnTo>
                    <a:lnTo>
                      <a:pt x="1071" y="513"/>
                    </a:lnTo>
                    <a:lnTo>
                      <a:pt x="1071" y="513"/>
                    </a:lnTo>
                    <a:lnTo>
                      <a:pt x="1092" y="404"/>
                    </a:lnTo>
                    <a:close/>
                    <a:moveTo>
                      <a:pt x="283" y="579"/>
                    </a:moveTo>
                    <a:lnTo>
                      <a:pt x="353" y="579"/>
                    </a:lnTo>
                    <a:lnTo>
                      <a:pt x="353" y="579"/>
                    </a:lnTo>
                    <a:lnTo>
                      <a:pt x="374" y="691"/>
                    </a:lnTo>
                    <a:lnTo>
                      <a:pt x="312" y="691"/>
                    </a:lnTo>
                    <a:lnTo>
                      <a:pt x="283" y="579"/>
                    </a:lnTo>
                    <a:close/>
                    <a:moveTo>
                      <a:pt x="427" y="580"/>
                    </a:moveTo>
                    <a:lnTo>
                      <a:pt x="519" y="580"/>
                    </a:lnTo>
                    <a:lnTo>
                      <a:pt x="519" y="580"/>
                    </a:lnTo>
                    <a:lnTo>
                      <a:pt x="528" y="691"/>
                    </a:lnTo>
                    <a:lnTo>
                      <a:pt x="447" y="691"/>
                    </a:lnTo>
                    <a:lnTo>
                      <a:pt x="427" y="580"/>
                    </a:lnTo>
                    <a:close/>
                    <a:moveTo>
                      <a:pt x="591" y="581"/>
                    </a:moveTo>
                    <a:lnTo>
                      <a:pt x="668" y="581"/>
                    </a:lnTo>
                    <a:lnTo>
                      <a:pt x="668" y="581"/>
                    </a:lnTo>
                    <a:lnTo>
                      <a:pt x="668" y="691"/>
                    </a:lnTo>
                    <a:lnTo>
                      <a:pt x="600" y="691"/>
                    </a:lnTo>
                    <a:lnTo>
                      <a:pt x="591" y="581"/>
                    </a:lnTo>
                    <a:close/>
                    <a:moveTo>
                      <a:pt x="742" y="582"/>
                    </a:moveTo>
                    <a:lnTo>
                      <a:pt x="822" y="582"/>
                    </a:lnTo>
                    <a:lnTo>
                      <a:pt x="822" y="582"/>
                    </a:lnTo>
                    <a:lnTo>
                      <a:pt x="813" y="691"/>
                    </a:lnTo>
                    <a:lnTo>
                      <a:pt x="742" y="691"/>
                    </a:lnTo>
                    <a:lnTo>
                      <a:pt x="742" y="582"/>
                    </a:lnTo>
                    <a:close/>
                    <a:moveTo>
                      <a:pt x="896" y="583"/>
                    </a:moveTo>
                    <a:lnTo>
                      <a:pt x="987" y="583"/>
                    </a:lnTo>
                    <a:lnTo>
                      <a:pt x="987" y="583"/>
                    </a:lnTo>
                    <a:lnTo>
                      <a:pt x="967" y="691"/>
                    </a:lnTo>
                    <a:lnTo>
                      <a:pt x="887" y="691"/>
                    </a:lnTo>
                    <a:lnTo>
                      <a:pt x="896" y="583"/>
                    </a:lnTo>
                    <a:close/>
                    <a:moveTo>
                      <a:pt x="1058" y="584"/>
                    </a:moveTo>
                    <a:lnTo>
                      <a:pt x="1142" y="584"/>
                    </a:lnTo>
                    <a:lnTo>
                      <a:pt x="1142" y="584"/>
                    </a:lnTo>
                    <a:lnTo>
                      <a:pt x="1112" y="691"/>
                    </a:lnTo>
                    <a:lnTo>
                      <a:pt x="1038" y="691"/>
                    </a:lnTo>
                    <a:lnTo>
                      <a:pt x="1058" y="584"/>
                    </a:lnTo>
                    <a:close/>
                    <a:moveTo>
                      <a:pt x="387" y="762"/>
                    </a:moveTo>
                    <a:lnTo>
                      <a:pt x="402" y="843"/>
                    </a:lnTo>
                    <a:lnTo>
                      <a:pt x="350" y="843"/>
                    </a:lnTo>
                    <a:lnTo>
                      <a:pt x="330" y="762"/>
                    </a:lnTo>
                    <a:close/>
                    <a:moveTo>
                      <a:pt x="534" y="762"/>
                    </a:moveTo>
                    <a:lnTo>
                      <a:pt x="540" y="843"/>
                    </a:lnTo>
                    <a:lnTo>
                      <a:pt x="475" y="843"/>
                    </a:lnTo>
                    <a:lnTo>
                      <a:pt x="461" y="762"/>
                    </a:lnTo>
                    <a:close/>
                    <a:moveTo>
                      <a:pt x="668" y="762"/>
                    </a:moveTo>
                    <a:lnTo>
                      <a:pt x="668" y="843"/>
                    </a:lnTo>
                    <a:lnTo>
                      <a:pt x="612" y="843"/>
                    </a:lnTo>
                    <a:lnTo>
                      <a:pt x="605" y="762"/>
                    </a:lnTo>
                    <a:close/>
                    <a:moveTo>
                      <a:pt x="807" y="762"/>
                    </a:moveTo>
                    <a:lnTo>
                      <a:pt x="801" y="843"/>
                    </a:lnTo>
                    <a:lnTo>
                      <a:pt x="742" y="843"/>
                    </a:lnTo>
                    <a:lnTo>
                      <a:pt x="742" y="762"/>
                    </a:lnTo>
                    <a:close/>
                    <a:moveTo>
                      <a:pt x="954" y="762"/>
                    </a:moveTo>
                    <a:lnTo>
                      <a:pt x="940" y="843"/>
                    </a:lnTo>
                    <a:lnTo>
                      <a:pt x="875" y="843"/>
                    </a:lnTo>
                    <a:lnTo>
                      <a:pt x="882" y="762"/>
                    </a:lnTo>
                    <a:close/>
                    <a:moveTo>
                      <a:pt x="1093" y="762"/>
                    </a:moveTo>
                    <a:lnTo>
                      <a:pt x="1071" y="843"/>
                    </a:lnTo>
                    <a:lnTo>
                      <a:pt x="1010" y="843"/>
                    </a:lnTo>
                    <a:lnTo>
                      <a:pt x="1025" y="762"/>
                    </a:lnTo>
                    <a:close/>
                    <a:moveTo>
                      <a:pt x="353" y="1011"/>
                    </a:moveTo>
                    <a:lnTo>
                      <a:pt x="348" y="1026"/>
                    </a:lnTo>
                    <a:lnTo>
                      <a:pt x="416" y="1047"/>
                    </a:lnTo>
                    <a:lnTo>
                      <a:pt x="425" y="1022"/>
                    </a:lnTo>
                    <a:lnTo>
                      <a:pt x="425" y="1022"/>
                    </a:lnTo>
                    <a:cubicBezTo>
                      <a:pt x="427" y="1027"/>
                      <a:pt x="428" y="1032"/>
                      <a:pt x="428" y="1038"/>
                    </a:cubicBezTo>
                    <a:cubicBezTo>
                      <a:pt x="428" y="1065"/>
                      <a:pt x="407" y="1083"/>
                      <a:pt x="384" y="1083"/>
                    </a:cubicBezTo>
                    <a:cubicBezTo>
                      <a:pt x="373" y="1083"/>
                      <a:pt x="363" y="1079"/>
                      <a:pt x="353" y="1071"/>
                    </a:cubicBezTo>
                    <a:cubicBezTo>
                      <a:pt x="336" y="1052"/>
                      <a:pt x="339" y="1027"/>
                      <a:pt x="353" y="1011"/>
                    </a:cubicBezTo>
                    <a:close/>
                    <a:moveTo>
                      <a:pt x="1049" y="1000"/>
                    </a:moveTo>
                    <a:lnTo>
                      <a:pt x="1049" y="1000"/>
                    </a:lnTo>
                    <a:cubicBezTo>
                      <a:pt x="1062" y="1008"/>
                      <a:pt x="1070" y="1022"/>
                      <a:pt x="1068" y="1038"/>
                    </a:cubicBezTo>
                    <a:cubicBezTo>
                      <a:pt x="1068" y="1065"/>
                      <a:pt x="1047" y="1083"/>
                      <a:pt x="1025" y="1083"/>
                    </a:cubicBezTo>
                    <a:cubicBezTo>
                      <a:pt x="1015" y="1083"/>
                      <a:pt x="1005" y="1079"/>
                      <a:pt x="997" y="1071"/>
                    </a:cubicBezTo>
                    <a:cubicBezTo>
                      <a:pt x="986" y="1058"/>
                      <a:pt x="982" y="1043"/>
                      <a:pt x="985" y="1030"/>
                    </a:cubicBezTo>
                    <a:lnTo>
                      <a:pt x="985" y="1030"/>
                    </a:lnTo>
                    <a:lnTo>
                      <a:pt x="994" y="1050"/>
                    </a:lnTo>
                    <a:lnTo>
                      <a:pt x="1059" y="1023"/>
                    </a:lnTo>
                    <a:lnTo>
                      <a:pt x="1049" y="1000"/>
                    </a:lnTo>
                    <a:close/>
                    <a:moveTo>
                      <a:pt x="385" y="1151"/>
                    </a:moveTo>
                    <a:lnTo>
                      <a:pt x="385" y="1151"/>
                    </a:lnTo>
                    <a:cubicBezTo>
                      <a:pt x="384" y="1151"/>
                      <a:pt x="384" y="1151"/>
                      <a:pt x="383" y="1151"/>
                    </a:cubicBezTo>
                    <a:lnTo>
                      <a:pt x="386" y="1151"/>
                    </a:lnTo>
                    <a:cubicBezTo>
                      <a:pt x="386" y="1151"/>
                      <a:pt x="385" y="1151"/>
                      <a:pt x="385" y="1151"/>
                    </a:cubicBez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84" y="69"/>
                    </a:lnTo>
                    <a:lnTo>
                      <a:pt x="294" y="914"/>
                    </a:lnTo>
                    <a:lnTo>
                      <a:pt x="386" y="914"/>
                    </a:lnTo>
                    <a:lnTo>
                      <a:pt x="383" y="922"/>
                    </a:lnTo>
                    <a:lnTo>
                      <a:pt x="383" y="922"/>
                    </a:lnTo>
                    <a:cubicBezTo>
                      <a:pt x="355" y="922"/>
                      <a:pt x="327" y="933"/>
                      <a:pt x="303" y="955"/>
                    </a:cubicBezTo>
                    <a:cubicBezTo>
                      <a:pt x="232" y="1029"/>
                      <a:pt x="282" y="1150"/>
                      <a:pt x="385" y="1151"/>
                    </a:cubicBezTo>
                    <a:lnTo>
                      <a:pt x="385" y="1151"/>
                    </a:lnTo>
                    <a:cubicBezTo>
                      <a:pt x="449" y="1150"/>
                      <a:pt x="499" y="1100"/>
                      <a:pt x="499" y="1035"/>
                    </a:cubicBezTo>
                    <a:cubicBezTo>
                      <a:pt x="499" y="995"/>
                      <a:pt x="480" y="964"/>
                      <a:pt x="452" y="944"/>
                    </a:cubicBezTo>
                    <a:lnTo>
                      <a:pt x="452" y="944"/>
                    </a:lnTo>
                    <a:lnTo>
                      <a:pt x="463" y="914"/>
                    </a:lnTo>
                    <a:lnTo>
                      <a:pt x="935" y="914"/>
                    </a:lnTo>
                    <a:lnTo>
                      <a:pt x="951" y="951"/>
                    </a:lnTo>
                    <a:lnTo>
                      <a:pt x="951" y="951"/>
                    </a:lnTo>
                    <a:cubicBezTo>
                      <a:pt x="949" y="952"/>
                      <a:pt x="948" y="954"/>
                      <a:pt x="946" y="955"/>
                    </a:cubicBezTo>
                    <a:cubicBezTo>
                      <a:pt x="875" y="1029"/>
                      <a:pt x="926" y="1151"/>
                      <a:pt x="1026" y="1151"/>
                    </a:cubicBezTo>
                    <a:cubicBezTo>
                      <a:pt x="1089" y="1151"/>
                      <a:pt x="1142" y="1100"/>
                      <a:pt x="1139" y="1035"/>
                    </a:cubicBezTo>
                    <a:cubicBezTo>
                      <a:pt x="1139" y="967"/>
                      <a:pt x="1083" y="922"/>
                      <a:pt x="1025" y="922"/>
                    </a:cubicBezTo>
                    <a:cubicBezTo>
                      <a:pt x="1022" y="922"/>
                      <a:pt x="1019" y="922"/>
                      <a:pt x="1016" y="922"/>
                    </a:cubicBezTo>
                    <a:lnTo>
                      <a:pt x="1016" y="922"/>
                    </a:lnTo>
                    <a:lnTo>
                      <a:pt x="1012" y="914"/>
                    </a:lnTo>
                    <a:lnTo>
                      <a:pt x="1127" y="914"/>
                    </a:lnTo>
                    <a:lnTo>
                      <a:pt x="1335" y="167"/>
                    </a:lnTo>
                    <a:lnTo>
                      <a:pt x="181" y="167"/>
                    </a:ln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440;p73">
                <a:extLst>
                  <a:ext uri="{FF2B5EF4-FFF2-40B4-BE49-F238E27FC236}">
                    <a16:creationId xmlns:a16="http://schemas.microsoft.com/office/drawing/2014/main" id="{6C2F3EEF-653D-27FE-B499-0C5251EC5D5D}"/>
                  </a:ext>
                </a:extLst>
              </p:cNvPr>
              <p:cNvSpPr/>
              <p:nvPr/>
            </p:nvSpPr>
            <p:spPr>
              <a:xfrm>
                <a:off x="7601473" y="1032169"/>
                <a:ext cx="65479" cy="6842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348" extrusionOk="0">
                    <a:moveTo>
                      <a:pt x="279" y="1"/>
                    </a:moveTo>
                    <a:lnTo>
                      <a:pt x="122" y="250"/>
                    </a:lnTo>
                    <a:lnTo>
                      <a:pt x="45" y="173"/>
                    </a:lnTo>
                    <a:lnTo>
                      <a:pt x="0" y="214"/>
                    </a:lnTo>
                    <a:lnTo>
                      <a:pt x="131" y="348"/>
                    </a:lnTo>
                    <a:lnTo>
                      <a:pt x="332" y="33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7" name="Group 1926">
            <a:extLst>
              <a:ext uri="{FF2B5EF4-FFF2-40B4-BE49-F238E27FC236}">
                <a16:creationId xmlns:a16="http://schemas.microsoft.com/office/drawing/2014/main" id="{2C19F3DC-A2F5-C599-618E-F850491EE6DB}"/>
              </a:ext>
            </a:extLst>
          </p:cNvPr>
          <p:cNvGrpSpPr/>
          <p:nvPr/>
        </p:nvGrpSpPr>
        <p:grpSpPr>
          <a:xfrm>
            <a:off x="-5654048" y="1247445"/>
            <a:ext cx="2788803" cy="3684355"/>
            <a:chOff x="4571992" y="1247445"/>
            <a:chExt cx="2788803" cy="3684355"/>
          </a:xfrm>
        </p:grpSpPr>
        <p:sp>
          <p:nvSpPr>
            <p:cNvPr id="1928" name="Google Shape;2292;p73">
              <a:extLst>
                <a:ext uri="{FF2B5EF4-FFF2-40B4-BE49-F238E27FC236}">
                  <a16:creationId xmlns:a16="http://schemas.microsoft.com/office/drawing/2014/main" id="{11DDAB3C-8B7D-01FE-C6A6-876E7EAD48AB}"/>
                </a:ext>
              </a:extLst>
            </p:cNvPr>
            <p:cNvSpPr/>
            <p:nvPr/>
          </p:nvSpPr>
          <p:spPr>
            <a:xfrm flipH="1">
              <a:off x="4571992" y="4638300"/>
              <a:ext cx="2335383" cy="293500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2294;p73">
              <a:extLst>
                <a:ext uri="{FF2B5EF4-FFF2-40B4-BE49-F238E27FC236}">
                  <a16:creationId xmlns:a16="http://schemas.microsoft.com/office/drawing/2014/main" id="{A6F9AB6C-C938-6713-F7AF-D2B2AF73B3B3}"/>
                </a:ext>
              </a:extLst>
            </p:cNvPr>
            <p:cNvSpPr/>
            <p:nvPr/>
          </p:nvSpPr>
          <p:spPr>
            <a:xfrm>
              <a:off x="5812904" y="4509971"/>
              <a:ext cx="674056" cy="341551"/>
            </a:xfrm>
            <a:custGeom>
              <a:avLst/>
              <a:gdLst/>
              <a:ahLst/>
              <a:cxnLst/>
              <a:rect l="l" t="t" r="r" b="b"/>
              <a:pathLst>
                <a:path w="3428" h="1737" extrusionOk="0">
                  <a:moveTo>
                    <a:pt x="92" y="0"/>
                  </a:moveTo>
                  <a:cubicBezTo>
                    <a:pt x="39" y="685"/>
                    <a:pt x="0" y="1338"/>
                    <a:pt x="54" y="1376"/>
                  </a:cubicBezTo>
                  <a:cubicBezTo>
                    <a:pt x="156" y="1459"/>
                    <a:pt x="2952" y="1737"/>
                    <a:pt x="3286" y="1737"/>
                  </a:cubicBezTo>
                  <a:cubicBezTo>
                    <a:pt x="3300" y="1737"/>
                    <a:pt x="3310" y="1736"/>
                    <a:pt x="3315" y="1735"/>
                  </a:cubicBezTo>
                  <a:cubicBezTo>
                    <a:pt x="3428" y="1708"/>
                    <a:pt x="3359" y="1394"/>
                    <a:pt x="3253" y="1287"/>
                  </a:cubicBezTo>
                  <a:cubicBezTo>
                    <a:pt x="3143" y="1183"/>
                    <a:pt x="2028" y="546"/>
                    <a:pt x="2028" y="546"/>
                  </a:cubicBezTo>
                  <a:lnTo>
                    <a:pt x="2073" y="19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2295;p73">
              <a:extLst>
                <a:ext uri="{FF2B5EF4-FFF2-40B4-BE49-F238E27FC236}">
                  <a16:creationId xmlns:a16="http://schemas.microsoft.com/office/drawing/2014/main" id="{6CBB9B72-FD77-8A29-6E30-7C7020DBB89E}"/>
                </a:ext>
              </a:extLst>
            </p:cNvPr>
            <p:cNvSpPr/>
            <p:nvPr/>
          </p:nvSpPr>
          <p:spPr>
            <a:xfrm>
              <a:off x="4891091" y="4132830"/>
              <a:ext cx="546835" cy="633157"/>
            </a:xfrm>
            <a:custGeom>
              <a:avLst/>
              <a:gdLst/>
              <a:ahLst/>
              <a:cxnLst/>
              <a:rect l="l" t="t" r="r" b="b"/>
              <a:pathLst>
                <a:path w="2781" h="3220" extrusionOk="0">
                  <a:moveTo>
                    <a:pt x="807" y="0"/>
                  </a:moveTo>
                  <a:cubicBezTo>
                    <a:pt x="389" y="543"/>
                    <a:pt x="1" y="1068"/>
                    <a:pt x="22" y="1130"/>
                  </a:cubicBezTo>
                  <a:cubicBezTo>
                    <a:pt x="66" y="1260"/>
                    <a:pt x="2456" y="3179"/>
                    <a:pt x="2560" y="3217"/>
                  </a:cubicBezTo>
                  <a:cubicBezTo>
                    <a:pt x="2565" y="3219"/>
                    <a:pt x="2571" y="3220"/>
                    <a:pt x="2577" y="3220"/>
                  </a:cubicBezTo>
                  <a:cubicBezTo>
                    <a:pt x="2676" y="3220"/>
                    <a:pt x="2780" y="2945"/>
                    <a:pt x="2749" y="2805"/>
                  </a:cubicBezTo>
                  <a:cubicBezTo>
                    <a:pt x="2717" y="2657"/>
                    <a:pt x="2133" y="1515"/>
                    <a:pt x="2133" y="1515"/>
                  </a:cubicBezTo>
                  <a:lnTo>
                    <a:pt x="2364" y="1240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2296;p73">
              <a:extLst>
                <a:ext uri="{FF2B5EF4-FFF2-40B4-BE49-F238E27FC236}">
                  <a16:creationId xmlns:a16="http://schemas.microsoft.com/office/drawing/2014/main" id="{B52C2619-A130-1780-4016-774C427E90CC}"/>
                </a:ext>
              </a:extLst>
            </p:cNvPr>
            <p:cNvSpPr/>
            <p:nvPr/>
          </p:nvSpPr>
          <p:spPr>
            <a:xfrm>
              <a:off x="5815264" y="4189263"/>
              <a:ext cx="671697" cy="662258"/>
            </a:xfrm>
            <a:custGeom>
              <a:avLst/>
              <a:gdLst/>
              <a:ahLst/>
              <a:cxnLst/>
              <a:rect l="l" t="t" r="r" b="b"/>
              <a:pathLst>
                <a:path w="3416" h="3368" extrusionOk="0">
                  <a:moveTo>
                    <a:pt x="228" y="1"/>
                  </a:moveTo>
                  <a:cubicBezTo>
                    <a:pt x="228" y="1"/>
                    <a:pt x="142" y="840"/>
                    <a:pt x="80" y="1631"/>
                  </a:cubicBezTo>
                  <a:cubicBezTo>
                    <a:pt x="71" y="1756"/>
                    <a:pt x="62" y="1875"/>
                    <a:pt x="53" y="1990"/>
                  </a:cubicBezTo>
                  <a:cubicBezTo>
                    <a:pt x="18" y="2530"/>
                    <a:pt x="0" y="2975"/>
                    <a:pt x="42" y="3007"/>
                  </a:cubicBezTo>
                  <a:cubicBezTo>
                    <a:pt x="144" y="3090"/>
                    <a:pt x="2940" y="3368"/>
                    <a:pt x="3274" y="3368"/>
                  </a:cubicBezTo>
                  <a:cubicBezTo>
                    <a:pt x="3288" y="3368"/>
                    <a:pt x="3298" y="3367"/>
                    <a:pt x="3303" y="3366"/>
                  </a:cubicBezTo>
                  <a:cubicBezTo>
                    <a:pt x="3416" y="3339"/>
                    <a:pt x="3350" y="3022"/>
                    <a:pt x="3241" y="2918"/>
                  </a:cubicBezTo>
                  <a:cubicBezTo>
                    <a:pt x="3134" y="2811"/>
                    <a:pt x="2019" y="2177"/>
                    <a:pt x="2019" y="2177"/>
                  </a:cubicBezTo>
                  <a:lnTo>
                    <a:pt x="2064" y="1818"/>
                  </a:lnTo>
                  <a:lnTo>
                    <a:pt x="2206" y="182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2297;p73">
              <a:extLst>
                <a:ext uri="{FF2B5EF4-FFF2-40B4-BE49-F238E27FC236}">
                  <a16:creationId xmlns:a16="http://schemas.microsoft.com/office/drawing/2014/main" id="{34E239CE-19D6-6765-272E-AFA334C5FF56}"/>
                </a:ext>
              </a:extLst>
            </p:cNvPr>
            <p:cNvSpPr/>
            <p:nvPr/>
          </p:nvSpPr>
          <p:spPr>
            <a:xfrm>
              <a:off x="5817427" y="2330890"/>
              <a:ext cx="520290" cy="2274841"/>
            </a:xfrm>
            <a:custGeom>
              <a:avLst/>
              <a:gdLst/>
              <a:ahLst/>
              <a:cxnLst/>
              <a:rect l="l" t="t" r="r" b="b"/>
              <a:pathLst>
                <a:path w="2646" h="11569" extrusionOk="0">
                  <a:moveTo>
                    <a:pt x="505" y="0"/>
                  </a:moveTo>
                  <a:cubicBezTo>
                    <a:pt x="505" y="0"/>
                    <a:pt x="425" y="5547"/>
                    <a:pt x="463" y="5974"/>
                  </a:cubicBezTo>
                  <a:cubicBezTo>
                    <a:pt x="469" y="6069"/>
                    <a:pt x="428" y="6591"/>
                    <a:pt x="366" y="7258"/>
                  </a:cubicBezTo>
                  <a:cubicBezTo>
                    <a:pt x="232" y="8720"/>
                    <a:pt x="1" y="11349"/>
                    <a:pt x="1" y="11349"/>
                  </a:cubicBezTo>
                  <a:lnTo>
                    <a:pt x="2106" y="11569"/>
                  </a:lnTo>
                  <a:cubicBezTo>
                    <a:pt x="2106" y="11569"/>
                    <a:pt x="2646" y="7021"/>
                    <a:pt x="2631" y="6173"/>
                  </a:cubicBezTo>
                  <a:cubicBezTo>
                    <a:pt x="2619" y="5325"/>
                    <a:pt x="2491" y="208"/>
                    <a:pt x="2491" y="20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2298;p73">
              <a:extLst>
                <a:ext uri="{FF2B5EF4-FFF2-40B4-BE49-F238E27FC236}">
                  <a16:creationId xmlns:a16="http://schemas.microsoft.com/office/drawing/2014/main" id="{B1D5E735-360D-6B22-31C8-EB3B8A30FC26}"/>
                </a:ext>
              </a:extLst>
            </p:cNvPr>
            <p:cNvSpPr/>
            <p:nvPr/>
          </p:nvSpPr>
          <p:spPr>
            <a:xfrm>
              <a:off x="5820996" y="2276738"/>
              <a:ext cx="429249" cy="1437187"/>
            </a:xfrm>
            <a:custGeom>
              <a:avLst/>
              <a:gdLst/>
              <a:ahLst/>
              <a:cxnLst/>
              <a:rect l="l" t="t" r="r" b="b"/>
              <a:pathLst>
                <a:path w="2183" h="7309" extrusionOk="0">
                  <a:moveTo>
                    <a:pt x="1" y="1"/>
                  </a:moveTo>
                  <a:cubicBezTo>
                    <a:pt x="1" y="1"/>
                    <a:pt x="404" y="5598"/>
                    <a:pt x="442" y="6025"/>
                  </a:cubicBezTo>
                  <a:cubicBezTo>
                    <a:pt x="448" y="6120"/>
                    <a:pt x="407" y="6642"/>
                    <a:pt x="345" y="7309"/>
                  </a:cubicBezTo>
                  <a:lnTo>
                    <a:pt x="2183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2299;p73">
              <a:extLst>
                <a:ext uri="{FF2B5EF4-FFF2-40B4-BE49-F238E27FC236}">
                  <a16:creationId xmlns:a16="http://schemas.microsoft.com/office/drawing/2014/main" id="{A2D8C867-1491-3FA6-E691-C28FFD7F7554}"/>
                </a:ext>
              </a:extLst>
            </p:cNvPr>
            <p:cNvSpPr/>
            <p:nvPr/>
          </p:nvSpPr>
          <p:spPr>
            <a:xfrm>
              <a:off x="5014773" y="2317322"/>
              <a:ext cx="1292072" cy="2097872"/>
            </a:xfrm>
            <a:custGeom>
              <a:avLst/>
              <a:gdLst/>
              <a:ahLst/>
              <a:cxnLst/>
              <a:rect l="l" t="t" r="r" b="b"/>
              <a:pathLst>
                <a:path w="6571" h="10669" extrusionOk="0">
                  <a:moveTo>
                    <a:pt x="3941" y="1"/>
                  </a:moveTo>
                  <a:cubicBezTo>
                    <a:pt x="3152" y="1187"/>
                    <a:pt x="3419" y="2055"/>
                    <a:pt x="3419" y="2055"/>
                  </a:cubicBezTo>
                  <a:cubicBezTo>
                    <a:pt x="3078" y="3570"/>
                    <a:pt x="2660" y="5444"/>
                    <a:pt x="2595" y="5901"/>
                  </a:cubicBezTo>
                  <a:cubicBezTo>
                    <a:pt x="2553" y="6209"/>
                    <a:pt x="0" y="9414"/>
                    <a:pt x="0" y="9414"/>
                  </a:cubicBezTo>
                  <a:lnTo>
                    <a:pt x="1687" y="10668"/>
                  </a:lnTo>
                  <a:cubicBezTo>
                    <a:pt x="1687" y="10668"/>
                    <a:pt x="4504" y="7042"/>
                    <a:pt x="4611" y="6203"/>
                  </a:cubicBezTo>
                  <a:cubicBezTo>
                    <a:pt x="4661" y="5776"/>
                    <a:pt x="5278" y="2382"/>
                    <a:pt x="5278" y="2382"/>
                  </a:cubicBezTo>
                  <a:cubicBezTo>
                    <a:pt x="5476" y="2296"/>
                    <a:pt x="5681" y="2224"/>
                    <a:pt x="5892" y="2177"/>
                  </a:cubicBezTo>
                  <a:cubicBezTo>
                    <a:pt x="6271" y="1448"/>
                    <a:pt x="6570" y="274"/>
                    <a:pt x="6570" y="274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2366;p73">
              <a:extLst>
                <a:ext uri="{FF2B5EF4-FFF2-40B4-BE49-F238E27FC236}">
                  <a16:creationId xmlns:a16="http://schemas.microsoft.com/office/drawing/2014/main" id="{24238BEA-1C23-A725-5AD9-8F165877A88B}"/>
                </a:ext>
              </a:extLst>
            </p:cNvPr>
            <p:cNvSpPr/>
            <p:nvPr/>
          </p:nvSpPr>
          <p:spPr>
            <a:xfrm>
              <a:off x="6733341" y="2041643"/>
              <a:ext cx="126238" cy="11208"/>
            </a:xfrm>
            <a:custGeom>
              <a:avLst/>
              <a:gdLst/>
              <a:ahLst/>
              <a:cxnLst/>
              <a:rect l="l" t="t" r="r" b="b"/>
              <a:pathLst>
                <a:path w="642" h="57" extrusionOk="0">
                  <a:moveTo>
                    <a:pt x="214" y="0"/>
                  </a:moveTo>
                  <a:cubicBezTo>
                    <a:pt x="143" y="0"/>
                    <a:pt x="72" y="4"/>
                    <a:pt x="1" y="12"/>
                  </a:cubicBezTo>
                  <a:cubicBezTo>
                    <a:pt x="140" y="42"/>
                    <a:pt x="282" y="57"/>
                    <a:pt x="424" y="57"/>
                  </a:cubicBezTo>
                  <a:cubicBezTo>
                    <a:pt x="496" y="57"/>
                    <a:pt x="569" y="53"/>
                    <a:pt x="641" y="45"/>
                  </a:cubicBezTo>
                  <a:cubicBezTo>
                    <a:pt x="537" y="21"/>
                    <a:pt x="431" y="6"/>
                    <a:pt x="321" y="3"/>
                  </a:cubicBezTo>
                  <a:cubicBezTo>
                    <a:pt x="285" y="1"/>
                    <a:pt x="250" y="0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2367;p73">
              <a:extLst>
                <a:ext uri="{FF2B5EF4-FFF2-40B4-BE49-F238E27FC236}">
                  <a16:creationId xmlns:a16="http://schemas.microsoft.com/office/drawing/2014/main" id="{B03864F4-4D0C-3C8C-2AAF-90343C50B8E9}"/>
                </a:ext>
              </a:extLst>
            </p:cNvPr>
            <p:cNvSpPr/>
            <p:nvPr/>
          </p:nvSpPr>
          <p:spPr>
            <a:xfrm>
              <a:off x="6765982" y="2146055"/>
              <a:ext cx="112081" cy="57810"/>
            </a:xfrm>
            <a:custGeom>
              <a:avLst/>
              <a:gdLst/>
              <a:ahLst/>
              <a:cxnLst/>
              <a:rect l="l" t="t" r="r" b="b"/>
              <a:pathLst>
                <a:path w="570" h="294" extrusionOk="0">
                  <a:moveTo>
                    <a:pt x="570" y="0"/>
                  </a:moveTo>
                  <a:lnTo>
                    <a:pt x="570" y="0"/>
                  </a:lnTo>
                  <a:cubicBezTo>
                    <a:pt x="469" y="33"/>
                    <a:pt x="368" y="74"/>
                    <a:pt x="274" y="125"/>
                  </a:cubicBezTo>
                  <a:cubicBezTo>
                    <a:pt x="179" y="172"/>
                    <a:pt x="87" y="228"/>
                    <a:pt x="1" y="294"/>
                  </a:cubicBezTo>
                  <a:cubicBezTo>
                    <a:pt x="102" y="261"/>
                    <a:pt x="202" y="220"/>
                    <a:pt x="297" y="169"/>
                  </a:cubicBezTo>
                  <a:cubicBezTo>
                    <a:pt x="392" y="122"/>
                    <a:pt x="484" y="65"/>
                    <a:pt x="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2368;p73">
              <a:extLst>
                <a:ext uri="{FF2B5EF4-FFF2-40B4-BE49-F238E27FC236}">
                  <a16:creationId xmlns:a16="http://schemas.microsoft.com/office/drawing/2014/main" id="{9818F475-968A-D80C-A0B3-9CD38C205A33}"/>
                </a:ext>
              </a:extLst>
            </p:cNvPr>
            <p:cNvSpPr/>
            <p:nvPr/>
          </p:nvSpPr>
          <p:spPr>
            <a:xfrm>
              <a:off x="6873343" y="2219399"/>
              <a:ext cx="69018" cy="106378"/>
            </a:xfrm>
            <a:custGeom>
              <a:avLst/>
              <a:gdLst/>
              <a:ahLst/>
              <a:cxnLst/>
              <a:rect l="l" t="t" r="r" b="b"/>
              <a:pathLst>
                <a:path w="351" h="541" extrusionOk="0">
                  <a:moveTo>
                    <a:pt x="350" y="1"/>
                  </a:moveTo>
                  <a:lnTo>
                    <a:pt x="350" y="1"/>
                  </a:lnTo>
                  <a:cubicBezTo>
                    <a:pt x="205" y="161"/>
                    <a:pt x="89" y="342"/>
                    <a:pt x="0" y="540"/>
                  </a:cubicBezTo>
                  <a:cubicBezTo>
                    <a:pt x="146" y="380"/>
                    <a:pt x="264" y="196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2369;p73">
              <a:extLst>
                <a:ext uri="{FF2B5EF4-FFF2-40B4-BE49-F238E27FC236}">
                  <a16:creationId xmlns:a16="http://schemas.microsoft.com/office/drawing/2014/main" id="{121E07BC-AC32-F521-F91C-EAB50310038A}"/>
                </a:ext>
              </a:extLst>
            </p:cNvPr>
            <p:cNvSpPr/>
            <p:nvPr/>
          </p:nvSpPr>
          <p:spPr>
            <a:xfrm>
              <a:off x="6784662" y="1749644"/>
              <a:ext cx="576133" cy="595403"/>
            </a:xfrm>
            <a:custGeom>
              <a:avLst/>
              <a:gdLst/>
              <a:ahLst/>
              <a:cxnLst/>
              <a:rect l="l" t="t" r="r" b="b"/>
              <a:pathLst>
                <a:path w="2930" h="3028" extrusionOk="0">
                  <a:moveTo>
                    <a:pt x="1433" y="0"/>
                  </a:moveTo>
                  <a:lnTo>
                    <a:pt x="1433" y="0"/>
                  </a:lnTo>
                  <a:cubicBezTo>
                    <a:pt x="1409" y="104"/>
                    <a:pt x="1394" y="211"/>
                    <a:pt x="1388" y="320"/>
                  </a:cubicBezTo>
                  <a:cubicBezTo>
                    <a:pt x="1382" y="427"/>
                    <a:pt x="1385" y="534"/>
                    <a:pt x="1400" y="643"/>
                  </a:cubicBezTo>
                  <a:cubicBezTo>
                    <a:pt x="1444" y="430"/>
                    <a:pt x="1456" y="214"/>
                    <a:pt x="1433" y="0"/>
                  </a:cubicBezTo>
                  <a:close/>
                  <a:moveTo>
                    <a:pt x="620" y="166"/>
                  </a:moveTo>
                  <a:lnTo>
                    <a:pt x="620" y="166"/>
                  </a:lnTo>
                  <a:cubicBezTo>
                    <a:pt x="653" y="267"/>
                    <a:pt x="694" y="368"/>
                    <a:pt x="745" y="463"/>
                  </a:cubicBezTo>
                  <a:cubicBezTo>
                    <a:pt x="792" y="558"/>
                    <a:pt x="849" y="649"/>
                    <a:pt x="914" y="738"/>
                  </a:cubicBezTo>
                  <a:cubicBezTo>
                    <a:pt x="881" y="635"/>
                    <a:pt x="840" y="537"/>
                    <a:pt x="789" y="442"/>
                  </a:cubicBezTo>
                  <a:cubicBezTo>
                    <a:pt x="742" y="344"/>
                    <a:pt x="685" y="252"/>
                    <a:pt x="620" y="166"/>
                  </a:cubicBezTo>
                  <a:close/>
                  <a:moveTo>
                    <a:pt x="2218" y="261"/>
                  </a:moveTo>
                  <a:lnTo>
                    <a:pt x="2218" y="261"/>
                  </a:lnTo>
                  <a:cubicBezTo>
                    <a:pt x="2073" y="421"/>
                    <a:pt x="1954" y="605"/>
                    <a:pt x="1868" y="801"/>
                  </a:cubicBezTo>
                  <a:cubicBezTo>
                    <a:pt x="1940" y="724"/>
                    <a:pt x="2005" y="638"/>
                    <a:pt x="2064" y="546"/>
                  </a:cubicBezTo>
                  <a:cubicBezTo>
                    <a:pt x="2123" y="457"/>
                    <a:pt x="2174" y="362"/>
                    <a:pt x="2218" y="261"/>
                  </a:cubicBezTo>
                  <a:close/>
                  <a:moveTo>
                    <a:pt x="1" y="712"/>
                  </a:moveTo>
                  <a:cubicBezTo>
                    <a:pt x="78" y="786"/>
                    <a:pt x="164" y="851"/>
                    <a:pt x="256" y="907"/>
                  </a:cubicBezTo>
                  <a:cubicBezTo>
                    <a:pt x="348" y="967"/>
                    <a:pt x="442" y="1020"/>
                    <a:pt x="540" y="1062"/>
                  </a:cubicBezTo>
                  <a:cubicBezTo>
                    <a:pt x="460" y="990"/>
                    <a:pt x="374" y="922"/>
                    <a:pt x="282" y="866"/>
                  </a:cubicBezTo>
                  <a:cubicBezTo>
                    <a:pt x="193" y="807"/>
                    <a:pt x="98" y="753"/>
                    <a:pt x="1" y="712"/>
                  </a:cubicBezTo>
                  <a:close/>
                  <a:moveTo>
                    <a:pt x="2767" y="881"/>
                  </a:moveTo>
                  <a:lnTo>
                    <a:pt x="2767" y="881"/>
                  </a:lnTo>
                  <a:cubicBezTo>
                    <a:pt x="2559" y="949"/>
                    <a:pt x="2367" y="1047"/>
                    <a:pt x="2192" y="1174"/>
                  </a:cubicBezTo>
                  <a:cubicBezTo>
                    <a:pt x="2295" y="1142"/>
                    <a:pt x="2396" y="1100"/>
                    <a:pt x="2491" y="1053"/>
                  </a:cubicBezTo>
                  <a:cubicBezTo>
                    <a:pt x="2589" y="1002"/>
                    <a:pt x="2678" y="946"/>
                    <a:pt x="2767" y="881"/>
                  </a:cubicBezTo>
                  <a:close/>
                  <a:moveTo>
                    <a:pt x="2507" y="1648"/>
                  </a:moveTo>
                  <a:cubicBezTo>
                    <a:pt x="2434" y="1648"/>
                    <a:pt x="2362" y="1652"/>
                    <a:pt x="2289" y="1660"/>
                  </a:cubicBezTo>
                  <a:cubicBezTo>
                    <a:pt x="2393" y="1684"/>
                    <a:pt x="2500" y="1699"/>
                    <a:pt x="2607" y="1702"/>
                  </a:cubicBezTo>
                  <a:cubicBezTo>
                    <a:pt x="2643" y="1704"/>
                    <a:pt x="2680" y="1705"/>
                    <a:pt x="2716" y="1705"/>
                  </a:cubicBezTo>
                  <a:cubicBezTo>
                    <a:pt x="2788" y="1705"/>
                    <a:pt x="2859" y="1701"/>
                    <a:pt x="2930" y="1693"/>
                  </a:cubicBezTo>
                  <a:cubicBezTo>
                    <a:pt x="2791" y="1664"/>
                    <a:pt x="2649" y="1648"/>
                    <a:pt x="2507" y="1648"/>
                  </a:cubicBezTo>
                  <a:close/>
                  <a:moveTo>
                    <a:pt x="2126" y="2129"/>
                  </a:moveTo>
                  <a:cubicBezTo>
                    <a:pt x="2206" y="2200"/>
                    <a:pt x="2292" y="2265"/>
                    <a:pt x="2384" y="2322"/>
                  </a:cubicBezTo>
                  <a:cubicBezTo>
                    <a:pt x="2473" y="2384"/>
                    <a:pt x="2568" y="2434"/>
                    <a:pt x="2669" y="2479"/>
                  </a:cubicBezTo>
                  <a:cubicBezTo>
                    <a:pt x="2506" y="2333"/>
                    <a:pt x="2325" y="2215"/>
                    <a:pt x="2126" y="2129"/>
                  </a:cubicBezTo>
                  <a:close/>
                  <a:moveTo>
                    <a:pt x="1756" y="2455"/>
                  </a:moveTo>
                  <a:lnTo>
                    <a:pt x="1756" y="2455"/>
                  </a:lnTo>
                  <a:cubicBezTo>
                    <a:pt x="1821" y="2660"/>
                    <a:pt x="1922" y="2852"/>
                    <a:pt x="2049" y="3027"/>
                  </a:cubicBezTo>
                  <a:cubicBezTo>
                    <a:pt x="1981" y="2820"/>
                    <a:pt x="1883" y="2627"/>
                    <a:pt x="1756" y="2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2370;p73">
              <a:extLst>
                <a:ext uri="{FF2B5EF4-FFF2-40B4-BE49-F238E27FC236}">
                  <a16:creationId xmlns:a16="http://schemas.microsoft.com/office/drawing/2014/main" id="{E39FD947-6F63-FDD5-E5DD-5EA2BFF6E4D2}"/>
                </a:ext>
              </a:extLst>
            </p:cNvPr>
            <p:cNvSpPr/>
            <p:nvPr/>
          </p:nvSpPr>
          <p:spPr>
            <a:xfrm>
              <a:off x="5815264" y="4580562"/>
              <a:ext cx="671697" cy="270960"/>
            </a:xfrm>
            <a:custGeom>
              <a:avLst/>
              <a:gdLst/>
              <a:ahLst/>
              <a:cxnLst/>
              <a:rect l="l" t="t" r="r" b="b"/>
              <a:pathLst>
                <a:path w="3416" h="1378" extrusionOk="0">
                  <a:moveTo>
                    <a:pt x="53" y="0"/>
                  </a:moveTo>
                  <a:cubicBezTo>
                    <a:pt x="18" y="540"/>
                    <a:pt x="0" y="985"/>
                    <a:pt x="42" y="1017"/>
                  </a:cubicBezTo>
                  <a:cubicBezTo>
                    <a:pt x="144" y="1100"/>
                    <a:pt x="2940" y="1378"/>
                    <a:pt x="3274" y="1378"/>
                  </a:cubicBezTo>
                  <a:cubicBezTo>
                    <a:pt x="3288" y="1378"/>
                    <a:pt x="3298" y="1377"/>
                    <a:pt x="3303" y="1376"/>
                  </a:cubicBezTo>
                  <a:cubicBezTo>
                    <a:pt x="3416" y="1349"/>
                    <a:pt x="3347" y="1032"/>
                    <a:pt x="3241" y="928"/>
                  </a:cubicBezTo>
                  <a:cubicBezTo>
                    <a:pt x="3131" y="821"/>
                    <a:pt x="2016" y="187"/>
                    <a:pt x="2016" y="18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2371;p73">
              <a:extLst>
                <a:ext uri="{FF2B5EF4-FFF2-40B4-BE49-F238E27FC236}">
                  <a16:creationId xmlns:a16="http://schemas.microsoft.com/office/drawing/2014/main" id="{9E62934E-C86D-A7A0-DF8D-BF213F528C8A}"/>
                </a:ext>
              </a:extLst>
            </p:cNvPr>
            <p:cNvSpPr/>
            <p:nvPr/>
          </p:nvSpPr>
          <p:spPr>
            <a:xfrm>
              <a:off x="5852427" y="4737278"/>
              <a:ext cx="608184" cy="90648"/>
            </a:xfrm>
            <a:custGeom>
              <a:avLst/>
              <a:gdLst/>
              <a:ahLst/>
              <a:cxnLst/>
              <a:rect l="l" t="t" r="r" b="b"/>
              <a:pathLst>
                <a:path w="3093" h="461" extrusionOk="0">
                  <a:moveTo>
                    <a:pt x="2816" y="0"/>
                  </a:moveTo>
                  <a:cubicBezTo>
                    <a:pt x="2718" y="0"/>
                    <a:pt x="2624" y="36"/>
                    <a:pt x="2551" y="99"/>
                  </a:cubicBezTo>
                  <a:cubicBezTo>
                    <a:pt x="2471" y="164"/>
                    <a:pt x="2420" y="259"/>
                    <a:pt x="2408" y="360"/>
                  </a:cubicBezTo>
                  <a:cubicBezTo>
                    <a:pt x="2408" y="361"/>
                    <a:pt x="2410" y="362"/>
                    <a:pt x="2411" y="362"/>
                  </a:cubicBezTo>
                  <a:cubicBezTo>
                    <a:pt x="2413" y="362"/>
                    <a:pt x="2414" y="361"/>
                    <a:pt x="2414" y="360"/>
                  </a:cubicBezTo>
                  <a:cubicBezTo>
                    <a:pt x="2471" y="155"/>
                    <a:pt x="2654" y="13"/>
                    <a:pt x="2868" y="10"/>
                  </a:cubicBezTo>
                  <a:cubicBezTo>
                    <a:pt x="2868" y="10"/>
                    <a:pt x="2871" y="7"/>
                    <a:pt x="2868" y="7"/>
                  </a:cubicBezTo>
                  <a:cubicBezTo>
                    <a:pt x="2868" y="4"/>
                    <a:pt x="2868" y="4"/>
                    <a:pt x="2868" y="4"/>
                  </a:cubicBezTo>
                  <a:cubicBezTo>
                    <a:pt x="2851" y="2"/>
                    <a:pt x="2833" y="0"/>
                    <a:pt x="2816" y="0"/>
                  </a:cubicBezTo>
                  <a:close/>
                  <a:moveTo>
                    <a:pt x="7" y="161"/>
                  </a:moveTo>
                  <a:cubicBezTo>
                    <a:pt x="4" y="161"/>
                    <a:pt x="1" y="161"/>
                    <a:pt x="7" y="164"/>
                  </a:cubicBezTo>
                  <a:cubicBezTo>
                    <a:pt x="511" y="238"/>
                    <a:pt x="2571" y="425"/>
                    <a:pt x="3084" y="460"/>
                  </a:cubicBezTo>
                  <a:cubicBezTo>
                    <a:pt x="3086" y="461"/>
                    <a:pt x="3087" y="461"/>
                    <a:pt x="3088" y="461"/>
                  </a:cubicBezTo>
                  <a:cubicBezTo>
                    <a:pt x="3093" y="461"/>
                    <a:pt x="3092" y="454"/>
                    <a:pt x="3084" y="454"/>
                  </a:cubicBezTo>
                  <a:cubicBezTo>
                    <a:pt x="2574" y="389"/>
                    <a:pt x="514" y="185"/>
                    <a:pt x="7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2372;p73">
              <a:extLst>
                <a:ext uri="{FF2B5EF4-FFF2-40B4-BE49-F238E27FC236}">
                  <a16:creationId xmlns:a16="http://schemas.microsoft.com/office/drawing/2014/main" id="{C8BD50C6-D813-D1BA-C12B-03416DA24CBD}"/>
                </a:ext>
              </a:extLst>
            </p:cNvPr>
            <p:cNvSpPr/>
            <p:nvPr/>
          </p:nvSpPr>
          <p:spPr>
            <a:xfrm>
              <a:off x="5838073" y="4675929"/>
              <a:ext cx="94384" cy="71181"/>
            </a:xfrm>
            <a:custGeom>
              <a:avLst/>
              <a:gdLst/>
              <a:ahLst/>
              <a:cxnLst/>
              <a:rect l="l" t="t" r="r" b="b"/>
              <a:pathLst>
                <a:path w="480" h="362" extrusionOk="0">
                  <a:moveTo>
                    <a:pt x="239" y="1"/>
                  </a:moveTo>
                  <a:cubicBezTo>
                    <a:pt x="25" y="1"/>
                    <a:pt x="0" y="337"/>
                    <a:pt x="222" y="360"/>
                  </a:cubicBezTo>
                  <a:cubicBezTo>
                    <a:pt x="229" y="361"/>
                    <a:pt x="235" y="361"/>
                    <a:pt x="241" y="361"/>
                  </a:cubicBezTo>
                  <a:cubicBezTo>
                    <a:pt x="455" y="361"/>
                    <a:pt x="480" y="25"/>
                    <a:pt x="258" y="1"/>
                  </a:cubicBezTo>
                  <a:cubicBezTo>
                    <a:pt x="251" y="1"/>
                    <a:pt x="24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2373;p73">
              <a:extLst>
                <a:ext uri="{FF2B5EF4-FFF2-40B4-BE49-F238E27FC236}">
                  <a16:creationId xmlns:a16="http://schemas.microsoft.com/office/drawing/2014/main" id="{D76A238A-9895-274B-8604-FB7B7A5A328C}"/>
                </a:ext>
              </a:extLst>
            </p:cNvPr>
            <p:cNvSpPr/>
            <p:nvPr/>
          </p:nvSpPr>
          <p:spPr>
            <a:xfrm>
              <a:off x="6050633" y="4519213"/>
              <a:ext cx="291213" cy="195649"/>
            </a:xfrm>
            <a:custGeom>
              <a:avLst/>
              <a:gdLst/>
              <a:ahLst/>
              <a:cxnLst/>
              <a:rect l="l" t="t" r="r" b="b"/>
              <a:pathLst>
                <a:path w="1481" h="995" extrusionOk="0">
                  <a:moveTo>
                    <a:pt x="1192" y="60"/>
                  </a:moveTo>
                  <a:cubicBezTo>
                    <a:pt x="1235" y="60"/>
                    <a:pt x="1268" y="90"/>
                    <a:pt x="1267" y="179"/>
                  </a:cubicBezTo>
                  <a:cubicBezTo>
                    <a:pt x="1267" y="300"/>
                    <a:pt x="1083" y="404"/>
                    <a:pt x="994" y="458"/>
                  </a:cubicBezTo>
                  <a:lnTo>
                    <a:pt x="994" y="460"/>
                  </a:lnTo>
                  <a:cubicBezTo>
                    <a:pt x="929" y="500"/>
                    <a:pt x="859" y="534"/>
                    <a:pt x="794" y="574"/>
                  </a:cubicBezTo>
                  <a:lnTo>
                    <a:pt x="794" y="574"/>
                  </a:lnTo>
                  <a:cubicBezTo>
                    <a:pt x="789" y="575"/>
                    <a:pt x="783" y="576"/>
                    <a:pt x="777" y="577"/>
                  </a:cubicBezTo>
                  <a:lnTo>
                    <a:pt x="777" y="577"/>
                  </a:lnTo>
                  <a:cubicBezTo>
                    <a:pt x="776" y="577"/>
                    <a:pt x="776" y="576"/>
                    <a:pt x="775" y="576"/>
                  </a:cubicBezTo>
                  <a:lnTo>
                    <a:pt x="775" y="576"/>
                  </a:lnTo>
                  <a:cubicBezTo>
                    <a:pt x="815" y="480"/>
                    <a:pt x="863" y="390"/>
                    <a:pt x="914" y="300"/>
                  </a:cubicBezTo>
                  <a:cubicBezTo>
                    <a:pt x="938" y="253"/>
                    <a:pt x="967" y="211"/>
                    <a:pt x="1000" y="170"/>
                  </a:cubicBezTo>
                  <a:cubicBezTo>
                    <a:pt x="1032" y="132"/>
                    <a:pt x="1125" y="60"/>
                    <a:pt x="1192" y="60"/>
                  </a:cubicBezTo>
                  <a:close/>
                  <a:moveTo>
                    <a:pt x="232" y="342"/>
                  </a:moveTo>
                  <a:cubicBezTo>
                    <a:pt x="274" y="342"/>
                    <a:pt x="315" y="349"/>
                    <a:pt x="339" y="357"/>
                  </a:cubicBezTo>
                  <a:cubicBezTo>
                    <a:pt x="386" y="375"/>
                    <a:pt x="437" y="395"/>
                    <a:pt x="481" y="419"/>
                  </a:cubicBezTo>
                  <a:cubicBezTo>
                    <a:pt x="576" y="468"/>
                    <a:pt x="664" y="524"/>
                    <a:pt x="750" y="582"/>
                  </a:cubicBezTo>
                  <a:lnTo>
                    <a:pt x="750" y="582"/>
                  </a:lnTo>
                  <a:cubicBezTo>
                    <a:pt x="750" y="582"/>
                    <a:pt x="750" y="582"/>
                    <a:pt x="750" y="582"/>
                  </a:cubicBezTo>
                  <a:lnTo>
                    <a:pt x="750" y="582"/>
                  </a:lnTo>
                  <a:cubicBezTo>
                    <a:pt x="740" y="584"/>
                    <a:pt x="730" y="586"/>
                    <a:pt x="720" y="588"/>
                  </a:cubicBezTo>
                  <a:lnTo>
                    <a:pt x="720" y="588"/>
                  </a:lnTo>
                  <a:cubicBezTo>
                    <a:pt x="647" y="590"/>
                    <a:pt x="572" y="594"/>
                    <a:pt x="499" y="597"/>
                  </a:cubicBezTo>
                  <a:cubicBezTo>
                    <a:pt x="471" y="598"/>
                    <a:pt x="435" y="601"/>
                    <a:pt x="396" y="601"/>
                  </a:cubicBezTo>
                  <a:cubicBezTo>
                    <a:pt x="292" y="601"/>
                    <a:pt x="167" y="586"/>
                    <a:pt x="120" y="508"/>
                  </a:cubicBezTo>
                  <a:cubicBezTo>
                    <a:pt x="35" y="376"/>
                    <a:pt x="136" y="342"/>
                    <a:pt x="232" y="342"/>
                  </a:cubicBezTo>
                  <a:close/>
                  <a:moveTo>
                    <a:pt x="1178" y="1"/>
                  </a:moveTo>
                  <a:cubicBezTo>
                    <a:pt x="1105" y="1"/>
                    <a:pt x="1029" y="50"/>
                    <a:pt x="982" y="105"/>
                  </a:cubicBezTo>
                  <a:cubicBezTo>
                    <a:pt x="872" y="236"/>
                    <a:pt x="794" y="391"/>
                    <a:pt x="756" y="556"/>
                  </a:cubicBezTo>
                  <a:lnTo>
                    <a:pt x="756" y="556"/>
                  </a:lnTo>
                  <a:cubicBezTo>
                    <a:pt x="634" y="434"/>
                    <a:pt x="484" y="343"/>
                    <a:pt x="321" y="291"/>
                  </a:cubicBezTo>
                  <a:cubicBezTo>
                    <a:pt x="292" y="282"/>
                    <a:pt x="258" y="277"/>
                    <a:pt x="224" y="277"/>
                  </a:cubicBezTo>
                  <a:cubicBezTo>
                    <a:pt x="138" y="277"/>
                    <a:pt x="52" y="312"/>
                    <a:pt x="31" y="407"/>
                  </a:cubicBezTo>
                  <a:cubicBezTo>
                    <a:pt x="1" y="538"/>
                    <a:pt x="128" y="609"/>
                    <a:pt x="229" y="635"/>
                  </a:cubicBezTo>
                  <a:cubicBezTo>
                    <a:pt x="296" y="652"/>
                    <a:pt x="364" y="658"/>
                    <a:pt x="434" y="658"/>
                  </a:cubicBezTo>
                  <a:cubicBezTo>
                    <a:pt x="471" y="658"/>
                    <a:pt x="509" y="656"/>
                    <a:pt x="547" y="654"/>
                  </a:cubicBezTo>
                  <a:lnTo>
                    <a:pt x="547" y="654"/>
                  </a:lnTo>
                  <a:cubicBezTo>
                    <a:pt x="500" y="680"/>
                    <a:pt x="458" y="712"/>
                    <a:pt x="422" y="751"/>
                  </a:cubicBezTo>
                  <a:cubicBezTo>
                    <a:pt x="417" y="756"/>
                    <a:pt x="423" y="763"/>
                    <a:pt x="428" y="763"/>
                  </a:cubicBezTo>
                  <a:cubicBezTo>
                    <a:pt x="429" y="763"/>
                    <a:pt x="430" y="763"/>
                    <a:pt x="431" y="763"/>
                  </a:cubicBezTo>
                  <a:cubicBezTo>
                    <a:pt x="618" y="686"/>
                    <a:pt x="813" y="629"/>
                    <a:pt x="1012" y="597"/>
                  </a:cubicBezTo>
                  <a:cubicBezTo>
                    <a:pt x="1021" y="594"/>
                    <a:pt x="1024" y="588"/>
                    <a:pt x="1024" y="582"/>
                  </a:cubicBezTo>
                  <a:cubicBezTo>
                    <a:pt x="1021" y="576"/>
                    <a:pt x="1018" y="573"/>
                    <a:pt x="1015" y="570"/>
                  </a:cubicBezTo>
                  <a:cubicBezTo>
                    <a:pt x="985" y="567"/>
                    <a:pt x="953" y="566"/>
                    <a:pt x="922" y="566"/>
                  </a:cubicBezTo>
                  <a:cubicBezTo>
                    <a:pt x="921" y="566"/>
                    <a:pt x="920" y="566"/>
                    <a:pt x="919" y="566"/>
                  </a:cubicBezTo>
                  <a:lnTo>
                    <a:pt x="919" y="566"/>
                  </a:lnTo>
                  <a:cubicBezTo>
                    <a:pt x="1035" y="505"/>
                    <a:pt x="1152" y="441"/>
                    <a:pt x="1240" y="345"/>
                  </a:cubicBezTo>
                  <a:cubicBezTo>
                    <a:pt x="1314" y="268"/>
                    <a:pt x="1377" y="137"/>
                    <a:pt x="1288" y="48"/>
                  </a:cubicBezTo>
                  <a:cubicBezTo>
                    <a:pt x="1255" y="15"/>
                    <a:pt x="1217" y="1"/>
                    <a:pt x="1178" y="1"/>
                  </a:cubicBezTo>
                  <a:close/>
                  <a:moveTo>
                    <a:pt x="1073" y="643"/>
                  </a:moveTo>
                  <a:cubicBezTo>
                    <a:pt x="890" y="643"/>
                    <a:pt x="697" y="696"/>
                    <a:pt x="573" y="828"/>
                  </a:cubicBezTo>
                  <a:cubicBezTo>
                    <a:pt x="568" y="833"/>
                    <a:pt x="574" y="841"/>
                    <a:pt x="579" y="841"/>
                  </a:cubicBezTo>
                  <a:cubicBezTo>
                    <a:pt x="580" y="841"/>
                    <a:pt x="581" y="840"/>
                    <a:pt x="582" y="840"/>
                  </a:cubicBezTo>
                  <a:cubicBezTo>
                    <a:pt x="769" y="763"/>
                    <a:pt x="964" y="707"/>
                    <a:pt x="1166" y="674"/>
                  </a:cubicBezTo>
                  <a:cubicBezTo>
                    <a:pt x="1178" y="668"/>
                    <a:pt x="1178" y="650"/>
                    <a:pt x="1166" y="647"/>
                  </a:cubicBezTo>
                  <a:cubicBezTo>
                    <a:pt x="1136" y="644"/>
                    <a:pt x="1105" y="643"/>
                    <a:pt x="1073" y="643"/>
                  </a:cubicBezTo>
                  <a:close/>
                  <a:moveTo>
                    <a:pt x="1225" y="720"/>
                  </a:moveTo>
                  <a:cubicBezTo>
                    <a:pt x="1042" y="720"/>
                    <a:pt x="848" y="774"/>
                    <a:pt x="724" y="905"/>
                  </a:cubicBezTo>
                  <a:cubicBezTo>
                    <a:pt x="719" y="910"/>
                    <a:pt x="725" y="918"/>
                    <a:pt x="733" y="918"/>
                  </a:cubicBezTo>
                  <a:cubicBezTo>
                    <a:pt x="734" y="918"/>
                    <a:pt x="735" y="917"/>
                    <a:pt x="736" y="917"/>
                  </a:cubicBezTo>
                  <a:cubicBezTo>
                    <a:pt x="923" y="840"/>
                    <a:pt x="1119" y="784"/>
                    <a:pt x="1317" y="751"/>
                  </a:cubicBezTo>
                  <a:cubicBezTo>
                    <a:pt x="1332" y="748"/>
                    <a:pt x="1332" y="727"/>
                    <a:pt x="1317" y="724"/>
                  </a:cubicBezTo>
                  <a:cubicBezTo>
                    <a:pt x="1287" y="721"/>
                    <a:pt x="1256" y="720"/>
                    <a:pt x="1225" y="720"/>
                  </a:cubicBezTo>
                  <a:close/>
                  <a:moveTo>
                    <a:pt x="1370" y="796"/>
                  </a:moveTo>
                  <a:cubicBezTo>
                    <a:pt x="1189" y="796"/>
                    <a:pt x="998" y="852"/>
                    <a:pt x="876" y="982"/>
                  </a:cubicBezTo>
                  <a:cubicBezTo>
                    <a:pt x="870" y="987"/>
                    <a:pt x="876" y="995"/>
                    <a:pt x="882" y="995"/>
                  </a:cubicBezTo>
                  <a:cubicBezTo>
                    <a:pt x="883" y="995"/>
                    <a:pt x="884" y="995"/>
                    <a:pt x="884" y="994"/>
                  </a:cubicBezTo>
                  <a:cubicBezTo>
                    <a:pt x="1071" y="917"/>
                    <a:pt x="1267" y="861"/>
                    <a:pt x="1468" y="828"/>
                  </a:cubicBezTo>
                  <a:cubicBezTo>
                    <a:pt x="1480" y="825"/>
                    <a:pt x="1480" y="804"/>
                    <a:pt x="1468" y="801"/>
                  </a:cubicBezTo>
                  <a:cubicBezTo>
                    <a:pt x="1436" y="798"/>
                    <a:pt x="1403" y="796"/>
                    <a:pt x="1370" y="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2374;p73">
              <a:extLst>
                <a:ext uri="{FF2B5EF4-FFF2-40B4-BE49-F238E27FC236}">
                  <a16:creationId xmlns:a16="http://schemas.microsoft.com/office/drawing/2014/main" id="{B4841D76-0D1B-DCB2-42E2-DE5BFBDFA537}"/>
                </a:ext>
              </a:extLst>
            </p:cNvPr>
            <p:cNvSpPr/>
            <p:nvPr/>
          </p:nvSpPr>
          <p:spPr>
            <a:xfrm>
              <a:off x="4892271" y="4188674"/>
              <a:ext cx="546245" cy="577510"/>
            </a:xfrm>
            <a:custGeom>
              <a:avLst/>
              <a:gdLst/>
              <a:ahLst/>
              <a:cxnLst/>
              <a:rect l="l" t="t" r="r" b="b"/>
              <a:pathLst>
                <a:path w="2778" h="2937" extrusionOk="0">
                  <a:moveTo>
                    <a:pt x="582" y="1"/>
                  </a:moveTo>
                  <a:cubicBezTo>
                    <a:pt x="259" y="434"/>
                    <a:pt x="1" y="792"/>
                    <a:pt x="16" y="846"/>
                  </a:cubicBezTo>
                  <a:cubicBezTo>
                    <a:pt x="60" y="976"/>
                    <a:pt x="2450" y="2895"/>
                    <a:pt x="2554" y="2933"/>
                  </a:cubicBezTo>
                  <a:cubicBezTo>
                    <a:pt x="2559" y="2935"/>
                    <a:pt x="2565" y="2936"/>
                    <a:pt x="2571" y="2936"/>
                  </a:cubicBezTo>
                  <a:cubicBezTo>
                    <a:pt x="2670" y="2936"/>
                    <a:pt x="2777" y="2664"/>
                    <a:pt x="2746" y="2524"/>
                  </a:cubicBezTo>
                  <a:cubicBezTo>
                    <a:pt x="2714" y="2376"/>
                    <a:pt x="2130" y="1234"/>
                    <a:pt x="2130" y="1234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2375;p73">
              <a:extLst>
                <a:ext uri="{FF2B5EF4-FFF2-40B4-BE49-F238E27FC236}">
                  <a16:creationId xmlns:a16="http://schemas.microsoft.com/office/drawing/2014/main" id="{F73AED9E-B3A0-A53D-52A9-9499132E0123}"/>
                </a:ext>
              </a:extLst>
            </p:cNvPr>
            <p:cNvSpPr/>
            <p:nvPr/>
          </p:nvSpPr>
          <p:spPr>
            <a:xfrm>
              <a:off x="4926681" y="4361317"/>
              <a:ext cx="489418" cy="381074"/>
            </a:xfrm>
            <a:custGeom>
              <a:avLst/>
              <a:gdLst/>
              <a:ahLst/>
              <a:cxnLst/>
              <a:rect l="l" t="t" r="r" b="b"/>
              <a:pathLst>
                <a:path w="2489" h="1938" extrusionOk="0">
                  <a:moveTo>
                    <a:pt x="2213" y="1338"/>
                  </a:moveTo>
                  <a:cubicBezTo>
                    <a:pt x="2198" y="1338"/>
                    <a:pt x="2183" y="1339"/>
                    <a:pt x="2168" y="1341"/>
                  </a:cubicBezTo>
                  <a:cubicBezTo>
                    <a:pt x="2064" y="1355"/>
                    <a:pt x="1972" y="1406"/>
                    <a:pt x="1907" y="1483"/>
                  </a:cubicBezTo>
                  <a:cubicBezTo>
                    <a:pt x="1907" y="1486"/>
                    <a:pt x="1907" y="1489"/>
                    <a:pt x="1913" y="1489"/>
                  </a:cubicBezTo>
                  <a:cubicBezTo>
                    <a:pt x="2002" y="1409"/>
                    <a:pt x="2115" y="1368"/>
                    <a:pt x="2228" y="1368"/>
                  </a:cubicBezTo>
                  <a:cubicBezTo>
                    <a:pt x="2316" y="1368"/>
                    <a:pt x="2405" y="1392"/>
                    <a:pt x="2482" y="1441"/>
                  </a:cubicBezTo>
                  <a:lnTo>
                    <a:pt x="2488" y="1441"/>
                  </a:lnTo>
                  <a:cubicBezTo>
                    <a:pt x="2485" y="1441"/>
                    <a:pt x="2485" y="1438"/>
                    <a:pt x="2485" y="1438"/>
                  </a:cubicBezTo>
                  <a:lnTo>
                    <a:pt x="2485" y="1435"/>
                  </a:lnTo>
                  <a:cubicBezTo>
                    <a:pt x="2408" y="1371"/>
                    <a:pt x="2311" y="1338"/>
                    <a:pt x="2213" y="133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83" y="338"/>
                    <a:pt x="2008" y="1625"/>
                    <a:pt x="2414" y="1934"/>
                  </a:cubicBezTo>
                  <a:cubicBezTo>
                    <a:pt x="2417" y="1937"/>
                    <a:pt x="2420" y="1938"/>
                    <a:pt x="2422" y="1938"/>
                  </a:cubicBezTo>
                  <a:cubicBezTo>
                    <a:pt x="2425" y="1938"/>
                    <a:pt x="2426" y="1933"/>
                    <a:pt x="2420" y="1928"/>
                  </a:cubicBezTo>
                  <a:cubicBezTo>
                    <a:pt x="2029" y="1599"/>
                    <a:pt x="416" y="29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2376;p73">
              <a:extLst>
                <a:ext uri="{FF2B5EF4-FFF2-40B4-BE49-F238E27FC236}">
                  <a16:creationId xmlns:a16="http://schemas.microsoft.com/office/drawing/2014/main" id="{2B9F47DE-D29C-C970-4B0C-09630B7CA0D6}"/>
                </a:ext>
              </a:extLst>
            </p:cNvPr>
            <p:cNvSpPr/>
            <p:nvPr/>
          </p:nvSpPr>
          <p:spPr>
            <a:xfrm>
              <a:off x="4934940" y="4295052"/>
              <a:ext cx="101069" cy="70984"/>
            </a:xfrm>
            <a:custGeom>
              <a:avLst/>
              <a:gdLst/>
              <a:ahLst/>
              <a:cxnLst/>
              <a:rect l="l" t="t" r="r" b="b"/>
              <a:pathLst>
                <a:path w="514" h="361" extrusionOk="0">
                  <a:moveTo>
                    <a:pt x="261" y="1"/>
                  </a:moveTo>
                  <a:cubicBezTo>
                    <a:pt x="117" y="1"/>
                    <a:pt x="0" y="205"/>
                    <a:pt x="146" y="320"/>
                  </a:cubicBezTo>
                  <a:cubicBezTo>
                    <a:pt x="181" y="348"/>
                    <a:pt x="219" y="360"/>
                    <a:pt x="254" y="360"/>
                  </a:cubicBezTo>
                  <a:cubicBezTo>
                    <a:pt x="400" y="360"/>
                    <a:pt x="513" y="155"/>
                    <a:pt x="368" y="41"/>
                  </a:cubicBezTo>
                  <a:cubicBezTo>
                    <a:pt x="333" y="13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2377;p73">
              <a:extLst>
                <a:ext uri="{FF2B5EF4-FFF2-40B4-BE49-F238E27FC236}">
                  <a16:creationId xmlns:a16="http://schemas.microsoft.com/office/drawing/2014/main" id="{764B6A21-558B-0583-9939-88848ACB5756}"/>
                </a:ext>
              </a:extLst>
            </p:cNvPr>
            <p:cNvSpPr/>
            <p:nvPr/>
          </p:nvSpPr>
          <p:spPr>
            <a:xfrm>
              <a:off x="5171489" y="4321597"/>
              <a:ext cx="269583" cy="233599"/>
            </a:xfrm>
            <a:custGeom>
              <a:avLst/>
              <a:gdLst/>
              <a:ahLst/>
              <a:cxnLst/>
              <a:rect l="l" t="t" r="r" b="b"/>
              <a:pathLst>
                <a:path w="1371" h="1188" extrusionOk="0">
                  <a:moveTo>
                    <a:pt x="190" y="58"/>
                  </a:moveTo>
                  <a:cubicBezTo>
                    <a:pt x="258" y="58"/>
                    <a:pt x="350" y="130"/>
                    <a:pt x="380" y="170"/>
                  </a:cubicBezTo>
                  <a:cubicBezTo>
                    <a:pt x="413" y="211"/>
                    <a:pt x="443" y="256"/>
                    <a:pt x="466" y="300"/>
                  </a:cubicBezTo>
                  <a:cubicBezTo>
                    <a:pt x="518" y="392"/>
                    <a:pt x="561" y="486"/>
                    <a:pt x="601" y="583"/>
                  </a:cubicBezTo>
                  <a:lnTo>
                    <a:pt x="601" y="583"/>
                  </a:lnTo>
                  <a:cubicBezTo>
                    <a:pt x="591" y="579"/>
                    <a:pt x="581" y="575"/>
                    <a:pt x="570" y="572"/>
                  </a:cubicBezTo>
                  <a:lnTo>
                    <a:pt x="570" y="572"/>
                  </a:lnTo>
                  <a:cubicBezTo>
                    <a:pt x="508" y="533"/>
                    <a:pt x="446" y="498"/>
                    <a:pt x="383" y="460"/>
                  </a:cubicBezTo>
                  <a:cubicBezTo>
                    <a:pt x="294" y="404"/>
                    <a:pt x="117" y="300"/>
                    <a:pt x="117" y="176"/>
                  </a:cubicBezTo>
                  <a:lnTo>
                    <a:pt x="114" y="176"/>
                  </a:lnTo>
                  <a:cubicBezTo>
                    <a:pt x="114" y="88"/>
                    <a:pt x="147" y="58"/>
                    <a:pt x="190" y="58"/>
                  </a:cubicBezTo>
                  <a:close/>
                  <a:moveTo>
                    <a:pt x="1140" y="364"/>
                  </a:moveTo>
                  <a:cubicBezTo>
                    <a:pt x="1238" y="364"/>
                    <a:pt x="1346" y="399"/>
                    <a:pt x="1258" y="532"/>
                  </a:cubicBezTo>
                  <a:cubicBezTo>
                    <a:pt x="1210" y="605"/>
                    <a:pt x="1092" y="619"/>
                    <a:pt x="990" y="619"/>
                  </a:cubicBezTo>
                  <a:cubicBezTo>
                    <a:pt x="946" y="619"/>
                    <a:pt x="906" y="616"/>
                    <a:pt x="876" y="615"/>
                  </a:cubicBezTo>
                  <a:cubicBezTo>
                    <a:pt x="798" y="612"/>
                    <a:pt x="722" y="605"/>
                    <a:pt x="647" y="603"/>
                  </a:cubicBezTo>
                  <a:lnTo>
                    <a:pt x="647" y="603"/>
                  </a:lnTo>
                  <a:cubicBezTo>
                    <a:pt x="640" y="600"/>
                    <a:pt x="634" y="597"/>
                    <a:pt x="627" y="594"/>
                  </a:cubicBezTo>
                  <a:lnTo>
                    <a:pt x="627" y="594"/>
                  </a:lnTo>
                  <a:cubicBezTo>
                    <a:pt x="713" y="538"/>
                    <a:pt x="803" y="485"/>
                    <a:pt x="893" y="437"/>
                  </a:cubicBezTo>
                  <a:cubicBezTo>
                    <a:pt x="941" y="413"/>
                    <a:pt x="991" y="392"/>
                    <a:pt x="1039" y="377"/>
                  </a:cubicBezTo>
                  <a:cubicBezTo>
                    <a:pt x="1061" y="370"/>
                    <a:pt x="1100" y="364"/>
                    <a:pt x="1140" y="364"/>
                  </a:cubicBezTo>
                  <a:close/>
                  <a:moveTo>
                    <a:pt x="203" y="1"/>
                  </a:moveTo>
                  <a:cubicBezTo>
                    <a:pt x="165" y="1"/>
                    <a:pt x="128" y="14"/>
                    <a:pt x="96" y="45"/>
                  </a:cubicBezTo>
                  <a:cubicBezTo>
                    <a:pt x="1" y="140"/>
                    <a:pt x="66" y="268"/>
                    <a:pt x="137" y="345"/>
                  </a:cubicBezTo>
                  <a:cubicBezTo>
                    <a:pt x="209" y="423"/>
                    <a:pt x="299" y="481"/>
                    <a:pt x="392" y="534"/>
                  </a:cubicBezTo>
                  <a:lnTo>
                    <a:pt x="392" y="534"/>
                  </a:lnTo>
                  <a:cubicBezTo>
                    <a:pt x="379" y="533"/>
                    <a:pt x="367" y="532"/>
                    <a:pt x="354" y="532"/>
                  </a:cubicBezTo>
                  <a:cubicBezTo>
                    <a:pt x="314" y="532"/>
                    <a:pt x="274" y="537"/>
                    <a:pt x="235" y="546"/>
                  </a:cubicBezTo>
                  <a:cubicBezTo>
                    <a:pt x="229" y="546"/>
                    <a:pt x="232" y="561"/>
                    <a:pt x="235" y="561"/>
                  </a:cubicBezTo>
                  <a:cubicBezTo>
                    <a:pt x="434" y="600"/>
                    <a:pt x="629" y="659"/>
                    <a:pt x="816" y="742"/>
                  </a:cubicBezTo>
                  <a:cubicBezTo>
                    <a:pt x="818" y="743"/>
                    <a:pt x="821" y="744"/>
                    <a:pt x="823" y="744"/>
                  </a:cubicBezTo>
                  <a:cubicBezTo>
                    <a:pt x="827" y="744"/>
                    <a:pt x="830" y="742"/>
                    <a:pt x="834" y="736"/>
                  </a:cubicBezTo>
                  <a:cubicBezTo>
                    <a:pt x="837" y="730"/>
                    <a:pt x="834" y="724"/>
                    <a:pt x="828" y="718"/>
                  </a:cubicBezTo>
                  <a:cubicBezTo>
                    <a:pt x="806" y="700"/>
                    <a:pt x="782" y="682"/>
                    <a:pt x="757" y="665"/>
                  </a:cubicBezTo>
                  <a:lnTo>
                    <a:pt x="757" y="665"/>
                  </a:lnTo>
                  <a:cubicBezTo>
                    <a:pt x="820" y="671"/>
                    <a:pt x="885" y="676"/>
                    <a:pt x="949" y="676"/>
                  </a:cubicBezTo>
                  <a:cubicBezTo>
                    <a:pt x="1014" y="676"/>
                    <a:pt x="1079" y="671"/>
                    <a:pt x="1142" y="656"/>
                  </a:cubicBezTo>
                  <a:cubicBezTo>
                    <a:pt x="1246" y="632"/>
                    <a:pt x="1371" y="558"/>
                    <a:pt x="1344" y="431"/>
                  </a:cubicBezTo>
                  <a:lnTo>
                    <a:pt x="1344" y="431"/>
                  </a:lnTo>
                  <a:lnTo>
                    <a:pt x="1344" y="434"/>
                  </a:lnTo>
                  <a:cubicBezTo>
                    <a:pt x="1325" y="337"/>
                    <a:pt x="1238" y="302"/>
                    <a:pt x="1150" y="302"/>
                  </a:cubicBezTo>
                  <a:cubicBezTo>
                    <a:pt x="1118" y="302"/>
                    <a:pt x="1085" y="307"/>
                    <a:pt x="1056" y="315"/>
                  </a:cubicBezTo>
                  <a:cubicBezTo>
                    <a:pt x="893" y="363"/>
                    <a:pt x="744" y="450"/>
                    <a:pt x="621" y="567"/>
                  </a:cubicBezTo>
                  <a:lnTo>
                    <a:pt x="621" y="567"/>
                  </a:lnTo>
                  <a:cubicBezTo>
                    <a:pt x="586" y="398"/>
                    <a:pt x="510" y="240"/>
                    <a:pt x="401" y="108"/>
                  </a:cubicBezTo>
                  <a:cubicBezTo>
                    <a:pt x="354" y="52"/>
                    <a:pt x="277" y="1"/>
                    <a:pt x="203" y="1"/>
                  </a:cubicBezTo>
                  <a:close/>
                  <a:moveTo>
                    <a:pt x="440" y="681"/>
                  </a:moveTo>
                  <a:cubicBezTo>
                    <a:pt x="400" y="681"/>
                    <a:pt x="360" y="685"/>
                    <a:pt x="321" y="695"/>
                  </a:cubicBezTo>
                  <a:cubicBezTo>
                    <a:pt x="312" y="695"/>
                    <a:pt x="315" y="706"/>
                    <a:pt x="321" y="709"/>
                  </a:cubicBezTo>
                  <a:cubicBezTo>
                    <a:pt x="520" y="748"/>
                    <a:pt x="713" y="810"/>
                    <a:pt x="899" y="890"/>
                  </a:cubicBezTo>
                  <a:cubicBezTo>
                    <a:pt x="902" y="892"/>
                    <a:pt x="904" y="892"/>
                    <a:pt x="907" y="892"/>
                  </a:cubicBezTo>
                  <a:cubicBezTo>
                    <a:pt x="918" y="892"/>
                    <a:pt x="926" y="876"/>
                    <a:pt x="914" y="867"/>
                  </a:cubicBezTo>
                  <a:cubicBezTo>
                    <a:pt x="784" y="761"/>
                    <a:pt x="610" y="681"/>
                    <a:pt x="440" y="681"/>
                  </a:cubicBezTo>
                  <a:close/>
                  <a:moveTo>
                    <a:pt x="523" y="829"/>
                  </a:moveTo>
                  <a:cubicBezTo>
                    <a:pt x="483" y="829"/>
                    <a:pt x="443" y="833"/>
                    <a:pt x="404" y="843"/>
                  </a:cubicBezTo>
                  <a:cubicBezTo>
                    <a:pt x="398" y="843"/>
                    <a:pt x="401" y="855"/>
                    <a:pt x="404" y="858"/>
                  </a:cubicBezTo>
                  <a:cubicBezTo>
                    <a:pt x="603" y="896"/>
                    <a:pt x="798" y="956"/>
                    <a:pt x="985" y="1039"/>
                  </a:cubicBezTo>
                  <a:cubicBezTo>
                    <a:pt x="987" y="1039"/>
                    <a:pt x="988" y="1040"/>
                    <a:pt x="990" y="1040"/>
                  </a:cubicBezTo>
                  <a:cubicBezTo>
                    <a:pt x="994" y="1040"/>
                    <a:pt x="999" y="1037"/>
                    <a:pt x="1003" y="1033"/>
                  </a:cubicBezTo>
                  <a:cubicBezTo>
                    <a:pt x="1006" y="1027"/>
                    <a:pt x="1006" y="1018"/>
                    <a:pt x="1000" y="1015"/>
                  </a:cubicBezTo>
                  <a:lnTo>
                    <a:pt x="997" y="1015"/>
                  </a:lnTo>
                  <a:cubicBezTo>
                    <a:pt x="870" y="909"/>
                    <a:pt x="694" y="829"/>
                    <a:pt x="523" y="829"/>
                  </a:cubicBezTo>
                  <a:close/>
                  <a:moveTo>
                    <a:pt x="609" y="977"/>
                  </a:moveTo>
                  <a:cubicBezTo>
                    <a:pt x="569" y="977"/>
                    <a:pt x="529" y="982"/>
                    <a:pt x="490" y="991"/>
                  </a:cubicBezTo>
                  <a:cubicBezTo>
                    <a:pt x="481" y="991"/>
                    <a:pt x="484" y="1006"/>
                    <a:pt x="490" y="1006"/>
                  </a:cubicBezTo>
                  <a:cubicBezTo>
                    <a:pt x="689" y="1044"/>
                    <a:pt x="884" y="1107"/>
                    <a:pt x="1068" y="1187"/>
                  </a:cubicBezTo>
                  <a:cubicBezTo>
                    <a:pt x="1070" y="1188"/>
                    <a:pt x="1072" y="1188"/>
                    <a:pt x="1074" y="1188"/>
                  </a:cubicBezTo>
                  <a:cubicBezTo>
                    <a:pt x="1079" y="1188"/>
                    <a:pt x="1085" y="1185"/>
                    <a:pt x="1089" y="1181"/>
                  </a:cubicBezTo>
                  <a:cubicBezTo>
                    <a:pt x="1092" y="1175"/>
                    <a:pt x="1092" y="1166"/>
                    <a:pt x="1083" y="1163"/>
                  </a:cubicBezTo>
                  <a:cubicBezTo>
                    <a:pt x="956" y="1057"/>
                    <a:pt x="780" y="977"/>
                    <a:pt x="609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2378;p73">
              <a:extLst>
                <a:ext uri="{FF2B5EF4-FFF2-40B4-BE49-F238E27FC236}">
                  <a16:creationId xmlns:a16="http://schemas.microsoft.com/office/drawing/2014/main" id="{39BA37E5-700B-E502-8FE9-067BE63AC156}"/>
                </a:ext>
              </a:extLst>
            </p:cNvPr>
            <p:cNvSpPr/>
            <p:nvPr/>
          </p:nvSpPr>
          <p:spPr>
            <a:xfrm>
              <a:off x="6121224" y="2714520"/>
              <a:ext cx="29102" cy="51911"/>
            </a:xfrm>
            <a:custGeom>
              <a:avLst/>
              <a:gdLst/>
              <a:ahLst/>
              <a:cxnLst/>
              <a:rect l="l" t="t" r="r" b="b"/>
              <a:pathLst>
                <a:path w="148" h="264" extrusionOk="0">
                  <a:moveTo>
                    <a:pt x="114" y="1"/>
                  </a:moveTo>
                  <a:cubicBezTo>
                    <a:pt x="105" y="1"/>
                    <a:pt x="97" y="6"/>
                    <a:pt x="93" y="18"/>
                  </a:cubicBezTo>
                  <a:lnTo>
                    <a:pt x="93" y="15"/>
                  </a:lnTo>
                  <a:cubicBezTo>
                    <a:pt x="69" y="56"/>
                    <a:pt x="51" y="101"/>
                    <a:pt x="33" y="145"/>
                  </a:cubicBezTo>
                  <a:cubicBezTo>
                    <a:pt x="15" y="181"/>
                    <a:pt x="4" y="219"/>
                    <a:pt x="1" y="258"/>
                  </a:cubicBezTo>
                  <a:cubicBezTo>
                    <a:pt x="4" y="261"/>
                    <a:pt x="7" y="264"/>
                    <a:pt x="13" y="264"/>
                  </a:cubicBezTo>
                  <a:cubicBezTo>
                    <a:pt x="13" y="264"/>
                    <a:pt x="15" y="264"/>
                    <a:pt x="15" y="261"/>
                  </a:cubicBezTo>
                  <a:cubicBezTo>
                    <a:pt x="39" y="231"/>
                    <a:pt x="60" y="196"/>
                    <a:pt x="75" y="160"/>
                  </a:cubicBezTo>
                  <a:cubicBezTo>
                    <a:pt x="96" y="118"/>
                    <a:pt x="116" y="80"/>
                    <a:pt x="134" y="38"/>
                  </a:cubicBezTo>
                  <a:cubicBezTo>
                    <a:pt x="148" y="19"/>
                    <a:pt x="131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2379;p73">
              <a:extLst>
                <a:ext uri="{FF2B5EF4-FFF2-40B4-BE49-F238E27FC236}">
                  <a16:creationId xmlns:a16="http://schemas.microsoft.com/office/drawing/2014/main" id="{6F27B234-5F03-22E6-4D57-367A1949DEA7}"/>
                </a:ext>
              </a:extLst>
            </p:cNvPr>
            <p:cNvSpPr/>
            <p:nvPr/>
          </p:nvSpPr>
          <p:spPr>
            <a:xfrm>
              <a:off x="5839056" y="4485982"/>
              <a:ext cx="380287" cy="40506"/>
            </a:xfrm>
            <a:custGeom>
              <a:avLst/>
              <a:gdLst/>
              <a:ahLst/>
              <a:cxnLst/>
              <a:rect l="l" t="t" r="r" b="b"/>
              <a:pathLst>
                <a:path w="1934" h="206" extrusionOk="0">
                  <a:moveTo>
                    <a:pt x="34" y="0"/>
                  </a:moveTo>
                  <a:cubicBezTo>
                    <a:pt x="23" y="0"/>
                    <a:pt x="14" y="0"/>
                    <a:pt x="7" y="1"/>
                  </a:cubicBezTo>
                  <a:cubicBezTo>
                    <a:pt x="1" y="1"/>
                    <a:pt x="1" y="7"/>
                    <a:pt x="7" y="7"/>
                  </a:cubicBezTo>
                  <a:cubicBezTo>
                    <a:pt x="155" y="51"/>
                    <a:pt x="1207" y="149"/>
                    <a:pt x="1367" y="161"/>
                  </a:cubicBezTo>
                  <a:cubicBezTo>
                    <a:pt x="1697" y="194"/>
                    <a:pt x="1602" y="179"/>
                    <a:pt x="1931" y="206"/>
                  </a:cubicBezTo>
                  <a:cubicBezTo>
                    <a:pt x="1934" y="203"/>
                    <a:pt x="1934" y="200"/>
                    <a:pt x="1931" y="200"/>
                  </a:cubicBezTo>
                  <a:lnTo>
                    <a:pt x="1931" y="197"/>
                  </a:lnTo>
                  <a:cubicBezTo>
                    <a:pt x="1605" y="155"/>
                    <a:pt x="1700" y="164"/>
                    <a:pt x="1370" y="125"/>
                  </a:cubicBezTo>
                  <a:cubicBezTo>
                    <a:pt x="1218" y="109"/>
                    <a:pt x="256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2380;p73">
              <a:extLst>
                <a:ext uri="{FF2B5EF4-FFF2-40B4-BE49-F238E27FC236}">
                  <a16:creationId xmlns:a16="http://schemas.microsoft.com/office/drawing/2014/main" id="{91AC860E-D19E-5E3B-FB99-89939648BAA8}"/>
                </a:ext>
              </a:extLst>
            </p:cNvPr>
            <p:cNvSpPr/>
            <p:nvPr/>
          </p:nvSpPr>
          <p:spPr>
            <a:xfrm>
              <a:off x="5904338" y="2386930"/>
              <a:ext cx="92417" cy="2062085"/>
            </a:xfrm>
            <a:custGeom>
              <a:avLst/>
              <a:gdLst/>
              <a:ahLst/>
              <a:cxnLst/>
              <a:rect l="l" t="t" r="r" b="b"/>
              <a:pathLst>
                <a:path w="470" h="10487" extrusionOk="0">
                  <a:moveTo>
                    <a:pt x="328" y="0"/>
                  </a:moveTo>
                  <a:cubicBezTo>
                    <a:pt x="326" y="0"/>
                    <a:pt x="324" y="1"/>
                    <a:pt x="324" y="3"/>
                  </a:cubicBezTo>
                  <a:cubicBezTo>
                    <a:pt x="297" y="1313"/>
                    <a:pt x="285" y="2624"/>
                    <a:pt x="330" y="3931"/>
                  </a:cubicBezTo>
                  <a:cubicBezTo>
                    <a:pt x="342" y="4257"/>
                    <a:pt x="359" y="4583"/>
                    <a:pt x="377" y="4909"/>
                  </a:cubicBezTo>
                  <a:cubicBezTo>
                    <a:pt x="398" y="5238"/>
                    <a:pt x="419" y="5568"/>
                    <a:pt x="410" y="5900"/>
                  </a:cubicBezTo>
                  <a:cubicBezTo>
                    <a:pt x="401" y="6229"/>
                    <a:pt x="371" y="6543"/>
                    <a:pt x="342" y="6863"/>
                  </a:cubicBezTo>
                  <a:cubicBezTo>
                    <a:pt x="312" y="7198"/>
                    <a:pt x="279" y="7530"/>
                    <a:pt x="250" y="7862"/>
                  </a:cubicBezTo>
                  <a:cubicBezTo>
                    <a:pt x="179" y="8601"/>
                    <a:pt x="69" y="9739"/>
                    <a:pt x="1" y="10477"/>
                  </a:cubicBezTo>
                  <a:cubicBezTo>
                    <a:pt x="1" y="10483"/>
                    <a:pt x="7" y="10486"/>
                    <a:pt x="13" y="10486"/>
                  </a:cubicBezTo>
                  <a:cubicBezTo>
                    <a:pt x="19" y="10483"/>
                    <a:pt x="21" y="10480"/>
                    <a:pt x="21" y="10477"/>
                  </a:cubicBezTo>
                  <a:cubicBezTo>
                    <a:pt x="87" y="9819"/>
                    <a:pt x="190" y="8761"/>
                    <a:pt x="256" y="8102"/>
                  </a:cubicBezTo>
                  <a:lnTo>
                    <a:pt x="351" y="7103"/>
                  </a:lnTo>
                  <a:cubicBezTo>
                    <a:pt x="380" y="6783"/>
                    <a:pt x="413" y="6460"/>
                    <a:pt x="434" y="6137"/>
                  </a:cubicBezTo>
                  <a:cubicBezTo>
                    <a:pt x="469" y="5482"/>
                    <a:pt x="404" y="4826"/>
                    <a:pt x="374" y="4171"/>
                  </a:cubicBezTo>
                  <a:cubicBezTo>
                    <a:pt x="348" y="3516"/>
                    <a:pt x="336" y="2864"/>
                    <a:pt x="333" y="2208"/>
                  </a:cubicBezTo>
                  <a:cubicBezTo>
                    <a:pt x="327" y="1473"/>
                    <a:pt x="333" y="738"/>
                    <a:pt x="333" y="3"/>
                  </a:cubicBezTo>
                  <a:cubicBezTo>
                    <a:pt x="333" y="1"/>
                    <a:pt x="331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2381;p73">
              <a:extLst>
                <a:ext uri="{FF2B5EF4-FFF2-40B4-BE49-F238E27FC236}">
                  <a16:creationId xmlns:a16="http://schemas.microsoft.com/office/drawing/2014/main" id="{2085E307-4CF8-6FAE-1BA5-54E5756D2289}"/>
                </a:ext>
              </a:extLst>
            </p:cNvPr>
            <p:cNvSpPr/>
            <p:nvPr/>
          </p:nvSpPr>
          <p:spPr>
            <a:xfrm>
              <a:off x="5081824" y="4094880"/>
              <a:ext cx="311859" cy="233599"/>
            </a:xfrm>
            <a:custGeom>
              <a:avLst/>
              <a:gdLst/>
              <a:ahLst/>
              <a:cxnLst/>
              <a:rect l="l" t="t" r="r" b="b"/>
              <a:pathLst>
                <a:path w="1586" h="1188" extrusionOk="0">
                  <a:moveTo>
                    <a:pt x="9" y="1"/>
                  </a:moveTo>
                  <a:cubicBezTo>
                    <a:pt x="6" y="1"/>
                    <a:pt x="0" y="4"/>
                    <a:pt x="3" y="6"/>
                  </a:cubicBezTo>
                  <a:cubicBezTo>
                    <a:pt x="110" y="119"/>
                    <a:pt x="976" y="757"/>
                    <a:pt x="1109" y="851"/>
                  </a:cubicBezTo>
                  <a:cubicBezTo>
                    <a:pt x="1379" y="1050"/>
                    <a:pt x="1302" y="991"/>
                    <a:pt x="1575" y="1186"/>
                  </a:cubicBezTo>
                  <a:cubicBezTo>
                    <a:pt x="1576" y="1187"/>
                    <a:pt x="1577" y="1187"/>
                    <a:pt x="1578" y="1187"/>
                  </a:cubicBezTo>
                  <a:cubicBezTo>
                    <a:pt x="1582" y="1187"/>
                    <a:pt x="1585" y="1182"/>
                    <a:pt x="1581" y="1178"/>
                  </a:cubicBezTo>
                  <a:cubicBezTo>
                    <a:pt x="1317" y="973"/>
                    <a:pt x="1397" y="1026"/>
                    <a:pt x="1130" y="825"/>
                  </a:cubicBezTo>
                  <a:cubicBezTo>
                    <a:pt x="1002" y="724"/>
                    <a:pt x="146" y="72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2382;p73">
              <a:extLst>
                <a:ext uri="{FF2B5EF4-FFF2-40B4-BE49-F238E27FC236}">
                  <a16:creationId xmlns:a16="http://schemas.microsoft.com/office/drawing/2014/main" id="{5BB80DEC-D837-DD4C-5F5C-090B336E85D5}"/>
                </a:ext>
              </a:extLst>
            </p:cNvPr>
            <p:cNvSpPr/>
            <p:nvPr/>
          </p:nvSpPr>
          <p:spPr>
            <a:xfrm>
              <a:off x="6051223" y="2736543"/>
              <a:ext cx="146688" cy="52108"/>
            </a:xfrm>
            <a:custGeom>
              <a:avLst/>
              <a:gdLst/>
              <a:ahLst/>
              <a:cxnLst/>
              <a:rect l="l" t="t" r="r" b="b"/>
              <a:pathLst>
                <a:path w="746" h="265" extrusionOk="0">
                  <a:moveTo>
                    <a:pt x="730" y="1"/>
                  </a:moveTo>
                  <a:cubicBezTo>
                    <a:pt x="481" y="63"/>
                    <a:pt x="241" y="146"/>
                    <a:pt x="10" y="250"/>
                  </a:cubicBezTo>
                  <a:cubicBezTo>
                    <a:pt x="4" y="250"/>
                    <a:pt x="1" y="256"/>
                    <a:pt x="4" y="258"/>
                  </a:cubicBezTo>
                  <a:cubicBezTo>
                    <a:pt x="4" y="264"/>
                    <a:pt x="10" y="264"/>
                    <a:pt x="13" y="264"/>
                  </a:cubicBezTo>
                  <a:cubicBezTo>
                    <a:pt x="256" y="190"/>
                    <a:pt x="499" y="119"/>
                    <a:pt x="736" y="30"/>
                  </a:cubicBezTo>
                  <a:cubicBezTo>
                    <a:pt x="745" y="24"/>
                    <a:pt x="745" y="15"/>
                    <a:pt x="742" y="9"/>
                  </a:cubicBezTo>
                  <a:cubicBezTo>
                    <a:pt x="739" y="4"/>
                    <a:pt x="733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2383;p73">
              <a:extLst>
                <a:ext uri="{FF2B5EF4-FFF2-40B4-BE49-F238E27FC236}">
                  <a16:creationId xmlns:a16="http://schemas.microsoft.com/office/drawing/2014/main" id="{9F2ABB47-2696-8C20-E9F7-31C225140A0D}"/>
                </a:ext>
              </a:extLst>
            </p:cNvPr>
            <p:cNvSpPr/>
            <p:nvPr/>
          </p:nvSpPr>
          <p:spPr>
            <a:xfrm>
              <a:off x="6104903" y="2419768"/>
              <a:ext cx="136660" cy="303207"/>
            </a:xfrm>
            <a:custGeom>
              <a:avLst/>
              <a:gdLst/>
              <a:ahLst/>
              <a:cxnLst/>
              <a:rect l="l" t="t" r="r" b="b"/>
              <a:pathLst>
                <a:path w="695" h="1542" extrusionOk="0">
                  <a:moveTo>
                    <a:pt x="336" y="1"/>
                  </a:moveTo>
                  <a:cubicBezTo>
                    <a:pt x="333" y="1"/>
                    <a:pt x="330" y="3"/>
                    <a:pt x="330" y="8"/>
                  </a:cubicBezTo>
                  <a:cubicBezTo>
                    <a:pt x="297" y="366"/>
                    <a:pt x="241" y="725"/>
                    <a:pt x="155" y="1075"/>
                  </a:cubicBezTo>
                  <a:cubicBezTo>
                    <a:pt x="110" y="1244"/>
                    <a:pt x="1" y="1493"/>
                    <a:pt x="176" y="1537"/>
                  </a:cubicBezTo>
                  <a:cubicBezTo>
                    <a:pt x="185" y="1540"/>
                    <a:pt x="194" y="1541"/>
                    <a:pt x="203" y="1541"/>
                  </a:cubicBezTo>
                  <a:cubicBezTo>
                    <a:pt x="365" y="1541"/>
                    <a:pt x="518" y="1161"/>
                    <a:pt x="552" y="1048"/>
                  </a:cubicBezTo>
                  <a:cubicBezTo>
                    <a:pt x="641" y="719"/>
                    <a:pt x="691" y="378"/>
                    <a:pt x="694" y="37"/>
                  </a:cubicBezTo>
                  <a:cubicBezTo>
                    <a:pt x="693" y="33"/>
                    <a:pt x="690" y="31"/>
                    <a:pt x="687" y="31"/>
                  </a:cubicBezTo>
                  <a:cubicBezTo>
                    <a:pt x="684" y="31"/>
                    <a:pt x="681" y="33"/>
                    <a:pt x="680" y="37"/>
                  </a:cubicBezTo>
                  <a:cubicBezTo>
                    <a:pt x="653" y="310"/>
                    <a:pt x="611" y="550"/>
                    <a:pt x="561" y="805"/>
                  </a:cubicBezTo>
                  <a:cubicBezTo>
                    <a:pt x="538" y="915"/>
                    <a:pt x="393" y="1504"/>
                    <a:pt x="204" y="1504"/>
                  </a:cubicBezTo>
                  <a:cubicBezTo>
                    <a:pt x="194" y="1504"/>
                    <a:pt x="183" y="1503"/>
                    <a:pt x="173" y="1499"/>
                  </a:cubicBezTo>
                  <a:cubicBezTo>
                    <a:pt x="140" y="1487"/>
                    <a:pt x="125" y="1451"/>
                    <a:pt x="125" y="1398"/>
                  </a:cubicBezTo>
                  <a:cubicBezTo>
                    <a:pt x="134" y="1330"/>
                    <a:pt x="149" y="1265"/>
                    <a:pt x="173" y="1199"/>
                  </a:cubicBezTo>
                  <a:lnTo>
                    <a:pt x="173" y="1196"/>
                  </a:lnTo>
                  <a:cubicBezTo>
                    <a:pt x="211" y="1063"/>
                    <a:pt x="244" y="927"/>
                    <a:pt x="267" y="784"/>
                  </a:cubicBezTo>
                  <a:cubicBezTo>
                    <a:pt x="321" y="529"/>
                    <a:pt x="345" y="268"/>
                    <a:pt x="342" y="8"/>
                  </a:cubicBezTo>
                  <a:cubicBezTo>
                    <a:pt x="342" y="3"/>
                    <a:pt x="339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2384;p73">
              <a:extLst>
                <a:ext uri="{FF2B5EF4-FFF2-40B4-BE49-F238E27FC236}">
                  <a16:creationId xmlns:a16="http://schemas.microsoft.com/office/drawing/2014/main" id="{01C20369-498B-7EF4-186F-7535CD2A1D7C}"/>
                </a:ext>
              </a:extLst>
            </p:cNvPr>
            <p:cNvSpPr/>
            <p:nvPr/>
          </p:nvSpPr>
          <p:spPr>
            <a:xfrm>
              <a:off x="5123117" y="2355862"/>
              <a:ext cx="724394" cy="1746883"/>
            </a:xfrm>
            <a:custGeom>
              <a:avLst/>
              <a:gdLst/>
              <a:ahLst/>
              <a:cxnLst/>
              <a:rect l="l" t="t" r="r" b="b"/>
              <a:pathLst>
                <a:path w="3684" h="8884" extrusionOk="0">
                  <a:moveTo>
                    <a:pt x="3683" y="1"/>
                  </a:moveTo>
                  <a:cubicBezTo>
                    <a:pt x="3585" y="131"/>
                    <a:pt x="3502" y="267"/>
                    <a:pt x="3431" y="416"/>
                  </a:cubicBezTo>
                  <a:cubicBezTo>
                    <a:pt x="3360" y="558"/>
                    <a:pt x="3301" y="709"/>
                    <a:pt x="3256" y="863"/>
                  </a:cubicBezTo>
                  <a:cubicBezTo>
                    <a:pt x="3230" y="937"/>
                    <a:pt x="3212" y="1017"/>
                    <a:pt x="3197" y="1095"/>
                  </a:cubicBezTo>
                  <a:cubicBezTo>
                    <a:pt x="3185" y="1175"/>
                    <a:pt x="3170" y="1255"/>
                    <a:pt x="3164" y="1335"/>
                  </a:cubicBezTo>
                  <a:cubicBezTo>
                    <a:pt x="3150" y="1494"/>
                    <a:pt x="3150" y="1654"/>
                    <a:pt x="3164" y="1813"/>
                  </a:cubicBezTo>
                  <a:lnTo>
                    <a:pt x="3164" y="1813"/>
                  </a:lnTo>
                  <a:cubicBezTo>
                    <a:pt x="3031" y="2465"/>
                    <a:pt x="2894" y="3120"/>
                    <a:pt x="2758" y="3775"/>
                  </a:cubicBezTo>
                  <a:cubicBezTo>
                    <a:pt x="2622" y="4430"/>
                    <a:pt x="2488" y="5088"/>
                    <a:pt x="2358" y="5743"/>
                  </a:cubicBezTo>
                  <a:lnTo>
                    <a:pt x="2343" y="5806"/>
                  </a:lnTo>
                  <a:lnTo>
                    <a:pt x="2337" y="5835"/>
                  </a:lnTo>
                  <a:cubicBezTo>
                    <a:pt x="2337" y="5844"/>
                    <a:pt x="2334" y="5853"/>
                    <a:pt x="2331" y="5862"/>
                  </a:cubicBezTo>
                  <a:cubicBezTo>
                    <a:pt x="2310" y="5898"/>
                    <a:pt x="2287" y="5930"/>
                    <a:pt x="2263" y="5963"/>
                  </a:cubicBezTo>
                  <a:cubicBezTo>
                    <a:pt x="2219" y="6031"/>
                    <a:pt x="2168" y="6096"/>
                    <a:pt x="2115" y="6164"/>
                  </a:cubicBezTo>
                  <a:cubicBezTo>
                    <a:pt x="2011" y="6295"/>
                    <a:pt x="1910" y="6428"/>
                    <a:pt x="1806" y="6562"/>
                  </a:cubicBezTo>
                  <a:lnTo>
                    <a:pt x="1" y="8883"/>
                  </a:lnTo>
                  <a:cubicBezTo>
                    <a:pt x="428" y="8367"/>
                    <a:pt x="1634" y="6849"/>
                    <a:pt x="1842" y="6585"/>
                  </a:cubicBezTo>
                  <a:cubicBezTo>
                    <a:pt x="1946" y="6455"/>
                    <a:pt x="2047" y="6321"/>
                    <a:pt x="2150" y="6188"/>
                  </a:cubicBezTo>
                  <a:cubicBezTo>
                    <a:pt x="2201" y="6123"/>
                    <a:pt x="2251" y="6055"/>
                    <a:pt x="2302" y="5986"/>
                  </a:cubicBezTo>
                  <a:cubicBezTo>
                    <a:pt x="2328" y="5954"/>
                    <a:pt x="2352" y="5915"/>
                    <a:pt x="2376" y="5880"/>
                  </a:cubicBezTo>
                  <a:cubicBezTo>
                    <a:pt x="2382" y="5868"/>
                    <a:pt x="2385" y="5856"/>
                    <a:pt x="2385" y="5847"/>
                  </a:cubicBezTo>
                  <a:lnTo>
                    <a:pt x="2391" y="5815"/>
                  </a:lnTo>
                  <a:lnTo>
                    <a:pt x="2405" y="5752"/>
                  </a:lnTo>
                  <a:cubicBezTo>
                    <a:pt x="2539" y="5097"/>
                    <a:pt x="2672" y="4439"/>
                    <a:pt x="2806" y="3784"/>
                  </a:cubicBezTo>
                  <a:cubicBezTo>
                    <a:pt x="2939" y="3125"/>
                    <a:pt x="3072" y="2470"/>
                    <a:pt x="3203" y="1812"/>
                  </a:cubicBezTo>
                  <a:lnTo>
                    <a:pt x="3203" y="1806"/>
                  </a:lnTo>
                  <a:cubicBezTo>
                    <a:pt x="3185" y="1649"/>
                    <a:pt x="3182" y="1489"/>
                    <a:pt x="3197" y="1332"/>
                  </a:cubicBezTo>
                  <a:cubicBezTo>
                    <a:pt x="3200" y="1252"/>
                    <a:pt x="3209" y="1172"/>
                    <a:pt x="3227" y="1095"/>
                  </a:cubicBezTo>
                  <a:cubicBezTo>
                    <a:pt x="3238" y="1014"/>
                    <a:pt x="3256" y="937"/>
                    <a:pt x="3277" y="860"/>
                  </a:cubicBezTo>
                  <a:cubicBezTo>
                    <a:pt x="3319" y="706"/>
                    <a:pt x="3375" y="558"/>
                    <a:pt x="3443" y="413"/>
                  </a:cubicBezTo>
                  <a:cubicBezTo>
                    <a:pt x="3508" y="267"/>
                    <a:pt x="3591" y="128"/>
                    <a:pt x="3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2385;p73">
              <a:extLst>
                <a:ext uri="{FF2B5EF4-FFF2-40B4-BE49-F238E27FC236}">
                  <a16:creationId xmlns:a16="http://schemas.microsoft.com/office/drawing/2014/main" id="{CB926A9A-511B-7FE8-2439-7FBEA9B2D6A1}"/>
                </a:ext>
              </a:extLst>
            </p:cNvPr>
            <p:cNvSpPr/>
            <p:nvPr/>
          </p:nvSpPr>
          <p:spPr>
            <a:xfrm>
              <a:off x="5771415" y="1322165"/>
              <a:ext cx="643775" cy="799901"/>
            </a:xfrm>
            <a:custGeom>
              <a:avLst/>
              <a:gdLst/>
              <a:ahLst/>
              <a:cxnLst/>
              <a:rect l="l" t="t" r="r" b="b"/>
              <a:pathLst>
                <a:path w="3274" h="4068" extrusionOk="0">
                  <a:moveTo>
                    <a:pt x="2448" y="1"/>
                  </a:moveTo>
                  <a:cubicBezTo>
                    <a:pt x="2259" y="1"/>
                    <a:pt x="2068" y="65"/>
                    <a:pt x="1928" y="167"/>
                  </a:cubicBezTo>
                  <a:cubicBezTo>
                    <a:pt x="1691" y="339"/>
                    <a:pt x="1658" y="852"/>
                    <a:pt x="1498" y="1119"/>
                  </a:cubicBezTo>
                  <a:cubicBezTo>
                    <a:pt x="1338" y="1388"/>
                    <a:pt x="297" y="1857"/>
                    <a:pt x="155" y="2601"/>
                  </a:cubicBezTo>
                  <a:cubicBezTo>
                    <a:pt x="1" y="3403"/>
                    <a:pt x="920" y="4067"/>
                    <a:pt x="1687" y="4067"/>
                  </a:cubicBezTo>
                  <a:cubicBezTo>
                    <a:pt x="1818" y="4067"/>
                    <a:pt x="1945" y="4048"/>
                    <a:pt x="2061" y="4006"/>
                  </a:cubicBezTo>
                  <a:cubicBezTo>
                    <a:pt x="2948" y="3689"/>
                    <a:pt x="2722" y="2545"/>
                    <a:pt x="2820" y="2121"/>
                  </a:cubicBezTo>
                  <a:cubicBezTo>
                    <a:pt x="2921" y="1700"/>
                    <a:pt x="3129" y="1359"/>
                    <a:pt x="3194" y="973"/>
                  </a:cubicBezTo>
                  <a:cubicBezTo>
                    <a:pt x="3274" y="499"/>
                    <a:pt x="3016" y="185"/>
                    <a:pt x="2749" y="63"/>
                  </a:cubicBezTo>
                  <a:cubicBezTo>
                    <a:pt x="2655" y="20"/>
                    <a:pt x="2552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2386;p73">
              <a:extLst>
                <a:ext uri="{FF2B5EF4-FFF2-40B4-BE49-F238E27FC236}">
                  <a16:creationId xmlns:a16="http://schemas.microsoft.com/office/drawing/2014/main" id="{66D0FFD3-A0BD-06D9-27A2-25E8E6BBE847}"/>
                </a:ext>
              </a:extLst>
            </p:cNvPr>
            <p:cNvSpPr/>
            <p:nvPr/>
          </p:nvSpPr>
          <p:spPr>
            <a:xfrm>
              <a:off x="5802286" y="1430706"/>
              <a:ext cx="303404" cy="397198"/>
            </a:xfrm>
            <a:custGeom>
              <a:avLst/>
              <a:gdLst/>
              <a:ahLst/>
              <a:cxnLst/>
              <a:rect l="l" t="t" r="r" b="b"/>
              <a:pathLst>
                <a:path w="1543" h="2020" extrusionOk="0">
                  <a:moveTo>
                    <a:pt x="1543" y="0"/>
                  </a:moveTo>
                  <a:lnTo>
                    <a:pt x="1543" y="0"/>
                  </a:lnTo>
                  <a:cubicBezTo>
                    <a:pt x="1504" y="101"/>
                    <a:pt x="1460" y="199"/>
                    <a:pt x="1406" y="294"/>
                  </a:cubicBezTo>
                  <a:cubicBezTo>
                    <a:pt x="1359" y="389"/>
                    <a:pt x="1299" y="481"/>
                    <a:pt x="1231" y="561"/>
                  </a:cubicBezTo>
                  <a:cubicBezTo>
                    <a:pt x="1157" y="638"/>
                    <a:pt x="1071" y="706"/>
                    <a:pt x="979" y="759"/>
                  </a:cubicBezTo>
                  <a:cubicBezTo>
                    <a:pt x="887" y="819"/>
                    <a:pt x="795" y="881"/>
                    <a:pt x="707" y="946"/>
                  </a:cubicBezTo>
                  <a:cubicBezTo>
                    <a:pt x="526" y="1077"/>
                    <a:pt x="369" y="1234"/>
                    <a:pt x="241" y="1418"/>
                  </a:cubicBezTo>
                  <a:cubicBezTo>
                    <a:pt x="182" y="1506"/>
                    <a:pt x="128" y="1604"/>
                    <a:pt x="87" y="1705"/>
                  </a:cubicBezTo>
                  <a:cubicBezTo>
                    <a:pt x="48" y="1806"/>
                    <a:pt x="19" y="1913"/>
                    <a:pt x="1" y="2019"/>
                  </a:cubicBezTo>
                  <a:cubicBezTo>
                    <a:pt x="57" y="1812"/>
                    <a:pt x="152" y="1616"/>
                    <a:pt x="283" y="1444"/>
                  </a:cubicBezTo>
                  <a:cubicBezTo>
                    <a:pt x="413" y="1272"/>
                    <a:pt x="570" y="1121"/>
                    <a:pt x="745" y="994"/>
                  </a:cubicBezTo>
                  <a:cubicBezTo>
                    <a:pt x="834" y="931"/>
                    <a:pt x="923" y="869"/>
                    <a:pt x="1015" y="807"/>
                  </a:cubicBezTo>
                  <a:cubicBezTo>
                    <a:pt x="1059" y="777"/>
                    <a:pt x="1107" y="745"/>
                    <a:pt x="1151" y="709"/>
                  </a:cubicBezTo>
                  <a:cubicBezTo>
                    <a:pt x="1196" y="676"/>
                    <a:pt x="1237" y="638"/>
                    <a:pt x="1270" y="593"/>
                  </a:cubicBezTo>
                  <a:cubicBezTo>
                    <a:pt x="1400" y="412"/>
                    <a:pt x="1492" y="214"/>
                    <a:pt x="1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2387;p73">
              <a:extLst>
                <a:ext uri="{FF2B5EF4-FFF2-40B4-BE49-F238E27FC236}">
                  <a16:creationId xmlns:a16="http://schemas.microsoft.com/office/drawing/2014/main" id="{13E00D95-BBE2-49AA-E45E-92FE0EC2A87C}"/>
                </a:ext>
              </a:extLst>
            </p:cNvPr>
            <p:cNvSpPr/>
            <p:nvPr/>
          </p:nvSpPr>
          <p:spPr>
            <a:xfrm>
              <a:off x="6247855" y="1575231"/>
              <a:ext cx="132530" cy="490598"/>
            </a:xfrm>
            <a:custGeom>
              <a:avLst/>
              <a:gdLst/>
              <a:ahLst/>
              <a:cxnLst/>
              <a:rect l="l" t="t" r="r" b="b"/>
              <a:pathLst>
                <a:path w="674" h="2495" extrusionOk="0">
                  <a:moveTo>
                    <a:pt x="673" y="1"/>
                  </a:moveTo>
                  <a:lnTo>
                    <a:pt x="673" y="1"/>
                  </a:lnTo>
                  <a:cubicBezTo>
                    <a:pt x="587" y="205"/>
                    <a:pt x="516" y="416"/>
                    <a:pt x="457" y="632"/>
                  </a:cubicBezTo>
                  <a:cubicBezTo>
                    <a:pt x="427" y="739"/>
                    <a:pt x="406" y="849"/>
                    <a:pt x="394" y="961"/>
                  </a:cubicBezTo>
                  <a:cubicBezTo>
                    <a:pt x="385" y="1071"/>
                    <a:pt x="385" y="1184"/>
                    <a:pt x="388" y="1293"/>
                  </a:cubicBezTo>
                  <a:cubicBezTo>
                    <a:pt x="397" y="1513"/>
                    <a:pt x="380" y="1732"/>
                    <a:pt x="335" y="1949"/>
                  </a:cubicBezTo>
                  <a:cubicBezTo>
                    <a:pt x="311" y="2052"/>
                    <a:pt x="273" y="2156"/>
                    <a:pt x="219" y="2251"/>
                  </a:cubicBezTo>
                  <a:cubicBezTo>
                    <a:pt x="163" y="2346"/>
                    <a:pt x="89" y="2426"/>
                    <a:pt x="0" y="2494"/>
                  </a:cubicBezTo>
                  <a:cubicBezTo>
                    <a:pt x="98" y="2435"/>
                    <a:pt x="181" y="2358"/>
                    <a:pt x="246" y="2266"/>
                  </a:cubicBezTo>
                  <a:cubicBezTo>
                    <a:pt x="305" y="2171"/>
                    <a:pt x="353" y="2067"/>
                    <a:pt x="382" y="1957"/>
                  </a:cubicBezTo>
                  <a:cubicBezTo>
                    <a:pt x="412" y="1848"/>
                    <a:pt x="430" y="1738"/>
                    <a:pt x="442" y="1628"/>
                  </a:cubicBezTo>
                  <a:cubicBezTo>
                    <a:pt x="451" y="1516"/>
                    <a:pt x="457" y="1406"/>
                    <a:pt x="451" y="1293"/>
                  </a:cubicBezTo>
                  <a:cubicBezTo>
                    <a:pt x="445" y="1184"/>
                    <a:pt x="445" y="1074"/>
                    <a:pt x="451" y="964"/>
                  </a:cubicBezTo>
                  <a:cubicBezTo>
                    <a:pt x="463" y="855"/>
                    <a:pt x="480" y="748"/>
                    <a:pt x="504" y="641"/>
                  </a:cubicBezTo>
                  <a:cubicBezTo>
                    <a:pt x="549" y="425"/>
                    <a:pt x="614" y="214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2388;p73">
              <a:extLst>
                <a:ext uri="{FF2B5EF4-FFF2-40B4-BE49-F238E27FC236}">
                  <a16:creationId xmlns:a16="http://schemas.microsoft.com/office/drawing/2014/main" id="{B3616A55-1213-E73F-082C-897FBB3A4EFF}"/>
                </a:ext>
              </a:extLst>
            </p:cNvPr>
            <p:cNvSpPr/>
            <p:nvPr/>
          </p:nvSpPr>
          <p:spPr>
            <a:xfrm>
              <a:off x="6161927" y="1735093"/>
              <a:ext cx="910998" cy="591274"/>
            </a:xfrm>
            <a:custGeom>
              <a:avLst/>
              <a:gdLst/>
              <a:ahLst/>
              <a:cxnLst/>
              <a:rect l="l" t="t" r="r" b="b"/>
              <a:pathLst>
                <a:path w="4633" h="3007" extrusionOk="0">
                  <a:moveTo>
                    <a:pt x="249" y="0"/>
                  </a:moveTo>
                  <a:cubicBezTo>
                    <a:pt x="1" y="0"/>
                    <a:pt x="234" y="589"/>
                    <a:pt x="330" y="798"/>
                  </a:cubicBezTo>
                  <a:cubicBezTo>
                    <a:pt x="556" y="1296"/>
                    <a:pt x="1442" y="2897"/>
                    <a:pt x="1976" y="2989"/>
                  </a:cubicBezTo>
                  <a:cubicBezTo>
                    <a:pt x="2046" y="3001"/>
                    <a:pt x="2180" y="3007"/>
                    <a:pt x="2352" y="3007"/>
                  </a:cubicBezTo>
                  <a:cubicBezTo>
                    <a:pt x="3043" y="3007"/>
                    <a:pt x="4343" y="2912"/>
                    <a:pt x="4502" y="2772"/>
                  </a:cubicBezTo>
                  <a:cubicBezTo>
                    <a:pt x="4633" y="2656"/>
                    <a:pt x="4363" y="1395"/>
                    <a:pt x="4177" y="1395"/>
                  </a:cubicBezTo>
                  <a:cubicBezTo>
                    <a:pt x="4173" y="1395"/>
                    <a:pt x="4170" y="1396"/>
                    <a:pt x="4167" y="1396"/>
                  </a:cubicBezTo>
                  <a:cubicBezTo>
                    <a:pt x="3992" y="1440"/>
                    <a:pt x="2594" y="1614"/>
                    <a:pt x="2260" y="1614"/>
                  </a:cubicBezTo>
                  <a:cubicBezTo>
                    <a:pt x="2231" y="1614"/>
                    <a:pt x="2210" y="1613"/>
                    <a:pt x="2198" y="1610"/>
                  </a:cubicBezTo>
                  <a:cubicBezTo>
                    <a:pt x="2056" y="1577"/>
                    <a:pt x="965" y="424"/>
                    <a:pt x="559" y="142"/>
                  </a:cubicBezTo>
                  <a:cubicBezTo>
                    <a:pt x="414" y="42"/>
                    <a:pt x="314" y="0"/>
                    <a:pt x="249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2389;p73">
              <a:extLst>
                <a:ext uri="{FF2B5EF4-FFF2-40B4-BE49-F238E27FC236}">
                  <a16:creationId xmlns:a16="http://schemas.microsoft.com/office/drawing/2014/main" id="{9FFED2DF-DA55-C9D2-7496-E31280C63E19}"/>
                </a:ext>
              </a:extLst>
            </p:cNvPr>
            <p:cNvSpPr/>
            <p:nvPr/>
          </p:nvSpPr>
          <p:spPr>
            <a:xfrm>
              <a:off x="6168809" y="1721526"/>
              <a:ext cx="303011" cy="320904"/>
            </a:xfrm>
            <a:custGeom>
              <a:avLst/>
              <a:gdLst/>
              <a:ahLst/>
              <a:cxnLst/>
              <a:rect l="l" t="t" r="r" b="b"/>
              <a:pathLst>
                <a:path w="1541" h="1632" extrusionOk="0">
                  <a:moveTo>
                    <a:pt x="157" y="1"/>
                  </a:moveTo>
                  <a:cubicBezTo>
                    <a:pt x="5" y="1"/>
                    <a:pt x="1" y="193"/>
                    <a:pt x="106" y="478"/>
                  </a:cubicBezTo>
                  <a:cubicBezTo>
                    <a:pt x="272" y="938"/>
                    <a:pt x="678" y="1631"/>
                    <a:pt x="678" y="1631"/>
                  </a:cubicBezTo>
                  <a:lnTo>
                    <a:pt x="1541" y="1065"/>
                  </a:lnTo>
                  <a:cubicBezTo>
                    <a:pt x="1247" y="772"/>
                    <a:pt x="936" y="496"/>
                    <a:pt x="610" y="241"/>
                  </a:cubicBezTo>
                  <a:cubicBezTo>
                    <a:pt x="398" y="73"/>
                    <a:pt x="25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2390;p73">
              <a:extLst>
                <a:ext uri="{FF2B5EF4-FFF2-40B4-BE49-F238E27FC236}">
                  <a16:creationId xmlns:a16="http://schemas.microsoft.com/office/drawing/2014/main" id="{AEBA295A-0EE7-959B-78B0-16FCE519964A}"/>
                </a:ext>
              </a:extLst>
            </p:cNvPr>
            <p:cNvSpPr/>
            <p:nvPr/>
          </p:nvSpPr>
          <p:spPr>
            <a:xfrm>
              <a:off x="6292097" y="1905574"/>
              <a:ext cx="141772" cy="102052"/>
            </a:xfrm>
            <a:custGeom>
              <a:avLst/>
              <a:gdLst/>
              <a:ahLst/>
              <a:cxnLst/>
              <a:rect l="l" t="t" r="r" b="b"/>
              <a:pathLst>
                <a:path w="721" h="519" extrusionOk="0">
                  <a:moveTo>
                    <a:pt x="715" y="1"/>
                  </a:moveTo>
                  <a:cubicBezTo>
                    <a:pt x="714" y="1"/>
                    <a:pt x="713" y="1"/>
                    <a:pt x="712" y="2"/>
                  </a:cubicBezTo>
                  <a:cubicBezTo>
                    <a:pt x="653" y="43"/>
                    <a:pt x="587" y="82"/>
                    <a:pt x="528" y="123"/>
                  </a:cubicBezTo>
                  <a:cubicBezTo>
                    <a:pt x="469" y="165"/>
                    <a:pt x="409" y="206"/>
                    <a:pt x="350" y="248"/>
                  </a:cubicBezTo>
                  <a:cubicBezTo>
                    <a:pt x="235" y="334"/>
                    <a:pt x="116" y="423"/>
                    <a:pt x="3" y="512"/>
                  </a:cubicBezTo>
                  <a:cubicBezTo>
                    <a:pt x="1" y="514"/>
                    <a:pt x="2" y="518"/>
                    <a:pt x="6" y="518"/>
                  </a:cubicBezTo>
                  <a:cubicBezTo>
                    <a:pt x="7" y="518"/>
                    <a:pt x="8" y="518"/>
                    <a:pt x="9" y="518"/>
                  </a:cubicBezTo>
                  <a:cubicBezTo>
                    <a:pt x="128" y="438"/>
                    <a:pt x="249" y="354"/>
                    <a:pt x="368" y="271"/>
                  </a:cubicBezTo>
                  <a:cubicBezTo>
                    <a:pt x="427" y="227"/>
                    <a:pt x="490" y="183"/>
                    <a:pt x="549" y="141"/>
                  </a:cubicBezTo>
                  <a:cubicBezTo>
                    <a:pt x="605" y="97"/>
                    <a:pt x="659" y="52"/>
                    <a:pt x="718" y="8"/>
                  </a:cubicBezTo>
                  <a:cubicBezTo>
                    <a:pt x="720" y="5"/>
                    <a:pt x="719" y="1"/>
                    <a:pt x="7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2391;p73">
              <a:extLst>
                <a:ext uri="{FF2B5EF4-FFF2-40B4-BE49-F238E27FC236}">
                  <a16:creationId xmlns:a16="http://schemas.microsoft.com/office/drawing/2014/main" id="{D27C9E5F-C8D3-3441-51BC-4BF5EAFB3B48}"/>
                </a:ext>
              </a:extLst>
            </p:cNvPr>
            <p:cNvSpPr/>
            <p:nvPr/>
          </p:nvSpPr>
          <p:spPr>
            <a:xfrm>
              <a:off x="5790095" y="1694980"/>
              <a:ext cx="638072" cy="676219"/>
            </a:xfrm>
            <a:custGeom>
              <a:avLst/>
              <a:gdLst/>
              <a:ahLst/>
              <a:cxnLst/>
              <a:rect l="l" t="t" r="r" b="b"/>
              <a:pathLst>
                <a:path w="3245" h="3439" extrusionOk="0">
                  <a:moveTo>
                    <a:pt x="1777" y="1"/>
                  </a:moveTo>
                  <a:cubicBezTo>
                    <a:pt x="1646" y="1"/>
                    <a:pt x="1530" y="54"/>
                    <a:pt x="1433" y="136"/>
                  </a:cubicBezTo>
                  <a:cubicBezTo>
                    <a:pt x="831" y="643"/>
                    <a:pt x="353" y="1841"/>
                    <a:pt x="1" y="3166"/>
                  </a:cubicBezTo>
                  <a:lnTo>
                    <a:pt x="2627" y="3439"/>
                  </a:lnTo>
                  <a:lnTo>
                    <a:pt x="2785" y="2502"/>
                  </a:lnTo>
                  <a:cubicBezTo>
                    <a:pt x="2785" y="2502"/>
                    <a:pt x="3244" y="2238"/>
                    <a:pt x="3090" y="1743"/>
                  </a:cubicBezTo>
                  <a:cubicBezTo>
                    <a:pt x="3025" y="1538"/>
                    <a:pt x="2509" y="426"/>
                    <a:pt x="2189" y="168"/>
                  </a:cubicBezTo>
                  <a:cubicBezTo>
                    <a:pt x="2041" y="50"/>
                    <a:pt x="1902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2392;p73">
              <a:extLst>
                <a:ext uri="{FF2B5EF4-FFF2-40B4-BE49-F238E27FC236}">
                  <a16:creationId xmlns:a16="http://schemas.microsoft.com/office/drawing/2014/main" id="{4EEE8DD9-8AE1-A96D-A442-0D9A7E23BD32}"/>
                </a:ext>
              </a:extLst>
            </p:cNvPr>
            <p:cNvSpPr/>
            <p:nvPr/>
          </p:nvSpPr>
          <p:spPr>
            <a:xfrm>
              <a:off x="6107263" y="2119116"/>
              <a:ext cx="237532" cy="33428"/>
            </a:xfrm>
            <a:custGeom>
              <a:avLst/>
              <a:gdLst/>
              <a:ahLst/>
              <a:cxnLst/>
              <a:rect l="l" t="t" r="r" b="b"/>
              <a:pathLst>
                <a:path w="1208" h="170" extrusionOk="0">
                  <a:moveTo>
                    <a:pt x="350" y="1"/>
                  </a:moveTo>
                  <a:cubicBezTo>
                    <a:pt x="341" y="1"/>
                    <a:pt x="341" y="13"/>
                    <a:pt x="350" y="13"/>
                  </a:cubicBezTo>
                  <a:cubicBezTo>
                    <a:pt x="496" y="33"/>
                    <a:pt x="638" y="63"/>
                    <a:pt x="783" y="93"/>
                  </a:cubicBezTo>
                  <a:cubicBezTo>
                    <a:pt x="854" y="108"/>
                    <a:pt x="926" y="125"/>
                    <a:pt x="997" y="137"/>
                  </a:cubicBezTo>
                  <a:cubicBezTo>
                    <a:pt x="1038" y="148"/>
                    <a:pt x="1079" y="153"/>
                    <a:pt x="1119" y="153"/>
                  </a:cubicBezTo>
                  <a:cubicBezTo>
                    <a:pt x="1147" y="153"/>
                    <a:pt x="1174" y="151"/>
                    <a:pt x="1201" y="146"/>
                  </a:cubicBezTo>
                  <a:cubicBezTo>
                    <a:pt x="1207" y="146"/>
                    <a:pt x="1204" y="143"/>
                    <a:pt x="1201" y="143"/>
                  </a:cubicBezTo>
                  <a:cubicBezTo>
                    <a:pt x="1166" y="143"/>
                    <a:pt x="1127" y="137"/>
                    <a:pt x="1092" y="128"/>
                  </a:cubicBezTo>
                  <a:cubicBezTo>
                    <a:pt x="1059" y="119"/>
                    <a:pt x="1023" y="111"/>
                    <a:pt x="988" y="102"/>
                  </a:cubicBezTo>
                  <a:cubicBezTo>
                    <a:pt x="920" y="81"/>
                    <a:pt x="851" y="63"/>
                    <a:pt x="780" y="48"/>
                  </a:cubicBezTo>
                  <a:cubicBezTo>
                    <a:pt x="638" y="22"/>
                    <a:pt x="496" y="7"/>
                    <a:pt x="350" y="1"/>
                  </a:cubicBezTo>
                  <a:close/>
                  <a:moveTo>
                    <a:pt x="448" y="117"/>
                  </a:moveTo>
                  <a:cubicBezTo>
                    <a:pt x="419" y="117"/>
                    <a:pt x="389" y="118"/>
                    <a:pt x="359" y="119"/>
                  </a:cubicBezTo>
                  <a:cubicBezTo>
                    <a:pt x="241" y="125"/>
                    <a:pt x="122" y="137"/>
                    <a:pt x="3" y="158"/>
                  </a:cubicBezTo>
                  <a:cubicBezTo>
                    <a:pt x="0" y="161"/>
                    <a:pt x="0" y="170"/>
                    <a:pt x="3" y="170"/>
                  </a:cubicBezTo>
                  <a:cubicBezTo>
                    <a:pt x="125" y="161"/>
                    <a:pt x="241" y="158"/>
                    <a:pt x="359" y="155"/>
                  </a:cubicBezTo>
                  <a:lnTo>
                    <a:pt x="537" y="146"/>
                  </a:lnTo>
                  <a:lnTo>
                    <a:pt x="626" y="143"/>
                  </a:lnTo>
                  <a:cubicBezTo>
                    <a:pt x="656" y="143"/>
                    <a:pt x="685" y="140"/>
                    <a:pt x="715" y="140"/>
                  </a:cubicBezTo>
                  <a:cubicBezTo>
                    <a:pt x="718" y="140"/>
                    <a:pt x="718" y="134"/>
                    <a:pt x="715" y="134"/>
                  </a:cubicBezTo>
                  <a:cubicBezTo>
                    <a:pt x="685" y="131"/>
                    <a:pt x="653" y="122"/>
                    <a:pt x="623" y="122"/>
                  </a:cubicBezTo>
                  <a:lnTo>
                    <a:pt x="537" y="119"/>
                  </a:lnTo>
                  <a:cubicBezTo>
                    <a:pt x="507" y="118"/>
                    <a:pt x="478" y="117"/>
                    <a:pt x="448" y="1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2393;p73">
              <a:extLst>
                <a:ext uri="{FF2B5EF4-FFF2-40B4-BE49-F238E27FC236}">
                  <a16:creationId xmlns:a16="http://schemas.microsoft.com/office/drawing/2014/main" id="{38376861-6E3F-4D86-85C9-A772F29B2F31}"/>
                </a:ext>
              </a:extLst>
            </p:cNvPr>
            <p:cNvSpPr/>
            <p:nvPr/>
          </p:nvSpPr>
          <p:spPr>
            <a:xfrm>
              <a:off x="6330048" y="1974002"/>
              <a:ext cx="720068" cy="512031"/>
            </a:xfrm>
            <a:custGeom>
              <a:avLst/>
              <a:gdLst/>
              <a:ahLst/>
              <a:cxnLst/>
              <a:rect l="l" t="t" r="r" b="b"/>
              <a:pathLst>
                <a:path w="3662" h="2604" extrusionOk="0">
                  <a:moveTo>
                    <a:pt x="3659" y="1"/>
                  </a:moveTo>
                  <a:lnTo>
                    <a:pt x="0" y="6"/>
                  </a:lnTo>
                  <a:lnTo>
                    <a:pt x="3" y="2604"/>
                  </a:lnTo>
                  <a:lnTo>
                    <a:pt x="3662" y="2601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2394;p73">
              <a:extLst>
                <a:ext uri="{FF2B5EF4-FFF2-40B4-BE49-F238E27FC236}">
                  <a16:creationId xmlns:a16="http://schemas.microsoft.com/office/drawing/2014/main" id="{F0C3BEFD-5DCD-890D-3973-93CBDFCD9636}"/>
                </a:ext>
              </a:extLst>
            </p:cNvPr>
            <p:cNvSpPr/>
            <p:nvPr/>
          </p:nvSpPr>
          <p:spPr>
            <a:xfrm>
              <a:off x="6330048" y="1974592"/>
              <a:ext cx="245594" cy="511441"/>
            </a:xfrm>
            <a:custGeom>
              <a:avLst/>
              <a:gdLst/>
              <a:ahLst/>
              <a:cxnLst/>
              <a:rect l="l" t="t" r="r" b="b"/>
              <a:pathLst>
                <a:path w="1249" h="2601" extrusionOk="0">
                  <a:moveTo>
                    <a:pt x="1245" y="1"/>
                  </a:moveTo>
                  <a:lnTo>
                    <a:pt x="0" y="3"/>
                  </a:lnTo>
                  <a:lnTo>
                    <a:pt x="3" y="2601"/>
                  </a:lnTo>
                  <a:lnTo>
                    <a:pt x="1248" y="2601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2395;p73">
              <a:extLst>
                <a:ext uri="{FF2B5EF4-FFF2-40B4-BE49-F238E27FC236}">
                  <a16:creationId xmlns:a16="http://schemas.microsoft.com/office/drawing/2014/main" id="{8B49C0BD-165D-73B1-62ED-688705E71D18}"/>
                </a:ext>
              </a:extLst>
            </p:cNvPr>
            <p:cNvSpPr/>
            <p:nvPr/>
          </p:nvSpPr>
          <p:spPr>
            <a:xfrm>
              <a:off x="6347548" y="2009592"/>
              <a:ext cx="211773" cy="441440"/>
            </a:xfrm>
            <a:custGeom>
              <a:avLst/>
              <a:gdLst/>
              <a:ahLst/>
              <a:cxnLst/>
              <a:rect l="l" t="t" r="r" b="b"/>
              <a:pathLst>
                <a:path w="1077" h="2245" extrusionOk="0">
                  <a:moveTo>
                    <a:pt x="1070" y="0"/>
                  </a:moveTo>
                  <a:cubicBezTo>
                    <a:pt x="978" y="184"/>
                    <a:pt x="886" y="371"/>
                    <a:pt x="798" y="558"/>
                  </a:cubicBezTo>
                  <a:lnTo>
                    <a:pt x="536" y="1098"/>
                  </a:lnTo>
                  <a:lnTo>
                    <a:pt x="536" y="1098"/>
                  </a:lnTo>
                  <a:lnTo>
                    <a:pt x="276" y="561"/>
                  </a:lnTo>
                  <a:cubicBezTo>
                    <a:pt x="181" y="374"/>
                    <a:pt x="89" y="187"/>
                    <a:pt x="0" y="3"/>
                  </a:cubicBezTo>
                  <a:lnTo>
                    <a:pt x="0" y="3"/>
                  </a:lnTo>
                  <a:cubicBezTo>
                    <a:pt x="86" y="190"/>
                    <a:pt x="172" y="380"/>
                    <a:pt x="264" y="570"/>
                  </a:cubicBezTo>
                  <a:lnTo>
                    <a:pt x="526" y="1120"/>
                  </a:lnTo>
                  <a:lnTo>
                    <a:pt x="526" y="1120"/>
                  </a:lnTo>
                  <a:lnTo>
                    <a:pt x="261" y="1679"/>
                  </a:lnTo>
                  <a:cubicBezTo>
                    <a:pt x="172" y="1865"/>
                    <a:pt x="86" y="2055"/>
                    <a:pt x="0" y="2245"/>
                  </a:cubicBezTo>
                  <a:cubicBezTo>
                    <a:pt x="92" y="2058"/>
                    <a:pt x="184" y="1874"/>
                    <a:pt x="273" y="1687"/>
                  </a:cubicBezTo>
                  <a:lnTo>
                    <a:pt x="536" y="1141"/>
                  </a:lnTo>
                  <a:lnTo>
                    <a:pt x="536" y="1141"/>
                  </a:lnTo>
                  <a:lnTo>
                    <a:pt x="801" y="1687"/>
                  </a:lnTo>
                  <a:cubicBezTo>
                    <a:pt x="892" y="1874"/>
                    <a:pt x="984" y="2058"/>
                    <a:pt x="1076" y="2245"/>
                  </a:cubicBezTo>
                  <a:cubicBezTo>
                    <a:pt x="987" y="2055"/>
                    <a:pt x="901" y="1868"/>
                    <a:pt x="812" y="1679"/>
                  </a:cubicBezTo>
                  <a:lnTo>
                    <a:pt x="546" y="1119"/>
                  </a:lnTo>
                  <a:lnTo>
                    <a:pt x="546" y="1119"/>
                  </a:lnTo>
                  <a:lnTo>
                    <a:pt x="809" y="567"/>
                  </a:lnTo>
                  <a:cubicBezTo>
                    <a:pt x="898" y="380"/>
                    <a:pt x="984" y="19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2396;p73">
              <a:extLst>
                <a:ext uri="{FF2B5EF4-FFF2-40B4-BE49-F238E27FC236}">
                  <a16:creationId xmlns:a16="http://schemas.microsoft.com/office/drawing/2014/main" id="{50A8EE0C-594D-F296-B668-555D7EE84718}"/>
                </a:ext>
              </a:extLst>
            </p:cNvPr>
            <p:cNvSpPr/>
            <p:nvPr/>
          </p:nvSpPr>
          <p:spPr>
            <a:xfrm>
              <a:off x="6414403" y="1975182"/>
              <a:ext cx="74917" cy="130761"/>
            </a:xfrm>
            <a:custGeom>
              <a:avLst/>
              <a:gdLst/>
              <a:ahLst/>
              <a:cxnLst/>
              <a:rect l="l" t="t" r="r" b="b"/>
              <a:pathLst>
                <a:path w="381" h="665" extrusionOk="0">
                  <a:moveTo>
                    <a:pt x="1" y="0"/>
                  </a:moveTo>
                  <a:lnTo>
                    <a:pt x="4" y="665"/>
                  </a:lnTo>
                  <a:lnTo>
                    <a:pt x="31" y="665"/>
                  </a:lnTo>
                  <a:lnTo>
                    <a:pt x="48" y="641"/>
                  </a:lnTo>
                  <a:lnTo>
                    <a:pt x="66" y="665"/>
                  </a:lnTo>
                  <a:lnTo>
                    <a:pt x="78" y="650"/>
                  </a:lnTo>
                  <a:lnTo>
                    <a:pt x="84" y="665"/>
                  </a:lnTo>
                  <a:lnTo>
                    <a:pt x="149" y="665"/>
                  </a:lnTo>
                  <a:lnTo>
                    <a:pt x="164" y="644"/>
                  </a:lnTo>
                  <a:lnTo>
                    <a:pt x="179" y="665"/>
                  </a:lnTo>
                  <a:lnTo>
                    <a:pt x="256" y="665"/>
                  </a:lnTo>
                  <a:lnTo>
                    <a:pt x="294" y="608"/>
                  </a:lnTo>
                  <a:lnTo>
                    <a:pt x="333" y="665"/>
                  </a:lnTo>
                  <a:lnTo>
                    <a:pt x="380" y="66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2397;p73">
              <a:extLst>
                <a:ext uri="{FF2B5EF4-FFF2-40B4-BE49-F238E27FC236}">
                  <a16:creationId xmlns:a16="http://schemas.microsoft.com/office/drawing/2014/main" id="{9BC76A08-C6D0-57C4-62E3-297C69B32D9A}"/>
                </a:ext>
              </a:extLst>
            </p:cNvPr>
            <p:cNvSpPr/>
            <p:nvPr/>
          </p:nvSpPr>
          <p:spPr>
            <a:xfrm>
              <a:off x="5997739" y="1779336"/>
              <a:ext cx="545655" cy="830576"/>
            </a:xfrm>
            <a:custGeom>
              <a:avLst/>
              <a:gdLst/>
              <a:ahLst/>
              <a:cxnLst/>
              <a:rect l="l" t="t" r="r" b="b"/>
              <a:pathLst>
                <a:path w="2775" h="4224" extrusionOk="0">
                  <a:moveTo>
                    <a:pt x="328" y="1"/>
                  </a:moveTo>
                  <a:cubicBezTo>
                    <a:pt x="214" y="1"/>
                    <a:pt x="133" y="208"/>
                    <a:pt x="110" y="404"/>
                  </a:cubicBezTo>
                  <a:cubicBezTo>
                    <a:pt x="0" y="1293"/>
                    <a:pt x="95" y="3096"/>
                    <a:pt x="362" y="3333"/>
                  </a:cubicBezTo>
                  <a:cubicBezTo>
                    <a:pt x="818" y="3745"/>
                    <a:pt x="1764" y="4110"/>
                    <a:pt x="2304" y="4222"/>
                  </a:cubicBezTo>
                  <a:cubicBezTo>
                    <a:pt x="2306" y="4223"/>
                    <a:pt x="2309" y="4223"/>
                    <a:pt x="2312" y="4223"/>
                  </a:cubicBezTo>
                  <a:cubicBezTo>
                    <a:pt x="2496" y="4223"/>
                    <a:pt x="2775" y="2855"/>
                    <a:pt x="2580" y="2855"/>
                  </a:cubicBezTo>
                  <a:cubicBezTo>
                    <a:pt x="2580" y="2855"/>
                    <a:pt x="2580" y="2855"/>
                    <a:pt x="2580" y="2855"/>
                  </a:cubicBezTo>
                  <a:cubicBezTo>
                    <a:pt x="2578" y="2855"/>
                    <a:pt x="2576" y="2855"/>
                    <a:pt x="2575" y="2855"/>
                  </a:cubicBezTo>
                  <a:cubicBezTo>
                    <a:pt x="2325" y="2855"/>
                    <a:pt x="1260" y="2404"/>
                    <a:pt x="1239" y="2357"/>
                  </a:cubicBezTo>
                  <a:cubicBezTo>
                    <a:pt x="1213" y="2295"/>
                    <a:pt x="881" y="1240"/>
                    <a:pt x="655" y="519"/>
                  </a:cubicBezTo>
                  <a:cubicBezTo>
                    <a:pt x="534" y="135"/>
                    <a:pt x="420" y="1"/>
                    <a:pt x="32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2398;p73">
              <a:extLst>
                <a:ext uri="{FF2B5EF4-FFF2-40B4-BE49-F238E27FC236}">
                  <a16:creationId xmlns:a16="http://schemas.microsoft.com/office/drawing/2014/main" id="{4A22D4AD-8225-BA99-3ED4-99AF9A1BCF26}"/>
                </a:ext>
              </a:extLst>
            </p:cNvPr>
            <p:cNvSpPr/>
            <p:nvPr/>
          </p:nvSpPr>
          <p:spPr>
            <a:xfrm>
              <a:off x="6423841" y="2352323"/>
              <a:ext cx="514981" cy="305567"/>
            </a:xfrm>
            <a:custGeom>
              <a:avLst/>
              <a:gdLst/>
              <a:ahLst/>
              <a:cxnLst/>
              <a:rect l="l" t="t" r="r" b="b"/>
              <a:pathLst>
                <a:path w="2619" h="1554" extrusionOk="0">
                  <a:moveTo>
                    <a:pt x="285" y="1"/>
                  </a:moveTo>
                  <a:lnTo>
                    <a:pt x="0" y="1287"/>
                  </a:lnTo>
                  <a:cubicBezTo>
                    <a:pt x="372" y="1402"/>
                    <a:pt x="810" y="1554"/>
                    <a:pt x="1246" y="1554"/>
                  </a:cubicBezTo>
                  <a:cubicBezTo>
                    <a:pt x="1374" y="1554"/>
                    <a:pt x="1502" y="1541"/>
                    <a:pt x="1628" y="1510"/>
                  </a:cubicBezTo>
                  <a:cubicBezTo>
                    <a:pt x="1687" y="1495"/>
                    <a:pt x="1744" y="1462"/>
                    <a:pt x="1785" y="1415"/>
                  </a:cubicBezTo>
                  <a:cubicBezTo>
                    <a:pt x="2034" y="1359"/>
                    <a:pt x="2082" y="1222"/>
                    <a:pt x="2082" y="1222"/>
                  </a:cubicBezTo>
                  <a:cubicBezTo>
                    <a:pt x="2298" y="1101"/>
                    <a:pt x="2328" y="955"/>
                    <a:pt x="2328" y="955"/>
                  </a:cubicBezTo>
                  <a:cubicBezTo>
                    <a:pt x="2328" y="955"/>
                    <a:pt x="2618" y="887"/>
                    <a:pt x="2606" y="706"/>
                  </a:cubicBezTo>
                  <a:cubicBezTo>
                    <a:pt x="2601" y="604"/>
                    <a:pt x="2498" y="585"/>
                    <a:pt x="2363" y="585"/>
                  </a:cubicBezTo>
                  <a:cubicBezTo>
                    <a:pt x="2287" y="585"/>
                    <a:pt x="2201" y="591"/>
                    <a:pt x="2116" y="591"/>
                  </a:cubicBezTo>
                  <a:cubicBezTo>
                    <a:pt x="2047" y="591"/>
                    <a:pt x="1978" y="587"/>
                    <a:pt x="1916" y="573"/>
                  </a:cubicBezTo>
                  <a:cubicBezTo>
                    <a:pt x="1299" y="434"/>
                    <a:pt x="460" y="60"/>
                    <a:pt x="285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2399;p73">
              <a:extLst>
                <a:ext uri="{FF2B5EF4-FFF2-40B4-BE49-F238E27FC236}">
                  <a16:creationId xmlns:a16="http://schemas.microsoft.com/office/drawing/2014/main" id="{28E45DD0-B325-8709-58D5-80A83D888FD4}"/>
                </a:ext>
              </a:extLst>
            </p:cNvPr>
            <p:cNvSpPr/>
            <p:nvPr/>
          </p:nvSpPr>
          <p:spPr>
            <a:xfrm>
              <a:off x="6650559" y="2525556"/>
              <a:ext cx="231043" cy="25562"/>
            </a:xfrm>
            <a:custGeom>
              <a:avLst/>
              <a:gdLst/>
              <a:ahLst/>
              <a:cxnLst/>
              <a:rect l="l" t="t" r="r" b="b"/>
              <a:pathLst>
                <a:path w="1175" h="130" extrusionOk="0">
                  <a:moveTo>
                    <a:pt x="13" y="0"/>
                  </a:moveTo>
                  <a:cubicBezTo>
                    <a:pt x="7" y="0"/>
                    <a:pt x="1" y="6"/>
                    <a:pt x="10" y="9"/>
                  </a:cubicBezTo>
                  <a:cubicBezTo>
                    <a:pt x="240" y="90"/>
                    <a:pt x="480" y="129"/>
                    <a:pt x="721" y="129"/>
                  </a:cubicBezTo>
                  <a:cubicBezTo>
                    <a:pt x="871" y="129"/>
                    <a:pt x="1021" y="114"/>
                    <a:pt x="1169" y="83"/>
                  </a:cubicBezTo>
                  <a:cubicBezTo>
                    <a:pt x="1172" y="80"/>
                    <a:pt x="1172" y="80"/>
                    <a:pt x="1172" y="77"/>
                  </a:cubicBezTo>
                  <a:cubicBezTo>
                    <a:pt x="1175" y="74"/>
                    <a:pt x="1172" y="71"/>
                    <a:pt x="1169" y="71"/>
                  </a:cubicBezTo>
                  <a:cubicBezTo>
                    <a:pt x="1015" y="90"/>
                    <a:pt x="861" y="97"/>
                    <a:pt x="705" y="97"/>
                  </a:cubicBezTo>
                  <a:cubicBezTo>
                    <a:pt x="657" y="97"/>
                    <a:pt x="609" y="97"/>
                    <a:pt x="561" y="95"/>
                  </a:cubicBezTo>
                  <a:cubicBezTo>
                    <a:pt x="377" y="74"/>
                    <a:pt x="193" y="45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2400;p73">
              <a:extLst>
                <a:ext uri="{FF2B5EF4-FFF2-40B4-BE49-F238E27FC236}">
                  <a16:creationId xmlns:a16="http://schemas.microsoft.com/office/drawing/2014/main" id="{9EE387C0-BB70-FEE2-562E-735AD788BE95}"/>
                </a:ext>
              </a:extLst>
            </p:cNvPr>
            <p:cNvSpPr/>
            <p:nvPr/>
          </p:nvSpPr>
          <p:spPr>
            <a:xfrm>
              <a:off x="6623227" y="2591428"/>
              <a:ext cx="210593" cy="18483"/>
            </a:xfrm>
            <a:custGeom>
              <a:avLst/>
              <a:gdLst/>
              <a:ahLst/>
              <a:cxnLst/>
              <a:rect l="l" t="t" r="r" b="b"/>
              <a:pathLst>
                <a:path w="1071" h="94" extrusionOk="0">
                  <a:moveTo>
                    <a:pt x="1068" y="0"/>
                  </a:moveTo>
                  <a:cubicBezTo>
                    <a:pt x="811" y="47"/>
                    <a:pt x="605" y="62"/>
                    <a:pt x="439" y="62"/>
                  </a:cubicBezTo>
                  <a:cubicBezTo>
                    <a:pt x="247" y="62"/>
                    <a:pt x="110" y="41"/>
                    <a:pt x="12" y="27"/>
                  </a:cubicBezTo>
                  <a:cubicBezTo>
                    <a:pt x="0" y="27"/>
                    <a:pt x="0" y="33"/>
                    <a:pt x="12" y="33"/>
                  </a:cubicBezTo>
                  <a:cubicBezTo>
                    <a:pt x="170" y="73"/>
                    <a:pt x="331" y="94"/>
                    <a:pt x="493" y="94"/>
                  </a:cubicBezTo>
                  <a:cubicBezTo>
                    <a:pt x="686" y="94"/>
                    <a:pt x="880" y="64"/>
                    <a:pt x="1068" y="6"/>
                  </a:cubicBezTo>
                  <a:cubicBezTo>
                    <a:pt x="1071" y="3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2401;p73">
              <a:extLst>
                <a:ext uri="{FF2B5EF4-FFF2-40B4-BE49-F238E27FC236}">
                  <a16:creationId xmlns:a16="http://schemas.microsoft.com/office/drawing/2014/main" id="{FFD7A28D-C553-3C6E-278D-F9976CFD64E9}"/>
                </a:ext>
              </a:extLst>
            </p:cNvPr>
            <p:cNvSpPr/>
            <p:nvPr/>
          </p:nvSpPr>
          <p:spPr>
            <a:xfrm>
              <a:off x="6609266" y="2630361"/>
              <a:ext cx="165171" cy="13371"/>
            </a:xfrm>
            <a:custGeom>
              <a:avLst/>
              <a:gdLst/>
              <a:ahLst/>
              <a:cxnLst/>
              <a:rect l="l" t="t" r="r" b="b"/>
              <a:pathLst>
                <a:path w="840" h="68" extrusionOk="0">
                  <a:moveTo>
                    <a:pt x="839" y="1"/>
                  </a:moveTo>
                  <a:cubicBezTo>
                    <a:pt x="639" y="27"/>
                    <a:pt x="486" y="42"/>
                    <a:pt x="324" y="42"/>
                  </a:cubicBezTo>
                  <a:cubicBezTo>
                    <a:pt x="228" y="42"/>
                    <a:pt x="128" y="37"/>
                    <a:pt x="12" y="25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0" y="24"/>
                    <a:pt x="1" y="34"/>
                    <a:pt x="9" y="34"/>
                  </a:cubicBezTo>
                  <a:cubicBezTo>
                    <a:pt x="162" y="54"/>
                    <a:pt x="275" y="68"/>
                    <a:pt x="388" y="68"/>
                  </a:cubicBezTo>
                  <a:cubicBezTo>
                    <a:pt x="517" y="68"/>
                    <a:pt x="647" y="50"/>
                    <a:pt x="839" y="4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402;p73">
              <a:extLst>
                <a:ext uri="{FF2B5EF4-FFF2-40B4-BE49-F238E27FC236}">
                  <a16:creationId xmlns:a16="http://schemas.microsoft.com/office/drawing/2014/main" id="{1CF3E523-CC65-4D80-CA8C-044A3D4CD3AA}"/>
                </a:ext>
              </a:extLst>
            </p:cNvPr>
            <p:cNvSpPr/>
            <p:nvPr/>
          </p:nvSpPr>
          <p:spPr>
            <a:xfrm>
              <a:off x="6480865" y="2314176"/>
              <a:ext cx="358461" cy="108345"/>
            </a:xfrm>
            <a:custGeom>
              <a:avLst/>
              <a:gdLst/>
              <a:ahLst/>
              <a:cxnLst/>
              <a:rect l="l" t="t" r="r" b="b"/>
              <a:pathLst>
                <a:path w="1823" h="551" extrusionOk="0">
                  <a:moveTo>
                    <a:pt x="790" y="1"/>
                  </a:moveTo>
                  <a:cubicBezTo>
                    <a:pt x="742" y="1"/>
                    <a:pt x="700" y="3"/>
                    <a:pt x="668" y="8"/>
                  </a:cubicBezTo>
                  <a:cubicBezTo>
                    <a:pt x="407" y="44"/>
                    <a:pt x="1" y="195"/>
                    <a:pt x="1" y="195"/>
                  </a:cubicBezTo>
                  <a:cubicBezTo>
                    <a:pt x="167" y="254"/>
                    <a:pt x="564" y="435"/>
                    <a:pt x="896" y="551"/>
                  </a:cubicBezTo>
                  <a:cubicBezTo>
                    <a:pt x="822" y="500"/>
                    <a:pt x="849" y="462"/>
                    <a:pt x="1006" y="453"/>
                  </a:cubicBezTo>
                  <a:cubicBezTo>
                    <a:pt x="1014" y="452"/>
                    <a:pt x="1023" y="452"/>
                    <a:pt x="1033" y="452"/>
                  </a:cubicBezTo>
                  <a:cubicBezTo>
                    <a:pt x="1112" y="452"/>
                    <a:pt x="1253" y="464"/>
                    <a:pt x="1394" y="464"/>
                  </a:cubicBezTo>
                  <a:cubicBezTo>
                    <a:pt x="1598" y="464"/>
                    <a:pt x="1801" y="439"/>
                    <a:pt x="1809" y="313"/>
                  </a:cubicBezTo>
                  <a:cubicBezTo>
                    <a:pt x="1822" y="118"/>
                    <a:pt x="1136" y="1"/>
                    <a:pt x="790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403;p73">
              <a:extLst>
                <a:ext uri="{FF2B5EF4-FFF2-40B4-BE49-F238E27FC236}">
                  <a16:creationId xmlns:a16="http://schemas.microsoft.com/office/drawing/2014/main" id="{A91BAD2C-B37C-E09B-ED73-3688F107795A}"/>
                </a:ext>
              </a:extLst>
            </p:cNvPr>
            <p:cNvSpPr/>
            <p:nvPr/>
          </p:nvSpPr>
          <p:spPr>
            <a:xfrm>
              <a:off x="5991840" y="1766751"/>
              <a:ext cx="203121" cy="331719"/>
            </a:xfrm>
            <a:custGeom>
              <a:avLst/>
              <a:gdLst/>
              <a:ahLst/>
              <a:cxnLst/>
              <a:rect l="l" t="t" r="r" b="b"/>
              <a:pathLst>
                <a:path w="1033" h="1687" extrusionOk="0">
                  <a:moveTo>
                    <a:pt x="330" y="1"/>
                  </a:moveTo>
                  <a:cubicBezTo>
                    <a:pt x="230" y="1"/>
                    <a:pt x="150" y="155"/>
                    <a:pt x="101" y="402"/>
                  </a:cubicBezTo>
                  <a:cubicBezTo>
                    <a:pt x="9" y="883"/>
                    <a:pt x="0" y="1686"/>
                    <a:pt x="0" y="1686"/>
                  </a:cubicBezTo>
                  <a:lnTo>
                    <a:pt x="1032" y="1645"/>
                  </a:lnTo>
                  <a:cubicBezTo>
                    <a:pt x="931" y="1241"/>
                    <a:pt x="807" y="847"/>
                    <a:pt x="659" y="459"/>
                  </a:cubicBezTo>
                  <a:cubicBezTo>
                    <a:pt x="537" y="137"/>
                    <a:pt x="424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404;p73">
              <a:extLst>
                <a:ext uri="{FF2B5EF4-FFF2-40B4-BE49-F238E27FC236}">
                  <a16:creationId xmlns:a16="http://schemas.microsoft.com/office/drawing/2014/main" id="{E761B34B-9366-E889-A4BB-F8247788B6CF}"/>
                </a:ext>
              </a:extLst>
            </p:cNvPr>
            <p:cNvSpPr/>
            <p:nvPr/>
          </p:nvSpPr>
          <p:spPr>
            <a:xfrm>
              <a:off x="5990070" y="1916978"/>
              <a:ext cx="206661" cy="182475"/>
            </a:xfrm>
            <a:custGeom>
              <a:avLst/>
              <a:gdLst/>
              <a:ahLst/>
              <a:cxnLst/>
              <a:rect l="l" t="t" r="r" b="b"/>
              <a:pathLst>
                <a:path w="1051" h="928" extrusionOk="0">
                  <a:moveTo>
                    <a:pt x="932" y="670"/>
                  </a:moveTo>
                  <a:cubicBezTo>
                    <a:pt x="857" y="673"/>
                    <a:pt x="780" y="673"/>
                    <a:pt x="709" y="679"/>
                  </a:cubicBezTo>
                  <a:cubicBezTo>
                    <a:pt x="638" y="682"/>
                    <a:pt x="567" y="691"/>
                    <a:pt x="496" y="697"/>
                  </a:cubicBezTo>
                  <a:cubicBezTo>
                    <a:pt x="350" y="706"/>
                    <a:pt x="205" y="723"/>
                    <a:pt x="63" y="744"/>
                  </a:cubicBezTo>
                  <a:cubicBezTo>
                    <a:pt x="57" y="744"/>
                    <a:pt x="60" y="747"/>
                    <a:pt x="60" y="750"/>
                  </a:cubicBezTo>
                  <a:cubicBezTo>
                    <a:pt x="205" y="744"/>
                    <a:pt x="350" y="735"/>
                    <a:pt x="496" y="723"/>
                  </a:cubicBezTo>
                  <a:cubicBezTo>
                    <a:pt x="570" y="718"/>
                    <a:pt x="647" y="712"/>
                    <a:pt x="718" y="706"/>
                  </a:cubicBezTo>
                  <a:cubicBezTo>
                    <a:pt x="789" y="697"/>
                    <a:pt x="860" y="685"/>
                    <a:pt x="932" y="679"/>
                  </a:cubicBezTo>
                  <a:cubicBezTo>
                    <a:pt x="937" y="679"/>
                    <a:pt x="937" y="670"/>
                    <a:pt x="932" y="670"/>
                  </a:cubicBezTo>
                  <a:close/>
                  <a:moveTo>
                    <a:pt x="797" y="1"/>
                  </a:moveTo>
                  <a:cubicBezTo>
                    <a:pt x="796" y="1"/>
                    <a:pt x="795" y="2"/>
                    <a:pt x="795" y="3"/>
                  </a:cubicBezTo>
                  <a:cubicBezTo>
                    <a:pt x="840" y="148"/>
                    <a:pt x="884" y="296"/>
                    <a:pt x="926" y="445"/>
                  </a:cubicBezTo>
                  <a:cubicBezTo>
                    <a:pt x="964" y="590"/>
                    <a:pt x="994" y="741"/>
                    <a:pt x="1044" y="884"/>
                  </a:cubicBezTo>
                  <a:cubicBezTo>
                    <a:pt x="1047" y="886"/>
                    <a:pt x="1047" y="886"/>
                    <a:pt x="1050" y="886"/>
                  </a:cubicBezTo>
                  <a:cubicBezTo>
                    <a:pt x="1029" y="735"/>
                    <a:pt x="997" y="587"/>
                    <a:pt x="946" y="445"/>
                  </a:cubicBezTo>
                  <a:lnTo>
                    <a:pt x="929" y="380"/>
                  </a:lnTo>
                  <a:lnTo>
                    <a:pt x="929" y="279"/>
                  </a:lnTo>
                  <a:cubicBezTo>
                    <a:pt x="926" y="234"/>
                    <a:pt x="923" y="190"/>
                    <a:pt x="914" y="145"/>
                  </a:cubicBezTo>
                  <a:cubicBezTo>
                    <a:pt x="914" y="144"/>
                    <a:pt x="913" y="143"/>
                    <a:pt x="912" y="143"/>
                  </a:cubicBezTo>
                  <a:cubicBezTo>
                    <a:pt x="912" y="143"/>
                    <a:pt x="911" y="144"/>
                    <a:pt x="911" y="145"/>
                  </a:cubicBezTo>
                  <a:cubicBezTo>
                    <a:pt x="911" y="190"/>
                    <a:pt x="908" y="234"/>
                    <a:pt x="911" y="282"/>
                  </a:cubicBezTo>
                  <a:cubicBezTo>
                    <a:pt x="911" y="296"/>
                    <a:pt x="914" y="311"/>
                    <a:pt x="914" y="326"/>
                  </a:cubicBezTo>
                  <a:cubicBezTo>
                    <a:pt x="905" y="288"/>
                    <a:pt x="893" y="255"/>
                    <a:pt x="881" y="216"/>
                  </a:cubicBezTo>
                  <a:cubicBezTo>
                    <a:pt x="854" y="145"/>
                    <a:pt x="828" y="74"/>
                    <a:pt x="798" y="3"/>
                  </a:cubicBezTo>
                  <a:cubicBezTo>
                    <a:pt x="798" y="2"/>
                    <a:pt x="797" y="1"/>
                    <a:pt x="797" y="1"/>
                  </a:cubicBezTo>
                  <a:close/>
                  <a:moveTo>
                    <a:pt x="57" y="15"/>
                  </a:moveTo>
                  <a:lnTo>
                    <a:pt x="57" y="15"/>
                  </a:lnTo>
                  <a:cubicBezTo>
                    <a:pt x="42" y="89"/>
                    <a:pt x="36" y="166"/>
                    <a:pt x="27" y="240"/>
                  </a:cubicBezTo>
                  <a:cubicBezTo>
                    <a:pt x="18" y="317"/>
                    <a:pt x="15" y="391"/>
                    <a:pt x="9" y="468"/>
                  </a:cubicBezTo>
                  <a:cubicBezTo>
                    <a:pt x="6" y="543"/>
                    <a:pt x="1" y="620"/>
                    <a:pt x="1" y="694"/>
                  </a:cubicBezTo>
                  <a:lnTo>
                    <a:pt x="1" y="928"/>
                  </a:lnTo>
                  <a:lnTo>
                    <a:pt x="6" y="928"/>
                  </a:lnTo>
                  <a:lnTo>
                    <a:pt x="110" y="919"/>
                  </a:lnTo>
                  <a:lnTo>
                    <a:pt x="13" y="919"/>
                  </a:lnTo>
                  <a:lnTo>
                    <a:pt x="27" y="697"/>
                  </a:lnTo>
                  <a:lnTo>
                    <a:pt x="36" y="468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405;p73">
              <a:extLst>
                <a:ext uri="{FF2B5EF4-FFF2-40B4-BE49-F238E27FC236}">
                  <a16:creationId xmlns:a16="http://schemas.microsoft.com/office/drawing/2014/main" id="{5D194AB8-FCC9-C088-4576-CE43CDB236D9}"/>
                </a:ext>
              </a:extLst>
            </p:cNvPr>
            <p:cNvSpPr/>
            <p:nvPr/>
          </p:nvSpPr>
          <p:spPr>
            <a:xfrm>
              <a:off x="5989480" y="1938411"/>
              <a:ext cx="7865" cy="39916"/>
            </a:xfrm>
            <a:custGeom>
              <a:avLst/>
              <a:gdLst/>
              <a:ahLst/>
              <a:cxnLst/>
              <a:rect l="l" t="t" r="r" b="b"/>
              <a:pathLst>
                <a:path w="40" h="203" extrusionOk="0">
                  <a:moveTo>
                    <a:pt x="12" y="1"/>
                  </a:moveTo>
                  <a:cubicBezTo>
                    <a:pt x="4" y="33"/>
                    <a:pt x="1" y="69"/>
                    <a:pt x="7" y="102"/>
                  </a:cubicBezTo>
                  <a:cubicBezTo>
                    <a:pt x="9" y="119"/>
                    <a:pt x="12" y="137"/>
                    <a:pt x="18" y="152"/>
                  </a:cubicBezTo>
                  <a:cubicBezTo>
                    <a:pt x="24" y="170"/>
                    <a:pt x="30" y="185"/>
                    <a:pt x="39" y="202"/>
                  </a:cubicBezTo>
                  <a:cubicBezTo>
                    <a:pt x="21" y="134"/>
                    <a:pt x="12" y="69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06;p73">
              <a:extLst>
                <a:ext uri="{FF2B5EF4-FFF2-40B4-BE49-F238E27FC236}">
                  <a16:creationId xmlns:a16="http://schemas.microsoft.com/office/drawing/2014/main" id="{BA0B3285-5F32-FB4F-8E2C-42500F033A67}"/>
                </a:ext>
              </a:extLst>
            </p:cNvPr>
            <p:cNvSpPr/>
            <p:nvPr/>
          </p:nvSpPr>
          <p:spPr>
            <a:xfrm>
              <a:off x="6103134" y="1544950"/>
              <a:ext cx="143148" cy="261325"/>
            </a:xfrm>
            <a:custGeom>
              <a:avLst/>
              <a:gdLst/>
              <a:ahLst/>
              <a:cxnLst/>
              <a:rect l="l" t="t" r="r" b="b"/>
              <a:pathLst>
                <a:path w="728" h="1329" extrusionOk="0">
                  <a:moveTo>
                    <a:pt x="137" y="0"/>
                  </a:moveTo>
                  <a:cubicBezTo>
                    <a:pt x="137" y="0"/>
                    <a:pt x="113" y="125"/>
                    <a:pt x="81" y="279"/>
                  </a:cubicBezTo>
                  <a:cubicBezTo>
                    <a:pt x="81" y="285"/>
                    <a:pt x="78" y="294"/>
                    <a:pt x="78" y="300"/>
                  </a:cubicBezTo>
                  <a:cubicBezTo>
                    <a:pt x="78" y="309"/>
                    <a:pt x="72" y="318"/>
                    <a:pt x="72" y="327"/>
                  </a:cubicBezTo>
                  <a:cubicBezTo>
                    <a:pt x="66" y="350"/>
                    <a:pt x="63" y="374"/>
                    <a:pt x="57" y="398"/>
                  </a:cubicBezTo>
                  <a:cubicBezTo>
                    <a:pt x="54" y="421"/>
                    <a:pt x="51" y="430"/>
                    <a:pt x="48" y="448"/>
                  </a:cubicBezTo>
                  <a:cubicBezTo>
                    <a:pt x="45" y="466"/>
                    <a:pt x="39" y="484"/>
                    <a:pt x="39" y="504"/>
                  </a:cubicBezTo>
                  <a:cubicBezTo>
                    <a:pt x="16" y="641"/>
                    <a:pt x="4" y="777"/>
                    <a:pt x="1" y="914"/>
                  </a:cubicBezTo>
                  <a:cubicBezTo>
                    <a:pt x="10" y="967"/>
                    <a:pt x="383" y="1326"/>
                    <a:pt x="629" y="1329"/>
                  </a:cubicBezTo>
                  <a:cubicBezTo>
                    <a:pt x="709" y="1329"/>
                    <a:pt x="594" y="896"/>
                    <a:pt x="594" y="896"/>
                  </a:cubicBezTo>
                  <a:lnTo>
                    <a:pt x="603" y="863"/>
                  </a:lnTo>
                  <a:lnTo>
                    <a:pt x="727" y="419"/>
                  </a:lnTo>
                  <a:lnTo>
                    <a:pt x="211" y="5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407;p73">
              <a:extLst>
                <a:ext uri="{FF2B5EF4-FFF2-40B4-BE49-F238E27FC236}">
                  <a16:creationId xmlns:a16="http://schemas.microsoft.com/office/drawing/2014/main" id="{388E8093-EB60-2AC7-F78E-DD27A580C855}"/>
                </a:ext>
              </a:extLst>
            </p:cNvPr>
            <p:cNvSpPr/>
            <p:nvPr/>
          </p:nvSpPr>
          <p:spPr>
            <a:xfrm>
              <a:off x="6119454" y="1544950"/>
              <a:ext cx="127418" cy="169890"/>
            </a:xfrm>
            <a:custGeom>
              <a:avLst/>
              <a:gdLst/>
              <a:ahLst/>
              <a:cxnLst/>
              <a:rect l="l" t="t" r="r" b="b"/>
              <a:pathLst>
                <a:path w="648" h="864" extrusionOk="0">
                  <a:moveTo>
                    <a:pt x="57" y="0"/>
                  </a:moveTo>
                  <a:cubicBezTo>
                    <a:pt x="57" y="0"/>
                    <a:pt x="30" y="125"/>
                    <a:pt x="1" y="279"/>
                  </a:cubicBezTo>
                  <a:cubicBezTo>
                    <a:pt x="81" y="540"/>
                    <a:pt x="271" y="754"/>
                    <a:pt x="520" y="863"/>
                  </a:cubicBezTo>
                  <a:lnTo>
                    <a:pt x="647" y="419"/>
                  </a:lnTo>
                  <a:lnTo>
                    <a:pt x="131" y="5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408;p73">
              <a:extLst>
                <a:ext uri="{FF2B5EF4-FFF2-40B4-BE49-F238E27FC236}">
                  <a16:creationId xmlns:a16="http://schemas.microsoft.com/office/drawing/2014/main" id="{4F873DC6-CC8A-D6F8-F486-E4FA46697367}"/>
                </a:ext>
              </a:extLst>
            </p:cNvPr>
            <p:cNvSpPr/>
            <p:nvPr/>
          </p:nvSpPr>
          <p:spPr>
            <a:xfrm>
              <a:off x="6055352" y="1303092"/>
              <a:ext cx="345287" cy="373602"/>
            </a:xfrm>
            <a:custGeom>
              <a:avLst/>
              <a:gdLst/>
              <a:ahLst/>
              <a:cxnLst/>
              <a:rect l="l" t="t" r="r" b="b"/>
              <a:pathLst>
                <a:path w="1756" h="1900" extrusionOk="0">
                  <a:moveTo>
                    <a:pt x="852" y="1"/>
                  </a:moveTo>
                  <a:cubicBezTo>
                    <a:pt x="796" y="1"/>
                    <a:pt x="741" y="7"/>
                    <a:pt x="688" y="18"/>
                  </a:cubicBezTo>
                  <a:cubicBezTo>
                    <a:pt x="330" y="95"/>
                    <a:pt x="1" y="409"/>
                    <a:pt x="211" y="1192"/>
                  </a:cubicBezTo>
                  <a:cubicBezTo>
                    <a:pt x="377" y="1803"/>
                    <a:pt x="739" y="1899"/>
                    <a:pt x="965" y="1899"/>
                  </a:cubicBezTo>
                  <a:cubicBezTo>
                    <a:pt x="1030" y="1899"/>
                    <a:pt x="1084" y="1892"/>
                    <a:pt x="1118" y="1886"/>
                  </a:cubicBezTo>
                  <a:cubicBezTo>
                    <a:pt x="1290" y="1859"/>
                    <a:pt x="1756" y="1690"/>
                    <a:pt x="1625" y="890"/>
                  </a:cubicBezTo>
                  <a:cubicBezTo>
                    <a:pt x="1517" y="205"/>
                    <a:pt x="1172" y="1"/>
                    <a:pt x="852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409;p73">
              <a:extLst>
                <a:ext uri="{FF2B5EF4-FFF2-40B4-BE49-F238E27FC236}">
                  <a16:creationId xmlns:a16="http://schemas.microsoft.com/office/drawing/2014/main" id="{9910B9BB-0351-0B13-397B-F476CF505011}"/>
                </a:ext>
              </a:extLst>
            </p:cNvPr>
            <p:cNvSpPr/>
            <p:nvPr/>
          </p:nvSpPr>
          <p:spPr>
            <a:xfrm>
              <a:off x="6054762" y="1283428"/>
              <a:ext cx="319135" cy="243038"/>
            </a:xfrm>
            <a:custGeom>
              <a:avLst/>
              <a:gdLst/>
              <a:ahLst/>
              <a:cxnLst/>
              <a:rect l="l" t="t" r="r" b="b"/>
              <a:pathLst>
                <a:path w="1623" h="1236" extrusionOk="0">
                  <a:moveTo>
                    <a:pt x="818" y="1"/>
                  </a:moveTo>
                  <a:cubicBezTo>
                    <a:pt x="575" y="1"/>
                    <a:pt x="369" y="113"/>
                    <a:pt x="220" y="290"/>
                  </a:cubicBezTo>
                  <a:cubicBezTo>
                    <a:pt x="96" y="370"/>
                    <a:pt x="15" y="506"/>
                    <a:pt x="13" y="654"/>
                  </a:cubicBezTo>
                  <a:cubicBezTo>
                    <a:pt x="1" y="909"/>
                    <a:pt x="142" y="1236"/>
                    <a:pt x="220" y="1236"/>
                  </a:cubicBezTo>
                  <a:cubicBezTo>
                    <a:pt x="221" y="1236"/>
                    <a:pt x="222" y="1236"/>
                    <a:pt x="223" y="1236"/>
                  </a:cubicBezTo>
                  <a:cubicBezTo>
                    <a:pt x="416" y="1224"/>
                    <a:pt x="392" y="918"/>
                    <a:pt x="392" y="918"/>
                  </a:cubicBezTo>
                  <a:cubicBezTo>
                    <a:pt x="392" y="918"/>
                    <a:pt x="608" y="883"/>
                    <a:pt x="597" y="527"/>
                  </a:cubicBezTo>
                  <a:lnTo>
                    <a:pt x="597" y="527"/>
                  </a:lnTo>
                  <a:cubicBezTo>
                    <a:pt x="694" y="666"/>
                    <a:pt x="849" y="749"/>
                    <a:pt x="1018" y="755"/>
                  </a:cubicBezTo>
                  <a:cubicBezTo>
                    <a:pt x="1018" y="755"/>
                    <a:pt x="1019" y="755"/>
                    <a:pt x="1019" y="755"/>
                  </a:cubicBezTo>
                  <a:cubicBezTo>
                    <a:pt x="1065" y="755"/>
                    <a:pt x="941" y="668"/>
                    <a:pt x="884" y="630"/>
                  </a:cubicBezTo>
                  <a:lnTo>
                    <a:pt x="884" y="630"/>
                  </a:lnTo>
                  <a:cubicBezTo>
                    <a:pt x="941" y="665"/>
                    <a:pt x="1087" y="737"/>
                    <a:pt x="1306" y="737"/>
                  </a:cubicBezTo>
                  <a:cubicBezTo>
                    <a:pt x="1390" y="737"/>
                    <a:pt x="1485" y="726"/>
                    <a:pt x="1590" y="699"/>
                  </a:cubicBezTo>
                  <a:cubicBezTo>
                    <a:pt x="1622" y="690"/>
                    <a:pt x="1516" y="204"/>
                    <a:pt x="1136" y="62"/>
                  </a:cubicBezTo>
                  <a:cubicBezTo>
                    <a:pt x="1025" y="20"/>
                    <a:pt x="918" y="1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410;p73">
              <a:extLst>
                <a:ext uri="{FF2B5EF4-FFF2-40B4-BE49-F238E27FC236}">
                  <a16:creationId xmlns:a16="http://schemas.microsoft.com/office/drawing/2014/main" id="{510DCDDE-EB3B-0A0D-59D0-D7857571B135}"/>
                </a:ext>
              </a:extLst>
            </p:cNvPr>
            <p:cNvSpPr/>
            <p:nvPr/>
          </p:nvSpPr>
          <p:spPr>
            <a:xfrm>
              <a:off x="6041981" y="1499134"/>
              <a:ext cx="93990" cy="96350"/>
            </a:xfrm>
            <a:custGeom>
              <a:avLst/>
              <a:gdLst/>
              <a:ahLst/>
              <a:cxnLst/>
              <a:rect l="l" t="t" r="r" b="b"/>
              <a:pathLst>
                <a:path w="478" h="490" extrusionOk="0">
                  <a:moveTo>
                    <a:pt x="157" y="1"/>
                  </a:moveTo>
                  <a:cubicBezTo>
                    <a:pt x="140" y="1"/>
                    <a:pt x="124" y="5"/>
                    <a:pt x="110" y="14"/>
                  </a:cubicBezTo>
                  <a:cubicBezTo>
                    <a:pt x="0" y="85"/>
                    <a:pt x="164" y="441"/>
                    <a:pt x="300" y="483"/>
                  </a:cubicBezTo>
                  <a:cubicBezTo>
                    <a:pt x="315" y="487"/>
                    <a:pt x="330" y="490"/>
                    <a:pt x="345" y="490"/>
                  </a:cubicBezTo>
                  <a:cubicBezTo>
                    <a:pt x="401" y="490"/>
                    <a:pt x="454" y="456"/>
                    <a:pt x="475" y="399"/>
                  </a:cubicBezTo>
                  <a:cubicBezTo>
                    <a:pt x="475" y="397"/>
                    <a:pt x="478" y="397"/>
                    <a:pt x="478" y="394"/>
                  </a:cubicBezTo>
                  <a:lnTo>
                    <a:pt x="416" y="180"/>
                  </a:lnTo>
                  <a:cubicBezTo>
                    <a:pt x="416" y="180"/>
                    <a:pt x="268" y="1"/>
                    <a:pt x="15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0" name="Google Shape;2411;p73">
              <a:extLst>
                <a:ext uri="{FF2B5EF4-FFF2-40B4-BE49-F238E27FC236}">
                  <a16:creationId xmlns:a16="http://schemas.microsoft.com/office/drawing/2014/main" id="{17E34E6F-6013-B2A0-289D-D0DE9CDA8A7B}"/>
                </a:ext>
              </a:extLst>
            </p:cNvPr>
            <p:cNvGrpSpPr/>
            <p:nvPr/>
          </p:nvGrpSpPr>
          <p:grpSpPr>
            <a:xfrm>
              <a:off x="6073442" y="1439948"/>
              <a:ext cx="285904" cy="158289"/>
              <a:chOff x="6073442" y="1545773"/>
              <a:chExt cx="285904" cy="158289"/>
            </a:xfrm>
          </p:grpSpPr>
          <p:sp>
            <p:nvSpPr>
              <p:cNvPr id="1992" name="Google Shape;2412;p73">
                <a:extLst>
                  <a:ext uri="{FF2B5EF4-FFF2-40B4-BE49-F238E27FC236}">
                    <a16:creationId xmlns:a16="http://schemas.microsoft.com/office/drawing/2014/main" id="{80977953-DBEA-1F59-F033-D41748D1B2FE}"/>
                  </a:ext>
                </a:extLst>
              </p:cNvPr>
              <p:cNvSpPr/>
              <p:nvPr/>
            </p:nvSpPr>
            <p:spPr>
              <a:xfrm>
                <a:off x="6073442" y="1627375"/>
                <a:ext cx="48765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02" extrusionOk="0">
                    <a:moveTo>
                      <a:pt x="1" y="1"/>
                    </a:moveTo>
                    <a:lnTo>
                      <a:pt x="1" y="4"/>
                    </a:lnTo>
                    <a:cubicBezTo>
                      <a:pt x="95" y="36"/>
                      <a:pt x="155" y="119"/>
                      <a:pt x="193" y="208"/>
                    </a:cubicBezTo>
                    <a:cubicBezTo>
                      <a:pt x="179" y="187"/>
                      <a:pt x="156" y="175"/>
                      <a:pt x="133" y="175"/>
                    </a:cubicBezTo>
                    <a:cubicBezTo>
                      <a:pt x="118" y="175"/>
                      <a:pt x="102" y="180"/>
                      <a:pt x="89" y="191"/>
                    </a:cubicBezTo>
                    <a:cubicBezTo>
                      <a:pt x="87" y="191"/>
                      <a:pt x="84" y="194"/>
                      <a:pt x="81" y="197"/>
                    </a:cubicBezTo>
                    <a:cubicBezTo>
                      <a:pt x="78" y="197"/>
                      <a:pt x="81" y="202"/>
                      <a:pt x="84" y="202"/>
                    </a:cubicBezTo>
                    <a:cubicBezTo>
                      <a:pt x="94" y="198"/>
                      <a:pt x="105" y="195"/>
                      <a:pt x="116" y="195"/>
                    </a:cubicBezTo>
                    <a:cubicBezTo>
                      <a:pt x="139" y="195"/>
                      <a:pt x="162" y="206"/>
                      <a:pt x="178" y="226"/>
                    </a:cubicBezTo>
                    <a:cubicBezTo>
                      <a:pt x="196" y="247"/>
                      <a:pt x="214" y="271"/>
                      <a:pt x="229" y="297"/>
                    </a:cubicBezTo>
                    <a:cubicBezTo>
                      <a:pt x="231" y="300"/>
                      <a:pt x="233" y="301"/>
                      <a:pt x="236" y="301"/>
                    </a:cubicBezTo>
                    <a:cubicBezTo>
                      <a:pt x="242" y="301"/>
                      <a:pt x="248" y="295"/>
                      <a:pt x="244" y="288"/>
                    </a:cubicBezTo>
                    <a:cubicBezTo>
                      <a:pt x="235" y="164"/>
                      <a:pt x="128" y="4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2413;p73">
                <a:extLst>
                  <a:ext uri="{FF2B5EF4-FFF2-40B4-BE49-F238E27FC236}">
                    <a16:creationId xmlns:a16="http://schemas.microsoft.com/office/drawing/2014/main" id="{A4B08302-5277-1EEF-832B-768FE08B145E}"/>
                  </a:ext>
                </a:extLst>
              </p:cNvPr>
              <p:cNvSpPr/>
              <p:nvPr/>
            </p:nvSpPr>
            <p:spPr>
              <a:xfrm>
                <a:off x="6321789" y="1551279"/>
                <a:ext cx="31658" cy="1632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83" extrusionOk="0">
                    <a:moveTo>
                      <a:pt x="60" y="1"/>
                    </a:moveTo>
                    <a:cubicBezTo>
                      <a:pt x="40" y="1"/>
                      <a:pt x="21" y="10"/>
                      <a:pt x="6" y="26"/>
                    </a:cubicBezTo>
                    <a:cubicBezTo>
                      <a:pt x="1" y="35"/>
                      <a:pt x="1" y="50"/>
                      <a:pt x="9" y="59"/>
                    </a:cubicBezTo>
                    <a:cubicBezTo>
                      <a:pt x="24" y="71"/>
                      <a:pt x="45" y="77"/>
                      <a:pt x="66" y="77"/>
                    </a:cubicBezTo>
                    <a:cubicBezTo>
                      <a:pt x="84" y="80"/>
                      <a:pt x="101" y="83"/>
                      <a:pt x="122" y="83"/>
                    </a:cubicBezTo>
                    <a:cubicBezTo>
                      <a:pt x="146" y="83"/>
                      <a:pt x="161" y="53"/>
                      <a:pt x="143" y="32"/>
                    </a:cubicBezTo>
                    <a:cubicBezTo>
                      <a:pt x="125" y="14"/>
                      <a:pt x="101" y="2"/>
                      <a:pt x="75" y="2"/>
                    </a:cubicBezTo>
                    <a:cubicBezTo>
                      <a:pt x="70" y="1"/>
                      <a:pt x="65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2414;p73">
                <a:extLst>
                  <a:ext uri="{FF2B5EF4-FFF2-40B4-BE49-F238E27FC236}">
                    <a16:creationId xmlns:a16="http://schemas.microsoft.com/office/drawing/2014/main" id="{8B61CF68-7F5D-3170-0D12-6E69E0C80B91}"/>
                  </a:ext>
                </a:extLst>
              </p:cNvPr>
              <p:cNvSpPr/>
              <p:nvPr/>
            </p:nvSpPr>
            <p:spPr>
              <a:xfrm>
                <a:off x="6228782" y="1560717"/>
                <a:ext cx="30871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1" extrusionOk="0">
                    <a:moveTo>
                      <a:pt x="103" y="1"/>
                    </a:moveTo>
                    <a:cubicBezTo>
                      <a:pt x="93" y="1"/>
                      <a:pt x="83" y="3"/>
                      <a:pt x="73" y="8"/>
                    </a:cubicBezTo>
                    <a:cubicBezTo>
                      <a:pt x="50" y="14"/>
                      <a:pt x="26" y="32"/>
                      <a:pt x="14" y="52"/>
                    </a:cubicBezTo>
                    <a:cubicBezTo>
                      <a:pt x="0" y="74"/>
                      <a:pt x="19" y="100"/>
                      <a:pt x="40" y="100"/>
                    </a:cubicBezTo>
                    <a:cubicBezTo>
                      <a:pt x="42" y="100"/>
                      <a:pt x="45" y="100"/>
                      <a:pt x="47" y="100"/>
                    </a:cubicBezTo>
                    <a:cubicBezTo>
                      <a:pt x="64" y="94"/>
                      <a:pt x="82" y="88"/>
                      <a:pt x="100" y="79"/>
                    </a:cubicBezTo>
                    <a:cubicBezTo>
                      <a:pt x="118" y="76"/>
                      <a:pt x="139" y="64"/>
                      <a:pt x="150" y="49"/>
                    </a:cubicBezTo>
                    <a:cubicBezTo>
                      <a:pt x="156" y="37"/>
                      <a:pt x="156" y="26"/>
                      <a:pt x="147" y="17"/>
                    </a:cubicBezTo>
                    <a:cubicBezTo>
                      <a:pt x="133" y="6"/>
                      <a:pt x="118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2415;p73">
                <a:extLst>
                  <a:ext uri="{FF2B5EF4-FFF2-40B4-BE49-F238E27FC236}">
                    <a16:creationId xmlns:a16="http://schemas.microsoft.com/office/drawing/2014/main" id="{A3AD93CC-016E-DDC0-7ED4-64A1A22D64CD}"/>
                  </a:ext>
                </a:extLst>
              </p:cNvPr>
              <p:cNvSpPr/>
              <p:nvPr/>
            </p:nvSpPr>
            <p:spPr>
              <a:xfrm>
                <a:off x="6255917" y="1606532"/>
                <a:ext cx="12388" cy="2988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52" extrusionOk="0">
                    <a:moveTo>
                      <a:pt x="45" y="0"/>
                    </a:moveTo>
                    <a:cubicBezTo>
                      <a:pt x="45" y="0"/>
                      <a:pt x="39" y="3"/>
                      <a:pt x="39" y="6"/>
                    </a:cubicBezTo>
                    <a:cubicBezTo>
                      <a:pt x="48" y="59"/>
                      <a:pt x="48" y="125"/>
                      <a:pt x="1" y="148"/>
                    </a:cubicBezTo>
                    <a:lnTo>
                      <a:pt x="1" y="151"/>
                    </a:lnTo>
                    <a:cubicBezTo>
                      <a:pt x="63" y="139"/>
                      <a:pt x="60" y="51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2416;p73">
                <a:extLst>
                  <a:ext uri="{FF2B5EF4-FFF2-40B4-BE49-F238E27FC236}">
                    <a16:creationId xmlns:a16="http://schemas.microsoft.com/office/drawing/2014/main" id="{8CF91F28-3AAF-9994-108D-8C429BD302EE}"/>
                  </a:ext>
                </a:extLst>
              </p:cNvPr>
              <p:cNvSpPr/>
              <p:nvPr/>
            </p:nvSpPr>
            <p:spPr>
              <a:xfrm>
                <a:off x="6236254" y="1596504"/>
                <a:ext cx="34804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9" extrusionOk="0">
                    <a:moveTo>
                      <a:pt x="91" y="1"/>
                    </a:moveTo>
                    <a:cubicBezTo>
                      <a:pt x="90" y="1"/>
                      <a:pt x="89" y="1"/>
                      <a:pt x="89" y="1"/>
                    </a:cubicBezTo>
                    <a:cubicBezTo>
                      <a:pt x="0" y="4"/>
                      <a:pt x="14" y="179"/>
                      <a:pt x="93" y="179"/>
                    </a:cubicBezTo>
                    <a:cubicBezTo>
                      <a:pt x="93" y="179"/>
                      <a:pt x="94" y="179"/>
                      <a:pt x="95" y="179"/>
                    </a:cubicBezTo>
                    <a:cubicBezTo>
                      <a:pt x="177" y="173"/>
                      <a:pt x="163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2417;p73">
                <a:extLst>
                  <a:ext uri="{FF2B5EF4-FFF2-40B4-BE49-F238E27FC236}">
                    <a16:creationId xmlns:a16="http://schemas.microsoft.com/office/drawing/2014/main" id="{EE09C0B2-B779-4A40-68EF-D73D8B9D9AC6}"/>
                  </a:ext>
                </a:extLst>
              </p:cNvPr>
              <p:cNvSpPr/>
              <p:nvPr/>
            </p:nvSpPr>
            <p:spPr>
              <a:xfrm>
                <a:off x="6225046" y="1598470"/>
                <a:ext cx="23989" cy="1514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7" extrusionOk="0">
                    <a:moveTo>
                      <a:pt x="114" y="1"/>
                    </a:moveTo>
                    <a:cubicBezTo>
                      <a:pt x="113" y="1"/>
                      <a:pt x="111" y="1"/>
                      <a:pt x="110" y="3"/>
                    </a:cubicBezTo>
                    <a:cubicBezTo>
                      <a:pt x="95" y="14"/>
                      <a:pt x="83" y="32"/>
                      <a:pt x="63" y="35"/>
                    </a:cubicBezTo>
                    <a:cubicBezTo>
                      <a:pt x="61" y="35"/>
                      <a:pt x="60" y="36"/>
                      <a:pt x="58" y="36"/>
                    </a:cubicBezTo>
                    <a:cubicBezTo>
                      <a:pt x="41" y="36"/>
                      <a:pt x="23" y="22"/>
                      <a:pt x="9" y="6"/>
                    </a:cubicBezTo>
                    <a:lnTo>
                      <a:pt x="6" y="6"/>
                    </a:lnTo>
                    <a:cubicBezTo>
                      <a:pt x="0" y="41"/>
                      <a:pt x="27" y="71"/>
                      <a:pt x="60" y="77"/>
                    </a:cubicBezTo>
                    <a:cubicBezTo>
                      <a:pt x="98" y="77"/>
                      <a:pt x="116" y="47"/>
                      <a:pt x="122" y="11"/>
                    </a:cubicBezTo>
                    <a:cubicBezTo>
                      <a:pt x="122" y="7"/>
                      <a:pt x="118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2418;p73">
                <a:extLst>
                  <a:ext uri="{FF2B5EF4-FFF2-40B4-BE49-F238E27FC236}">
                    <a16:creationId xmlns:a16="http://schemas.microsoft.com/office/drawing/2014/main" id="{E3B6AEFF-82BA-0988-9892-D338C3098C23}"/>
                  </a:ext>
                </a:extLst>
              </p:cNvPr>
              <p:cNvSpPr/>
              <p:nvPr/>
            </p:nvSpPr>
            <p:spPr>
              <a:xfrm>
                <a:off x="6321789" y="1601223"/>
                <a:ext cx="15927" cy="27529"/>
              </a:xfrm>
              <a:custGeom>
                <a:avLst/>
                <a:gdLst/>
                <a:ahLst/>
                <a:cxnLst/>
                <a:rect l="l" t="t" r="r" b="b"/>
                <a:pathLst>
                  <a:path w="81" h="140" extrusionOk="0">
                    <a:moveTo>
                      <a:pt x="9" y="0"/>
                    </a:moveTo>
                    <a:cubicBezTo>
                      <a:pt x="1" y="54"/>
                      <a:pt x="15" y="137"/>
                      <a:pt x="81" y="140"/>
                    </a:cubicBezTo>
                    <a:lnTo>
                      <a:pt x="81" y="137"/>
                    </a:lnTo>
                    <a:cubicBezTo>
                      <a:pt x="27" y="122"/>
                      <a:pt x="15" y="60"/>
                      <a:pt x="12" y="6"/>
                    </a:cubicBezTo>
                    <a:cubicBezTo>
                      <a:pt x="12" y="3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2419;p73">
                <a:extLst>
                  <a:ext uri="{FF2B5EF4-FFF2-40B4-BE49-F238E27FC236}">
                    <a16:creationId xmlns:a16="http://schemas.microsoft.com/office/drawing/2014/main" id="{75FE0B4E-97E8-3059-06B9-F57E1D133DEA}"/>
                  </a:ext>
                </a:extLst>
              </p:cNvPr>
              <p:cNvSpPr/>
              <p:nvPr/>
            </p:nvSpPr>
            <p:spPr>
              <a:xfrm>
                <a:off x="6318250" y="1588835"/>
                <a:ext cx="34804" cy="35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80" extrusionOk="0">
                    <a:moveTo>
                      <a:pt x="80" y="1"/>
                    </a:moveTo>
                    <a:cubicBezTo>
                      <a:pt x="78" y="1"/>
                      <a:pt x="75" y="1"/>
                      <a:pt x="72" y="1"/>
                    </a:cubicBezTo>
                    <a:cubicBezTo>
                      <a:pt x="0" y="13"/>
                      <a:pt x="15" y="180"/>
                      <a:pt x="91" y="180"/>
                    </a:cubicBezTo>
                    <a:cubicBezTo>
                      <a:pt x="93" y="180"/>
                      <a:pt x="96" y="179"/>
                      <a:pt x="99" y="179"/>
                    </a:cubicBezTo>
                    <a:cubicBezTo>
                      <a:pt x="176" y="168"/>
                      <a:pt x="162" y="1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420;p73">
                <a:extLst>
                  <a:ext uri="{FF2B5EF4-FFF2-40B4-BE49-F238E27FC236}">
                    <a16:creationId xmlns:a16="http://schemas.microsoft.com/office/drawing/2014/main" id="{FD086755-1E3D-26C3-ADA5-64DEFEEB5DFB}"/>
                  </a:ext>
                </a:extLst>
              </p:cNvPr>
              <p:cNvSpPr/>
              <p:nvPr/>
            </p:nvSpPr>
            <p:spPr>
              <a:xfrm>
                <a:off x="6338109" y="1587262"/>
                <a:ext cx="21236" cy="1632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3" extrusionOk="0">
                    <a:moveTo>
                      <a:pt x="98" y="0"/>
                    </a:moveTo>
                    <a:cubicBezTo>
                      <a:pt x="90" y="18"/>
                      <a:pt x="72" y="39"/>
                      <a:pt x="57" y="42"/>
                    </a:cubicBezTo>
                    <a:cubicBezTo>
                      <a:pt x="39" y="42"/>
                      <a:pt x="24" y="27"/>
                      <a:pt x="9" y="18"/>
                    </a:cubicBezTo>
                    <a:cubicBezTo>
                      <a:pt x="9" y="18"/>
                      <a:pt x="8" y="17"/>
                      <a:pt x="7" y="17"/>
                    </a:cubicBezTo>
                    <a:cubicBezTo>
                      <a:pt x="3" y="17"/>
                      <a:pt x="1" y="24"/>
                      <a:pt x="1" y="27"/>
                    </a:cubicBezTo>
                    <a:cubicBezTo>
                      <a:pt x="13" y="58"/>
                      <a:pt x="31" y="82"/>
                      <a:pt x="55" y="82"/>
                    </a:cubicBezTo>
                    <a:cubicBezTo>
                      <a:pt x="58" y="82"/>
                      <a:pt x="62" y="82"/>
                      <a:pt x="66" y="80"/>
                    </a:cubicBezTo>
                    <a:cubicBezTo>
                      <a:pt x="98" y="68"/>
                      <a:pt x="107" y="33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421;p73">
                <a:extLst>
                  <a:ext uri="{FF2B5EF4-FFF2-40B4-BE49-F238E27FC236}">
                    <a16:creationId xmlns:a16="http://schemas.microsoft.com/office/drawing/2014/main" id="{5748DB79-2EEA-283C-BE25-60EE7A8B6A8C}"/>
                  </a:ext>
                </a:extLst>
              </p:cNvPr>
              <p:cNvSpPr/>
              <p:nvPr/>
            </p:nvSpPr>
            <p:spPr>
              <a:xfrm>
                <a:off x="6269878" y="1693640"/>
                <a:ext cx="23006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3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5"/>
                    </a:cubicBezTo>
                    <a:cubicBezTo>
                      <a:pt x="7" y="26"/>
                      <a:pt x="24" y="46"/>
                      <a:pt x="48" y="52"/>
                    </a:cubicBezTo>
                    <a:cubicBezTo>
                      <a:pt x="75" y="52"/>
                      <a:pt x="101" y="40"/>
                      <a:pt x="116" y="20"/>
                    </a:cubicBezTo>
                    <a:lnTo>
                      <a:pt x="116" y="20"/>
                    </a:lnTo>
                    <a:cubicBezTo>
                      <a:pt x="99" y="29"/>
                      <a:pt x="78" y="34"/>
                      <a:pt x="57" y="34"/>
                    </a:cubicBezTo>
                    <a:cubicBezTo>
                      <a:pt x="36" y="34"/>
                      <a:pt x="24" y="17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422;p73">
                <a:extLst>
                  <a:ext uri="{FF2B5EF4-FFF2-40B4-BE49-F238E27FC236}">
                    <a16:creationId xmlns:a16="http://schemas.microsoft.com/office/drawing/2014/main" id="{2DF4307E-C280-3686-C95D-049CC8C36777}"/>
                  </a:ext>
                </a:extLst>
              </p:cNvPr>
              <p:cNvSpPr/>
              <p:nvPr/>
            </p:nvSpPr>
            <p:spPr>
              <a:xfrm>
                <a:off x="6276957" y="1545773"/>
                <a:ext cx="55647" cy="131547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69" extrusionOk="0">
                    <a:moveTo>
                      <a:pt x="118" y="1"/>
                    </a:moveTo>
                    <a:cubicBezTo>
                      <a:pt x="115" y="1"/>
                      <a:pt x="113" y="3"/>
                      <a:pt x="113" y="7"/>
                    </a:cubicBezTo>
                    <a:cubicBezTo>
                      <a:pt x="143" y="179"/>
                      <a:pt x="205" y="342"/>
                      <a:pt x="240" y="511"/>
                    </a:cubicBezTo>
                    <a:cubicBezTo>
                      <a:pt x="211" y="502"/>
                      <a:pt x="178" y="499"/>
                      <a:pt x="149" y="499"/>
                    </a:cubicBezTo>
                    <a:cubicBezTo>
                      <a:pt x="143" y="499"/>
                      <a:pt x="181" y="626"/>
                      <a:pt x="181" y="638"/>
                    </a:cubicBezTo>
                    <a:cubicBezTo>
                      <a:pt x="168" y="640"/>
                      <a:pt x="154" y="641"/>
                      <a:pt x="141" y="641"/>
                    </a:cubicBezTo>
                    <a:cubicBezTo>
                      <a:pt x="93" y="641"/>
                      <a:pt x="48" y="629"/>
                      <a:pt x="6" y="606"/>
                    </a:cubicBezTo>
                    <a:cubicBezTo>
                      <a:pt x="5" y="605"/>
                      <a:pt x="4" y="605"/>
                      <a:pt x="3" y="605"/>
                    </a:cubicBezTo>
                    <a:cubicBezTo>
                      <a:pt x="0" y="605"/>
                      <a:pt x="0" y="609"/>
                      <a:pt x="0" y="612"/>
                    </a:cubicBezTo>
                    <a:cubicBezTo>
                      <a:pt x="36" y="649"/>
                      <a:pt x="84" y="669"/>
                      <a:pt x="135" y="669"/>
                    </a:cubicBezTo>
                    <a:cubicBezTo>
                      <a:pt x="152" y="669"/>
                      <a:pt x="170" y="666"/>
                      <a:pt x="187" y="662"/>
                    </a:cubicBezTo>
                    <a:cubicBezTo>
                      <a:pt x="199" y="659"/>
                      <a:pt x="208" y="659"/>
                      <a:pt x="208" y="653"/>
                    </a:cubicBezTo>
                    <a:cubicBezTo>
                      <a:pt x="202" y="615"/>
                      <a:pt x="196" y="573"/>
                      <a:pt x="187" y="534"/>
                    </a:cubicBezTo>
                    <a:lnTo>
                      <a:pt x="187" y="534"/>
                    </a:lnTo>
                    <a:cubicBezTo>
                      <a:pt x="199" y="539"/>
                      <a:pt x="240" y="549"/>
                      <a:pt x="264" y="549"/>
                    </a:cubicBezTo>
                    <a:cubicBezTo>
                      <a:pt x="275" y="549"/>
                      <a:pt x="283" y="547"/>
                      <a:pt x="282" y="540"/>
                    </a:cubicBezTo>
                    <a:cubicBezTo>
                      <a:pt x="246" y="357"/>
                      <a:pt x="193" y="176"/>
                      <a:pt x="122" y="4"/>
                    </a:cubicBezTo>
                    <a:cubicBezTo>
                      <a:pt x="121" y="2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423;p73">
                <a:extLst>
                  <a:ext uri="{FF2B5EF4-FFF2-40B4-BE49-F238E27FC236}">
                    <a16:creationId xmlns:a16="http://schemas.microsoft.com/office/drawing/2014/main" id="{6A588560-5B26-1C62-13A8-6F95DDFD3547}"/>
                  </a:ext>
                </a:extLst>
              </p:cNvPr>
              <p:cNvSpPr/>
              <p:nvPr/>
            </p:nvSpPr>
            <p:spPr>
              <a:xfrm>
                <a:off x="6274597" y="1664146"/>
                <a:ext cx="34017" cy="2497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7" extrusionOk="0">
                    <a:moveTo>
                      <a:pt x="15" y="1"/>
                    </a:moveTo>
                    <a:cubicBezTo>
                      <a:pt x="9" y="18"/>
                      <a:pt x="3" y="33"/>
                      <a:pt x="3" y="51"/>
                    </a:cubicBezTo>
                    <a:cubicBezTo>
                      <a:pt x="0" y="84"/>
                      <a:pt x="6" y="122"/>
                      <a:pt x="45" y="125"/>
                    </a:cubicBezTo>
                    <a:cubicBezTo>
                      <a:pt x="50" y="126"/>
                      <a:pt x="55" y="126"/>
                      <a:pt x="60" y="126"/>
                    </a:cubicBezTo>
                    <a:cubicBezTo>
                      <a:pt x="75" y="126"/>
                      <a:pt x="88" y="123"/>
                      <a:pt x="101" y="116"/>
                    </a:cubicBezTo>
                    <a:cubicBezTo>
                      <a:pt x="128" y="98"/>
                      <a:pt x="155" y="72"/>
                      <a:pt x="172" y="42"/>
                    </a:cubicBezTo>
                    <a:lnTo>
                      <a:pt x="172" y="42"/>
                    </a:lnTo>
                    <a:cubicBezTo>
                      <a:pt x="168" y="42"/>
                      <a:pt x="163" y="43"/>
                      <a:pt x="158" y="43"/>
                    </a:cubicBezTo>
                    <a:cubicBezTo>
                      <a:pt x="107" y="43"/>
                      <a:pt x="56" y="28"/>
                      <a:pt x="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1" name="Google Shape;2424;p73">
              <a:extLst>
                <a:ext uri="{FF2B5EF4-FFF2-40B4-BE49-F238E27FC236}">
                  <a16:creationId xmlns:a16="http://schemas.microsoft.com/office/drawing/2014/main" id="{A0A4C190-B851-014A-01C1-FA038BFD5FA5}"/>
                </a:ext>
              </a:extLst>
            </p:cNvPr>
            <p:cNvSpPr/>
            <p:nvPr/>
          </p:nvSpPr>
          <p:spPr>
            <a:xfrm>
              <a:off x="6274597" y="1568152"/>
              <a:ext cx="20057" cy="14944"/>
            </a:xfrm>
            <a:custGeom>
              <a:avLst/>
              <a:gdLst/>
              <a:ahLst/>
              <a:cxnLst/>
              <a:rect l="l" t="t" r="r" b="b"/>
              <a:pathLst>
                <a:path w="102" h="76" extrusionOk="0">
                  <a:moveTo>
                    <a:pt x="16" y="0"/>
                  </a:moveTo>
                  <a:cubicBezTo>
                    <a:pt x="12" y="0"/>
                    <a:pt x="8" y="1"/>
                    <a:pt x="3" y="1"/>
                  </a:cubicBezTo>
                  <a:cubicBezTo>
                    <a:pt x="0" y="34"/>
                    <a:pt x="6" y="69"/>
                    <a:pt x="48" y="75"/>
                  </a:cubicBezTo>
                  <a:cubicBezTo>
                    <a:pt x="66" y="75"/>
                    <a:pt x="83" y="72"/>
                    <a:pt x="101" y="63"/>
                  </a:cubicBezTo>
                  <a:cubicBezTo>
                    <a:pt x="88" y="26"/>
                    <a:pt x="5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2425;p73">
              <a:extLst>
                <a:ext uri="{FF2B5EF4-FFF2-40B4-BE49-F238E27FC236}">
                  <a16:creationId xmlns:a16="http://schemas.microsoft.com/office/drawing/2014/main" id="{A90571B4-4999-047E-E282-68D618AFD133}"/>
                </a:ext>
              </a:extLst>
            </p:cNvPr>
            <p:cNvSpPr/>
            <p:nvPr/>
          </p:nvSpPr>
          <p:spPr>
            <a:xfrm>
              <a:off x="6009733" y="1261209"/>
              <a:ext cx="326213" cy="238515"/>
            </a:xfrm>
            <a:custGeom>
              <a:avLst/>
              <a:gdLst/>
              <a:ahLst/>
              <a:cxnLst/>
              <a:rect l="l" t="t" r="r" b="b"/>
              <a:pathLst>
                <a:path w="1659" h="1213" extrusionOk="0">
                  <a:moveTo>
                    <a:pt x="1064" y="0"/>
                  </a:moveTo>
                  <a:cubicBezTo>
                    <a:pt x="940" y="0"/>
                    <a:pt x="796" y="31"/>
                    <a:pt x="633" y="112"/>
                  </a:cubicBezTo>
                  <a:cubicBezTo>
                    <a:pt x="1" y="423"/>
                    <a:pt x="290" y="1213"/>
                    <a:pt x="312" y="1213"/>
                  </a:cubicBezTo>
                  <a:cubicBezTo>
                    <a:pt x="312" y="1213"/>
                    <a:pt x="312" y="1212"/>
                    <a:pt x="313" y="1212"/>
                  </a:cubicBezTo>
                  <a:cubicBezTo>
                    <a:pt x="330" y="1188"/>
                    <a:pt x="654" y="767"/>
                    <a:pt x="858" y="613"/>
                  </a:cubicBezTo>
                  <a:cubicBezTo>
                    <a:pt x="1063" y="462"/>
                    <a:pt x="1564" y="326"/>
                    <a:pt x="1659" y="326"/>
                  </a:cubicBezTo>
                  <a:cubicBezTo>
                    <a:pt x="1659" y="326"/>
                    <a:pt x="1465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2426;p73">
              <a:extLst>
                <a:ext uri="{FF2B5EF4-FFF2-40B4-BE49-F238E27FC236}">
                  <a16:creationId xmlns:a16="http://schemas.microsoft.com/office/drawing/2014/main" id="{0B2283A0-3AF8-BCFA-3466-27F11494D34F}"/>
                </a:ext>
              </a:extLst>
            </p:cNvPr>
            <p:cNvSpPr/>
            <p:nvPr/>
          </p:nvSpPr>
          <p:spPr>
            <a:xfrm>
              <a:off x="6077571" y="1247445"/>
              <a:ext cx="383237" cy="243431"/>
            </a:xfrm>
            <a:custGeom>
              <a:avLst/>
              <a:gdLst/>
              <a:ahLst/>
              <a:cxnLst/>
              <a:rect l="l" t="t" r="r" b="b"/>
              <a:pathLst>
                <a:path w="1949" h="1238" extrusionOk="0">
                  <a:moveTo>
                    <a:pt x="1493" y="0"/>
                  </a:moveTo>
                  <a:cubicBezTo>
                    <a:pt x="1135" y="0"/>
                    <a:pt x="707" y="179"/>
                    <a:pt x="519" y="348"/>
                  </a:cubicBezTo>
                  <a:cubicBezTo>
                    <a:pt x="303" y="541"/>
                    <a:pt x="0" y="1238"/>
                    <a:pt x="0" y="1238"/>
                  </a:cubicBezTo>
                  <a:cubicBezTo>
                    <a:pt x="0" y="1238"/>
                    <a:pt x="377" y="799"/>
                    <a:pt x="587" y="671"/>
                  </a:cubicBezTo>
                  <a:cubicBezTo>
                    <a:pt x="738" y="580"/>
                    <a:pt x="1005" y="463"/>
                    <a:pt x="1190" y="463"/>
                  </a:cubicBezTo>
                  <a:cubicBezTo>
                    <a:pt x="1209" y="463"/>
                    <a:pt x="1226" y="464"/>
                    <a:pt x="1243" y="467"/>
                  </a:cubicBezTo>
                  <a:cubicBezTo>
                    <a:pt x="1302" y="479"/>
                    <a:pt x="1349" y="514"/>
                    <a:pt x="1376" y="571"/>
                  </a:cubicBezTo>
                  <a:cubicBezTo>
                    <a:pt x="1376" y="571"/>
                    <a:pt x="1948" y="64"/>
                    <a:pt x="1652" y="13"/>
                  </a:cubicBezTo>
                  <a:cubicBezTo>
                    <a:pt x="1601" y="4"/>
                    <a:pt x="1548" y="0"/>
                    <a:pt x="149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2427;p73">
              <a:extLst>
                <a:ext uri="{FF2B5EF4-FFF2-40B4-BE49-F238E27FC236}">
                  <a16:creationId xmlns:a16="http://schemas.microsoft.com/office/drawing/2014/main" id="{ECF79BF9-D333-3444-0CE6-B6D6F1792761}"/>
                </a:ext>
              </a:extLst>
            </p:cNvPr>
            <p:cNvSpPr/>
            <p:nvPr/>
          </p:nvSpPr>
          <p:spPr>
            <a:xfrm>
              <a:off x="6077571" y="1247445"/>
              <a:ext cx="383237" cy="243431"/>
            </a:xfrm>
            <a:custGeom>
              <a:avLst/>
              <a:gdLst/>
              <a:ahLst/>
              <a:cxnLst/>
              <a:rect l="l" t="t" r="r" b="b"/>
              <a:pathLst>
                <a:path w="1949" h="1238" extrusionOk="0">
                  <a:moveTo>
                    <a:pt x="1493" y="0"/>
                  </a:moveTo>
                  <a:cubicBezTo>
                    <a:pt x="1135" y="0"/>
                    <a:pt x="707" y="179"/>
                    <a:pt x="519" y="348"/>
                  </a:cubicBezTo>
                  <a:cubicBezTo>
                    <a:pt x="303" y="541"/>
                    <a:pt x="0" y="1238"/>
                    <a:pt x="0" y="1238"/>
                  </a:cubicBezTo>
                  <a:cubicBezTo>
                    <a:pt x="0" y="1238"/>
                    <a:pt x="377" y="799"/>
                    <a:pt x="587" y="671"/>
                  </a:cubicBezTo>
                  <a:cubicBezTo>
                    <a:pt x="738" y="580"/>
                    <a:pt x="1005" y="463"/>
                    <a:pt x="1190" y="463"/>
                  </a:cubicBezTo>
                  <a:cubicBezTo>
                    <a:pt x="1209" y="463"/>
                    <a:pt x="1226" y="464"/>
                    <a:pt x="1243" y="467"/>
                  </a:cubicBezTo>
                  <a:cubicBezTo>
                    <a:pt x="1302" y="479"/>
                    <a:pt x="1349" y="514"/>
                    <a:pt x="1376" y="571"/>
                  </a:cubicBezTo>
                  <a:cubicBezTo>
                    <a:pt x="1376" y="571"/>
                    <a:pt x="1948" y="64"/>
                    <a:pt x="1652" y="13"/>
                  </a:cubicBezTo>
                  <a:cubicBezTo>
                    <a:pt x="1601" y="4"/>
                    <a:pt x="1548" y="0"/>
                    <a:pt x="1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2428;p73">
              <a:extLst>
                <a:ext uri="{FF2B5EF4-FFF2-40B4-BE49-F238E27FC236}">
                  <a16:creationId xmlns:a16="http://schemas.microsoft.com/office/drawing/2014/main" id="{78A1B59B-C320-29AC-AA4C-25FCED1A306A}"/>
                </a:ext>
              </a:extLst>
            </p:cNvPr>
            <p:cNvSpPr/>
            <p:nvPr/>
          </p:nvSpPr>
          <p:spPr>
            <a:xfrm>
              <a:off x="6079341" y="1707565"/>
              <a:ext cx="162812" cy="161435"/>
            </a:xfrm>
            <a:custGeom>
              <a:avLst/>
              <a:gdLst/>
              <a:ahLst/>
              <a:cxnLst/>
              <a:rect l="l" t="t" r="r" b="b"/>
              <a:pathLst>
                <a:path w="828" h="821" extrusionOk="0">
                  <a:moveTo>
                    <a:pt x="119" y="1"/>
                  </a:moveTo>
                  <a:lnTo>
                    <a:pt x="0" y="152"/>
                  </a:lnTo>
                  <a:cubicBezTo>
                    <a:pt x="0" y="152"/>
                    <a:pt x="448" y="820"/>
                    <a:pt x="468" y="820"/>
                  </a:cubicBezTo>
                  <a:cubicBezTo>
                    <a:pt x="468" y="820"/>
                    <a:pt x="469" y="820"/>
                    <a:pt x="469" y="819"/>
                  </a:cubicBezTo>
                  <a:lnTo>
                    <a:pt x="605" y="505"/>
                  </a:lnTo>
                  <a:lnTo>
                    <a:pt x="827" y="709"/>
                  </a:lnTo>
                  <a:lnTo>
                    <a:pt x="786" y="170"/>
                  </a:lnTo>
                  <a:lnTo>
                    <a:pt x="715" y="66"/>
                  </a:lnTo>
                  <a:lnTo>
                    <a:pt x="587" y="434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2429;p73">
              <a:extLst>
                <a:ext uri="{FF2B5EF4-FFF2-40B4-BE49-F238E27FC236}">
                  <a16:creationId xmlns:a16="http://schemas.microsoft.com/office/drawing/2014/main" id="{A56D4F17-1267-1300-8E95-00526946C26C}"/>
                </a:ext>
              </a:extLst>
            </p:cNvPr>
            <p:cNvSpPr/>
            <p:nvPr/>
          </p:nvSpPr>
          <p:spPr>
            <a:xfrm>
              <a:off x="6083274" y="1740992"/>
              <a:ext cx="161239" cy="133513"/>
            </a:xfrm>
            <a:custGeom>
              <a:avLst/>
              <a:gdLst/>
              <a:ahLst/>
              <a:cxnLst/>
              <a:rect l="l" t="t" r="r" b="b"/>
              <a:pathLst>
                <a:path w="820" h="679" extrusionOk="0">
                  <a:moveTo>
                    <a:pt x="767" y="0"/>
                  </a:moveTo>
                  <a:cubicBezTo>
                    <a:pt x="766" y="0"/>
                    <a:pt x="764" y="1"/>
                    <a:pt x="763" y="3"/>
                  </a:cubicBezTo>
                  <a:cubicBezTo>
                    <a:pt x="751" y="92"/>
                    <a:pt x="790" y="430"/>
                    <a:pt x="793" y="513"/>
                  </a:cubicBezTo>
                  <a:cubicBezTo>
                    <a:pt x="784" y="504"/>
                    <a:pt x="591" y="335"/>
                    <a:pt x="588" y="335"/>
                  </a:cubicBezTo>
                  <a:cubicBezTo>
                    <a:pt x="588" y="335"/>
                    <a:pt x="588" y="335"/>
                    <a:pt x="588" y="335"/>
                  </a:cubicBezTo>
                  <a:cubicBezTo>
                    <a:pt x="558" y="385"/>
                    <a:pt x="458" y="613"/>
                    <a:pt x="452" y="637"/>
                  </a:cubicBezTo>
                  <a:cubicBezTo>
                    <a:pt x="377" y="524"/>
                    <a:pt x="96" y="121"/>
                    <a:pt x="7" y="14"/>
                  </a:cubicBezTo>
                  <a:cubicBezTo>
                    <a:pt x="7" y="14"/>
                    <a:pt x="6" y="13"/>
                    <a:pt x="6" y="13"/>
                  </a:cubicBezTo>
                  <a:cubicBezTo>
                    <a:pt x="4" y="13"/>
                    <a:pt x="1" y="15"/>
                    <a:pt x="1" y="17"/>
                  </a:cubicBezTo>
                  <a:cubicBezTo>
                    <a:pt x="69" y="136"/>
                    <a:pt x="441" y="679"/>
                    <a:pt x="446" y="679"/>
                  </a:cubicBezTo>
                  <a:cubicBezTo>
                    <a:pt x="446" y="679"/>
                    <a:pt x="446" y="679"/>
                    <a:pt x="446" y="679"/>
                  </a:cubicBezTo>
                  <a:cubicBezTo>
                    <a:pt x="499" y="572"/>
                    <a:pt x="546" y="459"/>
                    <a:pt x="588" y="347"/>
                  </a:cubicBezTo>
                  <a:cubicBezTo>
                    <a:pt x="620" y="381"/>
                    <a:pt x="808" y="566"/>
                    <a:pt x="819" y="566"/>
                  </a:cubicBezTo>
                  <a:cubicBezTo>
                    <a:pt x="819" y="566"/>
                    <a:pt x="819" y="566"/>
                    <a:pt x="819" y="566"/>
                  </a:cubicBezTo>
                  <a:cubicBezTo>
                    <a:pt x="819" y="468"/>
                    <a:pt x="813" y="367"/>
                    <a:pt x="801" y="269"/>
                  </a:cubicBezTo>
                  <a:cubicBezTo>
                    <a:pt x="793" y="180"/>
                    <a:pt x="784" y="92"/>
                    <a:pt x="772" y="3"/>
                  </a:cubicBezTo>
                  <a:cubicBezTo>
                    <a:pt x="770" y="1"/>
                    <a:pt x="769" y="0"/>
                    <a:pt x="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2430;p73">
              <a:extLst>
                <a:ext uri="{FF2B5EF4-FFF2-40B4-BE49-F238E27FC236}">
                  <a16:creationId xmlns:a16="http://schemas.microsoft.com/office/drawing/2014/main" id="{703F11A8-EC82-BB33-04F4-7410C8965D54}"/>
                </a:ext>
              </a:extLst>
            </p:cNvPr>
            <p:cNvSpPr/>
            <p:nvPr/>
          </p:nvSpPr>
          <p:spPr>
            <a:xfrm>
              <a:off x="6881995" y="1960631"/>
              <a:ext cx="290623" cy="383827"/>
            </a:xfrm>
            <a:custGeom>
              <a:avLst/>
              <a:gdLst/>
              <a:ahLst/>
              <a:cxnLst/>
              <a:rect l="l" t="t" r="r" b="b"/>
              <a:pathLst>
                <a:path w="1478" h="1952" extrusionOk="0">
                  <a:moveTo>
                    <a:pt x="1012" y="0"/>
                  </a:moveTo>
                  <a:lnTo>
                    <a:pt x="899" y="42"/>
                  </a:lnTo>
                  <a:lnTo>
                    <a:pt x="804" y="386"/>
                  </a:lnTo>
                  <a:cubicBezTo>
                    <a:pt x="785" y="391"/>
                    <a:pt x="763" y="394"/>
                    <a:pt x="740" y="394"/>
                  </a:cubicBezTo>
                  <a:cubicBezTo>
                    <a:pt x="599" y="394"/>
                    <a:pt x="403" y="300"/>
                    <a:pt x="270" y="300"/>
                  </a:cubicBezTo>
                  <a:cubicBezTo>
                    <a:pt x="200" y="300"/>
                    <a:pt x="148" y="325"/>
                    <a:pt x="128" y="404"/>
                  </a:cubicBezTo>
                  <a:cubicBezTo>
                    <a:pt x="90" y="558"/>
                    <a:pt x="303" y="688"/>
                    <a:pt x="303" y="688"/>
                  </a:cubicBezTo>
                  <a:cubicBezTo>
                    <a:pt x="303" y="688"/>
                    <a:pt x="255" y="677"/>
                    <a:pt x="198" y="677"/>
                  </a:cubicBezTo>
                  <a:cubicBezTo>
                    <a:pt x="114" y="677"/>
                    <a:pt x="8" y="702"/>
                    <a:pt x="7" y="828"/>
                  </a:cubicBezTo>
                  <a:cubicBezTo>
                    <a:pt x="1" y="1029"/>
                    <a:pt x="318" y="1109"/>
                    <a:pt x="318" y="1109"/>
                  </a:cubicBezTo>
                  <a:cubicBezTo>
                    <a:pt x="318" y="1109"/>
                    <a:pt x="309" y="1109"/>
                    <a:pt x="293" y="1109"/>
                  </a:cubicBezTo>
                  <a:cubicBezTo>
                    <a:pt x="223" y="1109"/>
                    <a:pt x="24" y="1123"/>
                    <a:pt x="36" y="1281"/>
                  </a:cubicBezTo>
                  <a:cubicBezTo>
                    <a:pt x="51" y="1474"/>
                    <a:pt x="380" y="1554"/>
                    <a:pt x="380" y="1554"/>
                  </a:cubicBezTo>
                  <a:cubicBezTo>
                    <a:pt x="380" y="1554"/>
                    <a:pt x="152" y="1554"/>
                    <a:pt x="226" y="1708"/>
                  </a:cubicBezTo>
                  <a:cubicBezTo>
                    <a:pt x="307" y="1880"/>
                    <a:pt x="588" y="1951"/>
                    <a:pt x="857" y="1951"/>
                  </a:cubicBezTo>
                  <a:cubicBezTo>
                    <a:pt x="1116" y="1951"/>
                    <a:pt x="1364" y="1884"/>
                    <a:pt x="1406" y="1776"/>
                  </a:cubicBezTo>
                  <a:cubicBezTo>
                    <a:pt x="1448" y="1667"/>
                    <a:pt x="1347" y="1545"/>
                    <a:pt x="1347" y="1545"/>
                  </a:cubicBezTo>
                  <a:cubicBezTo>
                    <a:pt x="1347" y="1545"/>
                    <a:pt x="1471" y="1492"/>
                    <a:pt x="1477" y="1382"/>
                  </a:cubicBezTo>
                  <a:cubicBezTo>
                    <a:pt x="1477" y="1296"/>
                    <a:pt x="1430" y="1219"/>
                    <a:pt x="1353" y="1180"/>
                  </a:cubicBezTo>
                  <a:cubicBezTo>
                    <a:pt x="1353" y="1180"/>
                    <a:pt x="1477" y="1109"/>
                    <a:pt x="1477" y="1032"/>
                  </a:cubicBezTo>
                  <a:cubicBezTo>
                    <a:pt x="1477" y="878"/>
                    <a:pt x="1308" y="804"/>
                    <a:pt x="1308" y="804"/>
                  </a:cubicBezTo>
                  <a:cubicBezTo>
                    <a:pt x="1379" y="765"/>
                    <a:pt x="1418" y="682"/>
                    <a:pt x="1403" y="599"/>
                  </a:cubicBezTo>
                  <a:cubicBezTo>
                    <a:pt x="1373" y="436"/>
                    <a:pt x="1118" y="196"/>
                    <a:pt x="1012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2431;p73">
              <a:extLst>
                <a:ext uri="{FF2B5EF4-FFF2-40B4-BE49-F238E27FC236}">
                  <a16:creationId xmlns:a16="http://schemas.microsoft.com/office/drawing/2014/main" id="{3B397435-E073-A8B2-9B7E-EA914C84A479}"/>
                </a:ext>
              </a:extLst>
            </p:cNvPr>
            <p:cNvSpPr/>
            <p:nvPr/>
          </p:nvSpPr>
          <p:spPr>
            <a:xfrm>
              <a:off x="7058768" y="1866837"/>
              <a:ext cx="91631" cy="163992"/>
            </a:xfrm>
            <a:custGeom>
              <a:avLst/>
              <a:gdLst/>
              <a:ahLst/>
              <a:cxnLst/>
              <a:rect l="l" t="t" r="r" b="b"/>
              <a:pathLst>
                <a:path w="466" h="834" extrusionOk="0">
                  <a:moveTo>
                    <a:pt x="311" y="0"/>
                  </a:moveTo>
                  <a:cubicBezTo>
                    <a:pt x="196" y="0"/>
                    <a:pt x="32" y="228"/>
                    <a:pt x="0" y="519"/>
                  </a:cubicBezTo>
                  <a:lnTo>
                    <a:pt x="18" y="833"/>
                  </a:lnTo>
                  <a:lnTo>
                    <a:pt x="317" y="759"/>
                  </a:lnTo>
                  <a:cubicBezTo>
                    <a:pt x="231" y="563"/>
                    <a:pt x="466" y="305"/>
                    <a:pt x="412" y="107"/>
                  </a:cubicBezTo>
                  <a:cubicBezTo>
                    <a:pt x="392" y="33"/>
                    <a:pt x="355" y="0"/>
                    <a:pt x="31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2432;p73">
              <a:extLst>
                <a:ext uri="{FF2B5EF4-FFF2-40B4-BE49-F238E27FC236}">
                  <a16:creationId xmlns:a16="http://schemas.microsoft.com/office/drawing/2014/main" id="{7981151C-50E0-2E76-7943-AB4F47140278}"/>
                </a:ext>
              </a:extLst>
            </p:cNvPr>
            <p:cNvSpPr/>
            <p:nvPr/>
          </p:nvSpPr>
          <p:spPr>
            <a:xfrm>
              <a:off x="6952586" y="2262462"/>
              <a:ext cx="191913" cy="19073"/>
            </a:xfrm>
            <a:custGeom>
              <a:avLst/>
              <a:gdLst/>
              <a:ahLst/>
              <a:cxnLst/>
              <a:rect l="l" t="t" r="r" b="b"/>
              <a:pathLst>
                <a:path w="976" h="97" extrusionOk="0">
                  <a:moveTo>
                    <a:pt x="10" y="1"/>
                  </a:moveTo>
                  <a:cubicBezTo>
                    <a:pt x="1" y="1"/>
                    <a:pt x="1" y="16"/>
                    <a:pt x="9" y="19"/>
                  </a:cubicBezTo>
                  <a:cubicBezTo>
                    <a:pt x="170" y="71"/>
                    <a:pt x="336" y="97"/>
                    <a:pt x="503" y="97"/>
                  </a:cubicBezTo>
                  <a:cubicBezTo>
                    <a:pt x="660" y="97"/>
                    <a:pt x="818" y="74"/>
                    <a:pt x="970" y="28"/>
                  </a:cubicBezTo>
                  <a:cubicBezTo>
                    <a:pt x="976" y="28"/>
                    <a:pt x="973" y="25"/>
                    <a:pt x="970" y="25"/>
                  </a:cubicBezTo>
                  <a:cubicBezTo>
                    <a:pt x="838" y="41"/>
                    <a:pt x="706" y="49"/>
                    <a:pt x="575" y="49"/>
                  </a:cubicBezTo>
                  <a:cubicBezTo>
                    <a:pt x="387" y="49"/>
                    <a:pt x="199" y="33"/>
                    <a:pt x="12" y="1"/>
                  </a:cubicBezTo>
                  <a:cubicBezTo>
                    <a:pt x="11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2433;p73">
              <a:extLst>
                <a:ext uri="{FF2B5EF4-FFF2-40B4-BE49-F238E27FC236}">
                  <a16:creationId xmlns:a16="http://schemas.microsoft.com/office/drawing/2014/main" id="{DA155A2F-387E-565A-309F-985071B76BCE}"/>
                </a:ext>
              </a:extLst>
            </p:cNvPr>
            <p:cNvSpPr/>
            <p:nvPr/>
          </p:nvSpPr>
          <p:spPr>
            <a:xfrm>
              <a:off x="6939412" y="2176730"/>
              <a:ext cx="210397" cy="30281"/>
            </a:xfrm>
            <a:custGeom>
              <a:avLst/>
              <a:gdLst/>
              <a:ahLst/>
              <a:cxnLst/>
              <a:rect l="l" t="t" r="r" b="b"/>
              <a:pathLst>
                <a:path w="1070" h="154" extrusionOk="0">
                  <a:moveTo>
                    <a:pt x="9" y="0"/>
                  </a:moveTo>
                  <a:cubicBezTo>
                    <a:pt x="0" y="0"/>
                    <a:pt x="4" y="14"/>
                    <a:pt x="14" y="19"/>
                  </a:cubicBezTo>
                  <a:cubicBezTo>
                    <a:pt x="212" y="108"/>
                    <a:pt x="426" y="153"/>
                    <a:pt x="641" y="153"/>
                  </a:cubicBezTo>
                  <a:cubicBezTo>
                    <a:pt x="784" y="153"/>
                    <a:pt x="927" y="133"/>
                    <a:pt x="1067" y="93"/>
                  </a:cubicBezTo>
                  <a:cubicBezTo>
                    <a:pt x="1070" y="90"/>
                    <a:pt x="1070" y="84"/>
                    <a:pt x="1067" y="84"/>
                  </a:cubicBezTo>
                  <a:cubicBezTo>
                    <a:pt x="978" y="97"/>
                    <a:pt x="870" y="103"/>
                    <a:pt x="756" y="103"/>
                  </a:cubicBezTo>
                  <a:cubicBezTo>
                    <a:pt x="483" y="103"/>
                    <a:pt x="175" y="68"/>
                    <a:pt x="14" y="1"/>
                  </a:cubicBezTo>
                  <a:cubicBezTo>
                    <a:pt x="12" y="0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2434;p73">
              <a:extLst>
                <a:ext uri="{FF2B5EF4-FFF2-40B4-BE49-F238E27FC236}">
                  <a16:creationId xmlns:a16="http://schemas.microsoft.com/office/drawing/2014/main" id="{CF7339A4-F362-8D23-208B-DFEF7320BD42}"/>
                </a:ext>
              </a:extLst>
            </p:cNvPr>
            <p:cNvSpPr/>
            <p:nvPr/>
          </p:nvSpPr>
          <p:spPr>
            <a:xfrm>
              <a:off x="6935676" y="2091981"/>
              <a:ext cx="201942" cy="38737"/>
            </a:xfrm>
            <a:custGeom>
              <a:avLst/>
              <a:gdLst/>
              <a:ahLst/>
              <a:cxnLst/>
              <a:rect l="l" t="t" r="r" b="b"/>
              <a:pathLst>
                <a:path w="1027" h="197" extrusionOk="0">
                  <a:moveTo>
                    <a:pt x="5" y="1"/>
                  </a:moveTo>
                  <a:cubicBezTo>
                    <a:pt x="1" y="1"/>
                    <a:pt x="1" y="9"/>
                    <a:pt x="3" y="11"/>
                  </a:cubicBezTo>
                  <a:cubicBezTo>
                    <a:pt x="137" y="106"/>
                    <a:pt x="291" y="165"/>
                    <a:pt x="454" y="180"/>
                  </a:cubicBezTo>
                  <a:cubicBezTo>
                    <a:pt x="530" y="189"/>
                    <a:pt x="615" y="196"/>
                    <a:pt x="700" y="196"/>
                  </a:cubicBezTo>
                  <a:cubicBezTo>
                    <a:pt x="813" y="196"/>
                    <a:pt x="926" y="184"/>
                    <a:pt x="1020" y="151"/>
                  </a:cubicBezTo>
                  <a:cubicBezTo>
                    <a:pt x="1026" y="151"/>
                    <a:pt x="1026" y="142"/>
                    <a:pt x="1020" y="142"/>
                  </a:cubicBezTo>
                  <a:cubicBezTo>
                    <a:pt x="940" y="148"/>
                    <a:pt x="861" y="151"/>
                    <a:pt x="782" y="151"/>
                  </a:cubicBezTo>
                  <a:cubicBezTo>
                    <a:pt x="516" y="151"/>
                    <a:pt x="259" y="112"/>
                    <a:pt x="9" y="2"/>
                  </a:cubicBezTo>
                  <a:cubicBezTo>
                    <a:pt x="8" y="1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0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" grpId="0"/>
      <p:bldP spid="1800" grpId="0"/>
      <p:bldP spid="1801" grpId="0"/>
      <p:bldP spid="1803" grpId="0" animBg="1"/>
      <p:bldP spid="1804" grpId="0"/>
      <p:bldP spid="18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71"/>
          <p:cNvSpPr txBox="1">
            <a:spLocks noGrp="1"/>
          </p:cNvSpPr>
          <p:nvPr>
            <p:ph type="title"/>
          </p:nvPr>
        </p:nvSpPr>
        <p:spPr>
          <a:xfrm>
            <a:off x="1346338" y="472502"/>
            <a:ext cx="398976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Members</a:t>
            </a:r>
            <a:endParaRPr sz="3200" dirty="0">
              <a:latin typeface="+mj-lt"/>
            </a:endParaRPr>
          </a:p>
        </p:txBody>
      </p:sp>
      <p:sp>
        <p:nvSpPr>
          <p:cNvPr id="2167" name="Google Shape;2167;p71"/>
          <p:cNvSpPr txBox="1">
            <a:spLocks noGrp="1"/>
          </p:cNvSpPr>
          <p:nvPr>
            <p:ph type="subTitle" idx="1"/>
          </p:nvPr>
        </p:nvSpPr>
        <p:spPr>
          <a:xfrm>
            <a:off x="577837" y="1332274"/>
            <a:ext cx="4980382" cy="3024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Mg </a:t>
            </a:r>
            <a:r>
              <a:rPr lang="en-US" dirty="0" err="1">
                <a:latin typeface="+mj-lt"/>
              </a:rPr>
              <a:t>Thwin</a:t>
            </a:r>
            <a:r>
              <a:rPr lang="en-US" dirty="0">
                <a:latin typeface="+mj-lt"/>
              </a:rPr>
              <a:t> Htoo Aung  		(5IST-1)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 Htoo Mon Kyaw 		(5IST-3)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Mi Than </a:t>
            </a:r>
            <a:r>
              <a:rPr lang="en-US" dirty="0" err="1">
                <a:latin typeface="+mj-lt"/>
              </a:rPr>
              <a:t>Than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Soe</a:t>
            </a:r>
            <a:r>
              <a:rPr lang="en-US" dirty="0">
                <a:latin typeface="+mj-lt"/>
              </a:rPr>
              <a:t>		(5IST-6)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 </a:t>
            </a:r>
            <a:r>
              <a:rPr lang="en-US" dirty="0" err="1">
                <a:latin typeface="+mj-lt"/>
              </a:rPr>
              <a:t>Htet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Eaindra</a:t>
            </a:r>
            <a:r>
              <a:rPr lang="en-US" dirty="0">
                <a:latin typeface="+mj-lt"/>
              </a:rPr>
              <a:t> Win		(5IST-9)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 </a:t>
            </a:r>
            <a:r>
              <a:rPr lang="en-US" dirty="0" err="1">
                <a:latin typeface="+mj-lt"/>
              </a:rPr>
              <a:t>Shwe</a:t>
            </a:r>
            <a:r>
              <a:rPr lang="en-US" dirty="0">
                <a:latin typeface="+mj-lt"/>
              </a:rPr>
              <a:t> Yee Lin Let		(5IST-10)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Mg Ye Win </a:t>
            </a:r>
            <a:r>
              <a:rPr lang="en-US" dirty="0" err="1">
                <a:latin typeface="+mj-lt"/>
              </a:rPr>
              <a:t>Htet</a:t>
            </a:r>
            <a:r>
              <a:rPr lang="en-US" dirty="0">
                <a:latin typeface="+mj-lt"/>
              </a:rPr>
              <a:t>			(5IST-11)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Mg </a:t>
            </a:r>
            <a:r>
              <a:rPr lang="en-US" dirty="0" err="1">
                <a:latin typeface="+mj-lt"/>
              </a:rPr>
              <a:t>Mabu</a:t>
            </a:r>
            <a:r>
              <a:rPr lang="en-US" dirty="0">
                <a:latin typeface="+mj-lt"/>
              </a:rPr>
              <a:t> Phong			(5IST-13)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 Poe </a:t>
            </a:r>
            <a:r>
              <a:rPr lang="en-US" dirty="0" err="1">
                <a:latin typeface="+mj-lt"/>
              </a:rPr>
              <a:t>Thandar</a:t>
            </a:r>
            <a:r>
              <a:rPr lang="en-US" dirty="0">
                <a:latin typeface="+mj-lt"/>
              </a:rPr>
              <a:t> Naing		(5IST-14)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Ma </a:t>
            </a:r>
            <a:r>
              <a:rPr lang="en-US" dirty="0" err="1">
                <a:latin typeface="+mj-lt"/>
              </a:rPr>
              <a:t>Khine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Thet</a:t>
            </a:r>
            <a:r>
              <a:rPr lang="en-US" dirty="0">
                <a:latin typeface="+mj-lt"/>
              </a:rPr>
              <a:t> Zaw		(5IST-16)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2219" name="Google Shape;2219;p71"/>
          <p:cNvSpPr/>
          <p:nvPr/>
        </p:nvSpPr>
        <p:spPr>
          <a:xfrm>
            <a:off x="6970359" y="2429089"/>
            <a:ext cx="215561" cy="50908"/>
          </a:xfrm>
          <a:custGeom>
            <a:avLst/>
            <a:gdLst/>
            <a:ahLst/>
            <a:cxnLst/>
            <a:rect l="l" t="t" r="r" b="b"/>
            <a:pathLst>
              <a:path w="1012" h="239" extrusionOk="0">
                <a:moveTo>
                  <a:pt x="893" y="0"/>
                </a:moveTo>
                <a:cubicBezTo>
                  <a:pt x="733" y="0"/>
                  <a:pt x="457" y="7"/>
                  <a:pt x="342" y="58"/>
                </a:cubicBezTo>
                <a:cubicBezTo>
                  <a:pt x="182" y="132"/>
                  <a:pt x="1" y="206"/>
                  <a:pt x="1" y="206"/>
                </a:cubicBezTo>
                <a:lnTo>
                  <a:pt x="15" y="238"/>
                </a:lnTo>
                <a:cubicBezTo>
                  <a:pt x="15" y="238"/>
                  <a:pt x="199" y="158"/>
                  <a:pt x="356" y="90"/>
                </a:cubicBezTo>
                <a:cubicBezTo>
                  <a:pt x="463" y="43"/>
                  <a:pt x="717" y="35"/>
                  <a:pt x="876" y="35"/>
                </a:cubicBezTo>
                <a:cubicBezTo>
                  <a:pt x="955" y="35"/>
                  <a:pt x="1011" y="37"/>
                  <a:pt x="1012" y="37"/>
                </a:cubicBezTo>
                <a:lnTo>
                  <a:pt x="1012" y="1"/>
                </a:lnTo>
                <a:cubicBezTo>
                  <a:pt x="1006" y="1"/>
                  <a:pt x="959" y="0"/>
                  <a:pt x="8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2330" name="Group 2329">
            <a:extLst>
              <a:ext uri="{FF2B5EF4-FFF2-40B4-BE49-F238E27FC236}">
                <a16:creationId xmlns:a16="http://schemas.microsoft.com/office/drawing/2014/main" id="{317BEB4B-4EBE-1F7D-5599-39AE8166A7D2}"/>
              </a:ext>
            </a:extLst>
          </p:cNvPr>
          <p:cNvGrpSpPr/>
          <p:nvPr/>
        </p:nvGrpSpPr>
        <p:grpSpPr>
          <a:xfrm>
            <a:off x="6607495" y="1088651"/>
            <a:ext cx="1845052" cy="3661324"/>
            <a:chOff x="6607495" y="1088651"/>
            <a:chExt cx="1845052" cy="3661324"/>
          </a:xfrm>
        </p:grpSpPr>
        <p:sp>
          <p:nvSpPr>
            <p:cNvPr id="2218" name="Google Shape;2218;p71"/>
            <p:cNvSpPr/>
            <p:nvPr/>
          </p:nvSpPr>
          <p:spPr>
            <a:xfrm>
              <a:off x="7006321" y="2801709"/>
              <a:ext cx="69014" cy="1775610"/>
            </a:xfrm>
            <a:custGeom>
              <a:avLst/>
              <a:gdLst/>
              <a:ahLst/>
              <a:cxnLst/>
              <a:rect l="l" t="t" r="r" b="b"/>
              <a:pathLst>
                <a:path w="324" h="8336" extrusionOk="0">
                  <a:moveTo>
                    <a:pt x="0" y="1"/>
                  </a:moveTo>
                  <a:lnTo>
                    <a:pt x="0" y="8335"/>
                  </a:lnTo>
                  <a:lnTo>
                    <a:pt x="323" y="8335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2329" name="Group 2328">
              <a:extLst>
                <a:ext uri="{FF2B5EF4-FFF2-40B4-BE49-F238E27FC236}">
                  <a16:creationId xmlns:a16="http://schemas.microsoft.com/office/drawing/2014/main" id="{1E1DDB5E-EE2A-852A-0552-451B055D1B7F}"/>
                </a:ext>
              </a:extLst>
            </p:cNvPr>
            <p:cNvGrpSpPr/>
            <p:nvPr/>
          </p:nvGrpSpPr>
          <p:grpSpPr>
            <a:xfrm>
              <a:off x="6607495" y="1088651"/>
              <a:ext cx="1845052" cy="3661324"/>
              <a:chOff x="6607495" y="1088651"/>
              <a:chExt cx="1845052" cy="3661324"/>
            </a:xfrm>
          </p:grpSpPr>
          <p:sp>
            <p:nvSpPr>
              <p:cNvPr id="2221" name="Google Shape;2221;p71"/>
              <p:cNvSpPr/>
              <p:nvPr/>
            </p:nvSpPr>
            <p:spPr>
              <a:xfrm>
                <a:off x="7917819" y="1699846"/>
                <a:ext cx="527893" cy="672282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659" extrusionOk="0">
                    <a:moveTo>
                      <a:pt x="280" y="1"/>
                    </a:moveTo>
                    <a:cubicBezTo>
                      <a:pt x="233" y="1"/>
                      <a:pt x="194" y="14"/>
                      <a:pt x="152" y="61"/>
                    </a:cubicBezTo>
                    <a:cubicBezTo>
                      <a:pt x="99" y="117"/>
                      <a:pt x="60" y="188"/>
                      <a:pt x="39" y="265"/>
                    </a:cubicBezTo>
                    <a:cubicBezTo>
                      <a:pt x="13" y="372"/>
                      <a:pt x="1" y="485"/>
                      <a:pt x="7" y="597"/>
                    </a:cubicBezTo>
                    <a:cubicBezTo>
                      <a:pt x="10" y="814"/>
                      <a:pt x="30" y="1039"/>
                      <a:pt x="128" y="1235"/>
                    </a:cubicBezTo>
                    <a:cubicBezTo>
                      <a:pt x="187" y="1344"/>
                      <a:pt x="270" y="1451"/>
                      <a:pt x="306" y="1567"/>
                    </a:cubicBezTo>
                    <a:cubicBezTo>
                      <a:pt x="339" y="1685"/>
                      <a:pt x="327" y="1810"/>
                      <a:pt x="330" y="1931"/>
                    </a:cubicBezTo>
                    <a:cubicBezTo>
                      <a:pt x="327" y="2062"/>
                      <a:pt x="362" y="2195"/>
                      <a:pt x="431" y="2308"/>
                    </a:cubicBezTo>
                    <a:cubicBezTo>
                      <a:pt x="505" y="2421"/>
                      <a:pt x="623" y="2498"/>
                      <a:pt x="739" y="2569"/>
                    </a:cubicBezTo>
                    <a:cubicBezTo>
                      <a:pt x="780" y="2596"/>
                      <a:pt x="825" y="2616"/>
                      <a:pt x="869" y="2634"/>
                    </a:cubicBezTo>
                    <a:cubicBezTo>
                      <a:pt x="926" y="2649"/>
                      <a:pt x="985" y="2658"/>
                      <a:pt x="1047" y="2658"/>
                    </a:cubicBezTo>
                    <a:cubicBezTo>
                      <a:pt x="1062" y="2658"/>
                      <a:pt x="1076" y="2659"/>
                      <a:pt x="1090" y="2659"/>
                    </a:cubicBezTo>
                    <a:cubicBezTo>
                      <a:pt x="1263" y="2659"/>
                      <a:pt x="1434" y="2625"/>
                      <a:pt x="1593" y="2557"/>
                    </a:cubicBezTo>
                    <a:cubicBezTo>
                      <a:pt x="1768" y="2480"/>
                      <a:pt x="1907" y="2344"/>
                      <a:pt x="1984" y="2172"/>
                    </a:cubicBezTo>
                    <a:cubicBezTo>
                      <a:pt x="2088" y="1917"/>
                      <a:pt x="2005" y="1608"/>
                      <a:pt x="1815" y="1413"/>
                    </a:cubicBezTo>
                    <a:cubicBezTo>
                      <a:pt x="1735" y="1336"/>
                      <a:pt x="1652" y="1264"/>
                      <a:pt x="1563" y="1202"/>
                    </a:cubicBezTo>
                    <a:cubicBezTo>
                      <a:pt x="1385" y="1066"/>
                      <a:pt x="1222" y="906"/>
                      <a:pt x="1115" y="710"/>
                    </a:cubicBezTo>
                    <a:cubicBezTo>
                      <a:pt x="1059" y="606"/>
                      <a:pt x="1021" y="497"/>
                      <a:pt x="958" y="396"/>
                    </a:cubicBezTo>
                    <a:cubicBezTo>
                      <a:pt x="911" y="319"/>
                      <a:pt x="852" y="250"/>
                      <a:pt x="780" y="194"/>
                    </a:cubicBezTo>
                    <a:cubicBezTo>
                      <a:pt x="659" y="93"/>
                      <a:pt x="511" y="28"/>
                      <a:pt x="353" y="7"/>
                    </a:cubicBezTo>
                    <a:cubicBezTo>
                      <a:pt x="326" y="4"/>
                      <a:pt x="302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2" name="Google Shape;2222;p71"/>
              <p:cNvSpPr/>
              <p:nvPr/>
            </p:nvSpPr>
            <p:spPr>
              <a:xfrm>
                <a:off x="7895050" y="1921875"/>
                <a:ext cx="132225" cy="1823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1" extrusionOk="0">
                    <a:moveTo>
                      <a:pt x="469" y="1"/>
                    </a:moveTo>
                    <a:lnTo>
                      <a:pt x="1" y="125"/>
                    </a:lnTo>
                    <a:lnTo>
                      <a:pt x="51" y="638"/>
                    </a:lnTo>
                    <a:cubicBezTo>
                      <a:pt x="93" y="653"/>
                      <a:pt x="136" y="661"/>
                      <a:pt x="180" y="661"/>
                    </a:cubicBezTo>
                    <a:cubicBezTo>
                      <a:pt x="224" y="661"/>
                      <a:pt x="268" y="653"/>
                      <a:pt x="309" y="638"/>
                    </a:cubicBezTo>
                    <a:cubicBezTo>
                      <a:pt x="523" y="573"/>
                      <a:pt x="517" y="523"/>
                      <a:pt x="517" y="523"/>
                    </a:cubicBezTo>
                    <a:lnTo>
                      <a:pt x="46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3" name="Google Shape;2223;p71"/>
              <p:cNvSpPr/>
              <p:nvPr/>
            </p:nvSpPr>
            <p:spPr>
              <a:xfrm rot="20343615">
                <a:off x="7904124" y="1961357"/>
                <a:ext cx="121307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4" name="Google Shape;2224;p71"/>
              <p:cNvSpPr/>
              <p:nvPr/>
            </p:nvSpPr>
            <p:spPr>
              <a:xfrm flipH="1">
                <a:off x="6794511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5" name="Google Shape;2225;p71"/>
              <p:cNvSpPr/>
              <p:nvPr/>
            </p:nvSpPr>
            <p:spPr>
              <a:xfrm>
                <a:off x="7776238" y="1803507"/>
                <a:ext cx="105680" cy="13627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39" extrusionOk="0">
                    <a:moveTo>
                      <a:pt x="249" y="0"/>
                    </a:moveTo>
                    <a:cubicBezTo>
                      <a:pt x="240" y="0"/>
                      <a:pt x="230" y="1"/>
                      <a:pt x="220" y="3"/>
                    </a:cubicBezTo>
                    <a:cubicBezTo>
                      <a:pt x="137" y="21"/>
                      <a:pt x="86" y="98"/>
                      <a:pt x="51" y="172"/>
                    </a:cubicBezTo>
                    <a:cubicBezTo>
                      <a:pt x="15" y="238"/>
                      <a:pt x="0" y="315"/>
                      <a:pt x="6" y="389"/>
                    </a:cubicBezTo>
                    <a:cubicBezTo>
                      <a:pt x="15" y="463"/>
                      <a:pt x="74" y="525"/>
                      <a:pt x="149" y="537"/>
                    </a:cubicBezTo>
                    <a:cubicBezTo>
                      <a:pt x="151" y="538"/>
                      <a:pt x="154" y="538"/>
                      <a:pt x="156" y="538"/>
                    </a:cubicBezTo>
                    <a:cubicBezTo>
                      <a:pt x="162" y="538"/>
                      <a:pt x="168" y="536"/>
                      <a:pt x="172" y="534"/>
                    </a:cubicBezTo>
                    <a:cubicBezTo>
                      <a:pt x="178" y="528"/>
                      <a:pt x="184" y="522"/>
                      <a:pt x="184" y="513"/>
                    </a:cubicBezTo>
                    <a:cubicBezTo>
                      <a:pt x="215" y="420"/>
                      <a:pt x="41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6" name="Google Shape;2226;p71"/>
              <p:cNvSpPr/>
              <p:nvPr/>
            </p:nvSpPr>
            <p:spPr>
              <a:xfrm>
                <a:off x="7761251" y="3290266"/>
                <a:ext cx="71357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8" extrusionOk="0">
                    <a:moveTo>
                      <a:pt x="133" y="0"/>
                    </a:moveTo>
                    <a:cubicBezTo>
                      <a:pt x="49" y="0"/>
                      <a:pt x="1" y="395"/>
                      <a:pt x="169" y="417"/>
                    </a:cubicBezTo>
                    <a:cubicBezTo>
                      <a:pt x="249" y="403"/>
                      <a:pt x="335" y="263"/>
                      <a:pt x="219" y="151"/>
                    </a:cubicBezTo>
                    <a:cubicBezTo>
                      <a:pt x="191" y="42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rgbClr val="90B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7" name="Google Shape;2227;p71"/>
              <p:cNvSpPr/>
              <p:nvPr/>
            </p:nvSpPr>
            <p:spPr>
              <a:xfrm>
                <a:off x="7366977" y="1088651"/>
                <a:ext cx="771291" cy="55210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592" extrusionOk="0">
                    <a:moveTo>
                      <a:pt x="3327" y="33"/>
                    </a:moveTo>
                    <a:cubicBezTo>
                      <a:pt x="3472" y="33"/>
                      <a:pt x="3588" y="148"/>
                      <a:pt x="3588" y="294"/>
                    </a:cubicBezTo>
                    <a:lnTo>
                      <a:pt x="3588" y="1574"/>
                    </a:lnTo>
                    <a:cubicBezTo>
                      <a:pt x="3588" y="1717"/>
                      <a:pt x="3472" y="1835"/>
                      <a:pt x="3327" y="1835"/>
                    </a:cubicBezTo>
                    <a:lnTo>
                      <a:pt x="1394" y="1835"/>
                    </a:lnTo>
                    <a:lnTo>
                      <a:pt x="766" y="2520"/>
                    </a:lnTo>
                    <a:lnTo>
                      <a:pt x="597" y="1835"/>
                    </a:lnTo>
                    <a:lnTo>
                      <a:pt x="294" y="1835"/>
                    </a:lnTo>
                    <a:cubicBezTo>
                      <a:pt x="152" y="1835"/>
                      <a:pt x="36" y="1717"/>
                      <a:pt x="36" y="1574"/>
                    </a:cubicBezTo>
                    <a:lnTo>
                      <a:pt x="36" y="294"/>
                    </a:lnTo>
                    <a:cubicBezTo>
                      <a:pt x="36" y="148"/>
                      <a:pt x="152" y="33"/>
                      <a:pt x="294" y="33"/>
                    </a:cubicBezTo>
                    <a:close/>
                    <a:moveTo>
                      <a:pt x="294" y="0"/>
                    </a:moveTo>
                    <a:cubicBezTo>
                      <a:pt x="134" y="0"/>
                      <a:pt x="4" y="130"/>
                      <a:pt x="1" y="294"/>
                    </a:cubicBezTo>
                    <a:lnTo>
                      <a:pt x="1" y="1574"/>
                    </a:lnTo>
                    <a:cubicBezTo>
                      <a:pt x="4" y="1737"/>
                      <a:pt x="134" y="1868"/>
                      <a:pt x="294" y="1868"/>
                    </a:cubicBezTo>
                    <a:lnTo>
                      <a:pt x="570" y="1868"/>
                    </a:lnTo>
                    <a:lnTo>
                      <a:pt x="748" y="2591"/>
                    </a:lnTo>
                    <a:lnTo>
                      <a:pt x="1409" y="1868"/>
                    </a:lnTo>
                    <a:lnTo>
                      <a:pt x="3327" y="1868"/>
                    </a:lnTo>
                    <a:cubicBezTo>
                      <a:pt x="3490" y="1868"/>
                      <a:pt x="3621" y="1737"/>
                      <a:pt x="3621" y="1574"/>
                    </a:cubicBezTo>
                    <a:lnTo>
                      <a:pt x="3621" y="294"/>
                    </a:lnTo>
                    <a:cubicBezTo>
                      <a:pt x="3621" y="130"/>
                      <a:pt x="3490" y="0"/>
                      <a:pt x="3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8" name="Google Shape;2228;p71"/>
              <p:cNvSpPr/>
              <p:nvPr/>
            </p:nvSpPr>
            <p:spPr>
              <a:xfrm>
                <a:off x="7566563" y="3565894"/>
                <a:ext cx="290752" cy="796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737" extrusionOk="0">
                    <a:moveTo>
                      <a:pt x="1364" y="1"/>
                    </a:moveTo>
                    <a:lnTo>
                      <a:pt x="116" y="297"/>
                    </a:lnTo>
                    <a:lnTo>
                      <a:pt x="0" y="3737"/>
                    </a:lnTo>
                    <a:lnTo>
                      <a:pt x="967" y="3737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29" name="Google Shape;2229;p71"/>
              <p:cNvSpPr/>
              <p:nvPr/>
            </p:nvSpPr>
            <p:spPr>
              <a:xfrm>
                <a:off x="7988954" y="3565894"/>
                <a:ext cx="343151" cy="829441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94" extrusionOk="0">
                    <a:moveTo>
                      <a:pt x="1" y="1"/>
                    </a:moveTo>
                    <a:lnTo>
                      <a:pt x="680" y="3894"/>
                    </a:lnTo>
                    <a:lnTo>
                      <a:pt x="1611" y="3817"/>
                    </a:lnTo>
                    <a:lnTo>
                      <a:pt x="1276" y="297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0" name="Google Shape;2230;p71"/>
              <p:cNvSpPr/>
              <p:nvPr/>
            </p:nvSpPr>
            <p:spPr>
              <a:xfrm>
                <a:off x="6861087" y="2677452"/>
                <a:ext cx="50546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351" extrusionOk="0">
                    <a:moveTo>
                      <a:pt x="1" y="0"/>
                    </a:moveTo>
                    <a:lnTo>
                      <a:pt x="1" y="350"/>
                    </a:lnTo>
                    <a:lnTo>
                      <a:pt x="2373" y="350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1" name="Google Shape;2231;p71"/>
              <p:cNvSpPr/>
              <p:nvPr/>
            </p:nvSpPr>
            <p:spPr>
              <a:xfrm>
                <a:off x="6936491" y="2321948"/>
                <a:ext cx="353801" cy="19916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935" extrusionOk="0">
                    <a:moveTo>
                      <a:pt x="1179" y="0"/>
                    </a:moveTo>
                    <a:cubicBezTo>
                      <a:pt x="1082" y="0"/>
                      <a:pt x="973" y="8"/>
                      <a:pt x="859" y="9"/>
                    </a:cubicBezTo>
                    <a:cubicBezTo>
                      <a:pt x="394" y="12"/>
                      <a:pt x="0" y="785"/>
                      <a:pt x="179" y="785"/>
                    </a:cubicBezTo>
                    <a:cubicBezTo>
                      <a:pt x="201" y="785"/>
                      <a:pt x="233" y="772"/>
                      <a:pt x="275" y="744"/>
                    </a:cubicBezTo>
                    <a:cubicBezTo>
                      <a:pt x="314" y="886"/>
                      <a:pt x="419" y="934"/>
                      <a:pt x="542" y="934"/>
                    </a:cubicBezTo>
                    <a:cubicBezTo>
                      <a:pt x="690" y="934"/>
                      <a:pt x="864" y="864"/>
                      <a:pt x="981" y="801"/>
                    </a:cubicBezTo>
                    <a:cubicBezTo>
                      <a:pt x="1174" y="750"/>
                      <a:pt x="1366" y="750"/>
                      <a:pt x="1553" y="676"/>
                    </a:cubicBezTo>
                    <a:cubicBezTo>
                      <a:pt x="1660" y="77"/>
                      <a:pt x="1472" y="0"/>
                      <a:pt x="1179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2" name="Google Shape;2232;p71"/>
              <p:cNvSpPr/>
              <p:nvPr/>
            </p:nvSpPr>
            <p:spPr>
              <a:xfrm>
                <a:off x="7172502" y="2086365"/>
                <a:ext cx="969599" cy="455618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139" extrusionOk="0">
                    <a:moveTo>
                      <a:pt x="3561" y="0"/>
                    </a:moveTo>
                    <a:cubicBezTo>
                      <a:pt x="3530" y="0"/>
                      <a:pt x="3497" y="0"/>
                      <a:pt x="3463" y="0"/>
                    </a:cubicBezTo>
                    <a:cubicBezTo>
                      <a:pt x="2903" y="3"/>
                      <a:pt x="2331" y="931"/>
                      <a:pt x="1764" y="982"/>
                    </a:cubicBezTo>
                    <a:cubicBezTo>
                      <a:pt x="1478" y="1008"/>
                      <a:pt x="1192" y="1022"/>
                      <a:pt x="905" y="1022"/>
                    </a:cubicBezTo>
                    <a:cubicBezTo>
                      <a:pt x="619" y="1022"/>
                      <a:pt x="332" y="1008"/>
                      <a:pt x="48" y="982"/>
                    </a:cubicBezTo>
                    <a:lnTo>
                      <a:pt x="0" y="1954"/>
                    </a:lnTo>
                    <a:cubicBezTo>
                      <a:pt x="0" y="1954"/>
                      <a:pt x="939" y="2138"/>
                      <a:pt x="1841" y="2138"/>
                    </a:cubicBezTo>
                    <a:cubicBezTo>
                      <a:pt x="2129" y="2138"/>
                      <a:pt x="2414" y="2119"/>
                      <a:pt x="2663" y="2070"/>
                    </a:cubicBezTo>
                    <a:cubicBezTo>
                      <a:pt x="3692" y="1862"/>
                      <a:pt x="4551" y="457"/>
                      <a:pt x="4551" y="457"/>
                    </a:cubicBezTo>
                    <a:lnTo>
                      <a:pt x="4240" y="27"/>
                    </a:lnTo>
                    <a:cubicBezTo>
                      <a:pt x="4240" y="27"/>
                      <a:pt x="4181" y="0"/>
                      <a:pt x="3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3" name="Google Shape;2233;p71"/>
              <p:cNvSpPr/>
              <p:nvPr/>
            </p:nvSpPr>
            <p:spPr>
              <a:xfrm>
                <a:off x="7702248" y="2056118"/>
                <a:ext cx="548488" cy="620910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15" extrusionOk="0">
                    <a:moveTo>
                      <a:pt x="1718" y="0"/>
                    </a:moveTo>
                    <a:lnTo>
                      <a:pt x="1214" y="113"/>
                    </a:lnTo>
                    <a:lnTo>
                      <a:pt x="828" y="380"/>
                    </a:lnTo>
                    <a:cubicBezTo>
                      <a:pt x="274" y="845"/>
                      <a:pt x="1" y="2820"/>
                      <a:pt x="1" y="2820"/>
                    </a:cubicBezTo>
                    <a:lnTo>
                      <a:pt x="2405" y="2915"/>
                    </a:lnTo>
                    <a:cubicBezTo>
                      <a:pt x="2574" y="2087"/>
                      <a:pt x="2385" y="940"/>
                      <a:pt x="2180" y="525"/>
                    </a:cubicBezTo>
                    <a:cubicBezTo>
                      <a:pt x="1973" y="113"/>
                      <a:pt x="1718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4" name="Google Shape;2234;p71"/>
              <p:cNvSpPr/>
              <p:nvPr/>
            </p:nvSpPr>
            <p:spPr>
              <a:xfrm>
                <a:off x="7814914" y="1726430"/>
                <a:ext cx="229557" cy="289751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6" extrusionOk="0">
                    <a:moveTo>
                      <a:pt x="532" y="1"/>
                    </a:moveTo>
                    <a:cubicBezTo>
                      <a:pt x="519" y="1"/>
                      <a:pt x="506" y="2"/>
                      <a:pt x="493" y="3"/>
                    </a:cubicBezTo>
                    <a:cubicBezTo>
                      <a:pt x="258" y="30"/>
                      <a:pt x="131" y="300"/>
                      <a:pt x="66" y="492"/>
                    </a:cubicBezTo>
                    <a:cubicBezTo>
                      <a:pt x="30" y="584"/>
                      <a:pt x="9" y="679"/>
                      <a:pt x="6" y="777"/>
                    </a:cubicBezTo>
                    <a:cubicBezTo>
                      <a:pt x="0" y="875"/>
                      <a:pt x="33" y="970"/>
                      <a:pt x="98" y="1047"/>
                    </a:cubicBezTo>
                    <a:cubicBezTo>
                      <a:pt x="160" y="1114"/>
                      <a:pt x="269" y="1145"/>
                      <a:pt x="380" y="1145"/>
                    </a:cubicBezTo>
                    <a:cubicBezTo>
                      <a:pt x="483" y="1145"/>
                      <a:pt x="587" y="1119"/>
                      <a:pt x="659" y="1070"/>
                    </a:cubicBezTo>
                    <a:cubicBezTo>
                      <a:pt x="807" y="970"/>
                      <a:pt x="822" y="804"/>
                      <a:pt x="863" y="629"/>
                    </a:cubicBezTo>
                    <a:cubicBezTo>
                      <a:pt x="908" y="448"/>
                      <a:pt x="908" y="231"/>
                      <a:pt x="771" y="98"/>
                    </a:cubicBezTo>
                    <a:cubicBezTo>
                      <a:pt x="707" y="36"/>
                      <a:pt x="622" y="1"/>
                      <a:pt x="532" y="1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35" name="Google Shape;2235;p71"/>
              <p:cNvSpPr/>
              <p:nvPr/>
            </p:nvSpPr>
            <p:spPr>
              <a:xfrm>
                <a:off x="7965097" y="1813115"/>
                <a:ext cx="121860" cy="17167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79" extrusionOk="0">
                    <a:moveTo>
                      <a:pt x="285" y="0"/>
                    </a:moveTo>
                    <a:cubicBezTo>
                      <a:pt x="262" y="0"/>
                      <a:pt x="236" y="7"/>
                      <a:pt x="208" y="22"/>
                    </a:cubicBezTo>
                    <a:cubicBezTo>
                      <a:pt x="39" y="114"/>
                      <a:pt x="0" y="392"/>
                      <a:pt x="54" y="555"/>
                    </a:cubicBezTo>
                    <a:cubicBezTo>
                      <a:pt x="75" y="612"/>
                      <a:pt x="110" y="668"/>
                      <a:pt x="166" y="677"/>
                    </a:cubicBezTo>
                    <a:cubicBezTo>
                      <a:pt x="174" y="678"/>
                      <a:pt x="182" y="678"/>
                      <a:pt x="190" y="678"/>
                    </a:cubicBezTo>
                    <a:cubicBezTo>
                      <a:pt x="235" y="678"/>
                      <a:pt x="279" y="663"/>
                      <a:pt x="315" y="636"/>
                    </a:cubicBezTo>
                    <a:cubicBezTo>
                      <a:pt x="389" y="570"/>
                      <a:pt x="424" y="472"/>
                      <a:pt x="448" y="378"/>
                    </a:cubicBezTo>
                    <a:cubicBezTo>
                      <a:pt x="481" y="253"/>
                      <a:pt x="429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236" name="Google Shape;2236;p71"/>
              <p:cNvGrpSpPr/>
              <p:nvPr/>
            </p:nvGrpSpPr>
            <p:grpSpPr>
              <a:xfrm>
                <a:off x="7880321" y="1961513"/>
                <a:ext cx="168274" cy="72209"/>
                <a:chOff x="7880321" y="2031409"/>
                <a:chExt cx="168274" cy="72209"/>
              </a:xfrm>
            </p:grpSpPr>
            <p:sp>
              <p:nvSpPr>
                <p:cNvPr id="2237" name="Google Shape;2237;p71"/>
                <p:cNvSpPr/>
                <p:nvPr/>
              </p:nvSpPr>
              <p:spPr>
                <a:xfrm>
                  <a:off x="7913337" y="2031409"/>
                  <a:ext cx="135258" cy="7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39" extrusionOk="0">
                      <a:moveTo>
                        <a:pt x="602" y="0"/>
                      </a:moveTo>
                      <a:cubicBezTo>
                        <a:pt x="600" y="16"/>
                        <a:pt x="493" y="302"/>
                        <a:pt x="193" y="302"/>
                      </a:cubicBezTo>
                      <a:cubicBezTo>
                        <a:pt x="138" y="302"/>
                        <a:pt x="77" y="293"/>
                        <a:pt x="9" y="270"/>
                      </a:cubicBezTo>
                      <a:lnTo>
                        <a:pt x="0" y="306"/>
                      </a:lnTo>
                      <a:cubicBezTo>
                        <a:pt x="59" y="327"/>
                        <a:pt x="125" y="335"/>
                        <a:pt x="190" y="338"/>
                      </a:cubicBezTo>
                      <a:cubicBezTo>
                        <a:pt x="516" y="338"/>
                        <a:pt x="635" y="18"/>
                        <a:pt x="635" y="12"/>
                      </a:cubicBez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38" name="Google Shape;2238;p71"/>
                <p:cNvSpPr/>
                <p:nvPr/>
              </p:nvSpPr>
              <p:spPr>
                <a:xfrm>
                  <a:off x="7880321" y="2072945"/>
                  <a:ext cx="40684" cy="28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33" extrusionOk="0">
                      <a:moveTo>
                        <a:pt x="78" y="0"/>
                      </a:moveTo>
                      <a:cubicBezTo>
                        <a:pt x="65" y="0"/>
                        <a:pt x="51" y="3"/>
                        <a:pt x="40" y="7"/>
                      </a:cubicBezTo>
                      <a:cubicBezTo>
                        <a:pt x="13" y="19"/>
                        <a:pt x="1" y="46"/>
                        <a:pt x="7" y="72"/>
                      </a:cubicBezTo>
                      <a:cubicBezTo>
                        <a:pt x="13" y="87"/>
                        <a:pt x="25" y="99"/>
                        <a:pt x="37" y="108"/>
                      </a:cubicBezTo>
                      <a:cubicBezTo>
                        <a:pt x="60" y="123"/>
                        <a:pt x="88" y="132"/>
                        <a:pt x="118" y="132"/>
                      </a:cubicBezTo>
                      <a:cubicBezTo>
                        <a:pt x="122" y="132"/>
                        <a:pt x="127" y="132"/>
                        <a:pt x="131" y="132"/>
                      </a:cubicBezTo>
                      <a:cubicBezTo>
                        <a:pt x="158" y="129"/>
                        <a:pt x="170" y="126"/>
                        <a:pt x="182" y="102"/>
                      </a:cubicBezTo>
                      <a:cubicBezTo>
                        <a:pt x="188" y="87"/>
                        <a:pt x="191" y="75"/>
                        <a:pt x="191" y="60"/>
                      </a:cubicBezTo>
                      <a:cubicBezTo>
                        <a:pt x="188" y="52"/>
                        <a:pt x="182" y="43"/>
                        <a:pt x="173" y="40"/>
                      </a:cubicBezTo>
                      <a:cubicBezTo>
                        <a:pt x="155" y="25"/>
                        <a:pt x="137" y="13"/>
                        <a:pt x="117" y="7"/>
                      </a:cubicBezTo>
                      <a:cubicBezTo>
                        <a:pt x="105" y="3"/>
                        <a:pt x="91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239" name="Google Shape;2239;p71"/>
              <p:cNvSpPr/>
              <p:nvPr/>
            </p:nvSpPr>
            <p:spPr>
              <a:xfrm>
                <a:off x="6893038" y="2431858"/>
                <a:ext cx="414082" cy="198521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32" extrusionOk="0">
                    <a:moveTo>
                      <a:pt x="1644" y="0"/>
                    </a:moveTo>
                    <a:cubicBezTo>
                      <a:pt x="1422" y="6"/>
                      <a:pt x="1046" y="9"/>
                      <a:pt x="808" y="33"/>
                    </a:cubicBezTo>
                    <a:cubicBezTo>
                      <a:pt x="693" y="51"/>
                      <a:pt x="204" y="285"/>
                      <a:pt x="67" y="463"/>
                    </a:cubicBezTo>
                    <a:cubicBezTo>
                      <a:pt x="1" y="548"/>
                      <a:pt x="9" y="678"/>
                      <a:pt x="138" y="678"/>
                    </a:cubicBezTo>
                    <a:cubicBezTo>
                      <a:pt x="148" y="678"/>
                      <a:pt x="158" y="678"/>
                      <a:pt x="168" y="676"/>
                    </a:cubicBezTo>
                    <a:cubicBezTo>
                      <a:pt x="266" y="664"/>
                      <a:pt x="358" y="602"/>
                      <a:pt x="453" y="537"/>
                    </a:cubicBezTo>
                    <a:lnTo>
                      <a:pt x="453" y="537"/>
                    </a:lnTo>
                    <a:cubicBezTo>
                      <a:pt x="364" y="638"/>
                      <a:pt x="401" y="743"/>
                      <a:pt x="528" y="743"/>
                    </a:cubicBezTo>
                    <a:cubicBezTo>
                      <a:pt x="581" y="743"/>
                      <a:pt x="648" y="725"/>
                      <a:pt x="728" y="682"/>
                    </a:cubicBezTo>
                    <a:lnTo>
                      <a:pt x="728" y="682"/>
                    </a:lnTo>
                    <a:cubicBezTo>
                      <a:pt x="612" y="787"/>
                      <a:pt x="638" y="931"/>
                      <a:pt x="810" y="931"/>
                    </a:cubicBezTo>
                    <a:cubicBezTo>
                      <a:pt x="853" y="931"/>
                      <a:pt x="905" y="922"/>
                      <a:pt x="966" y="901"/>
                    </a:cubicBezTo>
                    <a:cubicBezTo>
                      <a:pt x="1333" y="780"/>
                      <a:pt x="1579" y="780"/>
                      <a:pt x="1944" y="694"/>
                    </a:cubicBezTo>
                    <a:cubicBezTo>
                      <a:pt x="1888" y="475"/>
                      <a:pt x="1902" y="86"/>
                      <a:pt x="1644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0" name="Google Shape;2240;p71"/>
              <p:cNvSpPr/>
              <p:nvPr/>
            </p:nvSpPr>
            <p:spPr>
              <a:xfrm>
                <a:off x="7224263" y="2155804"/>
                <a:ext cx="972794" cy="491190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2306" extrusionOk="0">
                    <a:moveTo>
                      <a:pt x="4074" y="1"/>
                    </a:moveTo>
                    <a:cubicBezTo>
                      <a:pt x="4074" y="1"/>
                      <a:pt x="2903" y="1092"/>
                      <a:pt x="1456" y="1130"/>
                    </a:cubicBezTo>
                    <a:cubicBezTo>
                      <a:pt x="1176" y="1138"/>
                      <a:pt x="950" y="1141"/>
                      <a:pt x="767" y="1141"/>
                    </a:cubicBezTo>
                    <a:cubicBezTo>
                      <a:pt x="8" y="1141"/>
                      <a:pt x="1" y="1089"/>
                      <a:pt x="1" y="1089"/>
                    </a:cubicBezTo>
                    <a:lnTo>
                      <a:pt x="1" y="2192"/>
                    </a:lnTo>
                    <a:cubicBezTo>
                      <a:pt x="1" y="2192"/>
                      <a:pt x="559" y="2306"/>
                      <a:pt x="1286" y="2306"/>
                    </a:cubicBezTo>
                    <a:cubicBezTo>
                      <a:pt x="1712" y="2306"/>
                      <a:pt x="2197" y="2266"/>
                      <a:pt x="2660" y="2141"/>
                    </a:cubicBezTo>
                    <a:cubicBezTo>
                      <a:pt x="3911" y="1806"/>
                      <a:pt x="4566" y="1038"/>
                      <a:pt x="4566" y="1038"/>
                    </a:cubicBezTo>
                    <a:lnTo>
                      <a:pt x="4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1" name="Google Shape;2241;p71"/>
              <p:cNvSpPr/>
              <p:nvPr/>
            </p:nvSpPr>
            <p:spPr>
              <a:xfrm>
                <a:off x="7706082" y="2357306"/>
                <a:ext cx="448589" cy="27605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296" extrusionOk="0">
                    <a:moveTo>
                      <a:pt x="2076" y="0"/>
                    </a:moveTo>
                    <a:cubicBezTo>
                      <a:pt x="1655" y="893"/>
                      <a:pt x="291" y="1207"/>
                      <a:pt x="24" y="1260"/>
                    </a:cubicBezTo>
                    <a:lnTo>
                      <a:pt x="18" y="1260"/>
                    </a:lnTo>
                    <a:cubicBezTo>
                      <a:pt x="10" y="1260"/>
                      <a:pt x="1" y="1269"/>
                      <a:pt x="4" y="1281"/>
                    </a:cubicBezTo>
                    <a:lnTo>
                      <a:pt x="24" y="1293"/>
                    </a:lnTo>
                    <a:lnTo>
                      <a:pt x="21" y="1281"/>
                    </a:lnTo>
                    <a:lnTo>
                      <a:pt x="27" y="1296"/>
                    </a:lnTo>
                    <a:lnTo>
                      <a:pt x="30" y="1296"/>
                    </a:lnTo>
                    <a:cubicBezTo>
                      <a:pt x="300" y="1243"/>
                      <a:pt x="1679" y="922"/>
                      <a:pt x="2106" y="15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2" name="Google Shape;2242;p71"/>
              <p:cNvSpPr/>
              <p:nvPr/>
            </p:nvSpPr>
            <p:spPr>
              <a:xfrm>
                <a:off x="7774883" y="2166454"/>
                <a:ext cx="67310" cy="1563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734" extrusionOk="0">
                    <a:moveTo>
                      <a:pt x="285" y="1"/>
                    </a:moveTo>
                    <a:cubicBezTo>
                      <a:pt x="283" y="4"/>
                      <a:pt x="87" y="395"/>
                      <a:pt x="1" y="724"/>
                    </a:cubicBezTo>
                    <a:lnTo>
                      <a:pt x="33" y="733"/>
                    </a:lnTo>
                    <a:cubicBezTo>
                      <a:pt x="119" y="407"/>
                      <a:pt x="312" y="19"/>
                      <a:pt x="315" y="1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3" name="Google Shape;2243;p71"/>
              <p:cNvSpPr/>
              <p:nvPr/>
            </p:nvSpPr>
            <p:spPr>
              <a:xfrm>
                <a:off x="7591272" y="2656578"/>
                <a:ext cx="669475" cy="97279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567" extrusionOk="0">
                    <a:moveTo>
                      <a:pt x="522" y="1"/>
                    </a:moveTo>
                    <a:cubicBezTo>
                      <a:pt x="136" y="1557"/>
                      <a:pt x="0" y="4566"/>
                      <a:pt x="0" y="4566"/>
                    </a:cubicBezTo>
                    <a:lnTo>
                      <a:pt x="3143" y="4566"/>
                    </a:lnTo>
                    <a:cubicBezTo>
                      <a:pt x="3066" y="3078"/>
                      <a:pt x="2926" y="96"/>
                      <a:pt x="2926" y="96"/>
                    </a:cubicBez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4" name="Google Shape;2244;p71"/>
              <p:cNvSpPr/>
              <p:nvPr/>
            </p:nvSpPr>
            <p:spPr>
              <a:xfrm>
                <a:off x="7981499" y="4378081"/>
                <a:ext cx="373398" cy="22514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057" extrusionOk="0">
                    <a:moveTo>
                      <a:pt x="703" y="1"/>
                    </a:moveTo>
                    <a:lnTo>
                      <a:pt x="493" y="611"/>
                    </a:lnTo>
                    <a:cubicBezTo>
                      <a:pt x="371" y="665"/>
                      <a:pt x="261" y="742"/>
                      <a:pt x="163" y="834"/>
                    </a:cubicBezTo>
                    <a:cubicBezTo>
                      <a:pt x="0" y="988"/>
                      <a:pt x="36" y="1056"/>
                      <a:pt x="36" y="1056"/>
                    </a:cubicBezTo>
                    <a:lnTo>
                      <a:pt x="940" y="1056"/>
                    </a:lnTo>
                    <a:lnTo>
                      <a:pt x="1423" y="647"/>
                    </a:lnTo>
                    <a:lnTo>
                      <a:pt x="1521" y="1056"/>
                    </a:lnTo>
                    <a:lnTo>
                      <a:pt x="1753" y="1056"/>
                    </a:ln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5" name="Google Shape;2245;p71"/>
              <p:cNvSpPr/>
              <p:nvPr/>
            </p:nvSpPr>
            <p:spPr>
              <a:xfrm>
                <a:off x="7385934" y="4362319"/>
                <a:ext cx="386604" cy="214283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006" extrusionOk="0">
                    <a:moveTo>
                      <a:pt x="848" y="1"/>
                    </a:moveTo>
                    <a:lnTo>
                      <a:pt x="593" y="463"/>
                    </a:lnTo>
                    <a:cubicBezTo>
                      <a:pt x="593" y="463"/>
                      <a:pt x="336" y="629"/>
                      <a:pt x="187" y="715"/>
                    </a:cubicBezTo>
                    <a:cubicBezTo>
                      <a:pt x="39" y="804"/>
                      <a:pt x="1" y="1006"/>
                      <a:pt x="1" y="1006"/>
                    </a:cubicBezTo>
                    <a:lnTo>
                      <a:pt x="964" y="1006"/>
                    </a:lnTo>
                    <a:lnTo>
                      <a:pt x="1530" y="549"/>
                    </a:lnTo>
                    <a:lnTo>
                      <a:pt x="1530" y="1006"/>
                    </a:lnTo>
                    <a:lnTo>
                      <a:pt x="1815" y="1006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6" name="Google Shape;2246;p71"/>
              <p:cNvSpPr/>
              <p:nvPr/>
            </p:nvSpPr>
            <p:spPr>
              <a:xfrm>
                <a:off x="6607495" y="2782667"/>
                <a:ext cx="961292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4" extrusionOk="0">
                    <a:moveTo>
                      <a:pt x="347" y="0"/>
                    </a:moveTo>
                    <a:cubicBezTo>
                      <a:pt x="155" y="0"/>
                      <a:pt x="1" y="154"/>
                      <a:pt x="1" y="347"/>
                    </a:cubicBezTo>
                    <a:cubicBezTo>
                      <a:pt x="1" y="540"/>
                      <a:pt x="155" y="694"/>
                      <a:pt x="347" y="694"/>
                    </a:cubicBezTo>
                    <a:lnTo>
                      <a:pt x="4166" y="694"/>
                    </a:lnTo>
                    <a:cubicBezTo>
                      <a:pt x="4356" y="694"/>
                      <a:pt x="4513" y="540"/>
                      <a:pt x="4513" y="347"/>
                    </a:cubicBezTo>
                    <a:cubicBezTo>
                      <a:pt x="4513" y="154"/>
                      <a:pt x="4356" y="0"/>
                      <a:pt x="4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7" name="Google Shape;2247;p71"/>
              <p:cNvSpPr/>
              <p:nvPr/>
            </p:nvSpPr>
            <p:spPr>
              <a:xfrm>
                <a:off x="6804854" y="4450715"/>
                <a:ext cx="519306" cy="14867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698" extrusionOk="0">
                    <a:moveTo>
                      <a:pt x="351" y="1"/>
                    </a:moveTo>
                    <a:cubicBezTo>
                      <a:pt x="158" y="1"/>
                      <a:pt x="1" y="158"/>
                      <a:pt x="1" y="351"/>
                    </a:cubicBezTo>
                    <a:cubicBezTo>
                      <a:pt x="1" y="540"/>
                      <a:pt x="158" y="697"/>
                      <a:pt x="351" y="697"/>
                    </a:cubicBezTo>
                    <a:lnTo>
                      <a:pt x="2091" y="697"/>
                    </a:lnTo>
                    <a:cubicBezTo>
                      <a:pt x="2284" y="697"/>
                      <a:pt x="2438" y="540"/>
                      <a:pt x="2438" y="351"/>
                    </a:cubicBezTo>
                    <a:cubicBezTo>
                      <a:pt x="2438" y="158"/>
                      <a:pt x="2284" y="1"/>
                      <a:pt x="2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8" name="Google Shape;2248;p71"/>
              <p:cNvSpPr/>
              <p:nvPr/>
            </p:nvSpPr>
            <p:spPr>
              <a:xfrm>
                <a:off x="7220428" y="2225883"/>
                <a:ext cx="731033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968" extrusionOk="0">
                    <a:moveTo>
                      <a:pt x="3410" y="1"/>
                    </a:moveTo>
                    <a:cubicBezTo>
                      <a:pt x="3016" y="244"/>
                      <a:pt x="2601" y="460"/>
                      <a:pt x="2174" y="644"/>
                    </a:cubicBezTo>
                    <a:cubicBezTo>
                      <a:pt x="1889" y="764"/>
                      <a:pt x="1440" y="798"/>
                      <a:pt x="1026" y="798"/>
                    </a:cubicBezTo>
                    <a:cubicBezTo>
                      <a:pt x="500" y="798"/>
                      <a:pt x="30" y="743"/>
                      <a:pt x="21" y="742"/>
                    </a:cubicBezTo>
                    <a:lnTo>
                      <a:pt x="1" y="739"/>
                    </a:lnTo>
                    <a:lnTo>
                      <a:pt x="1" y="967"/>
                    </a:lnTo>
                    <a:lnTo>
                      <a:pt x="36" y="967"/>
                    </a:lnTo>
                    <a:lnTo>
                      <a:pt x="36" y="777"/>
                    </a:lnTo>
                    <a:cubicBezTo>
                      <a:pt x="131" y="788"/>
                      <a:pt x="558" y="832"/>
                      <a:pt x="1029" y="832"/>
                    </a:cubicBezTo>
                    <a:cubicBezTo>
                      <a:pt x="1447" y="832"/>
                      <a:pt x="1900" y="798"/>
                      <a:pt x="2189" y="677"/>
                    </a:cubicBezTo>
                    <a:cubicBezTo>
                      <a:pt x="2619" y="490"/>
                      <a:pt x="3034" y="273"/>
                      <a:pt x="3431" y="27"/>
                    </a:cubicBez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9" name="Google Shape;2249;p71"/>
              <p:cNvSpPr/>
              <p:nvPr/>
            </p:nvSpPr>
            <p:spPr>
              <a:xfrm>
                <a:off x="7577853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1" y="158"/>
                      <a:pt x="93" y="253"/>
                    </a:cubicBezTo>
                    <a:cubicBezTo>
                      <a:pt x="123" y="283"/>
                      <a:pt x="161" y="296"/>
                      <a:pt x="197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0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50" name="Google Shape;2250;p71"/>
              <p:cNvSpPr/>
              <p:nvPr/>
            </p:nvSpPr>
            <p:spPr>
              <a:xfrm>
                <a:off x="7724401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9" y="1"/>
                      <a:pt x="1" y="158"/>
                      <a:pt x="96" y="253"/>
                    </a:cubicBezTo>
                    <a:cubicBezTo>
                      <a:pt x="125" y="283"/>
                      <a:pt x="162" y="296"/>
                      <a:pt x="198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2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51" name="Google Shape;2251;p71"/>
              <p:cNvSpPr/>
              <p:nvPr/>
            </p:nvSpPr>
            <p:spPr>
              <a:xfrm>
                <a:off x="7871588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0" y="158"/>
                      <a:pt x="92" y="253"/>
                    </a:cubicBezTo>
                    <a:cubicBezTo>
                      <a:pt x="123" y="283"/>
                      <a:pt x="160" y="296"/>
                      <a:pt x="197" y="296"/>
                    </a:cubicBezTo>
                    <a:cubicBezTo>
                      <a:pt x="274" y="296"/>
                      <a:pt x="347" y="237"/>
                      <a:pt x="347" y="149"/>
                    </a:cubicBezTo>
                    <a:cubicBezTo>
                      <a:pt x="347" y="66"/>
                      <a:pt x="279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252" name="Google Shape;2252;p71"/>
              <p:cNvGrpSpPr/>
              <p:nvPr/>
            </p:nvGrpSpPr>
            <p:grpSpPr>
              <a:xfrm>
                <a:off x="7818453" y="1852343"/>
                <a:ext cx="119582" cy="143358"/>
                <a:chOff x="7892250" y="1927889"/>
                <a:chExt cx="100752" cy="120774"/>
              </a:xfrm>
            </p:grpSpPr>
            <p:sp>
              <p:nvSpPr>
                <p:cNvPr id="2253" name="Google Shape;2253;p71"/>
                <p:cNvSpPr/>
                <p:nvPr/>
              </p:nvSpPr>
              <p:spPr>
                <a:xfrm>
                  <a:off x="7905669" y="1927889"/>
                  <a:ext cx="21727" cy="1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53" extrusionOk="0">
                      <a:moveTo>
                        <a:pt x="57" y="0"/>
                      </a:moveTo>
                      <a:cubicBezTo>
                        <a:pt x="39" y="0"/>
                        <a:pt x="21" y="6"/>
                        <a:pt x="9" y="15"/>
                      </a:cubicBezTo>
                      <a:cubicBezTo>
                        <a:pt x="1" y="24"/>
                        <a:pt x="1" y="36"/>
                        <a:pt x="7" y="45"/>
                      </a:cubicBezTo>
                      <a:cubicBezTo>
                        <a:pt x="9" y="48"/>
                        <a:pt x="15" y="51"/>
                        <a:pt x="21" y="51"/>
                      </a:cubicBezTo>
                      <a:cubicBezTo>
                        <a:pt x="27" y="52"/>
                        <a:pt x="33" y="53"/>
                        <a:pt x="39" y="53"/>
                      </a:cubicBezTo>
                      <a:cubicBezTo>
                        <a:pt x="45" y="53"/>
                        <a:pt x="51" y="52"/>
                        <a:pt x="57" y="51"/>
                      </a:cubicBezTo>
                      <a:cubicBezTo>
                        <a:pt x="60" y="51"/>
                        <a:pt x="63" y="52"/>
                        <a:pt x="67" y="52"/>
                      </a:cubicBezTo>
                      <a:cubicBezTo>
                        <a:pt x="76" y="52"/>
                        <a:pt x="87" y="49"/>
                        <a:pt x="95" y="45"/>
                      </a:cubicBezTo>
                      <a:cubicBezTo>
                        <a:pt x="101" y="39"/>
                        <a:pt x="101" y="30"/>
                        <a:pt x="98" y="21"/>
                      </a:cubicBezTo>
                      <a:cubicBezTo>
                        <a:pt x="90" y="9"/>
                        <a:pt x="7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54" name="Google Shape;2254;p71"/>
                <p:cNvSpPr/>
                <p:nvPr/>
              </p:nvSpPr>
              <p:spPr>
                <a:xfrm>
                  <a:off x="7971275" y="1938113"/>
                  <a:ext cx="21727" cy="1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65" extrusionOk="0">
                      <a:moveTo>
                        <a:pt x="35" y="0"/>
                      </a:moveTo>
                      <a:cubicBezTo>
                        <a:pt x="26" y="0"/>
                        <a:pt x="17" y="3"/>
                        <a:pt x="10" y="9"/>
                      </a:cubicBezTo>
                      <a:cubicBezTo>
                        <a:pt x="1" y="15"/>
                        <a:pt x="1" y="23"/>
                        <a:pt x="4" y="32"/>
                      </a:cubicBezTo>
                      <a:cubicBezTo>
                        <a:pt x="13" y="41"/>
                        <a:pt x="25" y="47"/>
                        <a:pt x="36" y="50"/>
                      </a:cubicBezTo>
                      <a:cubicBezTo>
                        <a:pt x="48" y="56"/>
                        <a:pt x="60" y="59"/>
                        <a:pt x="72" y="62"/>
                      </a:cubicBezTo>
                      <a:cubicBezTo>
                        <a:pt x="75" y="63"/>
                        <a:pt x="78" y="64"/>
                        <a:pt x="81" y="64"/>
                      </a:cubicBezTo>
                      <a:cubicBezTo>
                        <a:pt x="83" y="64"/>
                        <a:pt x="85" y="63"/>
                        <a:pt x="87" y="62"/>
                      </a:cubicBezTo>
                      <a:cubicBezTo>
                        <a:pt x="99" y="56"/>
                        <a:pt x="102" y="44"/>
                        <a:pt x="96" y="35"/>
                      </a:cubicBezTo>
                      <a:cubicBezTo>
                        <a:pt x="87" y="20"/>
                        <a:pt x="72" y="9"/>
                        <a:pt x="57" y="6"/>
                      </a:cubicBezTo>
                      <a:cubicBezTo>
                        <a:pt x="50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55" name="Google Shape;2255;p71"/>
                <p:cNvSpPr/>
                <p:nvPr/>
              </p:nvSpPr>
              <p:spPr>
                <a:xfrm>
                  <a:off x="7960625" y="1970703"/>
                  <a:ext cx="25348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20" extrusionOk="0">
                      <a:moveTo>
                        <a:pt x="63" y="1"/>
                      </a:moveTo>
                      <a:cubicBezTo>
                        <a:pt x="15" y="1"/>
                        <a:pt x="1" y="114"/>
                        <a:pt x="54" y="119"/>
                      </a:cubicBezTo>
                      <a:cubicBezTo>
                        <a:pt x="55" y="119"/>
                        <a:pt x="55" y="120"/>
                        <a:pt x="56" y="120"/>
                      </a:cubicBezTo>
                      <a:cubicBezTo>
                        <a:pt x="108" y="120"/>
                        <a:pt x="118" y="7"/>
                        <a:pt x="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56" name="Google Shape;2256;p71"/>
                <p:cNvSpPr/>
                <p:nvPr/>
              </p:nvSpPr>
              <p:spPr>
                <a:xfrm>
                  <a:off x="7892250" y="1963035"/>
                  <a:ext cx="25348" cy="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5" extrusionOk="0">
                      <a:moveTo>
                        <a:pt x="62" y="0"/>
                      </a:moveTo>
                      <a:cubicBezTo>
                        <a:pt x="12" y="0"/>
                        <a:pt x="1" y="105"/>
                        <a:pt x="49" y="114"/>
                      </a:cubicBezTo>
                      <a:cubicBezTo>
                        <a:pt x="51" y="114"/>
                        <a:pt x="53" y="114"/>
                        <a:pt x="55" y="114"/>
                      </a:cubicBezTo>
                      <a:cubicBezTo>
                        <a:pt x="103" y="114"/>
                        <a:pt x="118" y="7"/>
                        <a:pt x="70" y="1"/>
                      </a:cubicBezTo>
                      <a:cubicBezTo>
                        <a:pt x="67" y="1"/>
                        <a:pt x="6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57" name="Google Shape;2257;p71"/>
                <p:cNvSpPr/>
                <p:nvPr/>
              </p:nvSpPr>
              <p:spPr>
                <a:xfrm>
                  <a:off x="7933999" y="2042060"/>
                  <a:ext cx="17892" cy="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1" extrusionOk="0">
                      <a:moveTo>
                        <a:pt x="1" y="1"/>
                      </a:moveTo>
                      <a:cubicBezTo>
                        <a:pt x="10" y="19"/>
                        <a:pt x="28" y="31"/>
                        <a:pt x="48" y="31"/>
                      </a:cubicBezTo>
                      <a:cubicBezTo>
                        <a:pt x="63" y="31"/>
                        <a:pt x="78" y="19"/>
                        <a:pt x="84" y="1"/>
                      </a:cubicBezTo>
                      <a:lnTo>
                        <a:pt x="78" y="1"/>
                      </a:lnTo>
                      <a:cubicBezTo>
                        <a:pt x="66" y="10"/>
                        <a:pt x="54" y="19"/>
                        <a:pt x="40" y="19"/>
                      </a:cubicBezTo>
                      <a:cubicBezTo>
                        <a:pt x="28" y="16"/>
                        <a:pt x="13" y="10"/>
                        <a:pt x="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58" name="Google Shape;2258;p71"/>
                <p:cNvSpPr/>
                <p:nvPr/>
              </p:nvSpPr>
              <p:spPr>
                <a:xfrm>
                  <a:off x="7915041" y="1933427"/>
                  <a:ext cx="38767" cy="9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38" extrusionOk="0">
                      <a:moveTo>
                        <a:pt x="117" y="1"/>
                      </a:moveTo>
                      <a:cubicBezTo>
                        <a:pt x="117" y="1"/>
                        <a:pt x="114" y="4"/>
                        <a:pt x="114" y="4"/>
                      </a:cubicBezTo>
                      <a:cubicBezTo>
                        <a:pt x="63" y="117"/>
                        <a:pt x="28" y="232"/>
                        <a:pt x="1" y="351"/>
                      </a:cubicBezTo>
                      <a:cubicBezTo>
                        <a:pt x="0" y="356"/>
                        <a:pt x="5" y="357"/>
                        <a:pt x="13" y="357"/>
                      </a:cubicBezTo>
                      <a:cubicBezTo>
                        <a:pt x="28" y="357"/>
                        <a:pt x="55" y="350"/>
                        <a:pt x="63" y="348"/>
                      </a:cubicBezTo>
                      <a:lnTo>
                        <a:pt x="63" y="348"/>
                      </a:lnTo>
                      <a:cubicBezTo>
                        <a:pt x="54" y="374"/>
                        <a:pt x="51" y="401"/>
                        <a:pt x="46" y="428"/>
                      </a:cubicBezTo>
                      <a:cubicBezTo>
                        <a:pt x="46" y="428"/>
                        <a:pt x="51" y="431"/>
                        <a:pt x="60" y="431"/>
                      </a:cubicBezTo>
                      <a:cubicBezTo>
                        <a:pt x="72" y="435"/>
                        <a:pt x="85" y="437"/>
                        <a:pt x="97" y="437"/>
                      </a:cubicBezTo>
                      <a:cubicBezTo>
                        <a:pt x="128" y="437"/>
                        <a:pt x="159" y="424"/>
                        <a:pt x="182" y="401"/>
                      </a:cubicBezTo>
                      <a:cubicBezTo>
                        <a:pt x="182" y="398"/>
                        <a:pt x="182" y="398"/>
                        <a:pt x="179" y="398"/>
                      </a:cubicBezTo>
                      <a:cubicBezTo>
                        <a:pt x="152" y="412"/>
                        <a:pt x="124" y="418"/>
                        <a:pt x="95" y="418"/>
                      </a:cubicBezTo>
                      <a:cubicBezTo>
                        <a:pt x="86" y="418"/>
                        <a:pt x="76" y="417"/>
                        <a:pt x="66" y="416"/>
                      </a:cubicBezTo>
                      <a:cubicBezTo>
                        <a:pt x="63" y="407"/>
                        <a:pt x="90" y="327"/>
                        <a:pt x="87" y="327"/>
                      </a:cubicBezTo>
                      <a:cubicBezTo>
                        <a:pt x="82" y="326"/>
                        <a:pt x="77" y="326"/>
                        <a:pt x="72" y="326"/>
                      </a:cubicBezTo>
                      <a:cubicBezTo>
                        <a:pt x="58" y="326"/>
                        <a:pt x="43" y="329"/>
                        <a:pt x="28" y="333"/>
                      </a:cubicBezTo>
                      <a:cubicBezTo>
                        <a:pt x="54" y="220"/>
                        <a:pt x="96" y="117"/>
                        <a:pt x="120" y="7"/>
                      </a:cubicBezTo>
                      <a:cubicBezTo>
                        <a:pt x="120" y="4"/>
                        <a:pt x="120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259" name="Google Shape;2259;p71"/>
              <p:cNvSpPr/>
              <p:nvPr/>
            </p:nvSpPr>
            <p:spPr>
              <a:xfrm>
                <a:off x="7816690" y="1699593"/>
                <a:ext cx="239423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733" extrusionOk="0">
                    <a:moveTo>
                      <a:pt x="599" y="1"/>
                    </a:moveTo>
                    <a:cubicBezTo>
                      <a:pt x="480" y="1"/>
                      <a:pt x="349" y="35"/>
                      <a:pt x="267" y="94"/>
                    </a:cubicBezTo>
                    <a:cubicBezTo>
                      <a:pt x="143" y="186"/>
                      <a:pt x="0" y="388"/>
                      <a:pt x="101" y="506"/>
                    </a:cubicBezTo>
                    <a:cubicBezTo>
                      <a:pt x="121" y="530"/>
                      <a:pt x="149" y="540"/>
                      <a:pt x="181" y="540"/>
                    </a:cubicBezTo>
                    <a:cubicBezTo>
                      <a:pt x="243" y="540"/>
                      <a:pt x="320" y="501"/>
                      <a:pt x="375" y="460"/>
                    </a:cubicBezTo>
                    <a:lnTo>
                      <a:pt x="375" y="460"/>
                    </a:lnTo>
                    <a:cubicBezTo>
                      <a:pt x="363" y="472"/>
                      <a:pt x="356" y="488"/>
                      <a:pt x="356" y="506"/>
                    </a:cubicBezTo>
                    <a:cubicBezTo>
                      <a:pt x="359" y="530"/>
                      <a:pt x="383" y="548"/>
                      <a:pt x="407" y="548"/>
                    </a:cubicBezTo>
                    <a:cubicBezTo>
                      <a:pt x="433" y="548"/>
                      <a:pt x="457" y="542"/>
                      <a:pt x="478" y="527"/>
                    </a:cubicBezTo>
                    <a:cubicBezTo>
                      <a:pt x="531" y="500"/>
                      <a:pt x="582" y="468"/>
                      <a:pt x="629" y="429"/>
                    </a:cubicBezTo>
                    <a:cubicBezTo>
                      <a:pt x="635" y="450"/>
                      <a:pt x="638" y="468"/>
                      <a:pt x="641" y="480"/>
                    </a:cubicBezTo>
                    <a:cubicBezTo>
                      <a:pt x="665" y="566"/>
                      <a:pt x="706" y="646"/>
                      <a:pt x="765" y="711"/>
                    </a:cubicBezTo>
                    <a:cubicBezTo>
                      <a:pt x="771" y="723"/>
                      <a:pt x="780" y="729"/>
                      <a:pt x="792" y="732"/>
                    </a:cubicBezTo>
                    <a:cubicBezTo>
                      <a:pt x="795" y="732"/>
                      <a:pt x="797" y="733"/>
                      <a:pt x="799" y="733"/>
                    </a:cubicBezTo>
                    <a:cubicBezTo>
                      <a:pt x="820" y="733"/>
                      <a:pt x="838" y="711"/>
                      <a:pt x="848" y="690"/>
                    </a:cubicBezTo>
                    <a:cubicBezTo>
                      <a:pt x="899" y="595"/>
                      <a:pt x="946" y="492"/>
                      <a:pt x="940" y="385"/>
                    </a:cubicBezTo>
                    <a:cubicBezTo>
                      <a:pt x="931" y="331"/>
                      <a:pt x="917" y="278"/>
                      <a:pt x="887" y="231"/>
                    </a:cubicBezTo>
                    <a:cubicBezTo>
                      <a:pt x="905" y="198"/>
                      <a:pt x="905" y="162"/>
                      <a:pt x="887" y="130"/>
                    </a:cubicBezTo>
                    <a:cubicBezTo>
                      <a:pt x="863" y="88"/>
                      <a:pt x="828" y="53"/>
                      <a:pt x="780" y="35"/>
                    </a:cubicBezTo>
                    <a:cubicBezTo>
                      <a:pt x="730" y="12"/>
                      <a:pt x="666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60" name="Google Shape;2260;p71"/>
              <p:cNvSpPr/>
              <p:nvPr/>
            </p:nvSpPr>
            <p:spPr>
              <a:xfrm>
                <a:off x="7933494" y="1694789"/>
                <a:ext cx="133237" cy="128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8" extrusionOk="0">
                    <a:moveTo>
                      <a:pt x="29" y="24"/>
                    </a:moveTo>
                    <a:cubicBezTo>
                      <a:pt x="11" y="29"/>
                      <a:pt x="1" y="33"/>
                      <a:pt x="1" y="33"/>
                    </a:cubicBezTo>
                    <a:cubicBezTo>
                      <a:pt x="11" y="30"/>
                      <a:pt x="20" y="27"/>
                      <a:pt x="29" y="24"/>
                    </a:cubicBezTo>
                    <a:close/>
                    <a:moveTo>
                      <a:pt x="173" y="1"/>
                    </a:moveTo>
                    <a:cubicBezTo>
                      <a:pt x="130" y="1"/>
                      <a:pt x="83" y="8"/>
                      <a:pt x="29" y="24"/>
                    </a:cubicBezTo>
                    <a:lnTo>
                      <a:pt x="29" y="24"/>
                    </a:lnTo>
                    <a:cubicBezTo>
                      <a:pt x="48" y="19"/>
                      <a:pt x="74" y="15"/>
                      <a:pt x="103" y="15"/>
                    </a:cubicBezTo>
                    <a:cubicBezTo>
                      <a:pt x="217" y="15"/>
                      <a:pt x="387" y="84"/>
                      <a:pt x="410" y="490"/>
                    </a:cubicBezTo>
                    <a:lnTo>
                      <a:pt x="499" y="508"/>
                    </a:lnTo>
                    <a:cubicBezTo>
                      <a:pt x="499" y="508"/>
                      <a:pt x="526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2328" name="Group 2327">
            <a:extLst>
              <a:ext uri="{FF2B5EF4-FFF2-40B4-BE49-F238E27FC236}">
                <a16:creationId xmlns:a16="http://schemas.microsoft.com/office/drawing/2014/main" id="{9338D16E-D8B9-6054-596A-9B8EFBDE95D3}"/>
              </a:ext>
            </a:extLst>
          </p:cNvPr>
          <p:cNvGrpSpPr/>
          <p:nvPr/>
        </p:nvGrpSpPr>
        <p:grpSpPr>
          <a:xfrm>
            <a:off x="5037686" y="1078182"/>
            <a:ext cx="1899349" cy="3671793"/>
            <a:chOff x="5037686" y="1078182"/>
            <a:chExt cx="1899349" cy="3671793"/>
          </a:xfrm>
        </p:grpSpPr>
        <p:grpSp>
          <p:nvGrpSpPr>
            <p:cNvPr id="2168" name="Google Shape;2168;p71"/>
            <p:cNvGrpSpPr/>
            <p:nvPr/>
          </p:nvGrpSpPr>
          <p:grpSpPr>
            <a:xfrm>
              <a:off x="5037686" y="1078182"/>
              <a:ext cx="1775920" cy="3671793"/>
              <a:chOff x="5037686" y="1078182"/>
              <a:chExt cx="1775920" cy="3671793"/>
            </a:xfrm>
          </p:grpSpPr>
          <p:sp>
            <p:nvSpPr>
              <p:cNvPr id="2169" name="Google Shape;2169;p71"/>
              <p:cNvSpPr/>
              <p:nvPr/>
            </p:nvSpPr>
            <p:spPr>
              <a:xfrm flipH="1">
                <a:off x="5037686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70" name="Google Shape;2170;p71"/>
              <p:cNvSpPr/>
              <p:nvPr/>
            </p:nvSpPr>
            <p:spPr>
              <a:xfrm>
                <a:off x="5613175" y="1889824"/>
                <a:ext cx="127949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92" extrusionOk="0">
                    <a:moveTo>
                      <a:pt x="0" y="1"/>
                    </a:moveTo>
                    <a:lnTo>
                      <a:pt x="95" y="478"/>
                    </a:lnTo>
                    <a:cubicBezTo>
                      <a:pt x="95" y="478"/>
                      <a:pt x="155" y="491"/>
                      <a:pt x="242" y="491"/>
                    </a:cubicBezTo>
                    <a:cubicBezTo>
                      <a:pt x="343" y="491"/>
                      <a:pt x="480" y="474"/>
                      <a:pt x="608" y="398"/>
                    </a:cubicBezTo>
                    <a:lnTo>
                      <a:pt x="525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71" name="Google Shape;2171;p71"/>
              <p:cNvSpPr/>
              <p:nvPr/>
            </p:nvSpPr>
            <p:spPr>
              <a:xfrm rot="846483" flipH="1">
                <a:off x="5619991" y="1899436"/>
                <a:ext cx="109794" cy="7442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72" name="Google Shape;2172;p71"/>
              <p:cNvSpPr/>
              <p:nvPr/>
            </p:nvSpPr>
            <p:spPr>
              <a:xfrm>
                <a:off x="5496533" y="1616159"/>
                <a:ext cx="302742" cy="33480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117" extrusionOk="0">
                    <a:moveTo>
                      <a:pt x="485" y="1"/>
                    </a:moveTo>
                    <a:cubicBezTo>
                      <a:pt x="229" y="1"/>
                      <a:pt x="0" y="241"/>
                      <a:pt x="17" y="514"/>
                    </a:cubicBezTo>
                    <a:cubicBezTo>
                      <a:pt x="28" y="707"/>
                      <a:pt x="138" y="882"/>
                      <a:pt x="283" y="1006"/>
                    </a:cubicBezTo>
                    <a:cubicBezTo>
                      <a:pt x="372" y="1081"/>
                      <a:pt x="447" y="1117"/>
                      <a:pt x="535" y="1117"/>
                    </a:cubicBezTo>
                    <a:cubicBezTo>
                      <a:pt x="583" y="1117"/>
                      <a:pt x="635" y="1106"/>
                      <a:pt x="695" y="1087"/>
                    </a:cubicBezTo>
                    <a:cubicBezTo>
                      <a:pt x="802" y="1051"/>
                      <a:pt x="980" y="1024"/>
                      <a:pt x="998" y="912"/>
                    </a:cubicBezTo>
                    <a:cubicBezTo>
                      <a:pt x="1007" y="858"/>
                      <a:pt x="1010" y="802"/>
                      <a:pt x="1010" y="746"/>
                    </a:cubicBezTo>
                    <a:cubicBezTo>
                      <a:pt x="1007" y="728"/>
                      <a:pt x="1010" y="594"/>
                      <a:pt x="992" y="588"/>
                    </a:cubicBezTo>
                    <a:lnTo>
                      <a:pt x="974" y="467"/>
                    </a:lnTo>
                    <a:cubicBezTo>
                      <a:pt x="965" y="378"/>
                      <a:pt x="933" y="295"/>
                      <a:pt x="882" y="227"/>
                    </a:cubicBezTo>
                    <a:cubicBezTo>
                      <a:pt x="829" y="156"/>
                      <a:pt x="761" y="93"/>
                      <a:pt x="684" y="52"/>
                    </a:cubicBezTo>
                    <a:cubicBezTo>
                      <a:pt x="618" y="17"/>
                      <a:pt x="551" y="1"/>
                      <a:pt x="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73" name="Google Shape;2173;p71"/>
              <p:cNvSpPr/>
              <p:nvPr/>
            </p:nvSpPr>
            <p:spPr>
              <a:xfrm>
                <a:off x="5455482" y="1552575"/>
                <a:ext cx="339463" cy="334821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59" extrusionOk="0">
                    <a:moveTo>
                      <a:pt x="878" y="0"/>
                    </a:moveTo>
                    <a:cubicBezTo>
                      <a:pt x="855" y="0"/>
                      <a:pt x="833" y="4"/>
                      <a:pt x="810" y="11"/>
                    </a:cubicBezTo>
                    <a:cubicBezTo>
                      <a:pt x="745" y="32"/>
                      <a:pt x="695" y="83"/>
                      <a:pt x="629" y="103"/>
                    </a:cubicBezTo>
                    <a:cubicBezTo>
                      <a:pt x="564" y="124"/>
                      <a:pt x="505" y="115"/>
                      <a:pt x="443" y="121"/>
                    </a:cubicBezTo>
                    <a:cubicBezTo>
                      <a:pt x="285" y="139"/>
                      <a:pt x="149" y="243"/>
                      <a:pt x="93" y="391"/>
                    </a:cubicBezTo>
                    <a:cubicBezTo>
                      <a:pt x="69" y="450"/>
                      <a:pt x="1" y="830"/>
                      <a:pt x="57" y="951"/>
                    </a:cubicBezTo>
                    <a:cubicBezTo>
                      <a:pt x="116" y="1073"/>
                      <a:pt x="188" y="1156"/>
                      <a:pt x="321" y="1159"/>
                    </a:cubicBezTo>
                    <a:cubicBezTo>
                      <a:pt x="294" y="1105"/>
                      <a:pt x="389" y="1028"/>
                      <a:pt x="449" y="1016"/>
                    </a:cubicBezTo>
                    <a:cubicBezTo>
                      <a:pt x="410" y="996"/>
                      <a:pt x="377" y="963"/>
                      <a:pt x="351" y="925"/>
                    </a:cubicBezTo>
                    <a:cubicBezTo>
                      <a:pt x="327" y="886"/>
                      <a:pt x="330" y="836"/>
                      <a:pt x="360" y="800"/>
                    </a:cubicBezTo>
                    <a:cubicBezTo>
                      <a:pt x="372" y="789"/>
                      <a:pt x="390" y="784"/>
                      <a:pt x="410" y="784"/>
                    </a:cubicBezTo>
                    <a:cubicBezTo>
                      <a:pt x="465" y="784"/>
                      <a:pt x="538" y="818"/>
                      <a:pt x="579" y="842"/>
                    </a:cubicBezTo>
                    <a:cubicBezTo>
                      <a:pt x="499" y="794"/>
                      <a:pt x="570" y="661"/>
                      <a:pt x="603" y="637"/>
                    </a:cubicBezTo>
                    <a:cubicBezTo>
                      <a:pt x="689" y="572"/>
                      <a:pt x="727" y="590"/>
                      <a:pt x="790" y="480"/>
                    </a:cubicBezTo>
                    <a:cubicBezTo>
                      <a:pt x="824" y="491"/>
                      <a:pt x="860" y="496"/>
                      <a:pt x="896" y="496"/>
                    </a:cubicBezTo>
                    <a:cubicBezTo>
                      <a:pt x="947" y="496"/>
                      <a:pt x="998" y="486"/>
                      <a:pt x="1044" y="465"/>
                    </a:cubicBezTo>
                    <a:cubicBezTo>
                      <a:pt x="1125" y="426"/>
                      <a:pt x="1175" y="343"/>
                      <a:pt x="1169" y="254"/>
                    </a:cubicBezTo>
                    <a:cubicBezTo>
                      <a:pt x="1163" y="213"/>
                      <a:pt x="1148" y="177"/>
                      <a:pt x="1125" y="145"/>
                    </a:cubicBezTo>
                    <a:cubicBezTo>
                      <a:pt x="1070" y="61"/>
                      <a:pt x="974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174" name="Google Shape;2174;p71"/>
              <p:cNvGrpSpPr/>
              <p:nvPr/>
            </p:nvGrpSpPr>
            <p:grpSpPr>
              <a:xfrm>
                <a:off x="5646022" y="1726485"/>
                <a:ext cx="136365" cy="176511"/>
                <a:chOff x="5458381" y="1812879"/>
                <a:chExt cx="99806" cy="129198"/>
              </a:xfrm>
            </p:grpSpPr>
            <p:sp>
              <p:nvSpPr>
                <p:cNvPr id="2175" name="Google Shape;2175;p71"/>
                <p:cNvSpPr/>
                <p:nvPr/>
              </p:nvSpPr>
              <p:spPr>
                <a:xfrm>
                  <a:off x="5466205" y="1850940"/>
                  <a:ext cx="27912" cy="2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25" extrusionOk="0">
                      <a:moveTo>
                        <a:pt x="66" y="0"/>
                      </a:moveTo>
                      <a:cubicBezTo>
                        <a:pt x="65" y="0"/>
                        <a:pt x="64" y="0"/>
                        <a:pt x="64" y="0"/>
                      </a:cubicBezTo>
                      <a:cubicBezTo>
                        <a:pt x="0" y="6"/>
                        <a:pt x="16" y="125"/>
                        <a:pt x="72" y="125"/>
                      </a:cubicBezTo>
                      <a:cubicBezTo>
                        <a:pt x="73" y="125"/>
                        <a:pt x="74" y="125"/>
                        <a:pt x="76" y="125"/>
                      </a:cubicBezTo>
                      <a:cubicBezTo>
                        <a:pt x="131" y="122"/>
                        <a:pt x="115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76" name="Google Shape;2176;p71"/>
                <p:cNvSpPr/>
                <p:nvPr/>
              </p:nvSpPr>
              <p:spPr>
                <a:xfrm>
                  <a:off x="5530909" y="1843751"/>
                  <a:ext cx="27278" cy="2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4" extrusionOk="0">
                      <a:moveTo>
                        <a:pt x="59" y="1"/>
                      </a:moveTo>
                      <a:cubicBezTo>
                        <a:pt x="57" y="1"/>
                        <a:pt x="54" y="1"/>
                        <a:pt x="51" y="2"/>
                      </a:cubicBezTo>
                      <a:cubicBezTo>
                        <a:pt x="0" y="13"/>
                        <a:pt x="17" y="124"/>
                        <a:pt x="67" y="124"/>
                      </a:cubicBezTo>
                      <a:cubicBezTo>
                        <a:pt x="70" y="124"/>
                        <a:pt x="72" y="124"/>
                        <a:pt x="75" y="123"/>
                      </a:cubicBezTo>
                      <a:cubicBezTo>
                        <a:pt x="129" y="112"/>
                        <a:pt x="112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77" name="Google Shape;2177;p71"/>
                <p:cNvSpPr/>
                <p:nvPr/>
              </p:nvSpPr>
              <p:spPr>
                <a:xfrm>
                  <a:off x="5458381" y="1820280"/>
                  <a:ext cx="28335" cy="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8" extrusionOk="0">
                      <a:moveTo>
                        <a:pt x="90" y="0"/>
                      </a:moveTo>
                      <a:cubicBezTo>
                        <a:pt x="78" y="0"/>
                        <a:pt x="66" y="4"/>
                        <a:pt x="56" y="12"/>
                      </a:cubicBezTo>
                      <a:cubicBezTo>
                        <a:pt x="33" y="21"/>
                        <a:pt x="15" y="38"/>
                        <a:pt x="6" y="59"/>
                      </a:cubicBezTo>
                      <a:cubicBezTo>
                        <a:pt x="0" y="74"/>
                        <a:pt x="6" y="92"/>
                        <a:pt x="24" y="98"/>
                      </a:cubicBezTo>
                      <a:lnTo>
                        <a:pt x="42" y="98"/>
                      </a:lnTo>
                      <a:cubicBezTo>
                        <a:pt x="56" y="89"/>
                        <a:pt x="74" y="80"/>
                        <a:pt x="89" y="71"/>
                      </a:cubicBezTo>
                      <a:cubicBezTo>
                        <a:pt x="104" y="68"/>
                        <a:pt x="119" y="56"/>
                        <a:pt x="131" y="38"/>
                      </a:cubicBezTo>
                      <a:cubicBezTo>
                        <a:pt x="133" y="30"/>
                        <a:pt x="131" y="15"/>
                        <a:pt x="122" y="9"/>
                      </a:cubicBezTo>
                      <a:cubicBezTo>
                        <a:pt x="112" y="3"/>
                        <a:pt x="101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78" name="Google Shape;2178;p71"/>
                <p:cNvSpPr/>
                <p:nvPr/>
              </p:nvSpPr>
              <p:spPr>
                <a:xfrm>
                  <a:off x="5526046" y="1812879"/>
                  <a:ext cx="30238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0" extrusionOk="0">
                      <a:moveTo>
                        <a:pt x="56" y="1"/>
                      </a:moveTo>
                      <a:cubicBezTo>
                        <a:pt x="37" y="1"/>
                        <a:pt x="18" y="9"/>
                        <a:pt x="6" y="23"/>
                      </a:cubicBezTo>
                      <a:cubicBezTo>
                        <a:pt x="0" y="35"/>
                        <a:pt x="3" y="47"/>
                        <a:pt x="12" y="56"/>
                      </a:cubicBezTo>
                      <a:cubicBezTo>
                        <a:pt x="24" y="66"/>
                        <a:pt x="39" y="71"/>
                        <a:pt x="53" y="71"/>
                      </a:cubicBezTo>
                      <a:cubicBezTo>
                        <a:pt x="56" y="71"/>
                        <a:pt x="59" y="71"/>
                        <a:pt x="63" y="71"/>
                      </a:cubicBezTo>
                      <a:cubicBezTo>
                        <a:pt x="77" y="73"/>
                        <a:pt x="95" y="76"/>
                        <a:pt x="113" y="79"/>
                      </a:cubicBezTo>
                      <a:cubicBezTo>
                        <a:pt x="119" y="76"/>
                        <a:pt x="125" y="76"/>
                        <a:pt x="131" y="71"/>
                      </a:cubicBezTo>
                      <a:cubicBezTo>
                        <a:pt x="143" y="62"/>
                        <a:pt x="143" y="44"/>
                        <a:pt x="134" y="32"/>
                      </a:cubicBezTo>
                      <a:cubicBezTo>
                        <a:pt x="116" y="14"/>
                        <a:pt x="95" y="5"/>
                        <a:pt x="71" y="2"/>
                      </a:cubicBezTo>
                      <a:cubicBezTo>
                        <a:pt x="66" y="1"/>
                        <a:pt x="61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79" name="Google Shape;2179;p71"/>
                <p:cNvSpPr/>
                <p:nvPr/>
              </p:nvSpPr>
              <p:spPr>
                <a:xfrm>
                  <a:off x="5489676" y="1934888"/>
                  <a:ext cx="17762" cy="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4" extrusionOk="0">
                      <a:moveTo>
                        <a:pt x="3" y="1"/>
                      </a:move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6" y="18"/>
                        <a:pt x="21" y="30"/>
                        <a:pt x="36" y="33"/>
                      </a:cubicBezTo>
                      <a:cubicBezTo>
                        <a:pt x="57" y="33"/>
                        <a:pt x="74" y="21"/>
                        <a:pt x="83" y="6"/>
                      </a:cubicBezTo>
                      <a:cubicBezTo>
                        <a:pt x="83" y="3"/>
                        <a:pt x="80" y="3"/>
                        <a:pt x="80" y="3"/>
                      </a:cubicBezTo>
                      <a:cubicBezTo>
                        <a:pt x="68" y="12"/>
                        <a:pt x="57" y="15"/>
                        <a:pt x="42" y="18"/>
                      </a:cubicBezTo>
                      <a:cubicBezTo>
                        <a:pt x="27" y="18"/>
                        <a:pt x="15" y="12"/>
                        <a:pt x="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0" name="Google Shape;2180;p71"/>
                <p:cNvSpPr/>
                <p:nvPr/>
              </p:nvSpPr>
              <p:spPr>
                <a:xfrm>
                  <a:off x="5495385" y="1817108"/>
                  <a:ext cx="48000" cy="10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484" extrusionOk="0">
                      <a:moveTo>
                        <a:pt x="116" y="0"/>
                      </a:moveTo>
                      <a:cubicBezTo>
                        <a:pt x="116" y="0"/>
                        <a:pt x="113" y="3"/>
                        <a:pt x="113" y="6"/>
                      </a:cubicBezTo>
                      <a:cubicBezTo>
                        <a:pt x="133" y="128"/>
                        <a:pt x="172" y="246"/>
                        <a:pt x="193" y="371"/>
                      </a:cubicBezTo>
                      <a:cubicBezTo>
                        <a:pt x="172" y="365"/>
                        <a:pt x="151" y="359"/>
                        <a:pt x="130" y="359"/>
                      </a:cubicBezTo>
                      <a:cubicBezTo>
                        <a:pt x="125" y="359"/>
                        <a:pt x="148" y="445"/>
                        <a:pt x="148" y="460"/>
                      </a:cubicBezTo>
                      <a:cubicBezTo>
                        <a:pt x="134" y="463"/>
                        <a:pt x="120" y="465"/>
                        <a:pt x="106" y="465"/>
                      </a:cubicBezTo>
                      <a:cubicBezTo>
                        <a:pt x="72" y="465"/>
                        <a:pt x="37" y="455"/>
                        <a:pt x="6" y="436"/>
                      </a:cubicBezTo>
                      <a:cubicBezTo>
                        <a:pt x="5" y="435"/>
                        <a:pt x="4" y="435"/>
                        <a:pt x="3" y="435"/>
                      </a:cubicBezTo>
                      <a:cubicBezTo>
                        <a:pt x="2" y="435"/>
                        <a:pt x="1" y="436"/>
                        <a:pt x="3" y="436"/>
                      </a:cubicBezTo>
                      <a:cubicBezTo>
                        <a:pt x="27" y="466"/>
                        <a:pt x="59" y="480"/>
                        <a:pt x="98" y="483"/>
                      </a:cubicBezTo>
                      <a:cubicBezTo>
                        <a:pt x="113" y="483"/>
                        <a:pt x="130" y="483"/>
                        <a:pt x="145" y="477"/>
                      </a:cubicBezTo>
                      <a:lnTo>
                        <a:pt x="163" y="477"/>
                      </a:lnTo>
                      <a:cubicBezTo>
                        <a:pt x="166" y="477"/>
                        <a:pt x="169" y="474"/>
                        <a:pt x="169" y="469"/>
                      </a:cubicBezTo>
                      <a:cubicBezTo>
                        <a:pt x="169" y="469"/>
                        <a:pt x="169" y="466"/>
                        <a:pt x="169" y="466"/>
                      </a:cubicBezTo>
                      <a:lnTo>
                        <a:pt x="169" y="463"/>
                      </a:lnTo>
                      <a:cubicBezTo>
                        <a:pt x="166" y="433"/>
                        <a:pt x="157" y="389"/>
                        <a:pt x="157" y="389"/>
                      </a:cubicBezTo>
                      <a:lnTo>
                        <a:pt x="157" y="389"/>
                      </a:lnTo>
                      <a:cubicBezTo>
                        <a:pt x="166" y="391"/>
                        <a:pt x="198" y="400"/>
                        <a:pt x="215" y="400"/>
                      </a:cubicBezTo>
                      <a:cubicBezTo>
                        <a:pt x="222" y="400"/>
                        <a:pt x="226" y="399"/>
                        <a:pt x="225" y="394"/>
                      </a:cubicBezTo>
                      <a:cubicBezTo>
                        <a:pt x="202" y="261"/>
                        <a:pt x="169" y="131"/>
                        <a:pt x="122" y="3"/>
                      </a:cubicBezTo>
                      <a:cubicBezTo>
                        <a:pt x="119" y="3"/>
                        <a:pt x="119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1" name="Google Shape;2181;p71"/>
                <p:cNvSpPr/>
                <p:nvPr/>
              </p:nvSpPr>
              <p:spPr>
                <a:xfrm>
                  <a:off x="5493482" y="1909725"/>
                  <a:ext cx="28335" cy="1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4" extrusionOk="0">
                      <a:moveTo>
                        <a:pt x="12" y="1"/>
                      </a:moveTo>
                      <a:cubicBezTo>
                        <a:pt x="6" y="13"/>
                        <a:pt x="3" y="25"/>
                        <a:pt x="3" y="36"/>
                      </a:cubicBezTo>
                      <a:cubicBezTo>
                        <a:pt x="0" y="63"/>
                        <a:pt x="6" y="90"/>
                        <a:pt x="36" y="93"/>
                      </a:cubicBezTo>
                      <a:cubicBezTo>
                        <a:pt x="39" y="94"/>
                        <a:pt x="43" y="94"/>
                        <a:pt x="47" y="94"/>
                      </a:cubicBezTo>
                      <a:cubicBezTo>
                        <a:pt x="58" y="94"/>
                        <a:pt x="68" y="91"/>
                        <a:pt x="77" y="84"/>
                      </a:cubicBezTo>
                      <a:cubicBezTo>
                        <a:pt x="101" y="72"/>
                        <a:pt x="122" y="51"/>
                        <a:pt x="134" y="28"/>
                      </a:cubicBezTo>
                      <a:lnTo>
                        <a:pt x="134" y="28"/>
                      </a:lnTo>
                      <a:cubicBezTo>
                        <a:pt x="126" y="29"/>
                        <a:pt x="119" y="29"/>
                        <a:pt x="112" y="29"/>
                      </a:cubicBezTo>
                      <a:cubicBezTo>
                        <a:pt x="77" y="29"/>
                        <a:pt x="41" y="18"/>
                        <a:pt x="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2" name="Google Shape;2182;p71"/>
                <p:cNvSpPr/>
                <p:nvPr/>
              </p:nvSpPr>
              <p:spPr>
                <a:xfrm>
                  <a:off x="5493482" y="1917337"/>
                  <a:ext cx="16493" cy="12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58" extrusionOk="0">
                      <a:moveTo>
                        <a:pt x="9" y="0"/>
                      </a:moveTo>
                      <a:cubicBezTo>
                        <a:pt x="7" y="0"/>
                        <a:pt x="5" y="0"/>
                        <a:pt x="3" y="0"/>
                      </a:cubicBezTo>
                      <a:cubicBezTo>
                        <a:pt x="0" y="27"/>
                        <a:pt x="6" y="54"/>
                        <a:pt x="36" y="57"/>
                      </a:cubicBezTo>
                      <a:cubicBezTo>
                        <a:pt x="39" y="58"/>
                        <a:pt x="43" y="58"/>
                        <a:pt x="47" y="58"/>
                      </a:cubicBezTo>
                      <a:cubicBezTo>
                        <a:pt x="58" y="58"/>
                        <a:pt x="68" y="55"/>
                        <a:pt x="77" y="48"/>
                      </a:cubicBezTo>
                      <a:cubicBezTo>
                        <a:pt x="69" y="20"/>
                        <a:pt x="4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2183" name="Google Shape;2183;p71"/>
              <p:cNvGrpSpPr/>
              <p:nvPr/>
            </p:nvGrpSpPr>
            <p:grpSpPr>
              <a:xfrm>
                <a:off x="5385872" y="1078182"/>
                <a:ext cx="765679" cy="548085"/>
                <a:chOff x="5157272" y="1088649"/>
                <a:chExt cx="765679" cy="548085"/>
              </a:xfrm>
            </p:grpSpPr>
            <p:sp>
              <p:nvSpPr>
                <p:cNvPr id="2184" name="Google Shape;2184;p71"/>
                <p:cNvSpPr/>
                <p:nvPr/>
              </p:nvSpPr>
              <p:spPr>
                <a:xfrm>
                  <a:off x="5157272" y="1088649"/>
                  <a:ext cx="765679" cy="54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2592" extrusionOk="0">
                      <a:moveTo>
                        <a:pt x="3327" y="33"/>
                      </a:moveTo>
                      <a:cubicBezTo>
                        <a:pt x="3470" y="33"/>
                        <a:pt x="3585" y="148"/>
                        <a:pt x="3585" y="294"/>
                      </a:cubicBezTo>
                      <a:lnTo>
                        <a:pt x="3585" y="1574"/>
                      </a:lnTo>
                      <a:cubicBezTo>
                        <a:pt x="3585" y="1717"/>
                        <a:pt x="3470" y="1835"/>
                        <a:pt x="3327" y="1835"/>
                      </a:cubicBezTo>
                      <a:lnTo>
                        <a:pt x="3025" y="1835"/>
                      </a:lnTo>
                      <a:lnTo>
                        <a:pt x="2859" y="2520"/>
                      </a:lnTo>
                      <a:lnTo>
                        <a:pt x="2228" y="1835"/>
                      </a:lnTo>
                      <a:lnTo>
                        <a:pt x="294" y="1835"/>
                      </a:lnTo>
                      <a:cubicBezTo>
                        <a:pt x="152" y="1835"/>
                        <a:pt x="37" y="1717"/>
                        <a:pt x="37" y="1574"/>
                      </a:cubicBezTo>
                      <a:lnTo>
                        <a:pt x="37" y="294"/>
                      </a:lnTo>
                      <a:cubicBezTo>
                        <a:pt x="37" y="148"/>
                        <a:pt x="152" y="33"/>
                        <a:pt x="294" y="33"/>
                      </a:cubicBezTo>
                      <a:close/>
                      <a:moveTo>
                        <a:pt x="294" y="0"/>
                      </a:moveTo>
                      <a:cubicBezTo>
                        <a:pt x="134" y="0"/>
                        <a:pt x="1" y="130"/>
                        <a:pt x="1" y="294"/>
                      </a:cubicBezTo>
                      <a:lnTo>
                        <a:pt x="1" y="1574"/>
                      </a:lnTo>
                      <a:cubicBezTo>
                        <a:pt x="1" y="1737"/>
                        <a:pt x="134" y="1868"/>
                        <a:pt x="294" y="1868"/>
                      </a:cubicBezTo>
                      <a:lnTo>
                        <a:pt x="2213" y="1868"/>
                      </a:lnTo>
                      <a:lnTo>
                        <a:pt x="2877" y="2591"/>
                      </a:lnTo>
                      <a:lnTo>
                        <a:pt x="3055" y="1868"/>
                      </a:lnTo>
                      <a:lnTo>
                        <a:pt x="3327" y="1868"/>
                      </a:lnTo>
                      <a:cubicBezTo>
                        <a:pt x="3488" y="1868"/>
                        <a:pt x="3621" y="1737"/>
                        <a:pt x="3621" y="1574"/>
                      </a:cubicBezTo>
                      <a:lnTo>
                        <a:pt x="3621" y="294"/>
                      </a:lnTo>
                      <a:cubicBezTo>
                        <a:pt x="3621" y="130"/>
                        <a:pt x="3488" y="0"/>
                        <a:pt x="33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5" name="Google Shape;2185;p71"/>
                <p:cNvSpPr/>
                <p:nvPr/>
              </p:nvSpPr>
              <p:spPr>
                <a:xfrm>
                  <a:off x="5352866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200" y="1"/>
                      </a:moveTo>
                      <a:cubicBezTo>
                        <a:pt x="66" y="1"/>
                        <a:pt x="1" y="158"/>
                        <a:pt x="96" y="253"/>
                      </a:cubicBezTo>
                      <a:cubicBezTo>
                        <a:pt x="126" y="283"/>
                        <a:pt x="162" y="296"/>
                        <a:pt x="199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83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6" name="Google Shape;2186;p71"/>
                <p:cNvSpPr/>
                <p:nvPr/>
              </p:nvSpPr>
              <p:spPr>
                <a:xfrm>
                  <a:off x="5498980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199" y="1"/>
                      </a:moveTo>
                      <a:cubicBezTo>
                        <a:pt x="66" y="1"/>
                        <a:pt x="1" y="158"/>
                        <a:pt x="93" y="253"/>
                      </a:cubicBezTo>
                      <a:cubicBezTo>
                        <a:pt x="123" y="283"/>
                        <a:pt x="161" y="296"/>
                        <a:pt x="197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79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87" name="Google Shape;2187;p71"/>
                <p:cNvSpPr/>
                <p:nvPr/>
              </p:nvSpPr>
              <p:spPr>
                <a:xfrm>
                  <a:off x="5645094" y="1251468"/>
                  <a:ext cx="72952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96" extrusionOk="0">
                      <a:moveTo>
                        <a:pt x="196" y="1"/>
                      </a:moveTo>
                      <a:cubicBezTo>
                        <a:pt x="66" y="1"/>
                        <a:pt x="1" y="158"/>
                        <a:pt x="92" y="253"/>
                      </a:cubicBezTo>
                      <a:cubicBezTo>
                        <a:pt x="123" y="283"/>
                        <a:pt x="160" y="296"/>
                        <a:pt x="196" y="296"/>
                      </a:cubicBezTo>
                      <a:cubicBezTo>
                        <a:pt x="272" y="296"/>
                        <a:pt x="344" y="237"/>
                        <a:pt x="344" y="149"/>
                      </a:cubicBezTo>
                      <a:cubicBezTo>
                        <a:pt x="344" y="66"/>
                        <a:pt x="279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188" name="Google Shape;2188;p71"/>
              <p:cNvSpPr/>
              <p:nvPr/>
            </p:nvSpPr>
            <p:spPr>
              <a:xfrm>
                <a:off x="5281203" y="4344194"/>
                <a:ext cx="504955" cy="25628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212" extrusionOk="0">
                    <a:moveTo>
                      <a:pt x="48" y="0"/>
                    </a:moveTo>
                    <a:lnTo>
                      <a:pt x="45" y="33"/>
                    </a:lnTo>
                    <a:cubicBezTo>
                      <a:pt x="39" y="113"/>
                      <a:pt x="36" y="193"/>
                      <a:pt x="30" y="270"/>
                    </a:cubicBezTo>
                    <a:lnTo>
                      <a:pt x="30" y="282"/>
                    </a:lnTo>
                    <a:cubicBezTo>
                      <a:pt x="10" y="658"/>
                      <a:pt x="1" y="970"/>
                      <a:pt x="30" y="991"/>
                    </a:cubicBezTo>
                    <a:cubicBezTo>
                      <a:pt x="103" y="1047"/>
                      <a:pt x="2011" y="1212"/>
                      <a:pt x="2281" y="1212"/>
                    </a:cubicBezTo>
                    <a:cubicBezTo>
                      <a:pt x="2296" y="1212"/>
                      <a:pt x="2306" y="1211"/>
                      <a:pt x="2310" y="1210"/>
                    </a:cubicBezTo>
                    <a:cubicBezTo>
                      <a:pt x="2387" y="1192"/>
                      <a:pt x="2340" y="976"/>
                      <a:pt x="2263" y="902"/>
                    </a:cubicBezTo>
                    <a:cubicBezTo>
                      <a:pt x="2189" y="827"/>
                      <a:pt x="1403" y="395"/>
                      <a:pt x="1403" y="395"/>
                    </a:cubicBezTo>
                    <a:lnTo>
                      <a:pt x="1403" y="371"/>
                    </a:lnTo>
                    <a:lnTo>
                      <a:pt x="1430" y="146"/>
                    </a:lnTo>
                    <a:lnTo>
                      <a:pt x="1433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89" name="Google Shape;2189;p71"/>
              <p:cNvSpPr/>
              <p:nvPr/>
            </p:nvSpPr>
            <p:spPr>
              <a:xfrm>
                <a:off x="5282471" y="4401287"/>
                <a:ext cx="504320" cy="19918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942" extrusionOk="0">
                    <a:moveTo>
                      <a:pt x="27" y="0"/>
                    </a:moveTo>
                    <a:lnTo>
                      <a:pt x="27" y="12"/>
                    </a:lnTo>
                    <a:lnTo>
                      <a:pt x="27" y="27"/>
                    </a:lnTo>
                    <a:cubicBezTo>
                      <a:pt x="7" y="394"/>
                      <a:pt x="1" y="697"/>
                      <a:pt x="27" y="721"/>
                    </a:cubicBezTo>
                    <a:cubicBezTo>
                      <a:pt x="54" y="744"/>
                      <a:pt x="389" y="783"/>
                      <a:pt x="792" y="824"/>
                    </a:cubicBezTo>
                    <a:cubicBezTo>
                      <a:pt x="899" y="833"/>
                      <a:pt x="1015" y="845"/>
                      <a:pt x="1124" y="857"/>
                    </a:cubicBezTo>
                    <a:cubicBezTo>
                      <a:pt x="1639" y="903"/>
                      <a:pt x="2163" y="941"/>
                      <a:pt x="2284" y="941"/>
                    </a:cubicBezTo>
                    <a:cubicBezTo>
                      <a:pt x="2296" y="941"/>
                      <a:pt x="2304" y="941"/>
                      <a:pt x="2307" y="940"/>
                    </a:cubicBezTo>
                    <a:cubicBezTo>
                      <a:pt x="2384" y="922"/>
                      <a:pt x="2334" y="703"/>
                      <a:pt x="2257" y="632"/>
                    </a:cubicBezTo>
                    <a:cubicBezTo>
                      <a:pt x="2183" y="557"/>
                      <a:pt x="1397" y="125"/>
                      <a:pt x="1397" y="125"/>
                    </a:cubicBezTo>
                    <a:lnTo>
                      <a:pt x="1397" y="10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90" name="Google Shape;2190;p71"/>
              <p:cNvSpPr/>
              <p:nvPr/>
            </p:nvSpPr>
            <p:spPr>
              <a:xfrm>
                <a:off x="5922540" y="4379930"/>
                <a:ext cx="511933" cy="223294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056" extrusionOk="0">
                    <a:moveTo>
                      <a:pt x="1" y="0"/>
                    </a:moveTo>
                    <a:lnTo>
                      <a:pt x="1" y="33"/>
                    </a:lnTo>
                    <a:cubicBezTo>
                      <a:pt x="1" y="113"/>
                      <a:pt x="4" y="193"/>
                      <a:pt x="4" y="270"/>
                    </a:cubicBezTo>
                    <a:lnTo>
                      <a:pt x="4" y="282"/>
                    </a:lnTo>
                    <a:cubicBezTo>
                      <a:pt x="10" y="658"/>
                      <a:pt x="25" y="970"/>
                      <a:pt x="57" y="991"/>
                    </a:cubicBezTo>
                    <a:cubicBezTo>
                      <a:pt x="118" y="1029"/>
                      <a:pt x="1366" y="1055"/>
                      <a:pt x="1994" y="1055"/>
                    </a:cubicBezTo>
                    <a:cubicBezTo>
                      <a:pt x="2192" y="1055"/>
                      <a:pt x="2328" y="1053"/>
                      <a:pt x="2346" y="1047"/>
                    </a:cubicBezTo>
                    <a:cubicBezTo>
                      <a:pt x="2420" y="1020"/>
                      <a:pt x="2358" y="810"/>
                      <a:pt x="2278" y="741"/>
                    </a:cubicBezTo>
                    <a:cubicBezTo>
                      <a:pt x="2198" y="673"/>
                      <a:pt x="1382" y="297"/>
                      <a:pt x="1382" y="297"/>
                    </a:cubicBezTo>
                    <a:lnTo>
                      <a:pt x="1382" y="273"/>
                    </a:lnTo>
                    <a:lnTo>
                      <a:pt x="1391" y="48"/>
                    </a:lnTo>
                    <a:lnTo>
                      <a:pt x="1391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91" name="Google Shape;2191;p71"/>
              <p:cNvSpPr/>
              <p:nvPr/>
            </p:nvSpPr>
            <p:spPr>
              <a:xfrm>
                <a:off x="5924443" y="4437022"/>
                <a:ext cx="510664" cy="16599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785" extrusionOk="0">
                    <a:moveTo>
                      <a:pt x="1" y="0"/>
                    </a:moveTo>
                    <a:lnTo>
                      <a:pt x="1" y="27"/>
                    </a:lnTo>
                    <a:cubicBezTo>
                      <a:pt x="7" y="397"/>
                      <a:pt x="19" y="700"/>
                      <a:pt x="51" y="721"/>
                    </a:cubicBezTo>
                    <a:cubicBezTo>
                      <a:pt x="81" y="741"/>
                      <a:pt x="416" y="756"/>
                      <a:pt x="819" y="768"/>
                    </a:cubicBezTo>
                    <a:cubicBezTo>
                      <a:pt x="929" y="771"/>
                      <a:pt x="1041" y="774"/>
                      <a:pt x="1154" y="777"/>
                    </a:cubicBezTo>
                    <a:cubicBezTo>
                      <a:pt x="1457" y="782"/>
                      <a:pt x="1764" y="785"/>
                      <a:pt x="1991" y="785"/>
                    </a:cubicBezTo>
                    <a:cubicBezTo>
                      <a:pt x="2187" y="785"/>
                      <a:pt x="2322" y="782"/>
                      <a:pt x="2340" y="777"/>
                    </a:cubicBezTo>
                    <a:cubicBezTo>
                      <a:pt x="2414" y="753"/>
                      <a:pt x="2349" y="540"/>
                      <a:pt x="2269" y="471"/>
                    </a:cubicBezTo>
                    <a:cubicBezTo>
                      <a:pt x="2189" y="403"/>
                      <a:pt x="1376" y="27"/>
                      <a:pt x="1376" y="27"/>
                    </a:cubicBezTo>
                    <a:lnTo>
                      <a:pt x="1376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192" name="Google Shape;2192;p71"/>
              <p:cNvGrpSpPr/>
              <p:nvPr/>
            </p:nvGrpSpPr>
            <p:grpSpPr>
              <a:xfrm>
                <a:off x="5282471" y="4401287"/>
                <a:ext cx="1133181" cy="200034"/>
                <a:chOff x="5053871" y="4401287"/>
                <a:chExt cx="1133181" cy="200034"/>
              </a:xfrm>
            </p:grpSpPr>
            <p:sp>
              <p:nvSpPr>
                <p:cNvPr id="2193" name="Google Shape;2193;p71"/>
                <p:cNvSpPr/>
                <p:nvPr/>
              </p:nvSpPr>
              <p:spPr>
                <a:xfrm>
                  <a:off x="5080937" y="4545287"/>
                  <a:ext cx="458434" cy="3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18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53" y="48"/>
                        <a:pt x="1803" y="161"/>
                        <a:pt x="2162" y="182"/>
                      </a:cubicBezTo>
                      <a:cubicBezTo>
                        <a:pt x="2168" y="182"/>
                        <a:pt x="2168" y="176"/>
                        <a:pt x="2162" y="176"/>
                      </a:cubicBezTo>
                      <a:cubicBezTo>
                        <a:pt x="1803" y="134"/>
                        <a:pt x="356" y="13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4" name="Google Shape;2194;p71"/>
                <p:cNvSpPr/>
                <p:nvPr/>
              </p:nvSpPr>
              <p:spPr>
                <a:xfrm>
                  <a:off x="5290276" y="4421375"/>
                  <a:ext cx="93040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92" extrusionOk="0">
                      <a:moveTo>
                        <a:pt x="274" y="0"/>
                      </a:moveTo>
                      <a:cubicBezTo>
                        <a:pt x="177" y="0"/>
                        <a:pt x="79" y="24"/>
                        <a:pt x="3" y="83"/>
                      </a:cubicBezTo>
                      <a:cubicBezTo>
                        <a:pt x="0" y="86"/>
                        <a:pt x="3" y="92"/>
                        <a:pt x="9" y="92"/>
                      </a:cubicBezTo>
                      <a:cubicBezTo>
                        <a:pt x="149" y="59"/>
                        <a:pt x="291" y="41"/>
                        <a:pt x="433" y="38"/>
                      </a:cubicBezTo>
                      <a:cubicBezTo>
                        <a:pt x="436" y="38"/>
                        <a:pt x="439" y="36"/>
                        <a:pt x="439" y="30"/>
                      </a:cubicBezTo>
                      <a:cubicBezTo>
                        <a:pt x="439" y="27"/>
                        <a:pt x="436" y="24"/>
                        <a:pt x="433" y="21"/>
                      </a:cubicBezTo>
                      <a:cubicBezTo>
                        <a:pt x="383" y="8"/>
                        <a:pt x="329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5" name="Google Shape;2195;p71"/>
                <p:cNvSpPr/>
                <p:nvPr/>
              </p:nvSpPr>
              <p:spPr>
                <a:xfrm>
                  <a:off x="5310364" y="4436177"/>
                  <a:ext cx="93675" cy="1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91" extrusionOk="0">
                      <a:moveTo>
                        <a:pt x="276" y="0"/>
                      </a:moveTo>
                      <a:cubicBezTo>
                        <a:pt x="178" y="0"/>
                        <a:pt x="80" y="24"/>
                        <a:pt x="6" y="81"/>
                      </a:cubicBezTo>
                      <a:cubicBezTo>
                        <a:pt x="0" y="84"/>
                        <a:pt x="6" y="90"/>
                        <a:pt x="12" y="90"/>
                      </a:cubicBezTo>
                      <a:cubicBezTo>
                        <a:pt x="149" y="57"/>
                        <a:pt x="291" y="43"/>
                        <a:pt x="433" y="40"/>
                      </a:cubicBezTo>
                      <a:cubicBezTo>
                        <a:pt x="439" y="40"/>
                        <a:pt x="442" y="34"/>
                        <a:pt x="442" y="31"/>
                      </a:cubicBezTo>
                      <a:cubicBezTo>
                        <a:pt x="442" y="25"/>
                        <a:pt x="439" y="22"/>
                        <a:pt x="436" y="22"/>
                      </a:cubicBezTo>
                      <a:cubicBezTo>
                        <a:pt x="386" y="8"/>
                        <a:pt x="331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6" name="Google Shape;2196;p71"/>
                <p:cNvSpPr/>
                <p:nvPr/>
              </p:nvSpPr>
              <p:spPr>
                <a:xfrm>
                  <a:off x="5331086" y="4450978"/>
                  <a:ext cx="93463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92" extrusionOk="0">
                      <a:moveTo>
                        <a:pt x="271" y="1"/>
                      </a:moveTo>
                      <a:cubicBezTo>
                        <a:pt x="175" y="1"/>
                        <a:pt x="79" y="24"/>
                        <a:pt x="6" y="82"/>
                      </a:cubicBezTo>
                      <a:cubicBezTo>
                        <a:pt x="0" y="85"/>
                        <a:pt x="3" y="91"/>
                        <a:pt x="9" y="91"/>
                      </a:cubicBezTo>
                      <a:cubicBezTo>
                        <a:pt x="148" y="59"/>
                        <a:pt x="291" y="41"/>
                        <a:pt x="433" y="41"/>
                      </a:cubicBezTo>
                      <a:cubicBezTo>
                        <a:pt x="436" y="41"/>
                        <a:pt x="442" y="38"/>
                        <a:pt x="442" y="32"/>
                      </a:cubicBezTo>
                      <a:cubicBezTo>
                        <a:pt x="442" y="26"/>
                        <a:pt x="439" y="23"/>
                        <a:pt x="433" y="23"/>
                      </a:cubicBezTo>
                      <a:cubicBezTo>
                        <a:pt x="383" y="9"/>
                        <a:pt x="327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7" name="Google Shape;2197;p71"/>
                <p:cNvSpPr/>
                <p:nvPr/>
              </p:nvSpPr>
              <p:spPr>
                <a:xfrm>
                  <a:off x="5053871" y="4401287"/>
                  <a:ext cx="237887" cy="18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" h="857" extrusionOk="0">
                      <a:moveTo>
                        <a:pt x="27" y="0"/>
                      </a:moveTo>
                      <a:lnTo>
                        <a:pt x="27" y="12"/>
                      </a:lnTo>
                      <a:lnTo>
                        <a:pt x="27" y="27"/>
                      </a:lnTo>
                      <a:cubicBezTo>
                        <a:pt x="7" y="397"/>
                        <a:pt x="1" y="700"/>
                        <a:pt x="27" y="721"/>
                      </a:cubicBezTo>
                      <a:cubicBezTo>
                        <a:pt x="57" y="744"/>
                        <a:pt x="389" y="786"/>
                        <a:pt x="792" y="824"/>
                      </a:cubicBezTo>
                      <a:cubicBezTo>
                        <a:pt x="899" y="836"/>
                        <a:pt x="1012" y="845"/>
                        <a:pt x="1124" y="857"/>
                      </a:cubicBezTo>
                      <a:cubicBezTo>
                        <a:pt x="837" y="632"/>
                        <a:pt x="205" y="145"/>
                        <a:pt x="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8" name="Google Shape;2198;p71"/>
                <p:cNvSpPr/>
                <p:nvPr/>
              </p:nvSpPr>
              <p:spPr>
                <a:xfrm>
                  <a:off x="5727138" y="4578697"/>
                  <a:ext cx="459915" cy="6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32" extrusionOk="0">
                      <a:moveTo>
                        <a:pt x="431" y="1"/>
                      </a:moveTo>
                      <a:cubicBezTo>
                        <a:pt x="243" y="1"/>
                        <a:pt x="89" y="2"/>
                        <a:pt x="1" y="6"/>
                      </a:cubicBezTo>
                      <a:cubicBezTo>
                        <a:pt x="284" y="23"/>
                        <a:pt x="1262" y="32"/>
                        <a:pt x="1830" y="32"/>
                      </a:cubicBezTo>
                      <a:cubicBezTo>
                        <a:pt x="1976" y="32"/>
                        <a:pt x="2095" y="31"/>
                        <a:pt x="2168" y="30"/>
                      </a:cubicBezTo>
                      <a:cubicBezTo>
                        <a:pt x="2174" y="30"/>
                        <a:pt x="2174" y="24"/>
                        <a:pt x="2168" y="24"/>
                      </a:cubicBezTo>
                      <a:cubicBezTo>
                        <a:pt x="1898" y="15"/>
                        <a:pt x="1006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199" name="Google Shape;2199;p71"/>
                <p:cNvSpPr/>
                <p:nvPr/>
              </p:nvSpPr>
              <p:spPr>
                <a:xfrm>
                  <a:off x="5927807" y="4436388"/>
                  <a:ext cx="92406" cy="2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0" extrusionOk="0">
                      <a:moveTo>
                        <a:pt x="311" y="1"/>
                      </a:moveTo>
                      <a:cubicBezTo>
                        <a:pt x="200" y="1"/>
                        <a:pt x="87" y="30"/>
                        <a:pt x="7" y="104"/>
                      </a:cubicBezTo>
                      <a:cubicBezTo>
                        <a:pt x="1" y="107"/>
                        <a:pt x="7" y="110"/>
                        <a:pt x="13" y="110"/>
                      </a:cubicBezTo>
                      <a:cubicBezTo>
                        <a:pt x="146" y="68"/>
                        <a:pt x="288" y="42"/>
                        <a:pt x="428" y="30"/>
                      </a:cubicBezTo>
                      <a:cubicBezTo>
                        <a:pt x="434" y="30"/>
                        <a:pt x="437" y="24"/>
                        <a:pt x="437" y="21"/>
                      </a:cubicBezTo>
                      <a:cubicBezTo>
                        <a:pt x="437" y="15"/>
                        <a:pt x="434" y="12"/>
                        <a:pt x="431" y="12"/>
                      </a:cubicBezTo>
                      <a:cubicBezTo>
                        <a:pt x="392" y="5"/>
                        <a:pt x="352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00" name="Google Shape;2200;p71"/>
                <p:cNvSpPr/>
                <p:nvPr/>
              </p:nvSpPr>
              <p:spPr>
                <a:xfrm>
                  <a:off x="5949798" y="4449921"/>
                  <a:ext cx="92406" cy="23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2" extrusionOk="0">
                      <a:moveTo>
                        <a:pt x="307" y="1"/>
                      </a:moveTo>
                      <a:cubicBezTo>
                        <a:pt x="198" y="1"/>
                        <a:pt x="85" y="31"/>
                        <a:pt x="3" y="102"/>
                      </a:cubicBezTo>
                      <a:cubicBezTo>
                        <a:pt x="0" y="108"/>
                        <a:pt x="3" y="111"/>
                        <a:pt x="9" y="111"/>
                      </a:cubicBezTo>
                      <a:cubicBezTo>
                        <a:pt x="146" y="70"/>
                        <a:pt x="285" y="43"/>
                        <a:pt x="427" y="31"/>
                      </a:cubicBezTo>
                      <a:cubicBezTo>
                        <a:pt x="433" y="28"/>
                        <a:pt x="436" y="25"/>
                        <a:pt x="436" y="19"/>
                      </a:cubicBezTo>
                      <a:cubicBezTo>
                        <a:pt x="436" y="16"/>
                        <a:pt x="433" y="13"/>
                        <a:pt x="427" y="13"/>
                      </a:cubicBezTo>
                      <a:cubicBezTo>
                        <a:pt x="389" y="5"/>
                        <a:pt x="349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01" name="Google Shape;2201;p71"/>
                <p:cNvSpPr/>
                <p:nvPr/>
              </p:nvSpPr>
              <p:spPr>
                <a:xfrm>
                  <a:off x="5971155" y="4463243"/>
                  <a:ext cx="93040" cy="2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111" extrusionOk="0">
                      <a:moveTo>
                        <a:pt x="309" y="0"/>
                      </a:moveTo>
                      <a:cubicBezTo>
                        <a:pt x="197" y="0"/>
                        <a:pt x="83" y="31"/>
                        <a:pt x="3" y="104"/>
                      </a:cubicBezTo>
                      <a:cubicBezTo>
                        <a:pt x="0" y="107"/>
                        <a:pt x="3" y="110"/>
                        <a:pt x="12" y="110"/>
                      </a:cubicBezTo>
                      <a:cubicBezTo>
                        <a:pt x="146" y="69"/>
                        <a:pt x="288" y="42"/>
                        <a:pt x="427" y="30"/>
                      </a:cubicBezTo>
                      <a:cubicBezTo>
                        <a:pt x="433" y="30"/>
                        <a:pt x="436" y="27"/>
                        <a:pt x="439" y="21"/>
                      </a:cubicBezTo>
                      <a:cubicBezTo>
                        <a:pt x="439" y="15"/>
                        <a:pt x="433" y="12"/>
                        <a:pt x="430" y="12"/>
                      </a:cubicBezTo>
                      <a:cubicBezTo>
                        <a:pt x="391" y="4"/>
                        <a:pt x="350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02" name="Google Shape;2202;p71"/>
                <p:cNvSpPr/>
                <p:nvPr/>
              </p:nvSpPr>
              <p:spPr>
                <a:xfrm>
                  <a:off x="5695843" y="4437657"/>
                  <a:ext cx="244231" cy="16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" h="774" extrusionOk="0">
                      <a:moveTo>
                        <a:pt x="1" y="0"/>
                      </a:moveTo>
                      <a:lnTo>
                        <a:pt x="1" y="27"/>
                      </a:lnTo>
                      <a:cubicBezTo>
                        <a:pt x="7" y="394"/>
                        <a:pt x="19" y="697"/>
                        <a:pt x="51" y="718"/>
                      </a:cubicBezTo>
                      <a:cubicBezTo>
                        <a:pt x="81" y="738"/>
                        <a:pt x="416" y="756"/>
                        <a:pt x="819" y="765"/>
                      </a:cubicBezTo>
                      <a:cubicBezTo>
                        <a:pt x="929" y="768"/>
                        <a:pt x="1041" y="771"/>
                        <a:pt x="1154" y="774"/>
                      </a:cubicBezTo>
                      <a:cubicBezTo>
                        <a:pt x="852" y="572"/>
                        <a:pt x="188" y="1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203" name="Google Shape;2203;p71"/>
              <p:cNvSpPr/>
              <p:nvPr/>
            </p:nvSpPr>
            <p:spPr>
              <a:xfrm>
                <a:off x="6518203" y="1916280"/>
                <a:ext cx="284830" cy="36052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705" extrusionOk="0">
                    <a:moveTo>
                      <a:pt x="893" y="0"/>
                    </a:moveTo>
                    <a:cubicBezTo>
                      <a:pt x="819" y="0"/>
                      <a:pt x="698" y="89"/>
                      <a:pt x="558" y="278"/>
                    </a:cubicBezTo>
                    <a:cubicBezTo>
                      <a:pt x="496" y="361"/>
                      <a:pt x="427" y="447"/>
                      <a:pt x="368" y="533"/>
                    </a:cubicBezTo>
                    <a:cubicBezTo>
                      <a:pt x="267" y="548"/>
                      <a:pt x="199" y="563"/>
                      <a:pt x="199" y="563"/>
                    </a:cubicBezTo>
                    <a:lnTo>
                      <a:pt x="57" y="655"/>
                    </a:lnTo>
                    <a:cubicBezTo>
                      <a:pt x="18" y="862"/>
                      <a:pt x="0" y="1073"/>
                      <a:pt x="9" y="1283"/>
                    </a:cubicBezTo>
                    <a:lnTo>
                      <a:pt x="582" y="1704"/>
                    </a:lnTo>
                    <a:cubicBezTo>
                      <a:pt x="712" y="1577"/>
                      <a:pt x="825" y="1437"/>
                      <a:pt x="920" y="1286"/>
                    </a:cubicBezTo>
                    <a:cubicBezTo>
                      <a:pt x="1204" y="815"/>
                      <a:pt x="1346" y="515"/>
                      <a:pt x="1275" y="376"/>
                    </a:cubicBezTo>
                    <a:cubicBezTo>
                      <a:pt x="1261" y="348"/>
                      <a:pt x="1236" y="337"/>
                      <a:pt x="1211" y="337"/>
                    </a:cubicBezTo>
                    <a:cubicBezTo>
                      <a:pt x="1173" y="337"/>
                      <a:pt x="1132" y="361"/>
                      <a:pt x="1117" y="390"/>
                    </a:cubicBezTo>
                    <a:lnTo>
                      <a:pt x="1117" y="390"/>
                    </a:lnTo>
                    <a:cubicBezTo>
                      <a:pt x="1160" y="288"/>
                      <a:pt x="1144" y="191"/>
                      <a:pt x="1088" y="191"/>
                    </a:cubicBezTo>
                    <a:cubicBezTo>
                      <a:pt x="1046" y="191"/>
                      <a:pt x="983" y="244"/>
                      <a:pt x="905" y="388"/>
                    </a:cubicBezTo>
                    <a:cubicBezTo>
                      <a:pt x="1006" y="137"/>
                      <a:pt x="986" y="0"/>
                      <a:pt x="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4" name="Google Shape;2204;p71"/>
              <p:cNvSpPr/>
              <p:nvPr/>
            </p:nvSpPr>
            <p:spPr>
              <a:xfrm>
                <a:off x="5265555" y="2623805"/>
                <a:ext cx="970790" cy="176118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8329" extrusionOk="0">
                    <a:moveTo>
                      <a:pt x="3647" y="1"/>
                    </a:moveTo>
                    <a:lnTo>
                      <a:pt x="1086" y="321"/>
                    </a:lnTo>
                    <a:cubicBezTo>
                      <a:pt x="1015" y="834"/>
                      <a:pt x="1" y="8258"/>
                      <a:pt x="1" y="8258"/>
                    </a:cubicBezTo>
                    <a:lnTo>
                      <a:pt x="1622" y="8329"/>
                    </a:lnTo>
                    <a:lnTo>
                      <a:pt x="2503" y="2491"/>
                    </a:lnTo>
                    <a:cubicBezTo>
                      <a:pt x="2645" y="3135"/>
                      <a:pt x="3016" y="8329"/>
                      <a:pt x="3016" y="8329"/>
                    </a:cubicBezTo>
                    <a:lnTo>
                      <a:pt x="4590" y="8329"/>
                    </a:lnTo>
                    <a:cubicBezTo>
                      <a:pt x="4590" y="8329"/>
                      <a:pt x="4374" y="5349"/>
                      <a:pt x="4220" y="3467"/>
                    </a:cubicBezTo>
                    <a:cubicBezTo>
                      <a:pt x="4119" y="2299"/>
                      <a:pt x="3926" y="1139"/>
                      <a:pt x="3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5" name="Google Shape;2205;p71"/>
              <p:cNvSpPr/>
              <p:nvPr/>
            </p:nvSpPr>
            <p:spPr>
              <a:xfrm>
                <a:off x="5265555" y="2969320"/>
                <a:ext cx="273623" cy="3983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884" extrusionOk="0">
                    <a:moveTo>
                      <a:pt x="840" y="0"/>
                    </a:moveTo>
                    <a:cubicBezTo>
                      <a:pt x="711" y="3"/>
                      <a:pt x="237" y="218"/>
                      <a:pt x="49" y="218"/>
                    </a:cubicBezTo>
                    <a:cubicBezTo>
                      <a:pt x="30" y="218"/>
                      <a:pt x="13" y="216"/>
                      <a:pt x="1" y="211"/>
                    </a:cubicBezTo>
                    <a:lnTo>
                      <a:pt x="1" y="211"/>
                    </a:lnTo>
                    <a:lnTo>
                      <a:pt x="179" y="1504"/>
                    </a:lnTo>
                    <a:cubicBezTo>
                      <a:pt x="185" y="1572"/>
                      <a:pt x="202" y="1637"/>
                      <a:pt x="235" y="1696"/>
                    </a:cubicBezTo>
                    <a:cubicBezTo>
                      <a:pt x="264" y="1750"/>
                      <a:pt x="320" y="1784"/>
                      <a:pt x="380" y="1784"/>
                    </a:cubicBezTo>
                    <a:cubicBezTo>
                      <a:pt x="387" y="1784"/>
                      <a:pt x="394" y="1783"/>
                      <a:pt x="401" y="1782"/>
                    </a:cubicBezTo>
                    <a:cubicBezTo>
                      <a:pt x="419" y="1779"/>
                      <a:pt x="437" y="1770"/>
                      <a:pt x="448" y="1753"/>
                    </a:cubicBezTo>
                    <a:cubicBezTo>
                      <a:pt x="451" y="1735"/>
                      <a:pt x="451" y="1717"/>
                      <a:pt x="448" y="1699"/>
                    </a:cubicBezTo>
                    <a:lnTo>
                      <a:pt x="439" y="1655"/>
                    </a:lnTo>
                    <a:lnTo>
                      <a:pt x="439" y="1655"/>
                    </a:lnTo>
                    <a:cubicBezTo>
                      <a:pt x="460" y="1705"/>
                      <a:pt x="493" y="1753"/>
                      <a:pt x="528" y="1797"/>
                    </a:cubicBezTo>
                    <a:cubicBezTo>
                      <a:pt x="564" y="1842"/>
                      <a:pt x="614" y="1874"/>
                      <a:pt x="674" y="1883"/>
                    </a:cubicBezTo>
                    <a:cubicBezTo>
                      <a:pt x="675" y="1883"/>
                      <a:pt x="677" y="1883"/>
                      <a:pt x="679" y="1883"/>
                    </a:cubicBezTo>
                    <a:cubicBezTo>
                      <a:pt x="734" y="1883"/>
                      <a:pt x="792" y="1837"/>
                      <a:pt x="789" y="1782"/>
                    </a:cubicBezTo>
                    <a:cubicBezTo>
                      <a:pt x="780" y="1750"/>
                      <a:pt x="766" y="1720"/>
                      <a:pt x="742" y="1693"/>
                    </a:cubicBezTo>
                    <a:cubicBezTo>
                      <a:pt x="664" y="1592"/>
                      <a:pt x="629" y="1523"/>
                      <a:pt x="601" y="1414"/>
                    </a:cubicBezTo>
                    <a:lnTo>
                      <a:pt x="601" y="1414"/>
                    </a:lnTo>
                    <a:cubicBezTo>
                      <a:pt x="635" y="1514"/>
                      <a:pt x="691" y="1596"/>
                      <a:pt x="760" y="1699"/>
                    </a:cubicBezTo>
                    <a:cubicBezTo>
                      <a:pt x="797" y="1754"/>
                      <a:pt x="849" y="1812"/>
                      <a:pt x="912" y="1812"/>
                    </a:cubicBezTo>
                    <a:cubicBezTo>
                      <a:pt x="914" y="1812"/>
                      <a:pt x="915" y="1812"/>
                      <a:pt x="917" y="1812"/>
                    </a:cubicBezTo>
                    <a:cubicBezTo>
                      <a:pt x="1000" y="1806"/>
                      <a:pt x="1080" y="1696"/>
                      <a:pt x="1041" y="1622"/>
                    </a:cubicBezTo>
                    <a:cubicBezTo>
                      <a:pt x="911" y="1379"/>
                      <a:pt x="777" y="1180"/>
                      <a:pt x="834" y="946"/>
                    </a:cubicBezTo>
                    <a:lnTo>
                      <a:pt x="834" y="946"/>
                    </a:lnTo>
                    <a:cubicBezTo>
                      <a:pt x="935" y="1035"/>
                      <a:pt x="976" y="1133"/>
                      <a:pt x="1077" y="1219"/>
                    </a:cubicBezTo>
                    <a:cubicBezTo>
                      <a:pt x="1114" y="1241"/>
                      <a:pt x="1157" y="1253"/>
                      <a:pt x="1200" y="1253"/>
                    </a:cubicBezTo>
                    <a:cubicBezTo>
                      <a:pt x="1215" y="1253"/>
                      <a:pt x="1231" y="1252"/>
                      <a:pt x="1246" y="1249"/>
                    </a:cubicBezTo>
                    <a:cubicBezTo>
                      <a:pt x="1293" y="1231"/>
                      <a:pt x="1290" y="1163"/>
                      <a:pt x="1279" y="1112"/>
                    </a:cubicBezTo>
                    <a:cubicBezTo>
                      <a:pt x="1210" y="896"/>
                      <a:pt x="1056" y="721"/>
                      <a:pt x="958" y="519"/>
                    </a:cubicBezTo>
                    <a:cubicBezTo>
                      <a:pt x="872" y="335"/>
                      <a:pt x="855" y="199"/>
                      <a:pt x="8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6" name="Google Shape;2206;p71"/>
              <p:cNvSpPr/>
              <p:nvPr/>
            </p:nvSpPr>
            <p:spPr>
              <a:xfrm>
                <a:off x="5216075" y="1983099"/>
                <a:ext cx="412126" cy="1159394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83" extrusionOk="0">
                    <a:moveTo>
                      <a:pt x="1948" y="1"/>
                    </a:moveTo>
                    <a:cubicBezTo>
                      <a:pt x="1948" y="1"/>
                      <a:pt x="1127" y="229"/>
                      <a:pt x="807" y="837"/>
                    </a:cubicBezTo>
                    <a:cubicBezTo>
                      <a:pt x="484" y="1445"/>
                      <a:pt x="95" y="2159"/>
                      <a:pt x="48" y="3232"/>
                    </a:cubicBezTo>
                    <a:cubicBezTo>
                      <a:pt x="0" y="4306"/>
                      <a:pt x="226" y="5483"/>
                      <a:pt x="226" y="5483"/>
                    </a:cubicBezTo>
                    <a:lnTo>
                      <a:pt x="1243" y="5281"/>
                    </a:lnTo>
                    <a:cubicBezTo>
                      <a:pt x="1243" y="5281"/>
                      <a:pt x="1068" y="3793"/>
                      <a:pt x="1163" y="3114"/>
                    </a:cubicBezTo>
                    <a:cubicBezTo>
                      <a:pt x="1258" y="2432"/>
                      <a:pt x="1747" y="1765"/>
                      <a:pt x="1747" y="1765"/>
                    </a:cubicBezTo>
                    <a:lnTo>
                      <a:pt x="1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7" name="Google Shape;2207;p71"/>
              <p:cNvSpPr/>
              <p:nvPr/>
            </p:nvSpPr>
            <p:spPr>
              <a:xfrm>
                <a:off x="5714470" y="1975698"/>
                <a:ext cx="973116" cy="648525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3067" extrusionOk="0">
                    <a:moveTo>
                      <a:pt x="1" y="0"/>
                    </a:moveTo>
                    <a:lnTo>
                      <a:pt x="258" y="1595"/>
                    </a:lnTo>
                    <a:cubicBezTo>
                      <a:pt x="258" y="1595"/>
                      <a:pt x="650" y="2147"/>
                      <a:pt x="958" y="2399"/>
                    </a:cubicBezTo>
                    <a:cubicBezTo>
                      <a:pt x="1195" y="2590"/>
                      <a:pt x="1882" y="3066"/>
                      <a:pt x="2574" y="3066"/>
                    </a:cubicBezTo>
                    <a:cubicBezTo>
                      <a:pt x="2793" y="3066"/>
                      <a:pt x="3012" y="3019"/>
                      <a:pt x="3217" y="2900"/>
                    </a:cubicBezTo>
                    <a:cubicBezTo>
                      <a:pt x="4071" y="2408"/>
                      <a:pt x="4602" y="1293"/>
                      <a:pt x="4602" y="1293"/>
                    </a:cubicBezTo>
                    <a:lnTo>
                      <a:pt x="3748" y="783"/>
                    </a:lnTo>
                    <a:cubicBezTo>
                      <a:pt x="3748" y="783"/>
                      <a:pt x="3152" y="1432"/>
                      <a:pt x="2865" y="1675"/>
                    </a:cubicBezTo>
                    <a:cubicBezTo>
                      <a:pt x="2744" y="1777"/>
                      <a:pt x="2603" y="1829"/>
                      <a:pt x="2462" y="1829"/>
                    </a:cubicBezTo>
                    <a:cubicBezTo>
                      <a:pt x="2271" y="1829"/>
                      <a:pt x="2080" y="1735"/>
                      <a:pt x="1937" y="1542"/>
                    </a:cubicBezTo>
                    <a:cubicBezTo>
                      <a:pt x="1690" y="1207"/>
                      <a:pt x="1352" y="507"/>
                      <a:pt x="1023" y="288"/>
                    </a:cubicBezTo>
                    <a:cubicBezTo>
                      <a:pt x="694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8" name="Google Shape;2208;p71"/>
              <p:cNvSpPr/>
              <p:nvPr/>
            </p:nvSpPr>
            <p:spPr>
              <a:xfrm>
                <a:off x="6560917" y="1740138"/>
                <a:ext cx="252689" cy="379134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793" extrusionOk="0">
                    <a:moveTo>
                      <a:pt x="483" y="1"/>
                    </a:moveTo>
                    <a:cubicBezTo>
                      <a:pt x="440" y="1"/>
                      <a:pt x="401" y="29"/>
                      <a:pt x="388" y="71"/>
                    </a:cubicBezTo>
                    <a:lnTo>
                      <a:pt x="12" y="1464"/>
                    </a:lnTo>
                    <a:cubicBezTo>
                      <a:pt x="0" y="1512"/>
                      <a:pt x="27" y="1565"/>
                      <a:pt x="74" y="1580"/>
                    </a:cubicBezTo>
                    <a:lnTo>
                      <a:pt x="661" y="1787"/>
                    </a:lnTo>
                    <a:cubicBezTo>
                      <a:pt x="672" y="1791"/>
                      <a:pt x="682" y="1792"/>
                      <a:pt x="693" y="1792"/>
                    </a:cubicBezTo>
                    <a:cubicBezTo>
                      <a:pt x="736" y="1792"/>
                      <a:pt x="777" y="1764"/>
                      <a:pt x="789" y="1719"/>
                    </a:cubicBezTo>
                    <a:lnTo>
                      <a:pt x="1180" y="237"/>
                    </a:lnTo>
                    <a:cubicBezTo>
                      <a:pt x="1195" y="183"/>
                      <a:pt x="1159" y="127"/>
                      <a:pt x="1103" y="118"/>
                    </a:cubicBezTo>
                    <a:lnTo>
                      <a:pt x="501" y="2"/>
                    </a:lnTo>
                    <a:cubicBezTo>
                      <a:pt x="495" y="1"/>
                      <a:pt x="489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09" name="Google Shape;2209;p71"/>
              <p:cNvSpPr/>
              <p:nvPr/>
            </p:nvSpPr>
            <p:spPr>
              <a:xfrm>
                <a:off x="5471933" y="1975698"/>
                <a:ext cx="565008" cy="71619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387" extrusionOk="0">
                    <a:moveTo>
                      <a:pt x="1148" y="0"/>
                    </a:moveTo>
                    <a:lnTo>
                      <a:pt x="738" y="36"/>
                    </a:lnTo>
                    <a:lnTo>
                      <a:pt x="0" y="1192"/>
                    </a:lnTo>
                    <a:lnTo>
                      <a:pt x="107" y="3386"/>
                    </a:lnTo>
                    <a:lnTo>
                      <a:pt x="2671" y="3066"/>
                    </a:lnTo>
                    <a:cubicBezTo>
                      <a:pt x="2538" y="2473"/>
                      <a:pt x="2087" y="824"/>
                      <a:pt x="2087" y="824"/>
                    </a:cubicBezTo>
                    <a:lnTo>
                      <a:pt x="1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+mj-lt"/>
                </a:endParaRPr>
              </a:p>
            </p:txBody>
          </p:sp>
          <p:grpSp>
            <p:nvGrpSpPr>
              <p:cNvPr id="2210" name="Google Shape;2210;p71"/>
              <p:cNvGrpSpPr/>
              <p:nvPr/>
            </p:nvGrpSpPr>
            <p:grpSpPr>
              <a:xfrm>
                <a:off x="5562224" y="1977601"/>
                <a:ext cx="458431" cy="672842"/>
                <a:chOff x="5333624" y="1977601"/>
                <a:chExt cx="458431" cy="672842"/>
              </a:xfrm>
            </p:grpSpPr>
            <p:sp>
              <p:nvSpPr>
                <p:cNvPr id="2211" name="Google Shape;2211;p71"/>
                <p:cNvSpPr/>
                <p:nvPr/>
              </p:nvSpPr>
              <p:spPr>
                <a:xfrm>
                  <a:off x="5333624" y="1977601"/>
                  <a:ext cx="262839" cy="13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641" extrusionOk="0">
                      <a:moveTo>
                        <a:pt x="916" y="0"/>
                      </a:moveTo>
                      <a:lnTo>
                        <a:pt x="898" y="30"/>
                      </a:lnTo>
                      <a:cubicBezTo>
                        <a:pt x="1008" y="101"/>
                        <a:pt x="1100" y="193"/>
                        <a:pt x="1171" y="300"/>
                      </a:cubicBezTo>
                      <a:lnTo>
                        <a:pt x="712" y="231"/>
                      </a:lnTo>
                      <a:lnTo>
                        <a:pt x="486" y="593"/>
                      </a:lnTo>
                      <a:cubicBezTo>
                        <a:pt x="412" y="552"/>
                        <a:pt x="80" y="347"/>
                        <a:pt x="36" y="193"/>
                      </a:cubicBezTo>
                      <a:lnTo>
                        <a:pt x="0" y="205"/>
                      </a:lnTo>
                      <a:cubicBezTo>
                        <a:pt x="56" y="389"/>
                        <a:pt x="466" y="623"/>
                        <a:pt x="483" y="632"/>
                      </a:cubicBezTo>
                      <a:lnTo>
                        <a:pt x="498" y="641"/>
                      </a:lnTo>
                      <a:lnTo>
                        <a:pt x="729" y="270"/>
                      </a:lnTo>
                      <a:lnTo>
                        <a:pt x="1242" y="344"/>
                      </a:lnTo>
                      <a:lnTo>
                        <a:pt x="1222" y="314"/>
                      </a:lnTo>
                      <a:cubicBezTo>
                        <a:pt x="1144" y="187"/>
                        <a:pt x="1041" y="80"/>
                        <a:pt x="9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12" name="Google Shape;2212;p71"/>
                <p:cNvSpPr/>
                <p:nvPr/>
              </p:nvSpPr>
              <p:spPr>
                <a:xfrm>
                  <a:off x="5482698" y="2029619"/>
                  <a:ext cx="121164" cy="6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2936" extrusionOk="0">
                      <a:moveTo>
                        <a:pt x="36" y="0"/>
                      </a:moveTo>
                      <a:lnTo>
                        <a:pt x="1" y="6"/>
                      </a:lnTo>
                      <a:lnTo>
                        <a:pt x="537" y="2935"/>
                      </a:lnTo>
                      <a:lnTo>
                        <a:pt x="573" y="29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213" name="Google Shape;2213;p71"/>
                <p:cNvSpPr/>
                <p:nvPr/>
              </p:nvSpPr>
              <p:spPr>
                <a:xfrm>
                  <a:off x="5726081" y="2214430"/>
                  <a:ext cx="65974" cy="32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558" extrusionOk="0">
                      <a:moveTo>
                        <a:pt x="33" y="1"/>
                      </a:moveTo>
                      <a:lnTo>
                        <a:pt x="0" y="7"/>
                      </a:lnTo>
                      <a:lnTo>
                        <a:pt x="279" y="1557"/>
                      </a:lnTo>
                      <a:lnTo>
                        <a:pt x="311" y="1551"/>
                      </a:ln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214" name="Google Shape;2214;p71"/>
              <p:cNvSpPr/>
              <p:nvPr/>
            </p:nvSpPr>
            <p:spPr>
              <a:xfrm>
                <a:off x="6526238" y="1998958"/>
                <a:ext cx="123913" cy="11122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6" extrusionOk="0">
                    <a:moveTo>
                      <a:pt x="402" y="1"/>
                    </a:moveTo>
                    <a:cubicBezTo>
                      <a:pt x="315" y="1"/>
                      <a:pt x="173" y="71"/>
                      <a:pt x="117" y="107"/>
                    </a:cubicBezTo>
                    <a:cubicBezTo>
                      <a:pt x="34" y="160"/>
                      <a:pt x="1" y="216"/>
                      <a:pt x="25" y="317"/>
                    </a:cubicBezTo>
                    <a:cubicBezTo>
                      <a:pt x="40" y="386"/>
                      <a:pt x="126" y="526"/>
                      <a:pt x="199" y="526"/>
                    </a:cubicBezTo>
                    <a:cubicBezTo>
                      <a:pt x="226" y="526"/>
                      <a:pt x="251" y="506"/>
                      <a:pt x="271" y="456"/>
                    </a:cubicBezTo>
                    <a:cubicBezTo>
                      <a:pt x="280" y="418"/>
                      <a:pt x="294" y="382"/>
                      <a:pt x="312" y="350"/>
                    </a:cubicBezTo>
                    <a:cubicBezTo>
                      <a:pt x="336" y="320"/>
                      <a:pt x="366" y="296"/>
                      <a:pt x="398" y="282"/>
                    </a:cubicBezTo>
                    <a:cubicBezTo>
                      <a:pt x="484" y="222"/>
                      <a:pt x="585" y="59"/>
                      <a:pt x="437" y="6"/>
                    </a:cubicBezTo>
                    <a:cubicBezTo>
                      <a:pt x="427" y="2"/>
                      <a:pt x="415" y="1"/>
                      <a:pt x="402" y="1"/>
                    </a:cubicBezTo>
                    <a:close/>
                  </a:path>
                </a:pathLst>
              </a:custGeom>
              <a:solidFill>
                <a:srgbClr val="E8B1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15" name="Google Shape;2215;p71"/>
              <p:cNvSpPr/>
              <p:nvPr/>
            </p:nvSpPr>
            <p:spPr>
              <a:xfrm>
                <a:off x="5791016" y="2939928"/>
                <a:ext cx="40811" cy="21145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000" extrusionOk="0">
                    <a:moveTo>
                      <a:pt x="160" y="0"/>
                    </a:moveTo>
                    <a:lnTo>
                      <a:pt x="0" y="993"/>
                    </a:lnTo>
                    <a:lnTo>
                      <a:pt x="36" y="999"/>
                    </a:lnTo>
                    <a:lnTo>
                      <a:pt x="193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16" name="Google Shape;2216;p71"/>
              <p:cNvSpPr/>
              <p:nvPr/>
            </p:nvSpPr>
            <p:spPr>
              <a:xfrm>
                <a:off x="5381008" y="3222642"/>
                <a:ext cx="51806" cy="11968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566" extrusionOk="0">
                    <a:moveTo>
                      <a:pt x="0" y="0"/>
                    </a:moveTo>
                    <a:cubicBezTo>
                      <a:pt x="21" y="208"/>
                      <a:pt x="104" y="403"/>
                      <a:pt x="237" y="564"/>
                    </a:cubicBezTo>
                    <a:cubicBezTo>
                      <a:pt x="240" y="565"/>
                      <a:pt x="243" y="566"/>
                      <a:pt x="244" y="566"/>
                    </a:cubicBezTo>
                    <a:cubicBezTo>
                      <a:pt x="245" y="566"/>
                      <a:pt x="245" y="565"/>
                      <a:pt x="243" y="564"/>
                    </a:cubicBezTo>
                    <a:cubicBezTo>
                      <a:pt x="140" y="386"/>
                      <a:pt x="60" y="19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17" name="Google Shape;2217;p71"/>
              <p:cNvSpPr/>
              <p:nvPr/>
            </p:nvSpPr>
            <p:spPr>
              <a:xfrm>
                <a:off x="5422458" y="3249135"/>
                <a:ext cx="28021" cy="7066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75" extrusionOk="0">
                    <a:moveTo>
                      <a:pt x="4" y="1"/>
                    </a:moveTo>
                    <a:lnTo>
                      <a:pt x="1" y="4"/>
                    </a:lnTo>
                    <a:cubicBezTo>
                      <a:pt x="15" y="211"/>
                      <a:pt x="93" y="410"/>
                      <a:pt x="220" y="573"/>
                    </a:cubicBezTo>
                    <a:cubicBezTo>
                      <a:pt x="223" y="574"/>
                      <a:pt x="225" y="575"/>
                      <a:pt x="226" y="575"/>
                    </a:cubicBezTo>
                    <a:cubicBezTo>
                      <a:pt x="227" y="575"/>
                      <a:pt x="227" y="574"/>
                      <a:pt x="226" y="573"/>
                    </a:cubicBezTo>
                    <a:cubicBezTo>
                      <a:pt x="131" y="392"/>
                      <a:pt x="54" y="199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2261" name="Google Shape;2261;p71"/>
            <p:cNvGrpSpPr/>
            <p:nvPr/>
          </p:nvGrpSpPr>
          <p:grpSpPr>
            <a:xfrm>
              <a:off x="6473416" y="1141445"/>
              <a:ext cx="463619" cy="554249"/>
              <a:chOff x="6417862" y="1441950"/>
              <a:chExt cx="417788" cy="499458"/>
            </a:xfrm>
          </p:grpSpPr>
          <p:sp>
            <p:nvSpPr>
              <p:cNvPr id="2262" name="Google Shape;2262;p71"/>
              <p:cNvSpPr/>
              <p:nvPr/>
            </p:nvSpPr>
            <p:spPr>
              <a:xfrm>
                <a:off x="6435399" y="1441950"/>
                <a:ext cx="400251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63" name="Google Shape;2263;p71"/>
              <p:cNvSpPr/>
              <p:nvPr/>
            </p:nvSpPr>
            <p:spPr>
              <a:xfrm>
                <a:off x="6417862" y="1441950"/>
                <a:ext cx="400168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B05B19-94E4-7981-5DF5-FB8C703E2941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2332" name="Google Shape;690;p44">
            <a:extLst>
              <a:ext uri="{FF2B5EF4-FFF2-40B4-BE49-F238E27FC236}">
                <a16:creationId xmlns:a16="http://schemas.microsoft.com/office/drawing/2014/main" id="{C84E782D-32EC-10F2-3FA0-8EA8BC208B87}"/>
              </a:ext>
            </a:extLst>
          </p:cNvPr>
          <p:cNvGrpSpPr/>
          <p:nvPr/>
        </p:nvGrpSpPr>
        <p:grpSpPr>
          <a:xfrm>
            <a:off x="-4445219" y="1890473"/>
            <a:ext cx="3646175" cy="1964797"/>
            <a:chOff x="713175" y="1665275"/>
            <a:chExt cx="3646175" cy="1964797"/>
          </a:xfrm>
        </p:grpSpPr>
        <p:sp>
          <p:nvSpPr>
            <p:cNvPr id="2336" name="Google Shape;691;p44">
              <a:extLst>
                <a:ext uri="{FF2B5EF4-FFF2-40B4-BE49-F238E27FC236}">
                  <a16:creationId xmlns:a16="http://schemas.microsoft.com/office/drawing/2014/main" id="{E16DF75E-B6D2-4FAF-7DAE-37E213C7DAE8}"/>
                </a:ext>
              </a:extLst>
            </p:cNvPr>
            <p:cNvSpPr/>
            <p:nvPr/>
          </p:nvSpPr>
          <p:spPr>
            <a:xfrm flipH="1">
              <a:off x="722392" y="3360425"/>
              <a:ext cx="3636958" cy="269647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2337" name="Google Shape;692;p44">
              <a:extLst>
                <a:ext uri="{FF2B5EF4-FFF2-40B4-BE49-F238E27FC236}">
                  <a16:creationId xmlns:a16="http://schemas.microsoft.com/office/drawing/2014/main" id="{D9D7395F-0617-3782-0775-FA17A74E2C21}"/>
                </a:ext>
              </a:extLst>
            </p:cNvPr>
            <p:cNvGrpSpPr/>
            <p:nvPr/>
          </p:nvGrpSpPr>
          <p:grpSpPr>
            <a:xfrm>
              <a:off x="713175" y="1665275"/>
              <a:ext cx="3636969" cy="1812951"/>
              <a:chOff x="713175" y="1270300"/>
              <a:chExt cx="3636969" cy="1812951"/>
            </a:xfrm>
          </p:grpSpPr>
          <p:sp>
            <p:nvSpPr>
              <p:cNvPr id="2338" name="Google Shape;693;p44">
                <a:extLst>
                  <a:ext uri="{FF2B5EF4-FFF2-40B4-BE49-F238E27FC236}">
                    <a16:creationId xmlns:a16="http://schemas.microsoft.com/office/drawing/2014/main" id="{3EFFED63-51F8-D568-C654-4E11E5A4121A}"/>
                  </a:ext>
                </a:extLst>
              </p:cNvPr>
              <p:cNvSpPr/>
              <p:nvPr/>
            </p:nvSpPr>
            <p:spPr>
              <a:xfrm flipH="1">
                <a:off x="1285235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39" name="Google Shape;694;p44">
                <a:extLst>
                  <a:ext uri="{FF2B5EF4-FFF2-40B4-BE49-F238E27FC236}">
                    <a16:creationId xmlns:a16="http://schemas.microsoft.com/office/drawing/2014/main" id="{CA19B600-51A4-77ED-CE55-50E81A8AAE49}"/>
                  </a:ext>
                </a:extLst>
              </p:cNvPr>
              <p:cNvSpPr/>
              <p:nvPr/>
            </p:nvSpPr>
            <p:spPr>
              <a:xfrm flipH="1">
                <a:off x="2862311" y="1270300"/>
                <a:ext cx="337885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10742" extrusionOk="0">
                    <a:moveTo>
                      <a:pt x="0" y="0"/>
                    </a:moveTo>
                    <a:lnTo>
                      <a:pt x="0" y="10742"/>
                    </a:lnTo>
                    <a:lnTo>
                      <a:pt x="2779" y="10742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0" name="Google Shape;695;p44">
                <a:extLst>
                  <a:ext uri="{FF2B5EF4-FFF2-40B4-BE49-F238E27FC236}">
                    <a16:creationId xmlns:a16="http://schemas.microsoft.com/office/drawing/2014/main" id="{883050DD-8FAC-7DB0-55DF-14CC12A4678A}"/>
                  </a:ext>
                </a:extLst>
              </p:cNvPr>
              <p:cNvSpPr/>
              <p:nvPr/>
            </p:nvSpPr>
            <p:spPr>
              <a:xfrm flipH="1">
                <a:off x="3477286" y="2552776"/>
                <a:ext cx="630540" cy="30700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2525" extrusionOk="0">
                    <a:moveTo>
                      <a:pt x="0" y="1"/>
                    </a:moveTo>
                    <a:lnTo>
                      <a:pt x="0" y="2524"/>
                    </a:lnTo>
                    <a:lnTo>
                      <a:pt x="5186" y="2524"/>
                    </a:lnTo>
                    <a:lnTo>
                      <a:pt x="51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1" name="Google Shape;696;p44">
                <a:extLst>
                  <a:ext uri="{FF2B5EF4-FFF2-40B4-BE49-F238E27FC236}">
                    <a16:creationId xmlns:a16="http://schemas.microsoft.com/office/drawing/2014/main" id="{145A1B10-08E1-0911-B731-177583218FC7}"/>
                  </a:ext>
                </a:extLst>
              </p:cNvPr>
              <p:cNvSpPr/>
              <p:nvPr/>
            </p:nvSpPr>
            <p:spPr>
              <a:xfrm flipH="1">
                <a:off x="2957510" y="1734511"/>
                <a:ext cx="1334517" cy="1045874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8602" extrusionOk="0">
                    <a:moveTo>
                      <a:pt x="10976" y="1"/>
                    </a:moveTo>
                    <a:lnTo>
                      <a:pt x="5986" y="63"/>
                    </a:lnTo>
                    <a:cubicBezTo>
                      <a:pt x="5331" y="72"/>
                      <a:pt x="4853" y="259"/>
                      <a:pt x="4575" y="819"/>
                    </a:cubicBezTo>
                    <a:lnTo>
                      <a:pt x="3220" y="3467"/>
                    </a:lnTo>
                    <a:lnTo>
                      <a:pt x="1195" y="3879"/>
                    </a:lnTo>
                    <a:cubicBezTo>
                      <a:pt x="498" y="4024"/>
                      <a:pt x="0" y="4605"/>
                      <a:pt x="0" y="5278"/>
                    </a:cubicBezTo>
                    <a:lnTo>
                      <a:pt x="0" y="7769"/>
                    </a:lnTo>
                    <a:lnTo>
                      <a:pt x="0" y="8320"/>
                    </a:lnTo>
                    <a:lnTo>
                      <a:pt x="1714" y="8320"/>
                    </a:lnTo>
                    <a:cubicBezTo>
                      <a:pt x="1714" y="8320"/>
                      <a:pt x="1770" y="6879"/>
                      <a:pt x="4047" y="6844"/>
                    </a:cubicBezTo>
                    <a:cubicBezTo>
                      <a:pt x="4069" y="6843"/>
                      <a:pt x="4092" y="6843"/>
                      <a:pt x="4114" y="6843"/>
                    </a:cubicBezTo>
                    <a:cubicBezTo>
                      <a:pt x="6327" y="6843"/>
                      <a:pt x="6327" y="8602"/>
                      <a:pt x="6327" y="8602"/>
                    </a:cubicBezTo>
                    <a:lnTo>
                      <a:pt x="10976" y="8602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2" name="Google Shape;697;p44">
                <a:extLst>
                  <a:ext uri="{FF2B5EF4-FFF2-40B4-BE49-F238E27FC236}">
                    <a16:creationId xmlns:a16="http://schemas.microsoft.com/office/drawing/2014/main" id="{A952D77A-B3EA-C0F4-0F44-9B0220D53B54}"/>
                  </a:ext>
                </a:extLst>
              </p:cNvPr>
              <p:cNvSpPr/>
              <p:nvPr/>
            </p:nvSpPr>
            <p:spPr>
              <a:xfrm flipH="1">
                <a:off x="3475827" y="1792871"/>
                <a:ext cx="425183" cy="363296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988" extrusionOk="0">
                    <a:moveTo>
                      <a:pt x="3222" y="0"/>
                    </a:moveTo>
                    <a:cubicBezTo>
                      <a:pt x="3192" y="0"/>
                      <a:pt x="3161" y="2"/>
                      <a:pt x="3132" y="4"/>
                    </a:cubicBezTo>
                    <a:lnTo>
                      <a:pt x="1554" y="40"/>
                    </a:lnTo>
                    <a:cubicBezTo>
                      <a:pt x="1492" y="108"/>
                      <a:pt x="1442" y="179"/>
                      <a:pt x="1397" y="259"/>
                    </a:cubicBezTo>
                    <a:lnTo>
                      <a:pt x="1" y="2987"/>
                    </a:lnTo>
                    <a:cubicBezTo>
                      <a:pt x="46" y="2987"/>
                      <a:pt x="96" y="2988"/>
                      <a:pt x="149" y="2988"/>
                    </a:cubicBezTo>
                    <a:cubicBezTo>
                      <a:pt x="541" y="2988"/>
                      <a:pt x="1114" y="2972"/>
                      <a:pt x="1482" y="2972"/>
                    </a:cubicBezTo>
                    <a:cubicBezTo>
                      <a:pt x="1508" y="2972"/>
                      <a:pt x="1533" y="2972"/>
                      <a:pt x="1557" y="2972"/>
                    </a:cubicBezTo>
                    <a:cubicBezTo>
                      <a:pt x="1576" y="2973"/>
                      <a:pt x="1595" y="2974"/>
                      <a:pt x="1614" y="2974"/>
                    </a:cubicBezTo>
                    <a:cubicBezTo>
                      <a:pt x="1691" y="2974"/>
                      <a:pt x="1769" y="2964"/>
                      <a:pt x="1845" y="2942"/>
                    </a:cubicBezTo>
                    <a:cubicBezTo>
                      <a:pt x="2002" y="2886"/>
                      <a:pt x="2103" y="2747"/>
                      <a:pt x="2192" y="2613"/>
                    </a:cubicBezTo>
                    <a:cubicBezTo>
                      <a:pt x="2648" y="1928"/>
                      <a:pt x="2948" y="1223"/>
                      <a:pt x="3372" y="520"/>
                    </a:cubicBezTo>
                    <a:cubicBezTo>
                      <a:pt x="3422" y="446"/>
                      <a:pt x="3458" y="363"/>
                      <a:pt x="3479" y="277"/>
                    </a:cubicBezTo>
                    <a:cubicBezTo>
                      <a:pt x="3496" y="188"/>
                      <a:pt x="3464" y="96"/>
                      <a:pt x="3390" y="40"/>
                    </a:cubicBezTo>
                    <a:cubicBezTo>
                      <a:pt x="3342" y="8"/>
                      <a:pt x="3283" y="0"/>
                      <a:pt x="32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3" name="Google Shape;698;p44">
                <a:extLst>
                  <a:ext uri="{FF2B5EF4-FFF2-40B4-BE49-F238E27FC236}">
                    <a16:creationId xmlns:a16="http://schemas.microsoft.com/office/drawing/2014/main" id="{FBDB3EA3-9B59-64AE-47E4-98BC5F89BBD5}"/>
                  </a:ext>
                </a:extLst>
              </p:cNvPr>
              <p:cNvSpPr/>
              <p:nvPr/>
            </p:nvSpPr>
            <p:spPr>
              <a:xfrm flipH="1">
                <a:off x="3105967" y="1806610"/>
                <a:ext cx="440259" cy="351867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894" extrusionOk="0">
                    <a:moveTo>
                      <a:pt x="2322" y="1"/>
                    </a:moveTo>
                    <a:cubicBezTo>
                      <a:pt x="2082" y="1"/>
                      <a:pt x="1830" y="4"/>
                      <a:pt x="1619" y="111"/>
                    </a:cubicBezTo>
                    <a:cubicBezTo>
                      <a:pt x="1409" y="214"/>
                      <a:pt x="1260" y="401"/>
                      <a:pt x="1142" y="591"/>
                    </a:cubicBezTo>
                    <a:cubicBezTo>
                      <a:pt x="706" y="1288"/>
                      <a:pt x="451" y="1771"/>
                      <a:pt x="122" y="2370"/>
                    </a:cubicBezTo>
                    <a:cubicBezTo>
                      <a:pt x="0" y="2589"/>
                      <a:pt x="169" y="2853"/>
                      <a:pt x="433" y="2853"/>
                    </a:cubicBezTo>
                    <a:cubicBezTo>
                      <a:pt x="1067" y="2860"/>
                      <a:pt x="1810" y="2893"/>
                      <a:pt x="2449" y="2893"/>
                    </a:cubicBezTo>
                    <a:cubicBezTo>
                      <a:pt x="2683" y="2893"/>
                      <a:pt x="2903" y="2889"/>
                      <a:pt x="3098" y="2877"/>
                    </a:cubicBezTo>
                    <a:cubicBezTo>
                      <a:pt x="3232" y="2868"/>
                      <a:pt x="3374" y="2856"/>
                      <a:pt x="3475" y="2776"/>
                    </a:cubicBezTo>
                    <a:cubicBezTo>
                      <a:pt x="3617" y="2663"/>
                      <a:pt x="3620" y="2465"/>
                      <a:pt x="3611" y="2293"/>
                    </a:cubicBezTo>
                    <a:cubicBezTo>
                      <a:pt x="3585" y="1637"/>
                      <a:pt x="3558" y="982"/>
                      <a:pt x="3528" y="327"/>
                    </a:cubicBezTo>
                    <a:cubicBezTo>
                      <a:pt x="3525" y="232"/>
                      <a:pt x="3517" y="128"/>
                      <a:pt x="3442" y="66"/>
                    </a:cubicBezTo>
                    <a:cubicBezTo>
                      <a:pt x="3368" y="1"/>
                      <a:pt x="3267" y="1"/>
                      <a:pt x="3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4" name="Google Shape;699;p44">
                <a:extLst>
                  <a:ext uri="{FF2B5EF4-FFF2-40B4-BE49-F238E27FC236}">
                    <a16:creationId xmlns:a16="http://schemas.microsoft.com/office/drawing/2014/main" id="{E9A49FD3-B155-9363-2290-BDFC42F8C3CD}"/>
                  </a:ext>
                </a:extLst>
              </p:cNvPr>
              <p:cNvSpPr/>
              <p:nvPr/>
            </p:nvSpPr>
            <p:spPr>
              <a:xfrm flipH="1">
                <a:off x="2957510" y="2321035"/>
                <a:ext cx="1334517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347" extrusionOk="0">
                    <a:moveTo>
                      <a:pt x="0" y="1"/>
                    </a:moveTo>
                    <a:lnTo>
                      <a:pt x="0" y="1347"/>
                    </a:lnTo>
                    <a:lnTo>
                      <a:pt x="10976" y="1347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5" name="Google Shape;700;p44">
                <a:extLst>
                  <a:ext uri="{FF2B5EF4-FFF2-40B4-BE49-F238E27FC236}">
                    <a16:creationId xmlns:a16="http://schemas.microsoft.com/office/drawing/2014/main" id="{FF312395-84D8-67CD-4555-C0E9E9F83808}"/>
                  </a:ext>
                </a:extLst>
              </p:cNvPr>
              <p:cNvSpPr/>
              <p:nvPr/>
            </p:nvSpPr>
            <p:spPr>
              <a:xfrm flipH="1">
                <a:off x="713175" y="1270300"/>
                <a:ext cx="2149258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17677" h="10742" extrusionOk="0">
                    <a:moveTo>
                      <a:pt x="1" y="0"/>
                    </a:moveTo>
                    <a:lnTo>
                      <a:pt x="1" y="10742"/>
                    </a:lnTo>
                    <a:lnTo>
                      <a:pt x="17677" y="10742"/>
                    </a:lnTo>
                    <a:lnTo>
                      <a:pt x="17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6" name="Google Shape;701;p44">
                <a:extLst>
                  <a:ext uri="{FF2B5EF4-FFF2-40B4-BE49-F238E27FC236}">
                    <a16:creationId xmlns:a16="http://schemas.microsoft.com/office/drawing/2014/main" id="{C8335744-D6EC-810A-ABE4-9FDF030BDBAC}"/>
                  </a:ext>
                </a:extLst>
              </p:cNvPr>
              <p:cNvSpPr/>
              <p:nvPr/>
            </p:nvSpPr>
            <p:spPr>
              <a:xfrm flipH="1">
                <a:off x="3546833" y="2621714"/>
                <a:ext cx="470534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6" extrusionOk="0">
                    <a:moveTo>
                      <a:pt x="1936" y="0"/>
                    </a:moveTo>
                    <a:cubicBezTo>
                      <a:pt x="866" y="0"/>
                      <a:pt x="0" y="851"/>
                      <a:pt x="0" y="1898"/>
                    </a:cubicBezTo>
                    <a:cubicBezTo>
                      <a:pt x="0" y="2944"/>
                      <a:pt x="866" y="3795"/>
                      <a:pt x="1936" y="3795"/>
                    </a:cubicBezTo>
                    <a:cubicBezTo>
                      <a:pt x="3004" y="3795"/>
                      <a:pt x="3869" y="2944"/>
                      <a:pt x="3869" y="1898"/>
                    </a:cubicBezTo>
                    <a:cubicBezTo>
                      <a:pt x="3869" y="851"/>
                      <a:pt x="3004" y="0"/>
                      <a:pt x="1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7" name="Google Shape;702;p44">
                <a:extLst>
                  <a:ext uri="{FF2B5EF4-FFF2-40B4-BE49-F238E27FC236}">
                    <a16:creationId xmlns:a16="http://schemas.microsoft.com/office/drawing/2014/main" id="{978D0388-118E-AF45-191C-E5FB8A52BEDB}"/>
                  </a:ext>
                </a:extLst>
              </p:cNvPr>
              <p:cNvSpPr/>
              <p:nvPr/>
            </p:nvSpPr>
            <p:spPr>
              <a:xfrm flipH="1">
                <a:off x="3651031" y="2724089"/>
                <a:ext cx="262137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2" extrusionOk="0">
                    <a:moveTo>
                      <a:pt x="1076" y="0"/>
                    </a:moveTo>
                    <a:cubicBezTo>
                      <a:pt x="483" y="0"/>
                      <a:pt x="0" y="472"/>
                      <a:pt x="0" y="1056"/>
                    </a:cubicBezTo>
                    <a:cubicBezTo>
                      <a:pt x="0" y="1640"/>
                      <a:pt x="483" y="2111"/>
                      <a:pt x="1076" y="2111"/>
                    </a:cubicBezTo>
                    <a:cubicBezTo>
                      <a:pt x="1672" y="2111"/>
                      <a:pt x="2155" y="1640"/>
                      <a:pt x="2155" y="1056"/>
                    </a:cubicBezTo>
                    <a:cubicBezTo>
                      <a:pt x="2155" y="472"/>
                      <a:pt x="1672" y="0"/>
                      <a:pt x="1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8" name="Google Shape;703;p44">
                <a:extLst>
                  <a:ext uri="{FF2B5EF4-FFF2-40B4-BE49-F238E27FC236}">
                    <a16:creationId xmlns:a16="http://schemas.microsoft.com/office/drawing/2014/main" id="{41BA9C4C-2C33-851C-5382-0E55DD5729D5}"/>
                  </a:ext>
                </a:extLst>
              </p:cNvPr>
              <p:cNvSpPr/>
              <p:nvPr/>
            </p:nvSpPr>
            <p:spPr>
              <a:xfrm flipH="1">
                <a:off x="875738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49" name="Google Shape;704;p44">
                <a:extLst>
                  <a:ext uri="{FF2B5EF4-FFF2-40B4-BE49-F238E27FC236}">
                    <a16:creationId xmlns:a16="http://schemas.microsoft.com/office/drawing/2014/main" id="{D14E63E4-19D3-4A51-9CB8-2C6CDA1BD158}"/>
                  </a:ext>
                </a:extLst>
              </p:cNvPr>
              <p:cNvSpPr/>
              <p:nvPr/>
            </p:nvSpPr>
            <p:spPr>
              <a:xfrm flipH="1">
                <a:off x="979936" y="2724089"/>
                <a:ext cx="261773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12" extrusionOk="0">
                    <a:moveTo>
                      <a:pt x="1077" y="0"/>
                    </a:moveTo>
                    <a:cubicBezTo>
                      <a:pt x="481" y="0"/>
                      <a:pt x="0" y="472"/>
                      <a:pt x="0" y="1056"/>
                    </a:cubicBezTo>
                    <a:cubicBezTo>
                      <a:pt x="0" y="1640"/>
                      <a:pt x="481" y="2111"/>
                      <a:pt x="1077" y="2111"/>
                    </a:cubicBezTo>
                    <a:cubicBezTo>
                      <a:pt x="1673" y="2111"/>
                      <a:pt x="2153" y="1640"/>
                      <a:pt x="2153" y="1056"/>
                    </a:cubicBezTo>
                    <a:cubicBezTo>
                      <a:pt x="2153" y="472"/>
                      <a:pt x="1673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50" name="Google Shape;705;p44">
                <a:extLst>
                  <a:ext uri="{FF2B5EF4-FFF2-40B4-BE49-F238E27FC236}">
                    <a16:creationId xmlns:a16="http://schemas.microsoft.com/office/drawing/2014/main" id="{25C0472F-C6DD-4DAD-1A99-6EFC804FB1BB}"/>
                  </a:ext>
                </a:extLst>
              </p:cNvPr>
              <p:cNvSpPr/>
              <p:nvPr/>
            </p:nvSpPr>
            <p:spPr>
              <a:xfrm flipH="1">
                <a:off x="713175" y="2577701"/>
                <a:ext cx="2244459" cy="230890"/>
              </a:xfrm>
              <a:custGeom>
                <a:avLst/>
                <a:gdLst/>
                <a:ahLst/>
                <a:cxnLst/>
                <a:rect l="l" t="t" r="r" b="b"/>
                <a:pathLst>
                  <a:path w="18460" h="1899" extrusionOk="0">
                    <a:moveTo>
                      <a:pt x="1" y="1"/>
                    </a:moveTo>
                    <a:lnTo>
                      <a:pt x="1" y="1898"/>
                    </a:lnTo>
                    <a:lnTo>
                      <a:pt x="18460" y="1898"/>
                    </a:lnTo>
                    <a:lnTo>
                      <a:pt x="18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351" name="Google Shape;706;p44">
                <a:extLst>
                  <a:ext uri="{FF2B5EF4-FFF2-40B4-BE49-F238E27FC236}">
                    <a16:creationId xmlns:a16="http://schemas.microsoft.com/office/drawing/2014/main" id="{0CB8B76F-A2B0-7133-A0DD-2C589C93F803}"/>
                  </a:ext>
                </a:extLst>
              </p:cNvPr>
              <p:cNvGrpSpPr/>
              <p:nvPr/>
            </p:nvGrpSpPr>
            <p:grpSpPr>
              <a:xfrm>
                <a:off x="1016655" y="2621714"/>
                <a:ext cx="1616105" cy="46202"/>
                <a:chOff x="1016655" y="2621714"/>
                <a:chExt cx="1616105" cy="46202"/>
              </a:xfrm>
            </p:grpSpPr>
            <p:sp>
              <p:nvSpPr>
                <p:cNvPr id="2363" name="Google Shape;707;p44">
                  <a:extLst>
                    <a:ext uri="{FF2B5EF4-FFF2-40B4-BE49-F238E27FC236}">
                      <a16:creationId xmlns:a16="http://schemas.microsoft.com/office/drawing/2014/main" id="{67CF269D-3F02-8853-F178-F9A08498A0F8}"/>
                    </a:ext>
                  </a:extLst>
                </p:cNvPr>
                <p:cNvSpPr/>
                <p:nvPr/>
              </p:nvSpPr>
              <p:spPr>
                <a:xfrm flipH="1">
                  <a:off x="2527467" y="2621714"/>
                  <a:ext cx="105293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380" extrusionOk="0">
                      <a:moveTo>
                        <a:pt x="30" y="0"/>
                      </a:moveTo>
                      <a:cubicBezTo>
                        <a:pt x="12" y="0"/>
                        <a:pt x="0" y="12"/>
                        <a:pt x="0" y="30"/>
                      </a:cubicBezTo>
                      <a:lnTo>
                        <a:pt x="0" y="353"/>
                      </a:lnTo>
                      <a:cubicBezTo>
                        <a:pt x="0" y="368"/>
                        <a:pt x="12" y="380"/>
                        <a:pt x="30" y="380"/>
                      </a:cubicBezTo>
                      <a:lnTo>
                        <a:pt x="836" y="380"/>
                      </a:lnTo>
                      <a:cubicBezTo>
                        <a:pt x="854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4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4" name="Google Shape;708;p44">
                  <a:extLst>
                    <a:ext uri="{FF2B5EF4-FFF2-40B4-BE49-F238E27FC236}">
                      <a16:creationId xmlns:a16="http://schemas.microsoft.com/office/drawing/2014/main" id="{D82440E7-7746-B86B-4D3F-CC67B0F504AB}"/>
                    </a:ext>
                  </a:extLst>
                </p:cNvPr>
                <p:cNvSpPr/>
                <p:nvPr/>
              </p:nvSpPr>
              <p:spPr>
                <a:xfrm flipH="1">
                  <a:off x="2023863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1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1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5" name="Google Shape;709;p44">
                  <a:extLst>
                    <a:ext uri="{FF2B5EF4-FFF2-40B4-BE49-F238E27FC236}">
                      <a16:creationId xmlns:a16="http://schemas.microsoft.com/office/drawing/2014/main" id="{6246670A-81E4-C968-11B9-321EDAA17358}"/>
                    </a:ext>
                  </a:extLst>
                </p:cNvPr>
                <p:cNvSpPr/>
                <p:nvPr/>
              </p:nvSpPr>
              <p:spPr>
                <a:xfrm flipH="1">
                  <a:off x="1520259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6" name="Google Shape;710;p44">
                  <a:extLst>
                    <a:ext uri="{FF2B5EF4-FFF2-40B4-BE49-F238E27FC236}">
                      <a16:creationId xmlns:a16="http://schemas.microsoft.com/office/drawing/2014/main" id="{02D7B4CD-ADB8-AC26-1916-69A23DD7A258}"/>
                    </a:ext>
                  </a:extLst>
                </p:cNvPr>
                <p:cNvSpPr/>
                <p:nvPr/>
              </p:nvSpPr>
              <p:spPr>
                <a:xfrm flipH="1">
                  <a:off x="1016655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352" name="Google Shape;711;p44">
                <a:extLst>
                  <a:ext uri="{FF2B5EF4-FFF2-40B4-BE49-F238E27FC236}">
                    <a16:creationId xmlns:a16="http://schemas.microsoft.com/office/drawing/2014/main" id="{4D9CD7D2-5D45-4B01-1767-96154320A480}"/>
                  </a:ext>
                </a:extLst>
              </p:cNvPr>
              <p:cNvSpPr/>
              <p:nvPr/>
            </p:nvSpPr>
            <p:spPr>
              <a:xfrm flipH="1">
                <a:off x="3085420" y="2257568"/>
                <a:ext cx="70762" cy="14006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152" extrusionOk="0">
                    <a:moveTo>
                      <a:pt x="42" y="1"/>
                    </a:moveTo>
                    <a:cubicBezTo>
                      <a:pt x="18" y="1"/>
                      <a:pt x="0" y="19"/>
                      <a:pt x="0" y="39"/>
                    </a:cubicBezTo>
                    <a:lnTo>
                      <a:pt x="0" y="1113"/>
                    </a:lnTo>
                    <a:cubicBezTo>
                      <a:pt x="0" y="1133"/>
                      <a:pt x="18" y="1151"/>
                      <a:pt x="42" y="1151"/>
                    </a:cubicBezTo>
                    <a:lnTo>
                      <a:pt x="540" y="1151"/>
                    </a:lnTo>
                    <a:cubicBezTo>
                      <a:pt x="561" y="1151"/>
                      <a:pt x="581" y="1133"/>
                      <a:pt x="581" y="1113"/>
                    </a:cubicBezTo>
                    <a:lnTo>
                      <a:pt x="581" y="39"/>
                    </a:lnTo>
                    <a:cubicBezTo>
                      <a:pt x="581" y="19"/>
                      <a:pt x="561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353" name="Google Shape;712;p44">
                <a:extLst>
                  <a:ext uri="{FF2B5EF4-FFF2-40B4-BE49-F238E27FC236}">
                    <a16:creationId xmlns:a16="http://schemas.microsoft.com/office/drawing/2014/main" id="{BE04EB3C-58FB-64F9-EF0C-B06560CC1BFE}"/>
                  </a:ext>
                </a:extLst>
              </p:cNvPr>
              <p:cNvGrpSpPr/>
              <p:nvPr/>
            </p:nvGrpSpPr>
            <p:grpSpPr>
              <a:xfrm>
                <a:off x="3106696" y="1827158"/>
                <a:ext cx="708840" cy="331076"/>
                <a:chOff x="3106696" y="1827158"/>
                <a:chExt cx="708840" cy="331076"/>
              </a:xfrm>
            </p:grpSpPr>
            <p:sp>
              <p:nvSpPr>
                <p:cNvPr id="2359" name="Google Shape;713;p44">
                  <a:extLst>
                    <a:ext uri="{FF2B5EF4-FFF2-40B4-BE49-F238E27FC236}">
                      <a16:creationId xmlns:a16="http://schemas.microsoft.com/office/drawing/2014/main" id="{FB08AF8B-717E-6639-39DE-D7C7CC84F312}"/>
                    </a:ext>
                  </a:extLst>
                </p:cNvPr>
                <p:cNvSpPr/>
                <p:nvPr/>
              </p:nvSpPr>
              <p:spPr>
                <a:xfrm flipH="1">
                  <a:off x="3127974" y="1921994"/>
                  <a:ext cx="362080" cy="23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943" extrusionOk="0">
                      <a:moveTo>
                        <a:pt x="457" y="1"/>
                      </a:moveTo>
                      <a:lnTo>
                        <a:pt x="1" y="795"/>
                      </a:lnTo>
                      <a:lnTo>
                        <a:pt x="1492" y="1925"/>
                      </a:lnTo>
                      <a:cubicBezTo>
                        <a:pt x="1690" y="1928"/>
                        <a:pt x="1994" y="1942"/>
                        <a:pt x="2278" y="1942"/>
                      </a:cubicBezTo>
                      <a:cubicBezTo>
                        <a:pt x="2594" y="1942"/>
                        <a:pt x="2885" y="1924"/>
                        <a:pt x="2977" y="1851"/>
                      </a:cubicBezTo>
                      <a:lnTo>
                        <a:pt x="457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0" name="Google Shape;714;p44">
                  <a:extLst>
                    <a:ext uri="{FF2B5EF4-FFF2-40B4-BE49-F238E27FC236}">
                      <a16:creationId xmlns:a16="http://schemas.microsoft.com/office/drawing/2014/main" id="{82577C14-9714-4173-433A-18D6EC095B39}"/>
                    </a:ext>
                  </a:extLst>
                </p:cNvPr>
                <p:cNvSpPr/>
                <p:nvPr/>
              </p:nvSpPr>
              <p:spPr>
                <a:xfrm flipH="1">
                  <a:off x="3584403" y="1892449"/>
                  <a:ext cx="231133" cy="229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890" extrusionOk="0">
                      <a:moveTo>
                        <a:pt x="410" y="0"/>
                      </a:moveTo>
                      <a:lnTo>
                        <a:pt x="1" y="810"/>
                      </a:lnTo>
                      <a:lnTo>
                        <a:pt x="1424" y="1889"/>
                      </a:lnTo>
                      <a:lnTo>
                        <a:pt x="1901" y="1139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1" name="Google Shape;715;p44">
                  <a:extLst>
                    <a:ext uri="{FF2B5EF4-FFF2-40B4-BE49-F238E27FC236}">
                      <a16:creationId xmlns:a16="http://schemas.microsoft.com/office/drawing/2014/main" id="{DF96032E-4641-BE9E-2490-F708DECA197E}"/>
                    </a:ext>
                  </a:extLst>
                </p:cNvPr>
                <p:cNvSpPr/>
                <p:nvPr/>
              </p:nvSpPr>
              <p:spPr>
                <a:xfrm flipH="1">
                  <a:off x="3547198" y="1827158"/>
                  <a:ext cx="199521" cy="170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401" extrusionOk="0">
                      <a:moveTo>
                        <a:pt x="140" y="1"/>
                      </a:moveTo>
                      <a:lnTo>
                        <a:pt x="1" y="280"/>
                      </a:lnTo>
                      <a:lnTo>
                        <a:pt x="1477" y="1400"/>
                      </a:lnTo>
                      <a:lnTo>
                        <a:pt x="1640" y="1095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62" name="Google Shape;716;p44">
                  <a:extLst>
                    <a:ext uri="{FF2B5EF4-FFF2-40B4-BE49-F238E27FC236}">
                      <a16:creationId xmlns:a16="http://schemas.microsoft.com/office/drawing/2014/main" id="{5DE21A23-D730-65B7-5E02-493F1B3241A5}"/>
                    </a:ext>
                  </a:extLst>
                </p:cNvPr>
                <p:cNvSpPr/>
                <p:nvPr/>
              </p:nvSpPr>
              <p:spPr>
                <a:xfrm flipH="1">
                  <a:off x="3106696" y="1841262"/>
                  <a:ext cx="300801" cy="26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2165" extrusionOk="0">
                      <a:moveTo>
                        <a:pt x="238" y="0"/>
                      </a:moveTo>
                      <a:lnTo>
                        <a:pt x="1" y="306"/>
                      </a:lnTo>
                      <a:lnTo>
                        <a:pt x="2473" y="2165"/>
                      </a:lnTo>
                      <a:lnTo>
                        <a:pt x="2456" y="1640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354" name="Google Shape;717;p44">
                <a:extLst>
                  <a:ext uri="{FF2B5EF4-FFF2-40B4-BE49-F238E27FC236}">
                    <a16:creationId xmlns:a16="http://schemas.microsoft.com/office/drawing/2014/main" id="{C2331A78-47EF-C5E3-57EE-32DDF22EBE9A}"/>
                  </a:ext>
                </a:extLst>
              </p:cNvPr>
              <p:cNvSpPr/>
              <p:nvPr/>
            </p:nvSpPr>
            <p:spPr>
              <a:xfrm flipH="1">
                <a:off x="3331993" y="2108870"/>
                <a:ext cx="92769" cy="8705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16" extrusionOk="0">
                    <a:moveTo>
                      <a:pt x="732" y="0"/>
                    </a:moveTo>
                    <a:cubicBezTo>
                      <a:pt x="721" y="0"/>
                      <a:pt x="710" y="7"/>
                      <a:pt x="709" y="20"/>
                    </a:cubicBezTo>
                    <a:lnTo>
                      <a:pt x="709" y="210"/>
                    </a:lnTo>
                    <a:cubicBezTo>
                      <a:pt x="712" y="275"/>
                      <a:pt x="712" y="343"/>
                      <a:pt x="709" y="408"/>
                    </a:cubicBezTo>
                    <a:cubicBezTo>
                      <a:pt x="691" y="539"/>
                      <a:pt x="587" y="643"/>
                      <a:pt x="454" y="663"/>
                    </a:cubicBezTo>
                    <a:cubicBezTo>
                      <a:pt x="414" y="667"/>
                      <a:pt x="374" y="668"/>
                      <a:pt x="334" y="668"/>
                    </a:cubicBezTo>
                    <a:cubicBezTo>
                      <a:pt x="306" y="668"/>
                      <a:pt x="278" y="668"/>
                      <a:pt x="249" y="666"/>
                    </a:cubicBezTo>
                    <a:lnTo>
                      <a:pt x="27" y="666"/>
                    </a:lnTo>
                    <a:cubicBezTo>
                      <a:pt x="0" y="669"/>
                      <a:pt x="0" y="711"/>
                      <a:pt x="27" y="714"/>
                    </a:cubicBezTo>
                    <a:lnTo>
                      <a:pt x="232" y="714"/>
                    </a:lnTo>
                    <a:cubicBezTo>
                      <a:pt x="261" y="715"/>
                      <a:pt x="291" y="716"/>
                      <a:pt x="321" y="716"/>
                    </a:cubicBezTo>
                    <a:cubicBezTo>
                      <a:pt x="364" y="716"/>
                      <a:pt x="408" y="714"/>
                      <a:pt x="451" y="711"/>
                    </a:cubicBezTo>
                    <a:cubicBezTo>
                      <a:pt x="576" y="693"/>
                      <a:pt x="685" y="613"/>
                      <a:pt x="733" y="494"/>
                    </a:cubicBezTo>
                    <a:cubicBezTo>
                      <a:pt x="762" y="420"/>
                      <a:pt x="756" y="343"/>
                      <a:pt x="756" y="266"/>
                    </a:cubicBezTo>
                    <a:lnTo>
                      <a:pt x="756" y="20"/>
                    </a:lnTo>
                    <a:cubicBezTo>
                      <a:pt x="753" y="7"/>
                      <a:pt x="742" y="0"/>
                      <a:pt x="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55" name="Google Shape;718;p44">
                <a:extLst>
                  <a:ext uri="{FF2B5EF4-FFF2-40B4-BE49-F238E27FC236}">
                    <a16:creationId xmlns:a16="http://schemas.microsoft.com/office/drawing/2014/main" id="{5C1F30D5-8283-D0B3-F887-4BB6D71B1490}"/>
                  </a:ext>
                </a:extLst>
              </p:cNvPr>
              <p:cNvSpPr/>
              <p:nvPr/>
            </p:nvSpPr>
            <p:spPr>
              <a:xfrm flipH="1">
                <a:off x="3330899" y="1790075"/>
                <a:ext cx="94958" cy="85474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03" extrusionOk="0">
                    <a:moveTo>
                      <a:pt x="344" y="0"/>
                    </a:moveTo>
                    <a:cubicBezTo>
                      <a:pt x="318" y="0"/>
                      <a:pt x="293" y="1"/>
                      <a:pt x="267" y="3"/>
                    </a:cubicBezTo>
                    <a:lnTo>
                      <a:pt x="30" y="3"/>
                    </a:lnTo>
                    <a:cubicBezTo>
                      <a:pt x="0" y="6"/>
                      <a:pt x="0" y="45"/>
                      <a:pt x="30" y="48"/>
                    </a:cubicBezTo>
                    <a:lnTo>
                      <a:pt x="416" y="48"/>
                    </a:lnTo>
                    <a:cubicBezTo>
                      <a:pt x="540" y="48"/>
                      <a:pt x="653" y="119"/>
                      <a:pt x="706" y="235"/>
                    </a:cubicBezTo>
                    <a:cubicBezTo>
                      <a:pt x="733" y="303"/>
                      <a:pt x="724" y="383"/>
                      <a:pt x="724" y="457"/>
                    </a:cubicBezTo>
                    <a:lnTo>
                      <a:pt x="724" y="682"/>
                    </a:lnTo>
                    <a:cubicBezTo>
                      <a:pt x="725" y="696"/>
                      <a:pt x="737" y="702"/>
                      <a:pt x="748" y="702"/>
                    </a:cubicBezTo>
                    <a:cubicBezTo>
                      <a:pt x="759" y="702"/>
                      <a:pt x="770" y="696"/>
                      <a:pt x="771" y="682"/>
                    </a:cubicBezTo>
                    <a:lnTo>
                      <a:pt x="771" y="472"/>
                    </a:lnTo>
                    <a:cubicBezTo>
                      <a:pt x="771" y="398"/>
                      <a:pt x="780" y="318"/>
                      <a:pt x="757" y="247"/>
                    </a:cubicBezTo>
                    <a:cubicBezTo>
                      <a:pt x="718" y="122"/>
                      <a:pt x="611" y="30"/>
                      <a:pt x="484" y="9"/>
                    </a:cubicBezTo>
                    <a:cubicBezTo>
                      <a:pt x="438" y="4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56" name="Google Shape;719;p44">
                <a:extLst>
                  <a:ext uri="{FF2B5EF4-FFF2-40B4-BE49-F238E27FC236}">
                    <a16:creationId xmlns:a16="http://schemas.microsoft.com/office/drawing/2014/main" id="{403D415E-70E7-A7C1-353B-B6D7A9B40B3B}"/>
                  </a:ext>
                </a:extLst>
              </p:cNvPr>
              <p:cNvSpPr/>
              <p:nvPr/>
            </p:nvSpPr>
            <p:spPr>
              <a:xfrm flipH="1">
                <a:off x="3297463" y="1848435"/>
                <a:ext cx="87298" cy="28450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340" extrusionOk="0">
                    <a:moveTo>
                      <a:pt x="51" y="1"/>
                    </a:moveTo>
                    <a:cubicBezTo>
                      <a:pt x="21" y="1"/>
                      <a:pt x="0" y="24"/>
                      <a:pt x="0" y="51"/>
                    </a:cubicBezTo>
                    <a:lnTo>
                      <a:pt x="0" y="2290"/>
                    </a:lnTo>
                    <a:cubicBezTo>
                      <a:pt x="0" y="2316"/>
                      <a:pt x="21" y="2340"/>
                      <a:pt x="51" y="2340"/>
                    </a:cubicBezTo>
                    <a:lnTo>
                      <a:pt x="671" y="2340"/>
                    </a:lnTo>
                    <a:cubicBezTo>
                      <a:pt x="697" y="2340"/>
                      <a:pt x="718" y="2316"/>
                      <a:pt x="718" y="2290"/>
                    </a:cubicBezTo>
                    <a:lnTo>
                      <a:pt x="718" y="51"/>
                    </a:lnTo>
                    <a:cubicBezTo>
                      <a:pt x="718" y="24"/>
                      <a:pt x="697" y="1"/>
                      <a:pt x="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57" name="Google Shape;720;p44">
                <a:extLst>
                  <a:ext uri="{FF2B5EF4-FFF2-40B4-BE49-F238E27FC236}">
                    <a16:creationId xmlns:a16="http://schemas.microsoft.com/office/drawing/2014/main" id="{5250E17B-61B0-CC02-989B-2E8A9A15C815}"/>
                  </a:ext>
                </a:extLst>
              </p:cNvPr>
              <p:cNvSpPr/>
              <p:nvPr/>
            </p:nvSpPr>
            <p:spPr>
              <a:xfrm flipH="1">
                <a:off x="3990982" y="2621714"/>
                <a:ext cx="359162" cy="17994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480" extrusionOk="0">
                    <a:moveTo>
                      <a:pt x="292" y="0"/>
                    </a:moveTo>
                    <a:cubicBezTo>
                      <a:pt x="134" y="0"/>
                      <a:pt x="6" y="125"/>
                      <a:pt x="1" y="282"/>
                    </a:cubicBezTo>
                    <a:lnTo>
                      <a:pt x="1" y="1198"/>
                    </a:lnTo>
                    <a:cubicBezTo>
                      <a:pt x="7" y="1356"/>
                      <a:pt x="137" y="1480"/>
                      <a:pt x="297" y="1480"/>
                    </a:cubicBezTo>
                    <a:cubicBezTo>
                      <a:pt x="299" y="1480"/>
                      <a:pt x="301" y="1480"/>
                      <a:pt x="303" y="1480"/>
                    </a:cubicBezTo>
                    <a:lnTo>
                      <a:pt x="2212" y="1480"/>
                    </a:lnTo>
                    <a:lnTo>
                      <a:pt x="2954" y="0"/>
                    </a:lnTo>
                    <a:lnTo>
                      <a:pt x="303" y="0"/>
                    </a:lnTo>
                    <a:cubicBezTo>
                      <a:pt x="299" y="0"/>
                      <a:pt x="296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58" name="Google Shape;721;p44">
                <a:extLst>
                  <a:ext uri="{FF2B5EF4-FFF2-40B4-BE49-F238E27FC236}">
                    <a16:creationId xmlns:a16="http://schemas.microsoft.com/office/drawing/2014/main" id="{3B4A2E0E-B149-FB02-77E9-257F0CF92DB5}"/>
                  </a:ext>
                </a:extLst>
              </p:cNvPr>
              <p:cNvSpPr/>
              <p:nvPr/>
            </p:nvSpPr>
            <p:spPr>
              <a:xfrm flipH="1">
                <a:off x="2904499" y="2515206"/>
                <a:ext cx="1348986" cy="371564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3056" extrusionOk="0">
                    <a:moveTo>
                      <a:pt x="3966" y="0"/>
                    </a:moveTo>
                    <a:cubicBezTo>
                      <a:pt x="3689" y="0"/>
                      <a:pt x="3420" y="28"/>
                      <a:pt x="3182" y="85"/>
                    </a:cubicBezTo>
                    <a:cubicBezTo>
                      <a:pt x="2473" y="251"/>
                      <a:pt x="2016" y="446"/>
                      <a:pt x="1497" y="927"/>
                    </a:cubicBezTo>
                    <a:lnTo>
                      <a:pt x="0" y="2356"/>
                    </a:lnTo>
                    <a:cubicBezTo>
                      <a:pt x="0" y="2996"/>
                      <a:pt x="527" y="3055"/>
                      <a:pt x="721" y="3055"/>
                    </a:cubicBezTo>
                    <a:cubicBezTo>
                      <a:pt x="765" y="3055"/>
                      <a:pt x="792" y="3052"/>
                      <a:pt x="792" y="3052"/>
                    </a:cubicBezTo>
                    <a:lnTo>
                      <a:pt x="1723" y="3052"/>
                    </a:lnTo>
                    <a:cubicBezTo>
                      <a:pt x="1723" y="3052"/>
                      <a:pt x="1444" y="725"/>
                      <a:pt x="3878" y="681"/>
                    </a:cubicBezTo>
                    <a:cubicBezTo>
                      <a:pt x="3899" y="680"/>
                      <a:pt x="3919" y="680"/>
                      <a:pt x="3940" y="680"/>
                    </a:cubicBezTo>
                    <a:cubicBezTo>
                      <a:pt x="5648" y="680"/>
                      <a:pt x="6008" y="2021"/>
                      <a:pt x="6084" y="2587"/>
                    </a:cubicBezTo>
                    <a:cubicBezTo>
                      <a:pt x="6110" y="2730"/>
                      <a:pt x="6235" y="2833"/>
                      <a:pt x="6377" y="2833"/>
                    </a:cubicBezTo>
                    <a:cubicBezTo>
                      <a:pt x="6379" y="2833"/>
                      <a:pt x="6381" y="2833"/>
                      <a:pt x="6384" y="2833"/>
                    </a:cubicBezTo>
                    <a:lnTo>
                      <a:pt x="11095" y="2833"/>
                    </a:lnTo>
                    <a:lnTo>
                      <a:pt x="11095" y="1855"/>
                    </a:lnTo>
                    <a:lnTo>
                      <a:pt x="7074" y="1855"/>
                    </a:lnTo>
                    <a:cubicBezTo>
                      <a:pt x="7072" y="1855"/>
                      <a:pt x="7070" y="1855"/>
                      <a:pt x="7067" y="1855"/>
                    </a:cubicBezTo>
                    <a:cubicBezTo>
                      <a:pt x="6949" y="1855"/>
                      <a:pt x="6842" y="1781"/>
                      <a:pt x="6799" y="1671"/>
                    </a:cubicBezTo>
                    <a:cubicBezTo>
                      <a:pt x="6597" y="1084"/>
                      <a:pt x="6117" y="586"/>
                      <a:pt x="5524" y="310"/>
                    </a:cubicBezTo>
                    <a:cubicBezTo>
                      <a:pt x="5089" y="107"/>
                      <a:pt x="4512" y="0"/>
                      <a:pt x="3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2333" name="Google Shape;722;p44">
            <a:extLst>
              <a:ext uri="{FF2B5EF4-FFF2-40B4-BE49-F238E27FC236}">
                <a16:creationId xmlns:a16="http://schemas.microsoft.com/office/drawing/2014/main" id="{C7F31C47-D29D-F76E-773F-413E7C1C8625}"/>
              </a:ext>
            </a:extLst>
          </p:cNvPr>
          <p:cNvGrpSpPr/>
          <p:nvPr/>
        </p:nvGrpSpPr>
        <p:grpSpPr>
          <a:xfrm>
            <a:off x="-489079" y="1937814"/>
            <a:ext cx="463619" cy="554249"/>
            <a:chOff x="6417862" y="1441950"/>
            <a:chExt cx="417788" cy="499458"/>
          </a:xfrm>
        </p:grpSpPr>
        <p:sp>
          <p:nvSpPr>
            <p:cNvPr id="2334" name="Google Shape;723;p44">
              <a:extLst>
                <a:ext uri="{FF2B5EF4-FFF2-40B4-BE49-F238E27FC236}">
                  <a16:creationId xmlns:a16="http://schemas.microsoft.com/office/drawing/2014/main" id="{D1F8ED7E-2EB9-EAA1-1D99-37A3670593A0}"/>
                </a:ext>
              </a:extLst>
            </p:cNvPr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35" name="Google Shape;724;p44">
              <a:extLst>
                <a:ext uri="{FF2B5EF4-FFF2-40B4-BE49-F238E27FC236}">
                  <a16:creationId xmlns:a16="http://schemas.microsoft.com/office/drawing/2014/main" id="{A74FD792-8D17-4C32-0F23-04A22F9914E1}"/>
                </a:ext>
              </a:extLst>
            </p:cNvPr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2331" name="Group 2330">
            <a:extLst>
              <a:ext uri="{FF2B5EF4-FFF2-40B4-BE49-F238E27FC236}">
                <a16:creationId xmlns:a16="http://schemas.microsoft.com/office/drawing/2014/main" id="{83B553C9-EFA0-2462-BAED-125568CAAA42}"/>
              </a:ext>
            </a:extLst>
          </p:cNvPr>
          <p:cNvGrpSpPr/>
          <p:nvPr/>
        </p:nvGrpSpPr>
        <p:grpSpPr>
          <a:xfrm>
            <a:off x="-4148620" y="473278"/>
            <a:ext cx="3618576" cy="3684875"/>
            <a:chOff x="392900" y="473278"/>
            <a:chExt cx="3618576" cy="3684875"/>
          </a:xfrm>
        </p:grpSpPr>
        <p:grpSp>
          <p:nvGrpSpPr>
            <p:cNvPr id="2367" name="Group 2366">
              <a:extLst>
                <a:ext uri="{FF2B5EF4-FFF2-40B4-BE49-F238E27FC236}">
                  <a16:creationId xmlns:a16="http://schemas.microsoft.com/office/drawing/2014/main" id="{599059BA-2C40-EADE-B4E8-36A918EBD971}"/>
                </a:ext>
              </a:extLst>
            </p:cNvPr>
            <p:cNvGrpSpPr/>
            <p:nvPr/>
          </p:nvGrpSpPr>
          <p:grpSpPr>
            <a:xfrm>
              <a:off x="392900" y="777381"/>
              <a:ext cx="3618576" cy="3380772"/>
              <a:chOff x="392900" y="777381"/>
              <a:chExt cx="3618576" cy="3380772"/>
            </a:xfrm>
          </p:grpSpPr>
          <p:sp>
            <p:nvSpPr>
              <p:cNvPr id="2370" name="Google Shape;445;p41">
                <a:extLst>
                  <a:ext uri="{FF2B5EF4-FFF2-40B4-BE49-F238E27FC236}">
                    <a16:creationId xmlns:a16="http://schemas.microsoft.com/office/drawing/2014/main" id="{3DD6F3CA-EC72-BF38-67FE-44F98988D23B}"/>
                  </a:ext>
                </a:extLst>
              </p:cNvPr>
              <p:cNvSpPr/>
              <p:nvPr/>
            </p:nvSpPr>
            <p:spPr>
              <a:xfrm flipH="1">
                <a:off x="392900" y="3745308"/>
                <a:ext cx="3618576" cy="412845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371" name="Google Shape;446;p41">
                <a:extLst>
                  <a:ext uri="{FF2B5EF4-FFF2-40B4-BE49-F238E27FC236}">
                    <a16:creationId xmlns:a16="http://schemas.microsoft.com/office/drawing/2014/main" id="{AB9C190E-58C8-0870-F126-DB615BF0E4B4}"/>
                  </a:ext>
                </a:extLst>
              </p:cNvPr>
              <p:cNvGrpSpPr/>
              <p:nvPr/>
            </p:nvGrpSpPr>
            <p:grpSpPr>
              <a:xfrm>
                <a:off x="498883" y="777381"/>
                <a:ext cx="3468104" cy="3248773"/>
                <a:chOff x="498883" y="981663"/>
                <a:chExt cx="3468104" cy="3248773"/>
              </a:xfrm>
            </p:grpSpPr>
            <p:sp>
              <p:nvSpPr>
                <p:cNvPr id="2372" name="Google Shape;447;p41">
                  <a:extLst>
                    <a:ext uri="{FF2B5EF4-FFF2-40B4-BE49-F238E27FC236}">
                      <a16:creationId xmlns:a16="http://schemas.microsoft.com/office/drawing/2014/main" id="{1970D277-8271-5A67-4CC5-BF58DFABCC15}"/>
                    </a:ext>
                  </a:extLst>
                </p:cNvPr>
                <p:cNvSpPr/>
                <p:nvPr/>
              </p:nvSpPr>
              <p:spPr>
                <a:xfrm flipH="1">
                  <a:off x="1580168" y="1805527"/>
                  <a:ext cx="1487891" cy="88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482" extrusionOk="0">
                      <a:moveTo>
                        <a:pt x="0" y="1"/>
                      </a:moveTo>
                      <a:lnTo>
                        <a:pt x="0" y="481"/>
                      </a:lnTo>
                      <a:lnTo>
                        <a:pt x="8127" y="481"/>
                      </a:lnTo>
                      <a:lnTo>
                        <a:pt x="8127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3" name="Google Shape;448;p41">
                  <a:extLst>
                    <a:ext uri="{FF2B5EF4-FFF2-40B4-BE49-F238E27FC236}">
                      <a16:creationId xmlns:a16="http://schemas.microsoft.com/office/drawing/2014/main" id="{236143C7-4572-CA45-DD68-C7C9ED7995C3}"/>
                    </a:ext>
                  </a:extLst>
                </p:cNvPr>
                <p:cNvSpPr/>
                <p:nvPr/>
              </p:nvSpPr>
              <p:spPr>
                <a:xfrm flipH="1">
                  <a:off x="1580168" y="3508364"/>
                  <a:ext cx="1487891" cy="88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" h="481" extrusionOk="0">
                      <a:moveTo>
                        <a:pt x="0" y="0"/>
                      </a:moveTo>
                      <a:lnTo>
                        <a:pt x="0" y="481"/>
                      </a:lnTo>
                      <a:lnTo>
                        <a:pt x="8127" y="481"/>
                      </a:lnTo>
                      <a:lnTo>
                        <a:pt x="8127" y="0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4" name="Google Shape;449;p41">
                  <a:extLst>
                    <a:ext uri="{FF2B5EF4-FFF2-40B4-BE49-F238E27FC236}">
                      <a16:creationId xmlns:a16="http://schemas.microsoft.com/office/drawing/2014/main" id="{10D83833-618F-4368-A035-7DA528D50DE4}"/>
                    </a:ext>
                  </a:extLst>
                </p:cNvPr>
                <p:cNvSpPr/>
                <p:nvPr/>
              </p:nvSpPr>
              <p:spPr>
                <a:xfrm flipH="1">
                  <a:off x="2144051" y="2077586"/>
                  <a:ext cx="461545" cy="29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1613" extrusionOk="0">
                      <a:moveTo>
                        <a:pt x="0" y="0"/>
                      </a:moveTo>
                      <a:lnTo>
                        <a:pt x="0" y="1613"/>
                      </a:lnTo>
                      <a:lnTo>
                        <a:pt x="2521" y="1613"/>
                      </a:lnTo>
                      <a:lnTo>
                        <a:pt x="25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5" name="Google Shape;450;p41">
                  <a:extLst>
                    <a:ext uri="{FF2B5EF4-FFF2-40B4-BE49-F238E27FC236}">
                      <a16:creationId xmlns:a16="http://schemas.microsoft.com/office/drawing/2014/main" id="{36018796-F253-7341-58CB-D61B5CC1BBCA}"/>
                    </a:ext>
                  </a:extLst>
                </p:cNvPr>
                <p:cNvSpPr/>
                <p:nvPr/>
              </p:nvSpPr>
              <p:spPr>
                <a:xfrm flipH="1">
                  <a:off x="1906227" y="2077586"/>
                  <a:ext cx="238004" cy="295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0" h="1613" extrusionOk="0">
                      <a:moveTo>
                        <a:pt x="1" y="0"/>
                      </a:moveTo>
                      <a:lnTo>
                        <a:pt x="1" y="1613"/>
                      </a:lnTo>
                      <a:lnTo>
                        <a:pt x="1299" y="1613"/>
                      </a:lnTo>
                      <a:lnTo>
                        <a:pt x="129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6" name="Google Shape;451;p41">
                  <a:extLst>
                    <a:ext uri="{FF2B5EF4-FFF2-40B4-BE49-F238E27FC236}">
                      <a16:creationId xmlns:a16="http://schemas.microsoft.com/office/drawing/2014/main" id="{C16EDB80-8D31-1E3F-E46C-D887A5AAE847}"/>
                    </a:ext>
                  </a:extLst>
                </p:cNvPr>
                <p:cNvSpPr/>
                <p:nvPr/>
              </p:nvSpPr>
              <p:spPr>
                <a:xfrm flipH="1">
                  <a:off x="2335735" y="2077586"/>
                  <a:ext cx="87512" cy="110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602" extrusionOk="0">
                      <a:moveTo>
                        <a:pt x="1" y="0"/>
                      </a:moveTo>
                      <a:lnTo>
                        <a:pt x="1" y="602"/>
                      </a:lnTo>
                      <a:lnTo>
                        <a:pt x="36" y="602"/>
                      </a:lnTo>
                      <a:lnTo>
                        <a:pt x="54" y="540"/>
                      </a:lnTo>
                      <a:lnTo>
                        <a:pt x="75" y="602"/>
                      </a:lnTo>
                      <a:lnTo>
                        <a:pt x="247" y="602"/>
                      </a:lnTo>
                      <a:lnTo>
                        <a:pt x="285" y="507"/>
                      </a:lnTo>
                      <a:lnTo>
                        <a:pt x="330" y="602"/>
                      </a:lnTo>
                      <a:lnTo>
                        <a:pt x="362" y="555"/>
                      </a:lnTo>
                      <a:lnTo>
                        <a:pt x="383" y="602"/>
                      </a:lnTo>
                      <a:lnTo>
                        <a:pt x="478" y="602"/>
                      </a:lnTo>
                      <a:lnTo>
                        <a:pt x="47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7" name="Google Shape;452;p41">
                  <a:extLst>
                    <a:ext uri="{FF2B5EF4-FFF2-40B4-BE49-F238E27FC236}">
                      <a16:creationId xmlns:a16="http://schemas.microsoft.com/office/drawing/2014/main" id="{56C3B4F1-9ACB-0C52-015B-A53378EBF283}"/>
                    </a:ext>
                  </a:extLst>
                </p:cNvPr>
                <p:cNvSpPr/>
                <p:nvPr/>
              </p:nvSpPr>
              <p:spPr>
                <a:xfrm flipH="1">
                  <a:off x="1922521" y="2094978"/>
                  <a:ext cx="205416" cy="260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" h="142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122"/>
                        <a:pt x="184" y="240"/>
                        <a:pt x="273" y="359"/>
                      </a:cubicBezTo>
                      <a:lnTo>
                        <a:pt x="550" y="712"/>
                      </a:lnTo>
                      <a:lnTo>
                        <a:pt x="550" y="712"/>
                      </a:lnTo>
                      <a:lnTo>
                        <a:pt x="273" y="1064"/>
                      </a:lnTo>
                      <a:cubicBezTo>
                        <a:pt x="181" y="1186"/>
                        <a:pt x="92" y="1305"/>
                        <a:pt x="0" y="1423"/>
                      </a:cubicBezTo>
                      <a:cubicBezTo>
                        <a:pt x="95" y="1307"/>
                        <a:pt x="190" y="1189"/>
                        <a:pt x="285" y="1070"/>
                      </a:cubicBezTo>
                      <a:lnTo>
                        <a:pt x="559" y="724"/>
                      </a:lnTo>
                      <a:lnTo>
                        <a:pt x="559" y="724"/>
                      </a:lnTo>
                      <a:lnTo>
                        <a:pt x="837" y="1070"/>
                      </a:lnTo>
                      <a:cubicBezTo>
                        <a:pt x="928" y="1189"/>
                        <a:pt x="1026" y="1305"/>
                        <a:pt x="1121" y="1423"/>
                      </a:cubicBezTo>
                      <a:cubicBezTo>
                        <a:pt x="1032" y="1305"/>
                        <a:pt x="940" y="1183"/>
                        <a:pt x="845" y="1064"/>
                      </a:cubicBezTo>
                      <a:lnTo>
                        <a:pt x="569" y="712"/>
                      </a:lnTo>
                      <a:lnTo>
                        <a:pt x="569" y="712"/>
                      </a:lnTo>
                      <a:lnTo>
                        <a:pt x="845" y="359"/>
                      </a:lnTo>
                      <a:cubicBezTo>
                        <a:pt x="937" y="240"/>
                        <a:pt x="1029" y="122"/>
                        <a:pt x="1121" y="0"/>
                      </a:cubicBezTo>
                      <a:lnTo>
                        <a:pt x="1121" y="0"/>
                      </a:lnTo>
                      <a:cubicBezTo>
                        <a:pt x="1026" y="119"/>
                        <a:pt x="928" y="234"/>
                        <a:pt x="837" y="353"/>
                      </a:cubicBezTo>
                      <a:lnTo>
                        <a:pt x="559" y="699"/>
                      </a:lnTo>
                      <a:lnTo>
                        <a:pt x="559" y="699"/>
                      </a:lnTo>
                      <a:lnTo>
                        <a:pt x="285" y="353"/>
                      </a:lnTo>
                      <a:cubicBezTo>
                        <a:pt x="193" y="234"/>
                        <a:pt x="95" y="11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78" name="Google Shape;453;p41">
                  <a:extLst>
                    <a:ext uri="{FF2B5EF4-FFF2-40B4-BE49-F238E27FC236}">
                      <a16:creationId xmlns:a16="http://schemas.microsoft.com/office/drawing/2014/main" id="{24D0C247-4D67-4877-D747-868A360E1A9F}"/>
                    </a:ext>
                  </a:extLst>
                </p:cNvPr>
                <p:cNvSpPr/>
                <p:nvPr/>
              </p:nvSpPr>
              <p:spPr>
                <a:xfrm flipH="1">
                  <a:off x="500533" y="3569513"/>
                  <a:ext cx="771316" cy="54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3" h="2965" extrusionOk="0">
                      <a:moveTo>
                        <a:pt x="2826" y="1"/>
                      </a:moveTo>
                      <a:cubicBezTo>
                        <a:pt x="2736" y="1"/>
                        <a:pt x="2363" y="149"/>
                        <a:pt x="1927" y="336"/>
                      </a:cubicBezTo>
                      <a:lnTo>
                        <a:pt x="1912" y="342"/>
                      </a:lnTo>
                      <a:cubicBezTo>
                        <a:pt x="1812" y="384"/>
                        <a:pt x="0" y="873"/>
                        <a:pt x="0" y="873"/>
                      </a:cubicBezTo>
                      <a:lnTo>
                        <a:pt x="801" y="2619"/>
                      </a:lnTo>
                      <a:lnTo>
                        <a:pt x="2689" y="2074"/>
                      </a:lnTo>
                      <a:lnTo>
                        <a:pt x="2719" y="2059"/>
                      </a:lnTo>
                      <a:cubicBezTo>
                        <a:pt x="2719" y="2059"/>
                        <a:pt x="3647" y="2868"/>
                        <a:pt x="3780" y="2934"/>
                      </a:cubicBezTo>
                      <a:cubicBezTo>
                        <a:pt x="3822" y="2955"/>
                        <a:pt x="3883" y="2965"/>
                        <a:pt x="3946" y="2965"/>
                      </a:cubicBezTo>
                      <a:cubicBezTo>
                        <a:pt x="4075" y="2965"/>
                        <a:pt x="4212" y="2922"/>
                        <a:pt x="4204" y="2848"/>
                      </a:cubicBezTo>
                      <a:cubicBezTo>
                        <a:pt x="4192" y="2741"/>
                        <a:pt x="2953" y="76"/>
                        <a:pt x="2843" y="4"/>
                      </a:cubicBezTo>
                      <a:cubicBezTo>
                        <a:pt x="2840" y="2"/>
                        <a:pt x="2834" y="1"/>
                        <a:pt x="2826" y="1"/>
                      </a:cubicBezTo>
                      <a:close/>
                    </a:path>
                  </a:pathLst>
                </a:custGeom>
                <a:solidFill>
                  <a:srgbClr val="D18D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2379" name="Google Shape;454;p41">
                  <a:extLst>
                    <a:ext uri="{FF2B5EF4-FFF2-40B4-BE49-F238E27FC236}">
                      <a16:creationId xmlns:a16="http://schemas.microsoft.com/office/drawing/2014/main" id="{11D643F2-54E2-9289-3599-B5C19B31796B}"/>
                    </a:ext>
                  </a:extLst>
                </p:cNvPr>
                <p:cNvGrpSpPr/>
                <p:nvPr/>
              </p:nvGrpSpPr>
              <p:grpSpPr>
                <a:xfrm flipH="1">
                  <a:off x="1336295" y="981663"/>
                  <a:ext cx="1831726" cy="2614749"/>
                  <a:chOff x="5655705" y="881363"/>
                  <a:chExt cx="1831726" cy="2614749"/>
                </a:xfrm>
              </p:grpSpPr>
              <p:sp>
                <p:nvSpPr>
                  <p:cNvPr id="2543" name="Google Shape;455;p41">
                    <a:extLst>
                      <a:ext uri="{FF2B5EF4-FFF2-40B4-BE49-F238E27FC236}">
                        <a16:creationId xmlns:a16="http://schemas.microsoft.com/office/drawing/2014/main" id="{A889C0C9-DC64-C0D0-FBAE-DEBA71F862D4}"/>
                      </a:ext>
                    </a:extLst>
                  </p:cNvPr>
                  <p:cNvSpPr/>
                  <p:nvPr/>
                </p:nvSpPr>
                <p:spPr>
                  <a:xfrm>
                    <a:off x="5655705" y="881363"/>
                    <a:ext cx="244046" cy="261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" h="14282" extrusionOk="0">
                        <a:moveTo>
                          <a:pt x="1" y="0"/>
                        </a:moveTo>
                        <a:lnTo>
                          <a:pt x="1" y="14282"/>
                        </a:lnTo>
                        <a:lnTo>
                          <a:pt x="1332" y="14282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4" name="Google Shape;456;p41">
                    <a:extLst>
                      <a:ext uri="{FF2B5EF4-FFF2-40B4-BE49-F238E27FC236}">
                        <a16:creationId xmlns:a16="http://schemas.microsoft.com/office/drawing/2014/main" id="{5DC4EAD4-3F7E-98A5-01D4-7CEA986AE94F}"/>
                      </a:ext>
                    </a:extLst>
                  </p:cNvPr>
                  <p:cNvSpPr/>
                  <p:nvPr/>
                </p:nvSpPr>
                <p:spPr>
                  <a:xfrm>
                    <a:off x="7243385" y="881363"/>
                    <a:ext cx="244046" cy="261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" h="14282" extrusionOk="0">
                        <a:moveTo>
                          <a:pt x="1" y="0"/>
                        </a:moveTo>
                        <a:lnTo>
                          <a:pt x="1" y="14282"/>
                        </a:lnTo>
                        <a:lnTo>
                          <a:pt x="1332" y="14282"/>
                        </a:lnTo>
                        <a:lnTo>
                          <a:pt x="13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5" name="Google Shape;457;p41">
                    <a:extLst>
                      <a:ext uri="{FF2B5EF4-FFF2-40B4-BE49-F238E27FC236}">
                        <a16:creationId xmlns:a16="http://schemas.microsoft.com/office/drawing/2014/main" id="{18E2F80B-F0E8-ACFE-DFAB-F32A779067BB}"/>
                      </a:ext>
                    </a:extLst>
                  </p:cNvPr>
                  <p:cNvSpPr/>
                  <p:nvPr/>
                </p:nvSpPr>
                <p:spPr>
                  <a:xfrm>
                    <a:off x="5755667" y="1137493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1"/>
                        </a:moveTo>
                        <a:lnTo>
                          <a:pt x="0" y="481"/>
                        </a:lnTo>
                        <a:lnTo>
                          <a:pt x="8127" y="481"/>
                        </a:lnTo>
                        <a:lnTo>
                          <a:pt x="812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6" name="Google Shape;458;p41">
                    <a:extLst>
                      <a:ext uri="{FF2B5EF4-FFF2-40B4-BE49-F238E27FC236}">
                        <a16:creationId xmlns:a16="http://schemas.microsoft.com/office/drawing/2014/main" id="{13884410-4755-2489-89F9-CB034BD980B2}"/>
                      </a:ext>
                    </a:extLst>
                  </p:cNvPr>
                  <p:cNvSpPr/>
                  <p:nvPr/>
                </p:nvSpPr>
                <p:spPr>
                  <a:xfrm>
                    <a:off x="5755667" y="2272596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8127" y="480"/>
                        </a:lnTo>
                        <a:lnTo>
                          <a:pt x="812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7" name="Google Shape;459;p41">
                    <a:extLst>
                      <a:ext uri="{FF2B5EF4-FFF2-40B4-BE49-F238E27FC236}">
                        <a16:creationId xmlns:a16="http://schemas.microsoft.com/office/drawing/2014/main" id="{4C94F449-8DCD-923D-5C22-78EBB0D6E9D3}"/>
                      </a:ext>
                    </a:extLst>
                  </p:cNvPr>
                  <p:cNvSpPr/>
                  <p:nvPr/>
                </p:nvSpPr>
                <p:spPr>
                  <a:xfrm>
                    <a:off x="5755667" y="2840330"/>
                    <a:ext cx="1487891" cy="88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7" h="481" extrusionOk="0">
                        <a:moveTo>
                          <a:pt x="0" y="0"/>
                        </a:moveTo>
                        <a:lnTo>
                          <a:pt x="0" y="480"/>
                        </a:lnTo>
                        <a:lnTo>
                          <a:pt x="8127" y="480"/>
                        </a:lnTo>
                        <a:lnTo>
                          <a:pt x="812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2380" name="Google Shape;460;p41">
                  <a:extLst>
                    <a:ext uri="{FF2B5EF4-FFF2-40B4-BE49-F238E27FC236}">
                      <a16:creationId xmlns:a16="http://schemas.microsoft.com/office/drawing/2014/main" id="{527B6095-70A4-782C-5F7A-C488305316F1}"/>
                    </a:ext>
                  </a:extLst>
                </p:cNvPr>
                <p:cNvSpPr/>
                <p:nvPr/>
              </p:nvSpPr>
              <p:spPr>
                <a:xfrm flipH="1">
                  <a:off x="501263" y="3569696"/>
                  <a:ext cx="484613" cy="542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964" extrusionOk="0">
                      <a:moveTo>
                        <a:pt x="1263" y="0"/>
                      </a:moveTo>
                      <a:cubicBezTo>
                        <a:pt x="1174" y="0"/>
                        <a:pt x="801" y="149"/>
                        <a:pt x="359" y="338"/>
                      </a:cubicBezTo>
                      <a:lnTo>
                        <a:pt x="347" y="344"/>
                      </a:lnTo>
                      <a:cubicBezTo>
                        <a:pt x="324" y="356"/>
                        <a:pt x="190" y="395"/>
                        <a:pt x="0" y="445"/>
                      </a:cubicBezTo>
                      <a:lnTo>
                        <a:pt x="828" y="2159"/>
                      </a:lnTo>
                      <a:lnTo>
                        <a:pt x="1124" y="2073"/>
                      </a:lnTo>
                      <a:lnTo>
                        <a:pt x="1151" y="2061"/>
                      </a:lnTo>
                      <a:cubicBezTo>
                        <a:pt x="1151" y="2061"/>
                        <a:pt x="2082" y="2867"/>
                        <a:pt x="2212" y="2933"/>
                      </a:cubicBezTo>
                      <a:cubicBezTo>
                        <a:pt x="2255" y="2954"/>
                        <a:pt x="2316" y="2964"/>
                        <a:pt x="2379" y="2964"/>
                      </a:cubicBezTo>
                      <a:cubicBezTo>
                        <a:pt x="2509" y="2964"/>
                        <a:pt x="2646" y="2922"/>
                        <a:pt x="2636" y="2850"/>
                      </a:cubicBezTo>
                      <a:cubicBezTo>
                        <a:pt x="2624" y="2743"/>
                        <a:pt x="1388" y="75"/>
                        <a:pt x="1278" y="3"/>
                      </a:cubicBezTo>
                      <a:cubicBezTo>
                        <a:pt x="1275" y="1"/>
                        <a:pt x="1270" y="0"/>
                        <a:pt x="126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1" name="Google Shape;461;p41">
                  <a:extLst>
                    <a:ext uri="{FF2B5EF4-FFF2-40B4-BE49-F238E27FC236}">
                      <a16:creationId xmlns:a16="http://schemas.microsoft.com/office/drawing/2014/main" id="{7FEF3A20-E86D-BA4C-5AC8-4A7A97C4ED42}"/>
                    </a:ext>
                  </a:extLst>
                </p:cNvPr>
                <p:cNvSpPr/>
                <p:nvPr/>
              </p:nvSpPr>
              <p:spPr>
                <a:xfrm flipH="1">
                  <a:off x="498883" y="3566218"/>
                  <a:ext cx="420718" cy="548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2998" extrusionOk="0">
                      <a:moveTo>
                        <a:pt x="908" y="1"/>
                      </a:moveTo>
                      <a:cubicBezTo>
                        <a:pt x="817" y="1"/>
                        <a:pt x="441" y="149"/>
                        <a:pt x="0" y="337"/>
                      </a:cubicBezTo>
                      <a:lnTo>
                        <a:pt x="792" y="2080"/>
                      </a:lnTo>
                      <a:cubicBezTo>
                        <a:pt x="792" y="2080"/>
                        <a:pt x="1729" y="2898"/>
                        <a:pt x="1862" y="2966"/>
                      </a:cubicBezTo>
                      <a:cubicBezTo>
                        <a:pt x="1904" y="2988"/>
                        <a:pt x="1966" y="2998"/>
                        <a:pt x="2028" y="2998"/>
                      </a:cubicBezTo>
                      <a:cubicBezTo>
                        <a:pt x="2159" y="2998"/>
                        <a:pt x="2297" y="2955"/>
                        <a:pt x="2289" y="2880"/>
                      </a:cubicBezTo>
                      <a:cubicBezTo>
                        <a:pt x="2277" y="2774"/>
                        <a:pt x="1038" y="76"/>
                        <a:pt x="925" y="5"/>
                      </a:cubicBezTo>
                      <a:cubicBezTo>
                        <a:pt x="922" y="2"/>
                        <a:pt x="916" y="1"/>
                        <a:pt x="90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2" name="Google Shape;462;p41">
                  <a:extLst>
                    <a:ext uri="{FF2B5EF4-FFF2-40B4-BE49-F238E27FC236}">
                      <a16:creationId xmlns:a16="http://schemas.microsoft.com/office/drawing/2014/main" id="{F23ABB34-CAF9-6D26-F8DF-97FCFB4D4966}"/>
                    </a:ext>
                  </a:extLst>
                </p:cNvPr>
                <p:cNvSpPr/>
                <p:nvPr/>
              </p:nvSpPr>
              <p:spPr>
                <a:xfrm flipH="1">
                  <a:off x="750617" y="3609059"/>
                  <a:ext cx="80189" cy="62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341" extrusionOk="0">
                      <a:moveTo>
                        <a:pt x="228" y="1"/>
                      </a:moveTo>
                      <a:cubicBezTo>
                        <a:pt x="116" y="1"/>
                        <a:pt x="0" y="109"/>
                        <a:pt x="61" y="242"/>
                      </a:cubicBezTo>
                      <a:cubicBezTo>
                        <a:pt x="92" y="312"/>
                        <a:pt x="150" y="341"/>
                        <a:pt x="208" y="341"/>
                      </a:cubicBezTo>
                      <a:cubicBezTo>
                        <a:pt x="321" y="341"/>
                        <a:pt x="437" y="232"/>
                        <a:pt x="375" y="100"/>
                      </a:cubicBezTo>
                      <a:cubicBezTo>
                        <a:pt x="344" y="30"/>
                        <a:pt x="28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2383" name="Google Shape;463;p41">
                  <a:extLst>
                    <a:ext uri="{FF2B5EF4-FFF2-40B4-BE49-F238E27FC236}">
                      <a16:creationId xmlns:a16="http://schemas.microsoft.com/office/drawing/2014/main" id="{46B87AB0-1A98-3D0B-C699-D2FF5D424322}"/>
                    </a:ext>
                  </a:extLst>
                </p:cNvPr>
                <p:cNvGrpSpPr/>
                <p:nvPr/>
              </p:nvGrpSpPr>
              <p:grpSpPr>
                <a:xfrm>
                  <a:off x="521218" y="3595511"/>
                  <a:ext cx="335403" cy="501273"/>
                  <a:chOff x="521218" y="3595511"/>
                  <a:chExt cx="335403" cy="501273"/>
                </a:xfrm>
              </p:grpSpPr>
              <p:sp>
                <p:nvSpPr>
                  <p:cNvPr id="2541" name="Google Shape;464;p41">
                    <a:extLst>
                      <a:ext uri="{FF2B5EF4-FFF2-40B4-BE49-F238E27FC236}">
                        <a16:creationId xmlns:a16="http://schemas.microsoft.com/office/drawing/2014/main" id="{7250D793-963D-22E9-08B8-2A46058DB348}"/>
                      </a:ext>
                    </a:extLst>
                  </p:cNvPr>
                  <p:cNvSpPr/>
                  <p:nvPr/>
                </p:nvSpPr>
                <p:spPr>
                  <a:xfrm flipH="1">
                    <a:off x="521218" y="3595511"/>
                    <a:ext cx="229582" cy="501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4" h="2738" extrusionOk="0">
                        <a:moveTo>
                          <a:pt x="940" y="2145"/>
                        </a:moveTo>
                        <a:cubicBezTo>
                          <a:pt x="851" y="2187"/>
                          <a:pt x="780" y="2264"/>
                          <a:pt x="747" y="2356"/>
                        </a:cubicBezTo>
                        <a:cubicBezTo>
                          <a:pt x="706" y="2460"/>
                          <a:pt x="712" y="2575"/>
                          <a:pt x="759" y="2676"/>
                        </a:cubicBezTo>
                        <a:lnTo>
                          <a:pt x="762" y="2676"/>
                        </a:lnTo>
                        <a:cubicBezTo>
                          <a:pt x="762" y="2678"/>
                          <a:pt x="763" y="2679"/>
                          <a:pt x="764" y="2679"/>
                        </a:cubicBezTo>
                        <a:cubicBezTo>
                          <a:pt x="766" y="2679"/>
                          <a:pt x="767" y="2678"/>
                          <a:pt x="765" y="2676"/>
                        </a:cubicBezTo>
                        <a:cubicBezTo>
                          <a:pt x="703" y="2480"/>
                          <a:pt x="774" y="2267"/>
                          <a:pt x="943" y="2148"/>
                        </a:cubicBezTo>
                        <a:cubicBezTo>
                          <a:pt x="946" y="2148"/>
                          <a:pt x="943" y="2145"/>
                          <a:pt x="940" y="2145"/>
                        </a:cubicBezTo>
                        <a:close/>
                        <a:moveTo>
                          <a:pt x="1" y="0"/>
                        </a:moveTo>
                        <a:cubicBezTo>
                          <a:pt x="0" y="0"/>
                          <a:pt x="0" y="2"/>
                          <a:pt x="0" y="5"/>
                        </a:cubicBezTo>
                        <a:cubicBezTo>
                          <a:pt x="184" y="461"/>
                          <a:pt x="1023" y="2285"/>
                          <a:pt x="1242" y="2732"/>
                        </a:cubicBezTo>
                        <a:cubicBezTo>
                          <a:pt x="1244" y="2736"/>
                          <a:pt x="1246" y="2738"/>
                          <a:pt x="1248" y="2738"/>
                        </a:cubicBezTo>
                        <a:cubicBezTo>
                          <a:pt x="1251" y="2738"/>
                          <a:pt x="1253" y="2735"/>
                          <a:pt x="1251" y="2729"/>
                        </a:cubicBezTo>
                        <a:cubicBezTo>
                          <a:pt x="1059" y="2273"/>
                          <a:pt x="231" y="441"/>
                          <a:pt x="3" y="5"/>
                        </a:cubicBezTo>
                        <a:cubicBezTo>
                          <a:pt x="2" y="2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2" name="Google Shape;465;p41">
                    <a:extLst>
                      <a:ext uri="{FF2B5EF4-FFF2-40B4-BE49-F238E27FC236}">
                        <a16:creationId xmlns:a16="http://schemas.microsoft.com/office/drawing/2014/main" id="{37769FD7-FE0C-AF2E-421A-73947D3F89F3}"/>
                      </a:ext>
                    </a:extLst>
                  </p:cNvPr>
                  <p:cNvSpPr/>
                  <p:nvPr/>
                </p:nvSpPr>
                <p:spPr>
                  <a:xfrm flipH="1">
                    <a:off x="681596" y="3815757"/>
                    <a:ext cx="175024" cy="238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6" h="1304" extrusionOk="0">
                        <a:moveTo>
                          <a:pt x="675" y="382"/>
                        </a:moveTo>
                        <a:cubicBezTo>
                          <a:pt x="673" y="382"/>
                          <a:pt x="671" y="383"/>
                          <a:pt x="670" y="385"/>
                        </a:cubicBezTo>
                        <a:cubicBezTo>
                          <a:pt x="575" y="566"/>
                          <a:pt x="608" y="806"/>
                          <a:pt x="691" y="984"/>
                        </a:cubicBezTo>
                        <a:cubicBezTo>
                          <a:pt x="694" y="990"/>
                          <a:pt x="700" y="993"/>
                          <a:pt x="706" y="993"/>
                        </a:cubicBezTo>
                        <a:cubicBezTo>
                          <a:pt x="712" y="990"/>
                          <a:pt x="718" y="984"/>
                          <a:pt x="715" y="978"/>
                        </a:cubicBezTo>
                        <a:cubicBezTo>
                          <a:pt x="685" y="782"/>
                          <a:pt x="673" y="586"/>
                          <a:pt x="685" y="391"/>
                        </a:cubicBezTo>
                        <a:cubicBezTo>
                          <a:pt x="685" y="387"/>
                          <a:pt x="679" y="382"/>
                          <a:pt x="675" y="382"/>
                        </a:cubicBezTo>
                        <a:close/>
                        <a:moveTo>
                          <a:pt x="793" y="498"/>
                        </a:moveTo>
                        <a:cubicBezTo>
                          <a:pt x="791" y="498"/>
                          <a:pt x="790" y="499"/>
                          <a:pt x="789" y="501"/>
                        </a:cubicBezTo>
                        <a:cubicBezTo>
                          <a:pt x="691" y="681"/>
                          <a:pt x="726" y="919"/>
                          <a:pt x="812" y="1099"/>
                        </a:cubicBezTo>
                        <a:cubicBezTo>
                          <a:pt x="812" y="1105"/>
                          <a:pt x="818" y="1105"/>
                          <a:pt x="824" y="1105"/>
                        </a:cubicBezTo>
                        <a:cubicBezTo>
                          <a:pt x="830" y="1105"/>
                          <a:pt x="836" y="1099"/>
                          <a:pt x="836" y="1093"/>
                        </a:cubicBezTo>
                        <a:cubicBezTo>
                          <a:pt x="804" y="898"/>
                          <a:pt x="792" y="702"/>
                          <a:pt x="804" y="506"/>
                        </a:cubicBezTo>
                        <a:cubicBezTo>
                          <a:pt x="804" y="502"/>
                          <a:pt x="798" y="498"/>
                          <a:pt x="793" y="498"/>
                        </a:cubicBezTo>
                        <a:close/>
                        <a:moveTo>
                          <a:pt x="912" y="612"/>
                        </a:moveTo>
                        <a:cubicBezTo>
                          <a:pt x="910" y="612"/>
                          <a:pt x="908" y="613"/>
                          <a:pt x="907" y="616"/>
                        </a:cubicBezTo>
                        <a:cubicBezTo>
                          <a:pt x="812" y="794"/>
                          <a:pt x="845" y="1034"/>
                          <a:pt x="931" y="1215"/>
                        </a:cubicBezTo>
                        <a:cubicBezTo>
                          <a:pt x="932" y="1219"/>
                          <a:pt x="936" y="1221"/>
                          <a:pt x="940" y="1221"/>
                        </a:cubicBezTo>
                        <a:cubicBezTo>
                          <a:pt x="947" y="1221"/>
                          <a:pt x="956" y="1216"/>
                          <a:pt x="952" y="1206"/>
                        </a:cubicBezTo>
                        <a:cubicBezTo>
                          <a:pt x="922" y="1013"/>
                          <a:pt x="910" y="815"/>
                          <a:pt x="922" y="619"/>
                        </a:cubicBezTo>
                        <a:cubicBezTo>
                          <a:pt x="922" y="617"/>
                          <a:pt x="917" y="612"/>
                          <a:pt x="912" y="612"/>
                        </a:cubicBezTo>
                        <a:close/>
                        <a:moveTo>
                          <a:pt x="190" y="1"/>
                        </a:moveTo>
                        <a:cubicBezTo>
                          <a:pt x="164" y="1"/>
                          <a:pt x="138" y="7"/>
                          <a:pt x="113" y="23"/>
                        </a:cubicBezTo>
                        <a:cubicBezTo>
                          <a:pt x="0" y="91"/>
                          <a:pt x="39" y="237"/>
                          <a:pt x="98" y="326"/>
                        </a:cubicBezTo>
                        <a:cubicBezTo>
                          <a:pt x="197" y="457"/>
                          <a:pt x="329" y="565"/>
                          <a:pt x="476" y="639"/>
                        </a:cubicBezTo>
                        <a:lnTo>
                          <a:pt x="476" y="639"/>
                        </a:lnTo>
                        <a:cubicBezTo>
                          <a:pt x="338" y="726"/>
                          <a:pt x="222" y="846"/>
                          <a:pt x="139" y="990"/>
                        </a:cubicBezTo>
                        <a:cubicBezTo>
                          <a:pt x="86" y="1079"/>
                          <a:pt x="65" y="1230"/>
                          <a:pt x="184" y="1286"/>
                        </a:cubicBezTo>
                        <a:cubicBezTo>
                          <a:pt x="208" y="1298"/>
                          <a:pt x="231" y="1304"/>
                          <a:pt x="253" y="1304"/>
                        </a:cubicBezTo>
                        <a:cubicBezTo>
                          <a:pt x="337" y="1304"/>
                          <a:pt x="402" y="1223"/>
                          <a:pt x="442" y="1150"/>
                        </a:cubicBezTo>
                        <a:cubicBezTo>
                          <a:pt x="499" y="1039"/>
                          <a:pt x="522" y="912"/>
                          <a:pt x="541" y="787"/>
                        </a:cubicBezTo>
                        <a:lnTo>
                          <a:pt x="541" y="787"/>
                        </a:lnTo>
                        <a:cubicBezTo>
                          <a:pt x="551" y="816"/>
                          <a:pt x="562" y="844"/>
                          <a:pt x="575" y="871"/>
                        </a:cubicBezTo>
                        <a:cubicBezTo>
                          <a:pt x="575" y="874"/>
                          <a:pt x="581" y="877"/>
                          <a:pt x="587" y="877"/>
                        </a:cubicBezTo>
                        <a:cubicBezTo>
                          <a:pt x="593" y="877"/>
                          <a:pt x="599" y="868"/>
                          <a:pt x="596" y="862"/>
                        </a:cubicBezTo>
                        <a:cubicBezTo>
                          <a:pt x="566" y="670"/>
                          <a:pt x="555" y="471"/>
                          <a:pt x="566" y="275"/>
                        </a:cubicBezTo>
                        <a:cubicBezTo>
                          <a:pt x="566" y="271"/>
                          <a:pt x="560" y="267"/>
                          <a:pt x="556" y="267"/>
                        </a:cubicBezTo>
                        <a:cubicBezTo>
                          <a:pt x="554" y="267"/>
                          <a:pt x="552" y="268"/>
                          <a:pt x="552" y="269"/>
                        </a:cubicBezTo>
                        <a:cubicBezTo>
                          <a:pt x="527" y="316"/>
                          <a:pt x="511" y="367"/>
                          <a:pt x="502" y="419"/>
                        </a:cubicBezTo>
                        <a:lnTo>
                          <a:pt x="502" y="419"/>
                        </a:lnTo>
                        <a:cubicBezTo>
                          <a:pt x="521" y="487"/>
                          <a:pt x="537" y="555"/>
                          <a:pt x="555" y="621"/>
                        </a:cubicBezTo>
                        <a:lnTo>
                          <a:pt x="555" y="621"/>
                        </a:lnTo>
                        <a:cubicBezTo>
                          <a:pt x="560" y="626"/>
                          <a:pt x="563" y="633"/>
                          <a:pt x="563" y="640"/>
                        </a:cubicBezTo>
                        <a:cubicBezTo>
                          <a:pt x="555" y="688"/>
                          <a:pt x="548" y="737"/>
                          <a:pt x="541" y="787"/>
                        </a:cubicBezTo>
                        <a:lnTo>
                          <a:pt x="541" y="787"/>
                        </a:lnTo>
                        <a:cubicBezTo>
                          <a:pt x="527" y="749"/>
                          <a:pt x="517" y="710"/>
                          <a:pt x="509" y="670"/>
                        </a:cubicBezTo>
                        <a:lnTo>
                          <a:pt x="509" y="670"/>
                        </a:lnTo>
                        <a:cubicBezTo>
                          <a:pt x="492" y="743"/>
                          <a:pt x="481" y="816"/>
                          <a:pt x="466" y="889"/>
                        </a:cubicBezTo>
                        <a:cubicBezTo>
                          <a:pt x="445" y="987"/>
                          <a:pt x="406" y="1188"/>
                          <a:pt x="294" y="1230"/>
                        </a:cubicBezTo>
                        <a:cubicBezTo>
                          <a:pt x="267" y="1239"/>
                          <a:pt x="245" y="1243"/>
                          <a:pt x="227" y="1243"/>
                        </a:cubicBezTo>
                        <a:cubicBezTo>
                          <a:pt x="103" y="1243"/>
                          <a:pt x="160" y="1046"/>
                          <a:pt x="202" y="987"/>
                        </a:cubicBezTo>
                        <a:cubicBezTo>
                          <a:pt x="228" y="945"/>
                          <a:pt x="258" y="904"/>
                          <a:pt x="294" y="865"/>
                        </a:cubicBezTo>
                        <a:cubicBezTo>
                          <a:pt x="358" y="790"/>
                          <a:pt x="428" y="719"/>
                          <a:pt x="503" y="652"/>
                        </a:cubicBezTo>
                        <a:lnTo>
                          <a:pt x="503" y="652"/>
                        </a:lnTo>
                        <a:cubicBezTo>
                          <a:pt x="504" y="652"/>
                          <a:pt x="505" y="653"/>
                          <a:pt x="506" y="653"/>
                        </a:cubicBezTo>
                        <a:lnTo>
                          <a:pt x="506" y="653"/>
                        </a:lnTo>
                        <a:cubicBezTo>
                          <a:pt x="506" y="652"/>
                          <a:pt x="505" y="651"/>
                          <a:pt x="505" y="650"/>
                        </a:cubicBezTo>
                        <a:lnTo>
                          <a:pt x="505" y="650"/>
                        </a:lnTo>
                        <a:cubicBezTo>
                          <a:pt x="509" y="646"/>
                          <a:pt x="512" y="643"/>
                          <a:pt x="516" y="640"/>
                        </a:cubicBezTo>
                        <a:lnTo>
                          <a:pt x="516" y="640"/>
                        </a:lnTo>
                        <a:cubicBezTo>
                          <a:pt x="515" y="645"/>
                          <a:pt x="513" y="651"/>
                          <a:pt x="512" y="656"/>
                        </a:cubicBezTo>
                        <a:lnTo>
                          <a:pt x="512" y="656"/>
                        </a:lnTo>
                        <a:cubicBezTo>
                          <a:pt x="510" y="655"/>
                          <a:pt x="508" y="654"/>
                          <a:pt x="506" y="653"/>
                        </a:cubicBezTo>
                        <a:lnTo>
                          <a:pt x="506" y="653"/>
                        </a:lnTo>
                        <a:cubicBezTo>
                          <a:pt x="507" y="659"/>
                          <a:pt x="508" y="664"/>
                          <a:pt x="509" y="670"/>
                        </a:cubicBezTo>
                        <a:lnTo>
                          <a:pt x="509" y="670"/>
                        </a:lnTo>
                        <a:cubicBezTo>
                          <a:pt x="510" y="665"/>
                          <a:pt x="511" y="661"/>
                          <a:pt x="512" y="656"/>
                        </a:cubicBezTo>
                        <a:lnTo>
                          <a:pt x="512" y="656"/>
                        </a:lnTo>
                        <a:cubicBezTo>
                          <a:pt x="515" y="658"/>
                          <a:pt x="519" y="659"/>
                          <a:pt x="522" y="661"/>
                        </a:cubicBezTo>
                        <a:cubicBezTo>
                          <a:pt x="525" y="661"/>
                          <a:pt x="528" y="658"/>
                          <a:pt x="531" y="658"/>
                        </a:cubicBezTo>
                        <a:cubicBezTo>
                          <a:pt x="546" y="658"/>
                          <a:pt x="563" y="646"/>
                          <a:pt x="557" y="628"/>
                        </a:cubicBezTo>
                        <a:cubicBezTo>
                          <a:pt x="557" y="626"/>
                          <a:pt x="556" y="623"/>
                          <a:pt x="555" y="621"/>
                        </a:cubicBezTo>
                        <a:lnTo>
                          <a:pt x="555" y="621"/>
                        </a:lnTo>
                        <a:cubicBezTo>
                          <a:pt x="552" y="617"/>
                          <a:pt x="548" y="614"/>
                          <a:pt x="543" y="613"/>
                        </a:cubicBezTo>
                        <a:lnTo>
                          <a:pt x="534" y="613"/>
                        </a:lnTo>
                        <a:cubicBezTo>
                          <a:pt x="534" y="611"/>
                          <a:pt x="531" y="609"/>
                          <a:pt x="528" y="609"/>
                        </a:cubicBezTo>
                        <a:cubicBezTo>
                          <a:pt x="527" y="609"/>
                          <a:pt x="526" y="609"/>
                          <a:pt x="525" y="610"/>
                        </a:cubicBezTo>
                        <a:cubicBezTo>
                          <a:pt x="518" y="614"/>
                          <a:pt x="511" y="618"/>
                          <a:pt x="504" y="622"/>
                        </a:cubicBezTo>
                        <a:lnTo>
                          <a:pt x="504" y="622"/>
                        </a:lnTo>
                        <a:cubicBezTo>
                          <a:pt x="502" y="618"/>
                          <a:pt x="501" y="614"/>
                          <a:pt x="499" y="609"/>
                        </a:cubicBezTo>
                        <a:lnTo>
                          <a:pt x="499" y="609"/>
                        </a:lnTo>
                        <a:cubicBezTo>
                          <a:pt x="500" y="614"/>
                          <a:pt x="500" y="619"/>
                          <a:pt x="501" y="624"/>
                        </a:cubicBezTo>
                        <a:lnTo>
                          <a:pt x="501" y="624"/>
                        </a:lnTo>
                        <a:cubicBezTo>
                          <a:pt x="502" y="623"/>
                          <a:pt x="503" y="623"/>
                          <a:pt x="504" y="622"/>
                        </a:cubicBezTo>
                        <a:lnTo>
                          <a:pt x="504" y="622"/>
                        </a:lnTo>
                        <a:cubicBezTo>
                          <a:pt x="505" y="625"/>
                          <a:pt x="506" y="628"/>
                          <a:pt x="507" y="631"/>
                        </a:cubicBezTo>
                        <a:cubicBezTo>
                          <a:pt x="505" y="630"/>
                          <a:pt x="503" y="628"/>
                          <a:pt x="502" y="627"/>
                        </a:cubicBezTo>
                        <a:lnTo>
                          <a:pt x="502" y="627"/>
                        </a:lnTo>
                        <a:cubicBezTo>
                          <a:pt x="501" y="626"/>
                          <a:pt x="501" y="625"/>
                          <a:pt x="501" y="624"/>
                        </a:cubicBezTo>
                        <a:lnTo>
                          <a:pt x="501" y="624"/>
                        </a:lnTo>
                        <a:cubicBezTo>
                          <a:pt x="500" y="624"/>
                          <a:pt x="500" y="625"/>
                          <a:pt x="499" y="625"/>
                        </a:cubicBezTo>
                        <a:lnTo>
                          <a:pt x="499" y="625"/>
                        </a:lnTo>
                        <a:cubicBezTo>
                          <a:pt x="419" y="564"/>
                          <a:pt x="339" y="498"/>
                          <a:pt x="264" y="429"/>
                        </a:cubicBezTo>
                        <a:cubicBezTo>
                          <a:pt x="228" y="397"/>
                          <a:pt x="193" y="358"/>
                          <a:pt x="160" y="320"/>
                        </a:cubicBezTo>
                        <a:cubicBezTo>
                          <a:pt x="117" y="264"/>
                          <a:pt x="36" y="63"/>
                          <a:pt x="175" y="63"/>
                        </a:cubicBezTo>
                        <a:cubicBezTo>
                          <a:pt x="190" y="63"/>
                          <a:pt x="208" y="65"/>
                          <a:pt x="228" y="71"/>
                        </a:cubicBezTo>
                        <a:cubicBezTo>
                          <a:pt x="347" y="97"/>
                          <a:pt x="403" y="296"/>
                          <a:pt x="433" y="391"/>
                        </a:cubicBezTo>
                        <a:lnTo>
                          <a:pt x="433" y="388"/>
                        </a:lnTo>
                        <a:cubicBezTo>
                          <a:pt x="455" y="463"/>
                          <a:pt x="474" y="536"/>
                          <a:pt x="499" y="609"/>
                        </a:cubicBezTo>
                        <a:lnTo>
                          <a:pt x="499" y="609"/>
                        </a:lnTo>
                        <a:cubicBezTo>
                          <a:pt x="492" y="545"/>
                          <a:pt x="492" y="481"/>
                          <a:pt x="502" y="419"/>
                        </a:cubicBezTo>
                        <a:lnTo>
                          <a:pt x="502" y="419"/>
                        </a:lnTo>
                        <a:cubicBezTo>
                          <a:pt x="474" y="318"/>
                          <a:pt x="440" y="219"/>
                          <a:pt x="383" y="133"/>
                        </a:cubicBezTo>
                        <a:cubicBezTo>
                          <a:pt x="342" y="68"/>
                          <a:pt x="269" y="1"/>
                          <a:pt x="19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2384" name="Google Shape;466;p41">
                  <a:extLst>
                    <a:ext uri="{FF2B5EF4-FFF2-40B4-BE49-F238E27FC236}">
                      <a16:creationId xmlns:a16="http://schemas.microsoft.com/office/drawing/2014/main" id="{8615D870-90B8-0484-6A39-698DB8EF1912}"/>
                    </a:ext>
                  </a:extLst>
                </p:cNvPr>
                <p:cNvSpPr/>
                <p:nvPr/>
              </p:nvSpPr>
              <p:spPr>
                <a:xfrm flipH="1">
                  <a:off x="833743" y="2687612"/>
                  <a:ext cx="1036416" cy="1380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1" h="7541" extrusionOk="0">
                      <a:moveTo>
                        <a:pt x="884" y="1"/>
                      </a:moveTo>
                      <a:cubicBezTo>
                        <a:pt x="884" y="1"/>
                        <a:pt x="920" y="1044"/>
                        <a:pt x="1074" y="1560"/>
                      </a:cubicBezTo>
                      <a:cubicBezTo>
                        <a:pt x="1074" y="1560"/>
                        <a:pt x="1246" y="1652"/>
                        <a:pt x="1296" y="1682"/>
                      </a:cubicBezTo>
                      <a:cubicBezTo>
                        <a:pt x="1296" y="1682"/>
                        <a:pt x="1" y="4792"/>
                        <a:pt x="75" y="5990"/>
                      </a:cubicBezTo>
                      <a:cubicBezTo>
                        <a:pt x="99" y="6381"/>
                        <a:pt x="543" y="7027"/>
                        <a:pt x="991" y="7303"/>
                      </a:cubicBezTo>
                      <a:cubicBezTo>
                        <a:pt x="1280" y="7483"/>
                        <a:pt x="1977" y="7540"/>
                        <a:pt x="2747" y="7540"/>
                      </a:cubicBezTo>
                      <a:cubicBezTo>
                        <a:pt x="4092" y="7540"/>
                        <a:pt x="5661" y="7365"/>
                        <a:pt x="5661" y="7365"/>
                      </a:cubicBezTo>
                      <a:lnTo>
                        <a:pt x="5097" y="5035"/>
                      </a:lnTo>
                      <a:cubicBezTo>
                        <a:pt x="5097" y="5035"/>
                        <a:pt x="3993" y="5096"/>
                        <a:pt x="3249" y="5096"/>
                      </a:cubicBezTo>
                      <a:cubicBezTo>
                        <a:pt x="2884" y="5096"/>
                        <a:pt x="2607" y="5082"/>
                        <a:pt x="2586" y="5038"/>
                      </a:cubicBezTo>
                      <a:cubicBezTo>
                        <a:pt x="2509" y="4872"/>
                        <a:pt x="2995" y="3564"/>
                        <a:pt x="3387" y="2500"/>
                      </a:cubicBezTo>
                      <a:cubicBezTo>
                        <a:pt x="3425" y="2393"/>
                        <a:pt x="3816" y="1996"/>
                        <a:pt x="3772" y="1281"/>
                      </a:cubicBezTo>
                      <a:cubicBezTo>
                        <a:pt x="3736" y="837"/>
                        <a:pt x="3621" y="404"/>
                        <a:pt x="3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5" name="Google Shape;467;p41">
                  <a:extLst>
                    <a:ext uri="{FF2B5EF4-FFF2-40B4-BE49-F238E27FC236}">
                      <a16:creationId xmlns:a16="http://schemas.microsoft.com/office/drawing/2014/main" id="{D306F394-BE4E-A2A5-73AA-BDEDA30FF21B}"/>
                    </a:ext>
                  </a:extLst>
                </p:cNvPr>
                <p:cNvSpPr/>
                <p:nvPr/>
              </p:nvSpPr>
              <p:spPr>
                <a:xfrm flipH="1">
                  <a:off x="909169" y="2721848"/>
                  <a:ext cx="557662" cy="1295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" h="7075" extrusionOk="0">
                      <a:moveTo>
                        <a:pt x="967" y="0"/>
                      </a:moveTo>
                      <a:cubicBezTo>
                        <a:pt x="965" y="0"/>
                        <a:pt x="962" y="3"/>
                        <a:pt x="964" y="6"/>
                      </a:cubicBezTo>
                      <a:cubicBezTo>
                        <a:pt x="1118" y="478"/>
                        <a:pt x="1302" y="970"/>
                        <a:pt x="1198" y="1477"/>
                      </a:cubicBezTo>
                      <a:cubicBezTo>
                        <a:pt x="1175" y="1595"/>
                        <a:pt x="1133" y="1708"/>
                        <a:pt x="1074" y="1815"/>
                      </a:cubicBezTo>
                      <a:cubicBezTo>
                        <a:pt x="1044" y="1871"/>
                        <a:pt x="1012" y="1922"/>
                        <a:pt x="982" y="1978"/>
                      </a:cubicBezTo>
                      <a:cubicBezTo>
                        <a:pt x="952" y="2034"/>
                        <a:pt x="929" y="2091"/>
                        <a:pt x="908" y="2150"/>
                      </a:cubicBezTo>
                      <a:cubicBezTo>
                        <a:pt x="816" y="2399"/>
                        <a:pt x="739" y="2654"/>
                        <a:pt x="653" y="2909"/>
                      </a:cubicBezTo>
                      <a:cubicBezTo>
                        <a:pt x="484" y="3413"/>
                        <a:pt x="306" y="3914"/>
                        <a:pt x="167" y="4424"/>
                      </a:cubicBezTo>
                      <a:cubicBezTo>
                        <a:pt x="131" y="4551"/>
                        <a:pt x="98" y="4679"/>
                        <a:pt x="69" y="4809"/>
                      </a:cubicBezTo>
                      <a:cubicBezTo>
                        <a:pt x="48" y="4904"/>
                        <a:pt x="1" y="5032"/>
                        <a:pt x="84" y="5112"/>
                      </a:cubicBezTo>
                      <a:cubicBezTo>
                        <a:pt x="146" y="5171"/>
                        <a:pt x="241" y="5177"/>
                        <a:pt x="318" y="5177"/>
                      </a:cubicBezTo>
                      <a:lnTo>
                        <a:pt x="718" y="5177"/>
                      </a:lnTo>
                      <a:cubicBezTo>
                        <a:pt x="1261" y="5177"/>
                        <a:pt x="2381" y="5132"/>
                        <a:pt x="2447" y="5129"/>
                      </a:cubicBezTo>
                      <a:cubicBezTo>
                        <a:pt x="2461" y="5129"/>
                        <a:pt x="2461" y="5106"/>
                        <a:pt x="2447" y="5106"/>
                      </a:cubicBezTo>
                      <a:cubicBezTo>
                        <a:pt x="2387" y="5104"/>
                        <a:pt x="2329" y="5104"/>
                        <a:pt x="2271" y="5104"/>
                      </a:cubicBezTo>
                      <a:cubicBezTo>
                        <a:pt x="1812" y="5104"/>
                        <a:pt x="1415" y="5141"/>
                        <a:pt x="940" y="5141"/>
                      </a:cubicBezTo>
                      <a:lnTo>
                        <a:pt x="339" y="5141"/>
                      </a:lnTo>
                      <a:cubicBezTo>
                        <a:pt x="330" y="5142"/>
                        <a:pt x="322" y="5142"/>
                        <a:pt x="313" y="5142"/>
                      </a:cubicBezTo>
                      <a:cubicBezTo>
                        <a:pt x="274" y="5142"/>
                        <a:pt x="236" y="5137"/>
                        <a:pt x="199" y="5129"/>
                      </a:cubicBezTo>
                      <a:cubicBezTo>
                        <a:pt x="158" y="5124"/>
                        <a:pt x="119" y="5100"/>
                        <a:pt x="93" y="5067"/>
                      </a:cubicBezTo>
                      <a:cubicBezTo>
                        <a:pt x="57" y="5014"/>
                        <a:pt x="75" y="4946"/>
                        <a:pt x="90" y="4889"/>
                      </a:cubicBezTo>
                      <a:cubicBezTo>
                        <a:pt x="116" y="4762"/>
                        <a:pt x="146" y="4637"/>
                        <a:pt x="181" y="4513"/>
                      </a:cubicBezTo>
                      <a:cubicBezTo>
                        <a:pt x="315" y="4009"/>
                        <a:pt x="490" y="3517"/>
                        <a:pt x="656" y="3022"/>
                      </a:cubicBezTo>
                      <a:lnTo>
                        <a:pt x="908" y="2257"/>
                      </a:lnTo>
                      <a:cubicBezTo>
                        <a:pt x="929" y="2194"/>
                        <a:pt x="949" y="2132"/>
                        <a:pt x="976" y="2073"/>
                      </a:cubicBezTo>
                      <a:cubicBezTo>
                        <a:pt x="1000" y="2019"/>
                        <a:pt x="1026" y="1966"/>
                        <a:pt x="1059" y="1913"/>
                      </a:cubicBezTo>
                      <a:cubicBezTo>
                        <a:pt x="1118" y="1815"/>
                        <a:pt x="1169" y="1708"/>
                        <a:pt x="1204" y="1598"/>
                      </a:cubicBezTo>
                      <a:cubicBezTo>
                        <a:pt x="1350" y="1121"/>
                        <a:pt x="1210" y="632"/>
                        <a:pt x="1041" y="181"/>
                      </a:cubicBezTo>
                      <a:cubicBezTo>
                        <a:pt x="1018" y="122"/>
                        <a:pt x="994" y="63"/>
                        <a:pt x="970" y="3"/>
                      </a:cubicBezTo>
                      <a:cubicBezTo>
                        <a:pt x="970" y="1"/>
                        <a:pt x="969" y="0"/>
                        <a:pt x="967" y="0"/>
                      </a:cubicBezTo>
                      <a:close/>
                      <a:moveTo>
                        <a:pt x="2561" y="4992"/>
                      </a:moveTo>
                      <a:cubicBezTo>
                        <a:pt x="2559" y="4992"/>
                        <a:pt x="2556" y="4994"/>
                        <a:pt x="2556" y="4996"/>
                      </a:cubicBezTo>
                      <a:cubicBezTo>
                        <a:pt x="2562" y="5067"/>
                        <a:pt x="2574" y="5135"/>
                        <a:pt x="2592" y="5207"/>
                      </a:cubicBezTo>
                      <a:cubicBezTo>
                        <a:pt x="2607" y="5272"/>
                        <a:pt x="2619" y="5337"/>
                        <a:pt x="2630" y="5402"/>
                      </a:cubicBezTo>
                      <a:cubicBezTo>
                        <a:pt x="2660" y="5539"/>
                        <a:pt x="2690" y="5672"/>
                        <a:pt x="2716" y="5808"/>
                      </a:cubicBezTo>
                      <a:cubicBezTo>
                        <a:pt x="2776" y="6078"/>
                        <a:pt x="2844" y="6345"/>
                        <a:pt x="2912" y="6612"/>
                      </a:cubicBezTo>
                      <a:cubicBezTo>
                        <a:pt x="2951" y="6763"/>
                        <a:pt x="2992" y="6917"/>
                        <a:pt x="3031" y="7068"/>
                      </a:cubicBezTo>
                      <a:cubicBezTo>
                        <a:pt x="3032" y="7073"/>
                        <a:pt x="3035" y="7075"/>
                        <a:pt x="3038" y="7075"/>
                      </a:cubicBezTo>
                      <a:cubicBezTo>
                        <a:pt x="3042" y="7075"/>
                        <a:pt x="3046" y="7072"/>
                        <a:pt x="3046" y="7066"/>
                      </a:cubicBezTo>
                      <a:cubicBezTo>
                        <a:pt x="2992" y="6793"/>
                        <a:pt x="2942" y="6520"/>
                        <a:pt x="2882" y="6250"/>
                      </a:cubicBezTo>
                      <a:cubicBezTo>
                        <a:pt x="2820" y="5980"/>
                        <a:pt x="2755" y="5711"/>
                        <a:pt x="2687" y="5441"/>
                      </a:cubicBezTo>
                      <a:cubicBezTo>
                        <a:pt x="2666" y="5364"/>
                        <a:pt x="2645" y="5290"/>
                        <a:pt x="2624" y="5213"/>
                      </a:cubicBezTo>
                      <a:cubicBezTo>
                        <a:pt x="2616" y="5174"/>
                        <a:pt x="2607" y="5138"/>
                        <a:pt x="2595" y="5103"/>
                      </a:cubicBezTo>
                      <a:cubicBezTo>
                        <a:pt x="2586" y="5067"/>
                        <a:pt x="2574" y="5029"/>
                        <a:pt x="2562" y="4993"/>
                      </a:cubicBezTo>
                      <a:cubicBezTo>
                        <a:pt x="2562" y="4992"/>
                        <a:pt x="2562" y="4992"/>
                        <a:pt x="2561" y="49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6" name="Google Shape;468;p41">
                  <a:extLst>
                    <a:ext uri="{FF2B5EF4-FFF2-40B4-BE49-F238E27FC236}">
                      <a16:creationId xmlns:a16="http://schemas.microsoft.com/office/drawing/2014/main" id="{A913B251-9F7D-2641-A5AD-7A146A47160F}"/>
                    </a:ext>
                  </a:extLst>
                </p:cNvPr>
                <p:cNvSpPr/>
                <p:nvPr/>
              </p:nvSpPr>
              <p:spPr>
                <a:xfrm flipH="1">
                  <a:off x="1171891" y="2687612"/>
                  <a:ext cx="603798" cy="697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8" h="3808" extrusionOk="0">
                      <a:moveTo>
                        <a:pt x="368" y="1"/>
                      </a:moveTo>
                      <a:cubicBezTo>
                        <a:pt x="368" y="1"/>
                        <a:pt x="401" y="1044"/>
                        <a:pt x="558" y="1557"/>
                      </a:cubicBezTo>
                      <a:cubicBezTo>
                        <a:pt x="558" y="1557"/>
                        <a:pt x="730" y="1646"/>
                        <a:pt x="780" y="1679"/>
                      </a:cubicBezTo>
                      <a:cubicBezTo>
                        <a:pt x="780" y="1682"/>
                        <a:pt x="353" y="2707"/>
                        <a:pt x="1" y="3807"/>
                      </a:cubicBezTo>
                      <a:lnTo>
                        <a:pt x="2752" y="2811"/>
                      </a:lnTo>
                      <a:cubicBezTo>
                        <a:pt x="2788" y="2707"/>
                        <a:pt x="2829" y="2601"/>
                        <a:pt x="2865" y="2500"/>
                      </a:cubicBezTo>
                      <a:cubicBezTo>
                        <a:pt x="2903" y="2396"/>
                        <a:pt x="3298" y="1996"/>
                        <a:pt x="3250" y="1278"/>
                      </a:cubicBezTo>
                      <a:cubicBezTo>
                        <a:pt x="3217" y="834"/>
                        <a:pt x="3102" y="401"/>
                        <a:pt x="29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7" name="Google Shape;469;p41">
                  <a:extLst>
                    <a:ext uri="{FF2B5EF4-FFF2-40B4-BE49-F238E27FC236}">
                      <a16:creationId xmlns:a16="http://schemas.microsoft.com/office/drawing/2014/main" id="{1F057877-0E4A-3779-A06E-162C92E4C097}"/>
                    </a:ext>
                  </a:extLst>
                </p:cNvPr>
                <p:cNvSpPr/>
                <p:nvPr/>
              </p:nvSpPr>
              <p:spPr>
                <a:xfrm flipH="1">
                  <a:off x="1954563" y="3559444"/>
                  <a:ext cx="605446" cy="55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7" h="3037" extrusionOk="0">
                      <a:moveTo>
                        <a:pt x="3063" y="0"/>
                      </a:moveTo>
                      <a:lnTo>
                        <a:pt x="1006" y="62"/>
                      </a:lnTo>
                      <a:lnTo>
                        <a:pt x="1409" y="1942"/>
                      </a:lnTo>
                      <a:lnTo>
                        <a:pt x="1409" y="1975"/>
                      </a:lnTo>
                      <a:cubicBezTo>
                        <a:pt x="1409" y="1975"/>
                        <a:pt x="306" y="2511"/>
                        <a:pt x="190" y="2606"/>
                      </a:cubicBezTo>
                      <a:cubicBezTo>
                        <a:pt x="78" y="2701"/>
                        <a:pt x="0" y="3000"/>
                        <a:pt x="104" y="3030"/>
                      </a:cubicBezTo>
                      <a:cubicBezTo>
                        <a:pt x="118" y="3035"/>
                        <a:pt x="185" y="3037"/>
                        <a:pt x="289" y="3037"/>
                      </a:cubicBezTo>
                      <a:cubicBezTo>
                        <a:pt x="954" y="3037"/>
                        <a:pt x="3161" y="2955"/>
                        <a:pt x="3256" y="2891"/>
                      </a:cubicBezTo>
                      <a:cubicBezTo>
                        <a:pt x="3297" y="2861"/>
                        <a:pt x="3306" y="2431"/>
                        <a:pt x="3306" y="1915"/>
                      </a:cubicBezTo>
                      <a:lnTo>
                        <a:pt x="3306" y="1898"/>
                      </a:lnTo>
                      <a:cubicBezTo>
                        <a:pt x="3306" y="1791"/>
                        <a:pt x="3063" y="0"/>
                        <a:pt x="3063" y="0"/>
                      </a:cubicBez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8" name="Google Shape;470;p41">
                  <a:extLst>
                    <a:ext uri="{FF2B5EF4-FFF2-40B4-BE49-F238E27FC236}">
                      <a16:creationId xmlns:a16="http://schemas.microsoft.com/office/drawing/2014/main" id="{7536B586-38A8-1A29-1CEF-CB844FF359A7}"/>
                    </a:ext>
                  </a:extLst>
                </p:cNvPr>
                <p:cNvSpPr/>
                <p:nvPr/>
              </p:nvSpPr>
              <p:spPr>
                <a:xfrm flipH="1">
                  <a:off x="1954014" y="3834615"/>
                  <a:ext cx="605995" cy="280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1534" extrusionOk="0">
                      <a:moveTo>
                        <a:pt x="3259" y="0"/>
                      </a:moveTo>
                      <a:lnTo>
                        <a:pt x="1332" y="74"/>
                      </a:lnTo>
                      <a:lnTo>
                        <a:pt x="1409" y="436"/>
                      </a:lnTo>
                      <a:lnTo>
                        <a:pt x="1409" y="469"/>
                      </a:lnTo>
                      <a:cubicBezTo>
                        <a:pt x="1409" y="469"/>
                        <a:pt x="300" y="1008"/>
                        <a:pt x="190" y="1103"/>
                      </a:cubicBezTo>
                      <a:cubicBezTo>
                        <a:pt x="78" y="1198"/>
                        <a:pt x="0" y="1497"/>
                        <a:pt x="104" y="1527"/>
                      </a:cubicBezTo>
                      <a:cubicBezTo>
                        <a:pt x="118" y="1532"/>
                        <a:pt x="185" y="1534"/>
                        <a:pt x="289" y="1534"/>
                      </a:cubicBezTo>
                      <a:cubicBezTo>
                        <a:pt x="954" y="1534"/>
                        <a:pt x="3161" y="1452"/>
                        <a:pt x="3256" y="1388"/>
                      </a:cubicBezTo>
                      <a:cubicBezTo>
                        <a:pt x="3297" y="1358"/>
                        <a:pt x="3309" y="928"/>
                        <a:pt x="3306" y="412"/>
                      </a:cubicBezTo>
                      <a:lnTo>
                        <a:pt x="3306" y="395"/>
                      </a:lnTo>
                      <a:cubicBezTo>
                        <a:pt x="3306" y="365"/>
                        <a:pt x="3288" y="211"/>
                        <a:pt x="3259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89" name="Google Shape;471;p41">
                  <a:extLst>
                    <a:ext uri="{FF2B5EF4-FFF2-40B4-BE49-F238E27FC236}">
                      <a16:creationId xmlns:a16="http://schemas.microsoft.com/office/drawing/2014/main" id="{707F4E3C-D4BB-4DF4-3FDC-5C58A51C0570}"/>
                    </a:ext>
                  </a:extLst>
                </p:cNvPr>
                <p:cNvSpPr/>
                <p:nvPr/>
              </p:nvSpPr>
              <p:spPr>
                <a:xfrm flipH="1">
                  <a:off x="1952366" y="3910044"/>
                  <a:ext cx="612036" cy="20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" h="1134" extrusionOk="0">
                      <a:moveTo>
                        <a:pt x="3339" y="0"/>
                      </a:moveTo>
                      <a:lnTo>
                        <a:pt x="1427" y="60"/>
                      </a:lnTo>
                      <a:cubicBezTo>
                        <a:pt x="1427" y="60"/>
                        <a:pt x="306" y="605"/>
                        <a:pt x="193" y="700"/>
                      </a:cubicBezTo>
                      <a:cubicBezTo>
                        <a:pt x="81" y="798"/>
                        <a:pt x="1" y="1097"/>
                        <a:pt x="105" y="1127"/>
                      </a:cubicBezTo>
                      <a:cubicBezTo>
                        <a:pt x="119" y="1131"/>
                        <a:pt x="186" y="1133"/>
                        <a:pt x="292" y="1133"/>
                      </a:cubicBezTo>
                      <a:cubicBezTo>
                        <a:pt x="963" y="1133"/>
                        <a:pt x="3191" y="1051"/>
                        <a:pt x="3289" y="985"/>
                      </a:cubicBezTo>
                      <a:cubicBezTo>
                        <a:pt x="3330" y="958"/>
                        <a:pt x="3342" y="525"/>
                        <a:pt x="3339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0" name="Google Shape;472;p41">
                  <a:extLst>
                    <a:ext uri="{FF2B5EF4-FFF2-40B4-BE49-F238E27FC236}">
                      <a16:creationId xmlns:a16="http://schemas.microsoft.com/office/drawing/2014/main" id="{6C861144-EBF0-2A4A-6AD3-C4464D339FCB}"/>
                    </a:ext>
                  </a:extLst>
                </p:cNvPr>
                <p:cNvSpPr/>
                <p:nvPr/>
              </p:nvSpPr>
              <p:spPr>
                <a:xfrm flipH="1">
                  <a:off x="1988249" y="4078662"/>
                  <a:ext cx="551620" cy="17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97" extrusionOk="0">
                      <a:moveTo>
                        <a:pt x="2901" y="1"/>
                      </a:moveTo>
                      <a:cubicBezTo>
                        <a:pt x="2277" y="1"/>
                        <a:pt x="477" y="62"/>
                        <a:pt x="9" y="90"/>
                      </a:cubicBezTo>
                      <a:cubicBezTo>
                        <a:pt x="0" y="90"/>
                        <a:pt x="0" y="96"/>
                        <a:pt x="9" y="96"/>
                      </a:cubicBezTo>
                      <a:cubicBezTo>
                        <a:pt x="507" y="96"/>
                        <a:pt x="2514" y="40"/>
                        <a:pt x="3006" y="4"/>
                      </a:cubicBezTo>
                      <a:cubicBezTo>
                        <a:pt x="3012" y="4"/>
                        <a:pt x="3012" y="1"/>
                        <a:pt x="3006" y="1"/>
                      </a:cubicBezTo>
                      <a:cubicBezTo>
                        <a:pt x="2977" y="1"/>
                        <a:pt x="2941" y="1"/>
                        <a:pt x="290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1" name="Google Shape;473;p41">
                  <a:extLst>
                    <a:ext uri="{FF2B5EF4-FFF2-40B4-BE49-F238E27FC236}">
                      <a16:creationId xmlns:a16="http://schemas.microsoft.com/office/drawing/2014/main" id="{FC5605E0-488A-41E0-B133-4EA8780B332E}"/>
                    </a:ext>
                  </a:extLst>
                </p:cNvPr>
                <p:cNvSpPr/>
                <p:nvPr/>
              </p:nvSpPr>
              <p:spPr>
                <a:xfrm flipH="1">
                  <a:off x="2417023" y="4017330"/>
                  <a:ext cx="78358" cy="6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" h="378" extrusionOk="0">
                      <a:moveTo>
                        <a:pt x="28" y="1"/>
                      </a:moveTo>
                      <a:cubicBezTo>
                        <a:pt x="21" y="1"/>
                        <a:pt x="14" y="1"/>
                        <a:pt x="6" y="1"/>
                      </a:cubicBezTo>
                      <a:cubicBezTo>
                        <a:pt x="3" y="1"/>
                        <a:pt x="3" y="1"/>
                        <a:pt x="0" y="4"/>
                      </a:cubicBezTo>
                      <a:cubicBezTo>
                        <a:pt x="0" y="7"/>
                        <a:pt x="6" y="7"/>
                        <a:pt x="6" y="7"/>
                      </a:cubicBezTo>
                      <a:cubicBezTo>
                        <a:pt x="211" y="25"/>
                        <a:pt x="380" y="173"/>
                        <a:pt x="421" y="375"/>
                      </a:cubicBezTo>
                      <a:cubicBezTo>
                        <a:pt x="421" y="376"/>
                        <a:pt x="423" y="377"/>
                        <a:pt x="424" y="377"/>
                      </a:cubicBezTo>
                      <a:cubicBezTo>
                        <a:pt x="426" y="377"/>
                        <a:pt x="427" y="376"/>
                        <a:pt x="427" y="375"/>
                      </a:cubicBezTo>
                      <a:cubicBezTo>
                        <a:pt x="421" y="274"/>
                        <a:pt x="380" y="182"/>
                        <a:pt x="306" y="114"/>
                      </a:cubicBezTo>
                      <a:cubicBezTo>
                        <a:pt x="231" y="39"/>
                        <a:pt x="130" y="1"/>
                        <a:pt x="2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2" name="Google Shape;474;p41">
                  <a:extLst>
                    <a:ext uri="{FF2B5EF4-FFF2-40B4-BE49-F238E27FC236}">
                      <a16:creationId xmlns:a16="http://schemas.microsoft.com/office/drawing/2014/main" id="{01FB903E-1257-81A5-3A0B-2AE742D9243F}"/>
                    </a:ext>
                  </a:extLst>
                </p:cNvPr>
                <p:cNvSpPr/>
                <p:nvPr/>
              </p:nvSpPr>
              <p:spPr>
                <a:xfrm flipH="1">
                  <a:off x="2234857" y="3931099"/>
                  <a:ext cx="106369" cy="41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224" extrusionOk="0">
                      <a:moveTo>
                        <a:pt x="52" y="0"/>
                      </a:moveTo>
                      <a:cubicBezTo>
                        <a:pt x="40" y="0"/>
                        <a:pt x="27" y="0"/>
                        <a:pt x="15" y="1"/>
                      </a:cubicBezTo>
                      <a:cubicBezTo>
                        <a:pt x="14" y="0"/>
                        <a:pt x="13" y="0"/>
                        <a:pt x="12" y="0"/>
                      </a:cubicBezTo>
                      <a:cubicBezTo>
                        <a:pt x="7" y="0"/>
                        <a:pt x="3" y="5"/>
                        <a:pt x="3" y="10"/>
                      </a:cubicBezTo>
                      <a:cubicBezTo>
                        <a:pt x="0" y="19"/>
                        <a:pt x="6" y="25"/>
                        <a:pt x="12" y="25"/>
                      </a:cubicBezTo>
                      <a:cubicBezTo>
                        <a:pt x="205" y="69"/>
                        <a:pt x="389" y="137"/>
                        <a:pt x="567" y="223"/>
                      </a:cubicBezTo>
                      <a:cubicBezTo>
                        <a:pt x="567" y="224"/>
                        <a:pt x="568" y="224"/>
                        <a:pt x="569" y="224"/>
                      </a:cubicBezTo>
                      <a:cubicBezTo>
                        <a:pt x="575" y="224"/>
                        <a:pt x="581" y="217"/>
                        <a:pt x="578" y="211"/>
                      </a:cubicBezTo>
                      <a:cubicBezTo>
                        <a:pt x="456" y="64"/>
                        <a:pt x="242" y="0"/>
                        <a:pt x="5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3" name="Google Shape;475;p41">
                  <a:extLst>
                    <a:ext uri="{FF2B5EF4-FFF2-40B4-BE49-F238E27FC236}">
                      <a16:creationId xmlns:a16="http://schemas.microsoft.com/office/drawing/2014/main" id="{E162FA3F-5422-3F5A-3FB9-F0A1078BA64F}"/>
                    </a:ext>
                  </a:extLst>
                </p:cNvPr>
                <p:cNvSpPr/>
                <p:nvPr/>
              </p:nvSpPr>
              <p:spPr>
                <a:xfrm flipH="1">
                  <a:off x="1972868" y="3992431"/>
                  <a:ext cx="83118" cy="63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348" extrusionOk="0">
                      <a:moveTo>
                        <a:pt x="227" y="1"/>
                      </a:moveTo>
                      <a:cubicBezTo>
                        <a:pt x="225" y="1"/>
                        <a:pt x="223" y="1"/>
                        <a:pt x="221" y="1"/>
                      </a:cubicBezTo>
                      <a:cubicBezTo>
                        <a:pt x="1" y="10"/>
                        <a:pt x="8" y="348"/>
                        <a:pt x="227" y="348"/>
                      </a:cubicBezTo>
                      <a:cubicBezTo>
                        <a:pt x="229" y="348"/>
                        <a:pt x="231" y="348"/>
                        <a:pt x="233" y="348"/>
                      </a:cubicBezTo>
                      <a:cubicBezTo>
                        <a:pt x="454" y="342"/>
                        <a:pt x="444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4" name="Google Shape;476;p41">
                  <a:extLst>
                    <a:ext uri="{FF2B5EF4-FFF2-40B4-BE49-F238E27FC236}">
                      <a16:creationId xmlns:a16="http://schemas.microsoft.com/office/drawing/2014/main" id="{CFB59973-ED2A-033E-B850-140E7E4ADFDC}"/>
                    </a:ext>
                  </a:extLst>
                </p:cNvPr>
                <p:cNvSpPr/>
                <p:nvPr/>
              </p:nvSpPr>
              <p:spPr>
                <a:xfrm flipH="1">
                  <a:off x="2158696" y="3827841"/>
                  <a:ext cx="266198" cy="17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" h="981" extrusionOk="0">
                      <a:moveTo>
                        <a:pt x="327" y="56"/>
                      </a:moveTo>
                      <a:cubicBezTo>
                        <a:pt x="393" y="56"/>
                        <a:pt x="481" y="133"/>
                        <a:pt x="511" y="174"/>
                      </a:cubicBezTo>
                      <a:cubicBezTo>
                        <a:pt x="540" y="215"/>
                        <a:pt x="564" y="260"/>
                        <a:pt x="588" y="304"/>
                      </a:cubicBezTo>
                      <a:cubicBezTo>
                        <a:pt x="630" y="394"/>
                        <a:pt x="669" y="486"/>
                        <a:pt x="703" y="581"/>
                      </a:cubicBezTo>
                      <a:lnTo>
                        <a:pt x="703" y="581"/>
                      </a:lnTo>
                      <a:cubicBezTo>
                        <a:pt x="701" y="583"/>
                        <a:pt x="698" y="586"/>
                        <a:pt x="696" y="588"/>
                      </a:cubicBezTo>
                      <a:lnTo>
                        <a:pt x="696" y="588"/>
                      </a:lnTo>
                      <a:cubicBezTo>
                        <a:pt x="632" y="541"/>
                        <a:pt x="565" y="500"/>
                        <a:pt x="499" y="455"/>
                      </a:cubicBezTo>
                      <a:cubicBezTo>
                        <a:pt x="416" y="399"/>
                        <a:pt x="244" y="286"/>
                        <a:pt x="250" y="168"/>
                      </a:cubicBezTo>
                      <a:cubicBezTo>
                        <a:pt x="255" y="85"/>
                        <a:pt x="287" y="56"/>
                        <a:pt x="327" y="56"/>
                      </a:cubicBezTo>
                      <a:close/>
                      <a:moveTo>
                        <a:pt x="1217" y="391"/>
                      </a:moveTo>
                      <a:cubicBezTo>
                        <a:pt x="1317" y="391"/>
                        <a:pt x="1443" y="426"/>
                        <a:pt x="1344" y="559"/>
                      </a:cubicBezTo>
                      <a:cubicBezTo>
                        <a:pt x="1300" y="617"/>
                        <a:pt x="1208" y="632"/>
                        <a:pt x="1120" y="632"/>
                      </a:cubicBezTo>
                      <a:cubicBezTo>
                        <a:pt x="1064" y="632"/>
                        <a:pt x="1009" y="626"/>
                        <a:pt x="970" y="621"/>
                      </a:cubicBezTo>
                      <a:cubicBezTo>
                        <a:pt x="887" y="616"/>
                        <a:pt x="807" y="602"/>
                        <a:pt x="728" y="598"/>
                      </a:cubicBezTo>
                      <a:lnTo>
                        <a:pt x="728" y="598"/>
                      </a:lnTo>
                      <a:cubicBezTo>
                        <a:pt x="727" y="596"/>
                        <a:pt x="727" y="594"/>
                        <a:pt x="727" y="592"/>
                      </a:cubicBezTo>
                      <a:lnTo>
                        <a:pt x="727" y="592"/>
                      </a:lnTo>
                      <a:cubicBezTo>
                        <a:pt x="813" y="541"/>
                        <a:pt x="905" y="492"/>
                        <a:pt x="997" y="449"/>
                      </a:cubicBezTo>
                      <a:cubicBezTo>
                        <a:pt x="1044" y="429"/>
                        <a:pt x="1092" y="411"/>
                        <a:pt x="1139" y="399"/>
                      </a:cubicBezTo>
                      <a:cubicBezTo>
                        <a:pt x="1158" y="394"/>
                        <a:pt x="1186" y="391"/>
                        <a:pt x="1217" y="391"/>
                      </a:cubicBezTo>
                      <a:close/>
                      <a:moveTo>
                        <a:pt x="339" y="1"/>
                      </a:moveTo>
                      <a:cubicBezTo>
                        <a:pt x="305" y="1"/>
                        <a:pt x="272" y="12"/>
                        <a:pt x="241" y="40"/>
                      </a:cubicBezTo>
                      <a:cubicBezTo>
                        <a:pt x="143" y="129"/>
                        <a:pt x="199" y="254"/>
                        <a:pt x="265" y="331"/>
                      </a:cubicBezTo>
                      <a:cubicBezTo>
                        <a:pt x="377" y="467"/>
                        <a:pt x="543" y="547"/>
                        <a:pt x="689" y="642"/>
                      </a:cubicBezTo>
                      <a:cubicBezTo>
                        <a:pt x="692" y="644"/>
                        <a:pt x="695" y="644"/>
                        <a:pt x="698" y="644"/>
                      </a:cubicBezTo>
                      <a:cubicBezTo>
                        <a:pt x="701" y="644"/>
                        <a:pt x="704" y="644"/>
                        <a:pt x="707" y="643"/>
                      </a:cubicBezTo>
                      <a:lnTo>
                        <a:pt x="707" y="643"/>
                      </a:lnTo>
                      <a:cubicBezTo>
                        <a:pt x="831" y="658"/>
                        <a:pt x="960" y="684"/>
                        <a:pt x="1087" y="684"/>
                      </a:cubicBezTo>
                      <a:cubicBezTo>
                        <a:pt x="1133" y="684"/>
                        <a:pt x="1180" y="680"/>
                        <a:pt x="1225" y="672"/>
                      </a:cubicBezTo>
                      <a:cubicBezTo>
                        <a:pt x="1329" y="660"/>
                        <a:pt x="1453" y="589"/>
                        <a:pt x="1433" y="467"/>
                      </a:cubicBezTo>
                      <a:cubicBezTo>
                        <a:pt x="1417" y="368"/>
                        <a:pt x="1323" y="331"/>
                        <a:pt x="1232" y="331"/>
                      </a:cubicBezTo>
                      <a:cubicBezTo>
                        <a:pt x="1206" y="331"/>
                        <a:pt x="1181" y="334"/>
                        <a:pt x="1157" y="340"/>
                      </a:cubicBezTo>
                      <a:cubicBezTo>
                        <a:pt x="996" y="377"/>
                        <a:pt x="846" y="457"/>
                        <a:pt x="722" y="564"/>
                      </a:cubicBezTo>
                      <a:lnTo>
                        <a:pt x="722" y="564"/>
                      </a:lnTo>
                      <a:cubicBezTo>
                        <a:pt x="695" y="401"/>
                        <a:pt x="630" y="248"/>
                        <a:pt x="531" y="114"/>
                      </a:cubicBezTo>
                      <a:cubicBezTo>
                        <a:pt x="487" y="55"/>
                        <a:pt x="413" y="1"/>
                        <a:pt x="339" y="1"/>
                      </a:cubicBezTo>
                      <a:close/>
                      <a:moveTo>
                        <a:pt x="369" y="629"/>
                      </a:moveTo>
                      <a:cubicBezTo>
                        <a:pt x="353" y="629"/>
                        <a:pt x="337" y="629"/>
                        <a:pt x="321" y="630"/>
                      </a:cubicBezTo>
                      <a:cubicBezTo>
                        <a:pt x="319" y="630"/>
                        <a:pt x="318" y="629"/>
                        <a:pt x="316" y="629"/>
                      </a:cubicBezTo>
                      <a:cubicBezTo>
                        <a:pt x="310" y="629"/>
                        <a:pt x="306" y="634"/>
                        <a:pt x="306" y="639"/>
                      </a:cubicBezTo>
                      <a:cubicBezTo>
                        <a:pt x="306" y="648"/>
                        <a:pt x="309" y="654"/>
                        <a:pt x="318" y="654"/>
                      </a:cubicBezTo>
                      <a:cubicBezTo>
                        <a:pt x="508" y="698"/>
                        <a:pt x="694" y="767"/>
                        <a:pt x="872" y="853"/>
                      </a:cubicBezTo>
                      <a:cubicBezTo>
                        <a:pt x="878" y="853"/>
                        <a:pt x="887" y="847"/>
                        <a:pt x="881" y="841"/>
                      </a:cubicBezTo>
                      <a:cubicBezTo>
                        <a:pt x="764" y="693"/>
                        <a:pt x="556" y="629"/>
                        <a:pt x="369" y="629"/>
                      </a:cubicBezTo>
                      <a:close/>
                      <a:moveTo>
                        <a:pt x="207" y="692"/>
                      </a:moveTo>
                      <a:cubicBezTo>
                        <a:pt x="194" y="692"/>
                        <a:pt x="182" y="692"/>
                        <a:pt x="170" y="692"/>
                      </a:cubicBezTo>
                      <a:cubicBezTo>
                        <a:pt x="164" y="692"/>
                        <a:pt x="158" y="698"/>
                        <a:pt x="155" y="704"/>
                      </a:cubicBezTo>
                      <a:cubicBezTo>
                        <a:pt x="155" y="713"/>
                        <a:pt x="161" y="719"/>
                        <a:pt x="167" y="719"/>
                      </a:cubicBezTo>
                      <a:cubicBezTo>
                        <a:pt x="359" y="764"/>
                        <a:pt x="543" y="832"/>
                        <a:pt x="721" y="915"/>
                      </a:cubicBezTo>
                      <a:cubicBezTo>
                        <a:pt x="722" y="915"/>
                        <a:pt x="723" y="916"/>
                        <a:pt x="725" y="916"/>
                      </a:cubicBezTo>
                      <a:cubicBezTo>
                        <a:pt x="730" y="916"/>
                        <a:pt x="735" y="911"/>
                        <a:pt x="730" y="906"/>
                      </a:cubicBezTo>
                      <a:cubicBezTo>
                        <a:pt x="610" y="756"/>
                        <a:pt x="397" y="692"/>
                        <a:pt x="207" y="692"/>
                      </a:cubicBezTo>
                      <a:close/>
                      <a:moveTo>
                        <a:pt x="56" y="757"/>
                      </a:moveTo>
                      <a:cubicBezTo>
                        <a:pt x="43" y="757"/>
                        <a:pt x="31" y="757"/>
                        <a:pt x="18" y="758"/>
                      </a:cubicBezTo>
                      <a:cubicBezTo>
                        <a:pt x="4" y="761"/>
                        <a:pt x="1" y="781"/>
                        <a:pt x="16" y="784"/>
                      </a:cubicBezTo>
                      <a:cubicBezTo>
                        <a:pt x="205" y="829"/>
                        <a:pt x="392" y="897"/>
                        <a:pt x="570" y="980"/>
                      </a:cubicBezTo>
                      <a:cubicBezTo>
                        <a:pt x="571" y="981"/>
                        <a:pt x="572" y="981"/>
                        <a:pt x="573" y="981"/>
                      </a:cubicBezTo>
                      <a:cubicBezTo>
                        <a:pt x="579" y="981"/>
                        <a:pt x="584" y="976"/>
                        <a:pt x="579" y="971"/>
                      </a:cubicBezTo>
                      <a:cubicBezTo>
                        <a:pt x="456" y="821"/>
                        <a:pt x="245" y="757"/>
                        <a:pt x="56" y="757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5" name="Google Shape;477;p41">
                  <a:extLst>
                    <a:ext uri="{FF2B5EF4-FFF2-40B4-BE49-F238E27FC236}">
                      <a16:creationId xmlns:a16="http://schemas.microsoft.com/office/drawing/2014/main" id="{AEEB6B4D-9442-FF92-F69D-23A2259E45AC}"/>
                    </a:ext>
                  </a:extLst>
                </p:cNvPr>
                <p:cNvSpPr/>
                <p:nvPr/>
              </p:nvSpPr>
              <p:spPr>
                <a:xfrm flipH="1">
                  <a:off x="1097564" y="2687612"/>
                  <a:ext cx="1326232" cy="1200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6559" extrusionOk="0">
                      <a:moveTo>
                        <a:pt x="3979" y="1"/>
                      </a:moveTo>
                      <a:cubicBezTo>
                        <a:pt x="3979" y="1"/>
                        <a:pt x="3929" y="694"/>
                        <a:pt x="3796" y="973"/>
                      </a:cubicBezTo>
                      <a:cubicBezTo>
                        <a:pt x="3739" y="1092"/>
                        <a:pt x="1000" y="923"/>
                        <a:pt x="570" y="1705"/>
                      </a:cubicBezTo>
                      <a:cubicBezTo>
                        <a:pt x="1" y="2749"/>
                        <a:pt x="499" y="6559"/>
                        <a:pt x="499" y="6559"/>
                      </a:cubicBezTo>
                      <a:lnTo>
                        <a:pt x="2799" y="6559"/>
                      </a:lnTo>
                      <a:cubicBezTo>
                        <a:pt x="2799" y="6559"/>
                        <a:pt x="2390" y="3428"/>
                        <a:pt x="2524" y="3223"/>
                      </a:cubicBezTo>
                      <a:cubicBezTo>
                        <a:pt x="2536" y="3205"/>
                        <a:pt x="2665" y="3202"/>
                        <a:pt x="2870" y="3202"/>
                      </a:cubicBezTo>
                      <a:cubicBezTo>
                        <a:pt x="2952" y="3202"/>
                        <a:pt x="3046" y="3203"/>
                        <a:pt x="3149" y="3203"/>
                      </a:cubicBezTo>
                      <a:cubicBezTo>
                        <a:pt x="4087" y="3203"/>
                        <a:pt x="5815" y="3169"/>
                        <a:pt x="6443" y="2485"/>
                      </a:cubicBezTo>
                      <a:cubicBezTo>
                        <a:pt x="7244" y="1622"/>
                        <a:pt x="6431" y="1"/>
                        <a:pt x="64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6" name="Google Shape;478;p41">
                  <a:extLst>
                    <a:ext uri="{FF2B5EF4-FFF2-40B4-BE49-F238E27FC236}">
                      <a16:creationId xmlns:a16="http://schemas.microsoft.com/office/drawing/2014/main" id="{59F4E0F3-C5F2-3D9B-ED06-451B670EE7E8}"/>
                    </a:ext>
                  </a:extLst>
                </p:cNvPr>
                <p:cNvSpPr/>
                <p:nvPr/>
              </p:nvSpPr>
              <p:spPr>
                <a:xfrm flipH="1">
                  <a:off x="1954012" y="3804773"/>
                  <a:ext cx="367258" cy="12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6" h="66" extrusionOk="0">
                      <a:moveTo>
                        <a:pt x="1220" y="0"/>
                      </a:moveTo>
                      <a:cubicBezTo>
                        <a:pt x="959" y="3"/>
                        <a:pt x="698" y="6"/>
                        <a:pt x="437" y="18"/>
                      </a:cubicBezTo>
                      <a:cubicBezTo>
                        <a:pt x="363" y="21"/>
                        <a:pt x="146" y="30"/>
                        <a:pt x="111" y="33"/>
                      </a:cubicBezTo>
                      <a:cubicBezTo>
                        <a:pt x="75" y="33"/>
                        <a:pt x="40" y="36"/>
                        <a:pt x="4" y="42"/>
                      </a:cubicBezTo>
                      <a:cubicBezTo>
                        <a:pt x="1" y="42"/>
                        <a:pt x="1" y="48"/>
                        <a:pt x="4" y="51"/>
                      </a:cubicBezTo>
                      <a:cubicBezTo>
                        <a:pt x="60" y="59"/>
                        <a:pt x="650" y="65"/>
                        <a:pt x="778" y="65"/>
                      </a:cubicBezTo>
                      <a:cubicBezTo>
                        <a:pt x="1039" y="65"/>
                        <a:pt x="1297" y="59"/>
                        <a:pt x="1555" y="51"/>
                      </a:cubicBezTo>
                      <a:cubicBezTo>
                        <a:pt x="1703" y="45"/>
                        <a:pt x="1851" y="39"/>
                        <a:pt x="1996" y="33"/>
                      </a:cubicBezTo>
                      <a:cubicBezTo>
                        <a:pt x="2005" y="33"/>
                        <a:pt x="2005" y="21"/>
                        <a:pt x="1996" y="18"/>
                      </a:cubicBezTo>
                      <a:cubicBezTo>
                        <a:pt x="1738" y="12"/>
                        <a:pt x="1477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7" name="Google Shape;479;p41">
                  <a:extLst>
                    <a:ext uri="{FF2B5EF4-FFF2-40B4-BE49-F238E27FC236}">
                      <a16:creationId xmlns:a16="http://schemas.microsoft.com/office/drawing/2014/main" id="{E6A3A176-A7A7-921A-D781-E16132CD860E}"/>
                    </a:ext>
                  </a:extLst>
                </p:cNvPr>
                <p:cNvSpPr/>
                <p:nvPr/>
              </p:nvSpPr>
              <p:spPr>
                <a:xfrm flipH="1">
                  <a:off x="1663643" y="2684133"/>
                  <a:ext cx="65909" cy="193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1058" extrusionOk="0">
                      <a:moveTo>
                        <a:pt x="118" y="0"/>
                      </a:moveTo>
                      <a:cubicBezTo>
                        <a:pt x="116" y="0"/>
                        <a:pt x="113" y="2"/>
                        <a:pt x="113" y="5"/>
                      </a:cubicBezTo>
                      <a:cubicBezTo>
                        <a:pt x="54" y="275"/>
                        <a:pt x="1" y="556"/>
                        <a:pt x="48" y="829"/>
                      </a:cubicBezTo>
                      <a:cubicBezTo>
                        <a:pt x="51" y="885"/>
                        <a:pt x="87" y="936"/>
                        <a:pt x="137" y="959"/>
                      </a:cubicBezTo>
                      <a:lnTo>
                        <a:pt x="140" y="959"/>
                      </a:lnTo>
                      <a:lnTo>
                        <a:pt x="140" y="989"/>
                      </a:lnTo>
                      <a:cubicBezTo>
                        <a:pt x="140" y="995"/>
                        <a:pt x="140" y="1001"/>
                        <a:pt x="140" y="1007"/>
                      </a:cubicBezTo>
                      <a:lnTo>
                        <a:pt x="140" y="1048"/>
                      </a:lnTo>
                      <a:cubicBezTo>
                        <a:pt x="140" y="1054"/>
                        <a:pt x="144" y="1057"/>
                        <a:pt x="149" y="1057"/>
                      </a:cubicBezTo>
                      <a:cubicBezTo>
                        <a:pt x="154" y="1057"/>
                        <a:pt x="159" y="1054"/>
                        <a:pt x="161" y="1048"/>
                      </a:cubicBezTo>
                      <a:cubicBezTo>
                        <a:pt x="164" y="1048"/>
                        <a:pt x="167" y="1045"/>
                        <a:pt x="167" y="1042"/>
                      </a:cubicBezTo>
                      <a:cubicBezTo>
                        <a:pt x="173" y="1016"/>
                        <a:pt x="173" y="989"/>
                        <a:pt x="167" y="962"/>
                      </a:cubicBezTo>
                      <a:cubicBezTo>
                        <a:pt x="199" y="962"/>
                        <a:pt x="229" y="945"/>
                        <a:pt x="247" y="915"/>
                      </a:cubicBezTo>
                      <a:cubicBezTo>
                        <a:pt x="273" y="870"/>
                        <a:pt x="285" y="820"/>
                        <a:pt x="288" y="770"/>
                      </a:cubicBezTo>
                      <a:cubicBezTo>
                        <a:pt x="297" y="696"/>
                        <a:pt x="309" y="621"/>
                        <a:pt x="318" y="547"/>
                      </a:cubicBezTo>
                      <a:cubicBezTo>
                        <a:pt x="336" y="378"/>
                        <a:pt x="353" y="209"/>
                        <a:pt x="359" y="40"/>
                      </a:cubicBezTo>
                      <a:cubicBezTo>
                        <a:pt x="359" y="33"/>
                        <a:pt x="355" y="30"/>
                        <a:pt x="351" y="30"/>
                      </a:cubicBezTo>
                      <a:cubicBezTo>
                        <a:pt x="346" y="30"/>
                        <a:pt x="340" y="34"/>
                        <a:pt x="339" y="40"/>
                      </a:cubicBezTo>
                      <a:cubicBezTo>
                        <a:pt x="324" y="171"/>
                        <a:pt x="312" y="301"/>
                        <a:pt x="297" y="432"/>
                      </a:cubicBezTo>
                      <a:cubicBezTo>
                        <a:pt x="282" y="562"/>
                        <a:pt x="270" y="693"/>
                        <a:pt x="247" y="820"/>
                      </a:cubicBezTo>
                      <a:cubicBezTo>
                        <a:pt x="238" y="859"/>
                        <a:pt x="223" y="924"/>
                        <a:pt x="173" y="924"/>
                      </a:cubicBezTo>
                      <a:cubicBezTo>
                        <a:pt x="104" y="924"/>
                        <a:pt x="93" y="835"/>
                        <a:pt x="87" y="787"/>
                      </a:cubicBezTo>
                      <a:cubicBezTo>
                        <a:pt x="75" y="666"/>
                        <a:pt x="72" y="544"/>
                        <a:pt x="81" y="420"/>
                      </a:cubicBezTo>
                      <a:cubicBezTo>
                        <a:pt x="87" y="283"/>
                        <a:pt x="104" y="144"/>
                        <a:pt x="122" y="5"/>
                      </a:cubicBezTo>
                      <a:cubicBezTo>
                        <a:pt x="122" y="2"/>
                        <a:pt x="120" y="0"/>
                        <a:pt x="1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8" name="Google Shape;480;p41">
                  <a:extLst>
                    <a:ext uri="{FF2B5EF4-FFF2-40B4-BE49-F238E27FC236}">
                      <a16:creationId xmlns:a16="http://schemas.microsoft.com/office/drawing/2014/main" id="{EFF5F222-C88A-CBBB-B6EA-B683421F8E67}"/>
                    </a:ext>
                  </a:extLst>
                </p:cNvPr>
                <p:cNvSpPr/>
                <p:nvPr/>
              </p:nvSpPr>
              <p:spPr>
                <a:xfrm flipH="1">
                  <a:off x="1623732" y="2860990"/>
                  <a:ext cx="101976" cy="82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449" extrusionOk="0">
                      <a:moveTo>
                        <a:pt x="15" y="0"/>
                      </a:moveTo>
                      <a:cubicBezTo>
                        <a:pt x="12" y="0"/>
                        <a:pt x="9" y="1"/>
                        <a:pt x="6" y="2"/>
                      </a:cubicBezTo>
                      <a:cubicBezTo>
                        <a:pt x="0" y="8"/>
                        <a:pt x="0" y="17"/>
                        <a:pt x="6" y="23"/>
                      </a:cubicBezTo>
                      <a:cubicBezTo>
                        <a:pt x="175" y="171"/>
                        <a:pt x="362" y="308"/>
                        <a:pt x="543" y="447"/>
                      </a:cubicBezTo>
                      <a:cubicBezTo>
                        <a:pt x="544" y="448"/>
                        <a:pt x="545" y="449"/>
                        <a:pt x="547" y="449"/>
                      </a:cubicBezTo>
                      <a:cubicBezTo>
                        <a:pt x="552" y="449"/>
                        <a:pt x="557" y="440"/>
                        <a:pt x="552" y="435"/>
                      </a:cubicBezTo>
                      <a:cubicBezTo>
                        <a:pt x="389" y="275"/>
                        <a:pt x="211" y="130"/>
                        <a:pt x="24" y="2"/>
                      </a:cubicBezTo>
                      <a:cubicBezTo>
                        <a:pt x="21" y="1"/>
                        <a:pt x="18" y="0"/>
                        <a:pt x="1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399" name="Google Shape;481;p41">
                  <a:extLst>
                    <a:ext uri="{FF2B5EF4-FFF2-40B4-BE49-F238E27FC236}">
                      <a16:creationId xmlns:a16="http://schemas.microsoft.com/office/drawing/2014/main" id="{F1300B37-9A0C-1A96-0EB0-48A62096CE77}"/>
                    </a:ext>
                  </a:extLst>
                </p:cNvPr>
                <p:cNvSpPr/>
                <p:nvPr/>
              </p:nvSpPr>
              <p:spPr>
                <a:xfrm flipH="1">
                  <a:off x="1350941" y="2755718"/>
                  <a:ext cx="144084" cy="134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736" extrusionOk="0">
                      <a:moveTo>
                        <a:pt x="3" y="1"/>
                      </a:moveTo>
                      <a:cubicBezTo>
                        <a:pt x="2" y="1"/>
                        <a:pt x="0" y="2"/>
                        <a:pt x="0" y="5"/>
                      </a:cubicBezTo>
                      <a:cubicBezTo>
                        <a:pt x="6" y="109"/>
                        <a:pt x="24" y="213"/>
                        <a:pt x="51" y="313"/>
                      </a:cubicBezTo>
                      <a:cubicBezTo>
                        <a:pt x="66" y="364"/>
                        <a:pt x="86" y="414"/>
                        <a:pt x="110" y="462"/>
                      </a:cubicBezTo>
                      <a:cubicBezTo>
                        <a:pt x="131" y="509"/>
                        <a:pt x="158" y="554"/>
                        <a:pt x="190" y="592"/>
                      </a:cubicBezTo>
                      <a:cubicBezTo>
                        <a:pt x="261" y="666"/>
                        <a:pt x="371" y="702"/>
                        <a:pt x="466" y="723"/>
                      </a:cubicBezTo>
                      <a:cubicBezTo>
                        <a:pt x="518" y="731"/>
                        <a:pt x="570" y="736"/>
                        <a:pt x="623" y="736"/>
                      </a:cubicBezTo>
                      <a:cubicBezTo>
                        <a:pt x="675" y="736"/>
                        <a:pt x="727" y="731"/>
                        <a:pt x="777" y="723"/>
                      </a:cubicBezTo>
                      <a:cubicBezTo>
                        <a:pt x="786" y="720"/>
                        <a:pt x="786" y="711"/>
                        <a:pt x="777" y="711"/>
                      </a:cubicBezTo>
                      <a:cubicBezTo>
                        <a:pt x="724" y="711"/>
                        <a:pt x="673" y="705"/>
                        <a:pt x="620" y="699"/>
                      </a:cubicBezTo>
                      <a:cubicBezTo>
                        <a:pt x="573" y="687"/>
                        <a:pt x="528" y="678"/>
                        <a:pt x="484" y="663"/>
                      </a:cubicBezTo>
                      <a:cubicBezTo>
                        <a:pt x="398" y="637"/>
                        <a:pt x="294" y="607"/>
                        <a:pt x="232" y="542"/>
                      </a:cubicBezTo>
                      <a:cubicBezTo>
                        <a:pt x="172" y="468"/>
                        <a:pt x="125" y="385"/>
                        <a:pt x="89" y="296"/>
                      </a:cubicBezTo>
                      <a:cubicBezTo>
                        <a:pt x="48" y="204"/>
                        <a:pt x="18" y="106"/>
                        <a:pt x="6" y="5"/>
                      </a:cubicBezTo>
                      <a:cubicBezTo>
                        <a:pt x="6" y="2"/>
                        <a:pt x="5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0" name="Google Shape;482;p41">
                  <a:extLst>
                    <a:ext uri="{FF2B5EF4-FFF2-40B4-BE49-F238E27FC236}">
                      <a16:creationId xmlns:a16="http://schemas.microsoft.com/office/drawing/2014/main" id="{AE2DC50F-1AF9-DC19-95BD-4B1BD5C4ABD6}"/>
                    </a:ext>
                  </a:extLst>
                </p:cNvPr>
                <p:cNvSpPr/>
                <p:nvPr/>
              </p:nvSpPr>
              <p:spPr>
                <a:xfrm flipH="1">
                  <a:off x="1230478" y="2714342"/>
                  <a:ext cx="784498" cy="1068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5838" extrusionOk="0">
                      <a:moveTo>
                        <a:pt x="4021" y="0"/>
                      </a:moveTo>
                      <a:cubicBezTo>
                        <a:pt x="4019" y="0"/>
                        <a:pt x="4017" y="4"/>
                        <a:pt x="4017" y="6"/>
                      </a:cubicBezTo>
                      <a:cubicBezTo>
                        <a:pt x="4047" y="80"/>
                        <a:pt x="4071" y="154"/>
                        <a:pt x="4098" y="228"/>
                      </a:cubicBezTo>
                      <a:cubicBezTo>
                        <a:pt x="4189" y="522"/>
                        <a:pt x="4237" y="827"/>
                        <a:pt x="4246" y="1135"/>
                      </a:cubicBezTo>
                      <a:cubicBezTo>
                        <a:pt x="4252" y="1423"/>
                        <a:pt x="4237" y="1740"/>
                        <a:pt x="4071" y="1986"/>
                      </a:cubicBezTo>
                      <a:cubicBezTo>
                        <a:pt x="3929" y="2197"/>
                        <a:pt x="3697" y="2333"/>
                        <a:pt x="3469" y="2434"/>
                      </a:cubicBezTo>
                      <a:cubicBezTo>
                        <a:pt x="3193" y="2547"/>
                        <a:pt x="2912" y="2633"/>
                        <a:pt x="2621" y="2686"/>
                      </a:cubicBezTo>
                      <a:cubicBezTo>
                        <a:pt x="2025" y="2805"/>
                        <a:pt x="1417" y="2819"/>
                        <a:pt x="813" y="2819"/>
                      </a:cubicBezTo>
                      <a:cubicBezTo>
                        <a:pt x="661" y="2819"/>
                        <a:pt x="507" y="2816"/>
                        <a:pt x="356" y="2816"/>
                      </a:cubicBezTo>
                      <a:cubicBezTo>
                        <a:pt x="331" y="2815"/>
                        <a:pt x="306" y="2815"/>
                        <a:pt x="282" y="2815"/>
                      </a:cubicBezTo>
                      <a:cubicBezTo>
                        <a:pt x="240" y="2815"/>
                        <a:pt x="198" y="2817"/>
                        <a:pt x="154" y="2822"/>
                      </a:cubicBezTo>
                      <a:cubicBezTo>
                        <a:pt x="101" y="2828"/>
                        <a:pt x="56" y="2873"/>
                        <a:pt x="45" y="2929"/>
                      </a:cubicBezTo>
                      <a:cubicBezTo>
                        <a:pt x="12" y="3080"/>
                        <a:pt x="0" y="3237"/>
                        <a:pt x="9" y="3392"/>
                      </a:cubicBezTo>
                      <a:cubicBezTo>
                        <a:pt x="15" y="3552"/>
                        <a:pt x="27" y="3715"/>
                        <a:pt x="39" y="3875"/>
                      </a:cubicBezTo>
                      <a:cubicBezTo>
                        <a:pt x="77" y="4527"/>
                        <a:pt x="139" y="5179"/>
                        <a:pt x="223" y="5829"/>
                      </a:cubicBezTo>
                      <a:cubicBezTo>
                        <a:pt x="223" y="5835"/>
                        <a:pt x="227" y="5838"/>
                        <a:pt x="231" y="5838"/>
                      </a:cubicBezTo>
                      <a:cubicBezTo>
                        <a:pt x="236" y="5838"/>
                        <a:pt x="240" y="5835"/>
                        <a:pt x="240" y="5829"/>
                      </a:cubicBezTo>
                      <a:cubicBezTo>
                        <a:pt x="231" y="5749"/>
                        <a:pt x="223" y="5669"/>
                        <a:pt x="217" y="5589"/>
                      </a:cubicBezTo>
                      <a:cubicBezTo>
                        <a:pt x="193" y="5259"/>
                        <a:pt x="157" y="4930"/>
                        <a:pt x="131" y="4604"/>
                      </a:cubicBezTo>
                      <a:cubicBezTo>
                        <a:pt x="104" y="4278"/>
                        <a:pt x="83" y="3952"/>
                        <a:pt x="62" y="3623"/>
                      </a:cubicBezTo>
                      <a:cubicBezTo>
                        <a:pt x="51" y="3463"/>
                        <a:pt x="48" y="3303"/>
                        <a:pt x="56" y="3143"/>
                      </a:cubicBezTo>
                      <a:cubicBezTo>
                        <a:pt x="59" y="3098"/>
                        <a:pt x="65" y="3057"/>
                        <a:pt x="71" y="3015"/>
                      </a:cubicBezTo>
                      <a:cubicBezTo>
                        <a:pt x="74" y="2977"/>
                        <a:pt x="83" y="2938"/>
                        <a:pt x="98" y="2902"/>
                      </a:cubicBezTo>
                      <a:cubicBezTo>
                        <a:pt x="122" y="2863"/>
                        <a:pt x="172" y="2856"/>
                        <a:pt x="219" y="2856"/>
                      </a:cubicBezTo>
                      <a:cubicBezTo>
                        <a:pt x="243" y="2856"/>
                        <a:pt x="266" y="2858"/>
                        <a:pt x="285" y="2858"/>
                      </a:cubicBezTo>
                      <a:cubicBezTo>
                        <a:pt x="506" y="2862"/>
                        <a:pt x="729" y="2865"/>
                        <a:pt x="951" y="2865"/>
                      </a:cubicBezTo>
                      <a:cubicBezTo>
                        <a:pt x="1033" y="2865"/>
                        <a:pt x="1114" y="2865"/>
                        <a:pt x="1195" y="2864"/>
                      </a:cubicBezTo>
                      <a:cubicBezTo>
                        <a:pt x="1797" y="2855"/>
                        <a:pt x="2405" y="2811"/>
                        <a:pt x="2989" y="2644"/>
                      </a:cubicBezTo>
                      <a:cubicBezTo>
                        <a:pt x="3469" y="2511"/>
                        <a:pt x="4068" y="2292"/>
                        <a:pt x="4225" y="1755"/>
                      </a:cubicBezTo>
                      <a:cubicBezTo>
                        <a:pt x="4261" y="1616"/>
                        <a:pt x="4281" y="1467"/>
                        <a:pt x="4281" y="1322"/>
                      </a:cubicBezTo>
                      <a:cubicBezTo>
                        <a:pt x="4284" y="1171"/>
                        <a:pt x="4278" y="1023"/>
                        <a:pt x="4261" y="874"/>
                      </a:cubicBezTo>
                      <a:cubicBezTo>
                        <a:pt x="4222" y="572"/>
                        <a:pt x="4145" y="279"/>
                        <a:pt x="4023" y="3"/>
                      </a:cubicBezTo>
                      <a:cubicBezTo>
                        <a:pt x="4023" y="1"/>
                        <a:pt x="4022" y="0"/>
                        <a:pt x="40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1" name="Google Shape;483;p41">
                  <a:extLst>
                    <a:ext uri="{FF2B5EF4-FFF2-40B4-BE49-F238E27FC236}">
                      <a16:creationId xmlns:a16="http://schemas.microsoft.com/office/drawing/2014/main" id="{261AA8DD-07C8-638B-9E40-11C115E437A5}"/>
                    </a:ext>
                  </a:extLst>
                </p:cNvPr>
                <p:cNvSpPr/>
                <p:nvPr/>
              </p:nvSpPr>
              <p:spPr>
                <a:xfrm flipH="1">
                  <a:off x="1253910" y="3153736"/>
                  <a:ext cx="484796" cy="12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71" extrusionOk="0">
                      <a:moveTo>
                        <a:pt x="2642" y="1"/>
                      </a:moveTo>
                      <a:cubicBezTo>
                        <a:pt x="2641" y="1"/>
                        <a:pt x="2640" y="1"/>
                        <a:pt x="2639" y="1"/>
                      </a:cubicBezTo>
                      <a:cubicBezTo>
                        <a:pt x="2500" y="117"/>
                        <a:pt x="2339" y="212"/>
                        <a:pt x="2168" y="277"/>
                      </a:cubicBezTo>
                      <a:cubicBezTo>
                        <a:pt x="1856" y="402"/>
                        <a:pt x="1521" y="464"/>
                        <a:pt x="1189" y="520"/>
                      </a:cubicBezTo>
                      <a:cubicBezTo>
                        <a:pt x="999" y="553"/>
                        <a:pt x="810" y="580"/>
                        <a:pt x="620" y="603"/>
                      </a:cubicBezTo>
                      <a:cubicBezTo>
                        <a:pt x="418" y="630"/>
                        <a:pt x="214" y="645"/>
                        <a:pt x="9" y="648"/>
                      </a:cubicBezTo>
                      <a:cubicBezTo>
                        <a:pt x="6" y="648"/>
                        <a:pt x="6" y="651"/>
                        <a:pt x="3" y="654"/>
                      </a:cubicBezTo>
                      <a:cubicBezTo>
                        <a:pt x="0" y="657"/>
                        <a:pt x="0" y="665"/>
                        <a:pt x="6" y="668"/>
                      </a:cubicBezTo>
                      <a:cubicBezTo>
                        <a:pt x="62" y="670"/>
                        <a:pt x="118" y="671"/>
                        <a:pt x="174" y="671"/>
                      </a:cubicBezTo>
                      <a:cubicBezTo>
                        <a:pt x="349" y="671"/>
                        <a:pt x="524" y="663"/>
                        <a:pt x="697" y="648"/>
                      </a:cubicBezTo>
                      <a:cubicBezTo>
                        <a:pt x="1068" y="615"/>
                        <a:pt x="1435" y="550"/>
                        <a:pt x="1797" y="455"/>
                      </a:cubicBezTo>
                      <a:cubicBezTo>
                        <a:pt x="2111" y="369"/>
                        <a:pt x="2411" y="236"/>
                        <a:pt x="2645" y="7"/>
                      </a:cubicBezTo>
                      <a:cubicBezTo>
                        <a:pt x="2647" y="5"/>
                        <a:pt x="2646" y="1"/>
                        <a:pt x="264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2" name="Google Shape;484;p41">
                  <a:extLst>
                    <a:ext uri="{FF2B5EF4-FFF2-40B4-BE49-F238E27FC236}">
                      <a16:creationId xmlns:a16="http://schemas.microsoft.com/office/drawing/2014/main" id="{ABED6332-6313-915E-8D0A-F26D256CAD3E}"/>
                    </a:ext>
                  </a:extLst>
                </p:cNvPr>
                <p:cNvSpPr/>
                <p:nvPr/>
              </p:nvSpPr>
              <p:spPr>
                <a:xfrm flipH="1">
                  <a:off x="1605060" y="2120610"/>
                  <a:ext cx="523426" cy="75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" h="4130" extrusionOk="0">
                      <a:moveTo>
                        <a:pt x="2653" y="0"/>
                      </a:moveTo>
                      <a:cubicBezTo>
                        <a:pt x="2543" y="0"/>
                        <a:pt x="2412" y="108"/>
                        <a:pt x="2337" y="290"/>
                      </a:cubicBezTo>
                      <a:cubicBezTo>
                        <a:pt x="2058" y="966"/>
                        <a:pt x="1679" y="1757"/>
                        <a:pt x="1495" y="2036"/>
                      </a:cubicBezTo>
                      <a:cubicBezTo>
                        <a:pt x="1370" y="2220"/>
                        <a:pt x="172" y="2884"/>
                        <a:pt x="104" y="3023"/>
                      </a:cubicBezTo>
                      <a:cubicBezTo>
                        <a:pt x="1" y="3244"/>
                        <a:pt x="103" y="4129"/>
                        <a:pt x="314" y="4129"/>
                      </a:cubicBezTo>
                      <a:cubicBezTo>
                        <a:pt x="321" y="4129"/>
                        <a:pt x="328" y="4128"/>
                        <a:pt x="336" y="4126"/>
                      </a:cubicBezTo>
                      <a:cubicBezTo>
                        <a:pt x="970" y="3951"/>
                        <a:pt x="2171" y="3175"/>
                        <a:pt x="2372" y="2780"/>
                      </a:cubicBezTo>
                      <a:cubicBezTo>
                        <a:pt x="2654" y="2226"/>
                        <a:pt x="2859" y="1084"/>
                        <a:pt x="2853" y="331"/>
                      </a:cubicBezTo>
                      <a:cubicBezTo>
                        <a:pt x="2850" y="101"/>
                        <a:pt x="2761" y="0"/>
                        <a:pt x="265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3" name="Google Shape;485;p41">
                  <a:extLst>
                    <a:ext uri="{FF2B5EF4-FFF2-40B4-BE49-F238E27FC236}">
                      <a16:creationId xmlns:a16="http://schemas.microsoft.com/office/drawing/2014/main" id="{27788CEE-95BC-FF27-B974-4B1C9219CB18}"/>
                    </a:ext>
                  </a:extLst>
                </p:cNvPr>
                <p:cNvSpPr/>
                <p:nvPr/>
              </p:nvSpPr>
              <p:spPr>
                <a:xfrm flipH="1">
                  <a:off x="2015893" y="2629575"/>
                  <a:ext cx="249355" cy="144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790" extrusionOk="0">
                      <a:moveTo>
                        <a:pt x="817" y="0"/>
                      </a:moveTo>
                      <a:cubicBezTo>
                        <a:pt x="786" y="0"/>
                        <a:pt x="757" y="1"/>
                        <a:pt x="733" y="3"/>
                      </a:cubicBezTo>
                      <a:cubicBezTo>
                        <a:pt x="576" y="18"/>
                        <a:pt x="0" y="294"/>
                        <a:pt x="54" y="421"/>
                      </a:cubicBezTo>
                      <a:cubicBezTo>
                        <a:pt x="82" y="488"/>
                        <a:pt x="159" y="512"/>
                        <a:pt x="253" y="512"/>
                      </a:cubicBezTo>
                      <a:cubicBezTo>
                        <a:pt x="387" y="512"/>
                        <a:pt x="554" y="463"/>
                        <a:pt x="656" y="421"/>
                      </a:cubicBezTo>
                      <a:cubicBezTo>
                        <a:pt x="656" y="421"/>
                        <a:pt x="808" y="789"/>
                        <a:pt x="1073" y="789"/>
                      </a:cubicBezTo>
                      <a:cubicBezTo>
                        <a:pt x="1077" y="789"/>
                        <a:pt x="1081" y="789"/>
                        <a:pt x="1085" y="789"/>
                      </a:cubicBezTo>
                      <a:cubicBezTo>
                        <a:pt x="1361" y="774"/>
                        <a:pt x="1246" y="30"/>
                        <a:pt x="1246" y="30"/>
                      </a:cubicBezTo>
                      <a:cubicBezTo>
                        <a:pt x="1246" y="30"/>
                        <a:pt x="992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4" name="Google Shape;486;p41">
                  <a:extLst>
                    <a:ext uri="{FF2B5EF4-FFF2-40B4-BE49-F238E27FC236}">
                      <a16:creationId xmlns:a16="http://schemas.microsoft.com/office/drawing/2014/main" id="{DF5E6B67-2712-F8BA-CBC6-A4E718B14127}"/>
                    </a:ext>
                  </a:extLst>
                </p:cNvPr>
                <p:cNvSpPr/>
                <p:nvPr/>
              </p:nvSpPr>
              <p:spPr>
                <a:xfrm flipH="1">
                  <a:off x="2028892" y="2668571"/>
                  <a:ext cx="321122" cy="247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" h="1352" extrusionOk="0">
                      <a:moveTo>
                        <a:pt x="1578" y="1"/>
                      </a:moveTo>
                      <a:cubicBezTo>
                        <a:pt x="1578" y="1"/>
                        <a:pt x="742" y="226"/>
                        <a:pt x="695" y="235"/>
                      </a:cubicBezTo>
                      <a:cubicBezTo>
                        <a:pt x="658" y="242"/>
                        <a:pt x="614" y="245"/>
                        <a:pt x="567" y="245"/>
                      </a:cubicBezTo>
                      <a:cubicBezTo>
                        <a:pt x="484" y="245"/>
                        <a:pt x="392" y="237"/>
                        <a:pt x="309" y="237"/>
                      </a:cubicBezTo>
                      <a:cubicBezTo>
                        <a:pt x="195" y="237"/>
                        <a:pt x="100" y="251"/>
                        <a:pt x="75" y="318"/>
                      </a:cubicBezTo>
                      <a:cubicBezTo>
                        <a:pt x="33" y="437"/>
                        <a:pt x="241" y="466"/>
                        <a:pt x="241" y="466"/>
                      </a:cubicBezTo>
                      <a:cubicBezTo>
                        <a:pt x="241" y="466"/>
                        <a:pt x="228" y="465"/>
                        <a:pt x="209" y="465"/>
                      </a:cubicBezTo>
                      <a:cubicBezTo>
                        <a:pt x="144" y="465"/>
                        <a:pt x="2" y="478"/>
                        <a:pt x="7" y="585"/>
                      </a:cubicBezTo>
                      <a:cubicBezTo>
                        <a:pt x="13" y="727"/>
                        <a:pt x="235" y="769"/>
                        <a:pt x="235" y="769"/>
                      </a:cubicBezTo>
                      <a:cubicBezTo>
                        <a:pt x="235" y="769"/>
                        <a:pt x="1" y="789"/>
                        <a:pt x="19" y="929"/>
                      </a:cubicBezTo>
                      <a:cubicBezTo>
                        <a:pt x="36" y="1065"/>
                        <a:pt x="256" y="1092"/>
                        <a:pt x="256" y="1092"/>
                      </a:cubicBezTo>
                      <a:cubicBezTo>
                        <a:pt x="256" y="1092"/>
                        <a:pt x="105" y="1113"/>
                        <a:pt x="134" y="1243"/>
                      </a:cubicBezTo>
                      <a:cubicBezTo>
                        <a:pt x="153" y="1328"/>
                        <a:pt x="368" y="1352"/>
                        <a:pt x="568" y="1352"/>
                      </a:cubicBezTo>
                      <a:cubicBezTo>
                        <a:pt x="683" y="1352"/>
                        <a:pt x="793" y="1344"/>
                        <a:pt x="858" y="1335"/>
                      </a:cubicBezTo>
                      <a:cubicBezTo>
                        <a:pt x="1036" y="1314"/>
                        <a:pt x="1629" y="1113"/>
                        <a:pt x="1753" y="1056"/>
                      </a:cubicBezTo>
                      <a:lnTo>
                        <a:pt x="1578" y="1"/>
                      </a:lnTo>
                      <a:close/>
                    </a:path>
                  </a:pathLst>
                </a:custGeom>
                <a:solidFill>
                  <a:srgbClr val="C95F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5" name="Google Shape;487;p41">
                  <a:extLst>
                    <a:ext uri="{FF2B5EF4-FFF2-40B4-BE49-F238E27FC236}">
                      <a16:creationId xmlns:a16="http://schemas.microsoft.com/office/drawing/2014/main" id="{BF9EBAE3-0138-1026-1B5A-30FB33FD72BC}"/>
                    </a:ext>
                  </a:extLst>
                </p:cNvPr>
                <p:cNvSpPr/>
                <p:nvPr/>
              </p:nvSpPr>
              <p:spPr>
                <a:xfrm flipH="1">
                  <a:off x="2185242" y="2747846"/>
                  <a:ext cx="127973" cy="2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114" extrusionOk="0">
                      <a:moveTo>
                        <a:pt x="689" y="1"/>
                      </a:moveTo>
                      <a:cubicBezTo>
                        <a:pt x="539" y="50"/>
                        <a:pt x="431" y="76"/>
                        <a:pt x="315" y="76"/>
                      </a:cubicBezTo>
                      <a:cubicBezTo>
                        <a:pt x="227" y="76"/>
                        <a:pt x="135" y="61"/>
                        <a:pt x="16" y="30"/>
                      </a:cubicBezTo>
                      <a:cubicBezTo>
                        <a:pt x="15" y="30"/>
                        <a:pt x="14" y="30"/>
                        <a:pt x="13" y="30"/>
                      </a:cubicBezTo>
                      <a:cubicBezTo>
                        <a:pt x="3" y="30"/>
                        <a:pt x="0" y="40"/>
                        <a:pt x="13" y="45"/>
                      </a:cubicBezTo>
                      <a:cubicBezTo>
                        <a:pt x="122" y="93"/>
                        <a:pt x="214" y="113"/>
                        <a:pt x="302" y="113"/>
                      </a:cubicBezTo>
                      <a:cubicBezTo>
                        <a:pt x="427" y="113"/>
                        <a:pt x="544" y="72"/>
                        <a:pt x="692" y="10"/>
                      </a:cubicBezTo>
                      <a:cubicBezTo>
                        <a:pt x="698" y="7"/>
                        <a:pt x="695" y="1"/>
                        <a:pt x="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6" name="Google Shape;488;p41">
                  <a:extLst>
                    <a:ext uri="{FF2B5EF4-FFF2-40B4-BE49-F238E27FC236}">
                      <a16:creationId xmlns:a16="http://schemas.microsoft.com/office/drawing/2014/main" id="{BE85B8BF-4ABC-4B2B-489F-CFEA83397776}"/>
                    </a:ext>
                  </a:extLst>
                </p:cNvPr>
                <p:cNvSpPr/>
                <p:nvPr/>
              </p:nvSpPr>
              <p:spPr>
                <a:xfrm flipH="1">
                  <a:off x="2177736" y="2800573"/>
                  <a:ext cx="135296" cy="1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102" extrusionOk="0">
                      <a:moveTo>
                        <a:pt x="733" y="0"/>
                      </a:moveTo>
                      <a:cubicBezTo>
                        <a:pt x="559" y="44"/>
                        <a:pt x="437" y="66"/>
                        <a:pt x="302" y="66"/>
                      </a:cubicBezTo>
                      <a:cubicBezTo>
                        <a:pt x="216" y="66"/>
                        <a:pt x="125" y="57"/>
                        <a:pt x="12" y="39"/>
                      </a:cubicBezTo>
                      <a:cubicBezTo>
                        <a:pt x="0" y="39"/>
                        <a:pt x="0" y="51"/>
                        <a:pt x="9" y="54"/>
                      </a:cubicBezTo>
                      <a:cubicBezTo>
                        <a:pt x="120" y="87"/>
                        <a:pt x="212" y="102"/>
                        <a:pt x="300" y="102"/>
                      </a:cubicBezTo>
                      <a:cubicBezTo>
                        <a:pt x="438" y="102"/>
                        <a:pt x="564" y="65"/>
                        <a:pt x="733" y="9"/>
                      </a:cubicBezTo>
                      <a:cubicBezTo>
                        <a:pt x="739" y="6"/>
                        <a:pt x="736" y="0"/>
                        <a:pt x="73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7" name="Google Shape;489;p41">
                  <a:extLst>
                    <a:ext uri="{FF2B5EF4-FFF2-40B4-BE49-F238E27FC236}">
                      <a16:creationId xmlns:a16="http://schemas.microsoft.com/office/drawing/2014/main" id="{5E720BA4-5BF1-5E3B-BC1B-D10F9E1EF87B}"/>
                    </a:ext>
                  </a:extLst>
                </p:cNvPr>
                <p:cNvSpPr/>
                <p:nvPr/>
              </p:nvSpPr>
              <p:spPr>
                <a:xfrm flipH="1">
                  <a:off x="2168032" y="2851469"/>
                  <a:ext cx="136028" cy="23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131" extrusionOk="0">
                      <a:moveTo>
                        <a:pt x="734" y="0"/>
                      </a:moveTo>
                      <a:cubicBezTo>
                        <a:pt x="733" y="0"/>
                        <a:pt x="732" y="1"/>
                        <a:pt x="731" y="1"/>
                      </a:cubicBezTo>
                      <a:cubicBezTo>
                        <a:pt x="542" y="72"/>
                        <a:pt x="406" y="99"/>
                        <a:pt x="242" y="99"/>
                      </a:cubicBezTo>
                      <a:cubicBezTo>
                        <a:pt x="175" y="99"/>
                        <a:pt x="102" y="95"/>
                        <a:pt x="20" y="87"/>
                      </a:cubicBezTo>
                      <a:cubicBezTo>
                        <a:pt x="17" y="87"/>
                        <a:pt x="14" y="86"/>
                        <a:pt x="12" y="86"/>
                      </a:cubicBezTo>
                      <a:cubicBezTo>
                        <a:pt x="0" y="86"/>
                        <a:pt x="4" y="93"/>
                        <a:pt x="20" y="96"/>
                      </a:cubicBezTo>
                      <a:cubicBezTo>
                        <a:pt x="112" y="118"/>
                        <a:pt x="197" y="130"/>
                        <a:pt x="280" y="130"/>
                      </a:cubicBezTo>
                      <a:cubicBezTo>
                        <a:pt x="427" y="130"/>
                        <a:pt x="569" y="93"/>
                        <a:pt x="737" y="10"/>
                      </a:cubicBezTo>
                      <a:cubicBezTo>
                        <a:pt x="742" y="7"/>
                        <a:pt x="739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8" name="Google Shape;490;p41">
                  <a:extLst>
                    <a:ext uri="{FF2B5EF4-FFF2-40B4-BE49-F238E27FC236}">
                      <a16:creationId xmlns:a16="http://schemas.microsoft.com/office/drawing/2014/main" id="{38BF09CC-8B3A-8F99-89A7-58A5637021F0}"/>
                    </a:ext>
                  </a:extLst>
                </p:cNvPr>
                <p:cNvSpPr/>
                <p:nvPr/>
              </p:nvSpPr>
              <p:spPr>
                <a:xfrm flipH="1">
                  <a:off x="2066972" y="2703174"/>
                  <a:ext cx="182531" cy="7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" h="405" extrusionOk="0">
                      <a:moveTo>
                        <a:pt x="565" y="1"/>
                      </a:moveTo>
                      <a:cubicBezTo>
                        <a:pt x="564" y="1"/>
                        <a:pt x="562" y="1"/>
                        <a:pt x="561" y="2"/>
                      </a:cubicBezTo>
                      <a:cubicBezTo>
                        <a:pt x="444" y="40"/>
                        <a:pt x="303" y="103"/>
                        <a:pt x="171" y="103"/>
                      </a:cubicBezTo>
                      <a:cubicBezTo>
                        <a:pt x="113" y="103"/>
                        <a:pt x="56" y="91"/>
                        <a:pt x="3" y="58"/>
                      </a:cubicBezTo>
                      <a:cubicBezTo>
                        <a:pt x="3" y="58"/>
                        <a:pt x="3" y="61"/>
                        <a:pt x="0" y="61"/>
                      </a:cubicBezTo>
                      <a:cubicBezTo>
                        <a:pt x="60" y="114"/>
                        <a:pt x="130" y="133"/>
                        <a:pt x="202" y="133"/>
                      </a:cubicBezTo>
                      <a:cubicBezTo>
                        <a:pt x="320" y="133"/>
                        <a:pt x="447" y="83"/>
                        <a:pt x="555" y="46"/>
                      </a:cubicBezTo>
                      <a:cubicBezTo>
                        <a:pt x="629" y="221"/>
                        <a:pt x="795" y="402"/>
                        <a:pt x="991" y="405"/>
                      </a:cubicBezTo>
                      <a:cubicBezTo>
                        <a:pt x="994" y="405"/>
                        <a:pt x="997" y="402"/>
                        <a:pt x="997" y="399"/>
                      </a:cubicBezTo>
                      <a:cubicBezTo>
                        <a:pt x="994" y="396"/>
                        <a:pt x="994" y="396"/>
                        <a:pt x="991" y="396"/>
                      </a:cubicBezTo>
                      <a:cubicBezTo>
                        <a:pt x="813" y="369"/>
                        <a:pt x="659" y="174"/>
                        <a:pt x="584" y="16"/>
                      </a:cubicBezTo>
                      <a:cubicBezTo>
                        <a:pt x="584" y="16"/>
                        <a:pt x="584" y="13"/>
                        <a:pt x="584" y="13"/>
                      </a:cubicBezTo>
                      <a:cubicBezTo>
                        <a:pt x="580" y="6"/>
                        <a:pt x="573" y="1"/>
                        <a:pt x="565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09" name="Google Shape;491;p41">
                  <a:extLst>
                    <a:ext uri="{FF2B5EF4-FFF2-40B4-BE49-F238E27FC236}">
                      <a16:creationId xmlns:a16="http://schemas.microsoft.com/office/drawing/2014/main" id="{1CA72120-EE59-E483-9373-CE14AD3DBB63}"/>
                    </a:ext>
                  </a:extLst>
                </p:cNvPr>
                <p:cNvSpPr/>
                <p:nvPr/>
              </p:nvSpPr>
              <p:spPr>
                <a:xfrm flipH="1">
                  <a:off x="1594256" y="2094795"/>
                  <a:ext cx="198276" cy="34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1902" extrusionOk="0">
                      <a:moveTo>
                        <a:pt x="847" y="1"/>
                      </a:moveTo>
                      <a:cubicBezTo>
                        <a:pt x="753" y="1"/>
                        <a:pt x="632" y="124"/>
                        <a:pt x="499" y="309"/>
                      </a:cubicBezTo>
                      <a:cubicBezTo>
                        <a:pt x="259" y="647"/>
                        <a:pt x="1" y="1273"/>
                        <a:pt x="1" y="1273"/>
                      </a:cubicBezTo>
                      <a:lnTo>
                        <a:pt x="955" y="1901"/>
                      </a:lnTo>
                      <a:cubicBezTo>
                        <a:pt x="955" y="1901"/>
                        <a:pt x="1083" y="647"/>
                        <a:pt x="1015" y="271"/>
                      </a:cubicBezTo>
                      <a:cubicBezTo>
                        <a:pt x="982" y="80"/>
                        <a:pt x="923" y="1"/>
                        <a:pt x="847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0" name="Google Shape;492;p41">
                  <a:extLst>
                    <a:ext uri="{FF2B5EF4-FFF2-40B4-BE49-F238E27FC236}">
                      <a16:creationId xmlns:a16="http://schemas.microsoft.com/office/drawing/2014/main" id="{37B6FC5E-8BC4-5A2B-7C95-3EF7DBD30504}"/>
                    </a:ext>
                  </a:extLst>
                </p:cNvPr>
                <p:cNvSpPr/>
                <p:nvPr/>
              </p:nvSpPr>
              <p:spPr>
                <a:xfrm flipH="1">
                  <a:off x="1594256" y="2094795"/>
                  <a:ext cx="198276" cy="34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1902" extrusionOk="0">
                      <a:moveTo>
                        <a:pt x="847" y="1"/>
                      </a:moveTo>
                      <a:cubicBezTo>
                        <a:pt x="753" y="1"/>
                        <a:pt x="632" y="124"/>
                        <a:pt x="499" y="309"/>
                      </a:cubicBezTo>
                      <a:cubicBezTo>
                        <a:pt x="259" y="647"/>
                        <a:pt x="1" y="1273"/>
                        <a:pt x="1" y="1273"/>
                      </a:cubicBezTo>
                      <a:lnTo>
                        <a:pt x="955" y="1901"/>
                      </a:lnTo>
                      <a:cubicBezTo>
                        <a:pt x="955" y="1901"/>
                        <a:pt x="1083" y="647"/>
                        <a:pt x="1015" y="271"/>
                      </a:cubicBezTo>
                      <a:cubicBezTo>
                        <a:pt x="982" y="80"/>
                        <a:pt x="923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1" name="Google Shape;493;p41">
                  <a:extLst>
                    <a:ext uri="{FF2B5EF4-FFF2-40B4-BE49-F238E27FC236}">
                      <a16:creationId xmlns:a16="http://schemas.microsoft.com/office/drawing/2014/main" id="{EE207A8E-364B-7CF6-01DE-4D14C8C35233}"/>
                    </a:ext>
                  </a:extLst>
                </p:cNvPr>
                <p:cNvSpPr/>
                <p:nvPr/>
              </p:nvSpPr>
              <p:spPr>
                <a:xfrm flipH="1">
                  <a:off x="1626478" y="2299846"/>
                  <a:ext cx="139873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92" extrusionOk="0">
                      <a:moveTo>
                        <a:pt x="3" y="1"/>
                      </a:moveTo>
                      <a:cubicBezTo>
                        <a:pt x="2" y="1"/>
                        <a:pt x="0" y="5"/>
                        <a:pt x="0" y="8"/>
                      </a:cubicBezTo>
                      <a:cubicBezTo>
                        <a:pt x="113" y="103"/>
                        <a:pt x="501" y="343"/>
                        <a:pt x="563" y="381"/>
                      </a:cubicBezTo>
                      <a:cubicBezTo>
                        <a:pt x="626" y="417"/>
                        <a:pt x="691" y="452"/>
                        <a:pt x="753" y="491"/>
                      </a:cubicBezTo>
                      <a:cubicBezTo>
                        <a:pt x="754" y="491"/>
                        <a:pt x="755" y="492"/>
                        <a:pt x="756" y="492"/>
                      </a:cubicBezTo>
                      <a:cubicBezTo>
                        <a:pt x="761" y="492"/>
                        <a:pt x="764" y="487"/>
                        <a:pt x="759" y="485"/>
                      </a:cubicBezTo>
                      <a:cubicBezTo>
                        <a:pt x="726" y="464"/>
                        <a:pt x="602" y="375"/>
                        <a:pt x="569" y="355"/>
                      </a:cubicBezTo>
                      <a:cubicBezTo>
                        <a:pt x="507" y="313"/>
                        <a:pt x="136" y="64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2" name="Google Shape;494;p41">
                  <a:extLst>
                    <a:ext uri="{FF2B5EF4-FFF2-40B4-BE49-F238E27FC236}">
                      <a16:creationId xmlns:a16="http://schemas.microsoft.com/office/drawing/2014/main" id="{AA87A467-CE9C-84EB-EEFA-1EA6BDF461E5}"/>
                    </a:ext>
                  </a:extLst>
                </p:cNvPr>
                <p:cNvSpPr/>
                <p:nvPr/>
              </p:nvSpPr>
              <p:spPr>
                <a:xfrm flipH="1">
                  <a:off x="1597368" y="2236500"/>
                  <a:ext cx="36616" cy="21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152" extrusionOk="0">
                      <a:moveTo>
                        <a:pt x="169" y="32"/>
                      </a:moveTo>
                      <a:lnTo>
                        <a:pt x="196" y="158"/>
                      </a:lnTo>
                      <a:cubicBezTo>
                        <a:pt x="190" y="214"/>
                        <a:pt x="181" y="271"/>
                        <a:pt x="166" y="324"/>
                      </a:cubicBezTo>
                      <a:cubicBezTo>
                        <a:pt x="169" y="227"/>
                        <a:pt x="169" y="129"/>
                        <a:pt x="169" y="32"/>
                      </a:cubicBezTo>
                      <a:close/>
                      <a:moveTo>
                        <a:pt x="166" y="0"/>
                      </a:moveTo>
                      <a:cubicBezTo>
                        <a:pt x="165" y="0"/>
                        <a:pt x="164" y="1"/>
                        <a:pt x="164" y="4"/>
                      </a:cubicBezTo>
                      <a:cubicBezTo>
                        <a:pt x="146" y="191"/>
                        <a:pt x="134" y="383"/>
                        <a:pt x="125" y="567"/>
                      </a:cubicBezTo>
                      <a:cubicBezTo>
                        <a:pt x="113" y="751"/>
                        <a:pt x="101" y="935"/>
                        <a:pt x="95" y="1119"/>
                      </a:cubicBezTo>
                      <a:cubicBezTo>
                        <a:pt x="66" y="1101"/>
                        <a:pt x="39" y="1086"/>
                        <a:pt x="9" y="1071"/>
                      </a:cubicBezTo>
                      <a:cubicBezTo>
                        <a:pt x="9" y="1071"/>
                        <a:pt x="8" y="1071"/>
                        <a:pt x="7" y="1071"/>
                      </a:cubicBezTo>
                      <a:cubicBezTo>
                        <a:pt x="3" y="1071"/>
                        <a:pt x="1" y="1077"/>
                        <a:pt x="3" y="1077"/>
                      </a:cubicBezTo>
                      <a:cubicBezTo>
                        <a:pt x="36" y="1104"/>
                        <a:pt x="69" y="1127"/>
                        <a:pt x="101" y="1151"/>
                      </a:cubicBezTo>
                      <a:lnTo>
                        <a:pt x="104" y="1151"/>
                      </a:lnTo>
                      <a:cubicBezTo>
                        <a:pt x="106" y="1152"/>
                        <a:pt x="107" y="1152"/>
                        <a:pt x="109" y="1152"/>
                      </a:cubicBezTo>
                      <a:cubicBezTo>
                        <a:pt x="115" y="1152"/>
                        <a:pt x="119" y="1147"/>
                        <a:pt x="119" y="1142"/>
                      </a:cubicBezTo>
                      <a:cubicBezTo>
                        <a:pt x="140" y="953"/>
                        <a:pt x="149" y="763"/>
                        <a:pt x="158" y="573"/>
                      </a:cubicBezTo>
                      <a:cubicBezTo>
                        <a:pt x="161" y="499"/>
                        <a:pt x="166" y="425"/>
                        <a:pt x="166" y="351"/>
                      </a:cubicBezTo>
                      <a:cubicBezTo>
                        <a:pt x="184" y="288"/>
                        <a:pt x="196" y="223"/>
                        <a:pt x="199" y="158"/>
                      </a:cubicBezTo>
                      <a:lnTo>
                        <a:pt x="169" y="29"/>
                      </a:lnTo>
                      <a:lnTo>
                        <a:pt x="169" y="29"/>
                      </a:lnTo>
                      <a:cubicBezTo>
                        <a:pt x="169" y="21"/>
                        <a:pt x="169" y="12"/>
                        <a:pt x="169" y="4"/>
                      </a:cubicBezTo>
                      <a:cubicBezTo>
                        <a:pt x="169" y="2"/>
                        <a:pt x="167" y="0"/>
                        <a:pt x="16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3" name="Google Shape;495;p41">
                  <a:extLst>
                    <a:ext uri="{FF2B5EF4-FFF2-40B4-BE49-F238E27FC236}">
                      <a16:creationId xmlns:a16="http://schemas.microsoft.com/office/drawing/2014/main" id="{928BABB7-0958-E38E-7B3B-5857FE9A8B76}"/>
                    </a:ext>
                  </a:extLst>
                </p:cNvPr>
                <p:cNvSpPr/>
                <p:nvPr/>
              </p:nvSpPr>
              <p:spPr>
                <a:xfrm flipH="1">
                  <a:off x="1176834" y="2066052"/>
                  <a:ext cx="591898" cy="767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3" h="4192" extrusionOk="0">
                      <a:moveTo>
                        <a:pt x="3233" y="3760"/>
                      </a:moveTo>
                      <a:lnTo>
                        <a:pt x="3233" y="3760"/>
                      </a:lnTo>
                      <a:lnTo>
                        <a:pt x="3233" y="3760"/>
                      </a:lnTo>
                      <a:cubicBezTo>
                        <a:pt x="3233" y="3761"/>
                        <a:pt x="3233" y="3761"/>
                        <a:pt x="3233" y="3761"/>
                      </a:cubicBezTo>
                      <a:cubicBezTo>
                        <a:pt x="3233" y="3761"/>
                        <a:pt x="3233" y="3761"/>
                        <a:pt x="3233" y="3760"/>
                      </a:cubicBezTo>
                      <a:close/>
                      <a:moveTo>
                        <a:pt x="1076" y="0"/>
                      </a:moveTo>
                      <a:cubicBezTo>
                        <a:pt x="853" y="0"/>
                        <a:pt x="614" y="107"/>
                        <a:pt x="585" y="182"/>
                      </a:cubicBezTo>
                      <a:cubicBezTo>
                        <a:pt x="1" y="1713"/>
                        <a:pt x="151" y="4132"/>
                        <a:pt x="150" y="4190"/>
                      </a:cubicBezTo>
                      <a:lnTo>
                        <a:pt x="150" y="4190"/>
                      </a:lnTo>
                      <a:lnTo>
                        <a:pt x="3233" y="3760"/>
                      </a:lnTo>
                      <a:lnTo>
                        <a:pt x="3233" y="3760"/>
                      </a:lnTo>
                      <a:cubicBezTo>
                        <a:pt x="3216" y="3721"/>
                        <a:pt x="2380" y="792"/>
                        <a:pt x="1335" y="69"/>
                      </a:cubicBezTo>
                      <a:cubicBezTo>
                        <a:pt x="1264" y="19"/>
                        <a:pt x="1171" y="0"/>
                        <a:pt x="1076" y="0"/>
                      </a:cubicBezTo>
                      <a:close/>
                      <a:moveTo>
                        <a:pt x="150" y="4190"/>
                      </a:moveTo>
                      <a:lnTo>
                        <a:pt x="149" y="4190"/>
                      </a:lnTo>
                      <a:cubicBezTo>
                        <a:pt x="150" y="4191"/>
                        <a:pt x="150" y="4191"/>
                        <a:pt x="150" y="4191"/>
                      </a:cubicBezTo>
                      <a:cubicBezTo>
                        <a:pt x="150" y="4191"/>
                        <a:pt x="150" y="4191"/>
                        <a:pt x="150" y="419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4" name="Google Shape;496;p41">
                  <a:extLst>
                    <a:ext uri="{FF2B5EF4-FFF2-40B4-BE49-F238E27FC236}">
                      <a16:creationId xmlns:a16="http://schemas.microsoft.com/office/drawing/2014/main" id="{E9A53C16-08A2-609D-C116-10DD513D9F61}"/>
                    </a:ext>
                  </a:extLst>
                </p:cNvPr>
                <p:cNvSpPr/>
                <p:nvPr/>
              </p:nvSpPr>
              <p:spPr>
                <a:xfrm flipH="1">
                  <a:off x="1181044" y="2086191"/>
                  <a:ext cx="562605" cy="735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4015" extrusionOk="0">
                      <a:moveTo>
                        <a:pt x="1258" y="1"/>
                      </a:moveTo>
                      <a:lnTo>
                        <a:pt x="430" y="122"/>
                      </a:lnTo>
                      <a:cubicBezTo>
                        <a:pt x="428" y="128"/>
                        <a:pt x="425" y="131"/>
                        <a:pt x="425" y="137"/>
                      </a:cubicBezTo>
                      <a:lnTo>
                        <a:pt x="1272" y="12"/>
                      </a:lnTo>
                      <a:cubicBezTo>
                        <a:pt x="1267" y="9"/>
                        <a:pt x="1264" y="4"/>
                        <a:pt x="1258" y="1"/>
                      </a:cubicBezTo>
                      <a:close/>
                      <a:moveTo>
                        <a:pt x="1507" y="238"/>
                      </a:moveTo>
                      <a:lnTo>
                        <a:pt x="336" y="413"/>
                      </a:lnTo>
                      <a:cubicBezTo>
                        <a:pt x="333" y="416"/>
                        <a:pt x="333" y="422"/>
                        <a:pt x="330" y="425"/>
                      </a:cubicBezTo>
                      <a:lnTo>
                        <a:pt x="1516" y="253"/>
                      </a:lnTo>
                      <a:lnTo>
                        <a:pt x="1507" y="238"/>
                      </a:lnTo>
                      <a:close/>
                      <a:moveTo>
                        <a:pt x="1702" y="481"/>
                      </a:moveTo>
                      <a:lnTo>
                        <a:pt x="259" y="694"/>
                      </a:lnTo>
                      <a:cubicBezTo>
                        <a:pt x="259" y="700"/>
                        <a:pt x="259" y="703"/>
                        <a:pt x="256" y="709"/>
                      </a:cubicBezTo>
                      <a:lnTo>
                        <a:pt x="1711" y="496"/>
                      </a:lnTo>
                      <a:lnTo>
                        <a:pt x="1702" y="481"/>
                      </a:lnTo>
                      <a:close/>
                      <a:moveTo>
                        <a:pt x="1868" y="730"/>
                      </a:moveTo>
                      <a:lnTo>
                        <a:pt x="196" y="976"/>
                      </a:lnTo>
                      <a:lnTo>
                        <a:pt x="193" y="991"/>
                      </a:lnTo>
                      <a:lnTo>
                        <a:pt x="1877" y="742"/>
                      </a:lnTo>
                      <a:lnTo>
                        <a:pt x="1868" y="730"/>
                      </a:lnTo>
                      <a:close/>
                      <a:moveTo>
                        <a:pt x="2017" y="979"/>
                      </a:moveTo>
                      <a:lnTo>
                        <a:pt x="146" y="1255"/>
                      </a:lnTo>
                      <a:cubicBezTo>
                        <a:pt x="146" y="1261"/>
                        <a:pt x="146" y="1264"/>
                        <a:pt x="143" y="1270"/>
                      </a:cubicBezTo>
                      <a:lnTo>
                        <a:pt x="2023" y="994"/>
                      </a:lnTo>
                      <a:lnTo>
                        <a:pt x="2017" y="979"/>
                      </a:lnTo>
                      <a:close/>
                      <a:moveTo>
                        <a:pt x="2153" y="1234"/>
                      </a:moveTo>
                      <a:lnTo>
                        <a:pt x="107" y="1533"/>
                      </a:lnTo>
                      <a:lnTo>
                        <a:pt x="107" y="1548"/>
                      </a:lnTo>
                      <a:lnTo>
                        <a:pt x="2162" y="1246"/>
                      </a:lnTo>
                      <a:cubicBezTo>
                        <a:pt x="2159" y="1243"/>
                        <a:pt x="2156" y="1237"/>
                        <a:pt x="2153" y="1234"/>
                      </a:cubicBezTo>
                      <a:close/>
                      <a:moveTo>
                        <a:pt x="2281" y="1486"/>
                      </a:moveTo>
                      <a:lnTo>
                        <a:pt x="75" y="1812"/>
                      </a:lnTo>
                      <a:lnTo>
                        <a:pt x="75" y="1824"/>
                      </a:lnTo>
                      <a:lnTo>
                        <a:pt x="2286" y="1501"/>
                      </a:lnTo>
                      <a:lnTo>
                        <a:pt x="2281" y="1486"/>
                      </a:lnTo>
                      <a:close/>
                      <a:moveTo>
                        <a:pt x="2506" y="1999"/>
                      </a:moveTo>
                      <a:cubicBezTo>
                        <a:pt x="2506" y="1999"/>
                        <a:pt x="2506" y="1999"/>
                        <a:pt x="2506" y="1999"/>
                      </a:cubicBezTo>
                      <a:lnTo>
                        <a:pt x="2506" y="1999"/>
                      </a:lnTo>
                      <a:lnTo>
                        <a:pt x="2509" y="1999"/>
                      </a:lnTo>
                      <a:close/>
                      <a:moveTo>
                        <a:pt x="2396" y="1741"/>
                      </a:moveTo>
                      <a:lnTo>
                        <a:pt x="48" y="2088"/>
                      </a:lnTo>
                      <a:lnTo>
                        <a:pt x="48" y="2103"/>
                      </a:lnTo>
                      <a:lnTo>
                        <a:pt x="2399" y="1756"/>
                      </a:lnTo>
                      <a:cubicBezTo>
                        <a:pt x="2399" y="1750"/>
                        <a:pt x="2396" y="1747"/>
                        <a:pt x="2396" y="1741"/>
                      </a:cubicBezTo>
                      <a:close/>
                      <a:moveTo>
                        <a:pt x="2506" y="1999"/>
                      </a:moveTo>
                      <a:lnTo>
                        <a:pt x="27" y="2364"/>
                      </a:lnTo>
                      <a:lnTo>
                        <a:pt x="27" y="2378"/>
                      </a:lnTo>
                      <a:lnTo>
                        <a:pt x="2515" y="2011"/>
                      </a:lnTo>
                      <a:cubicBezTo>
                        <a:pt x="2512" y="2008"/>
                        <a:pt x="2509" y="2002"/>
                        <a:pt x="2506" y="1999"/>
                      </a:cubicBezTo>
                      <a:close/>
                      <a:moveTo>
                        <a:pt x="2613" y="2254"/>
                      </a:moveTo>
                      <a:lnTo>
                        <a:pt x="15" y="2636"/>
                      </a:lnTo>
                      <a:lnTo>
                        <a:pt x="15" y="2651"/>
                      </a:lnTo>
                      <a:lnTo>
                        <a:pt x="2619" y="2269"/>
                      </a:lnTo>
                      <a:cubicBezTo>
                        <a:pt x="2616" y="2263"/>
                        <a:pt x="2613" y="2260"/>
                        <a:pt x="2613" y="2254"/>
                      </a:cubicBezTo>
                      <a:close/>
                      <a:moveTo>
                        <a:pt x="2805" y="2773"/>
                      </a:moveTo>
                      <a:cubicBezTo>
                        <a:pt x="2805" y="2773"/>
                        <a:pt x="2805" y="2773"/>
                        <a:pt x="2805" y="2773"/>
                      </a:cubicBezTo>
                      <a:lnTo>
                        <a:pt x="2805" y="2773"/>
                      </a:lnTo>
                      <a:lnTo>
                        <a:pt x="2808" y="2773"/>
                      </a:lnTo>
                      <a:close/>
                      <a:moveTo>
                        <a:pt x="2713" y="2515"/>
                      </a:moveTo>
                      <a:lnTo>
                        <a:pt x="4" y="2912"/>
                      </a:lnTo>
                      <a:cubicBezTo>
                        <a:pt x="4" y="2918"/>
                        <a:pt x="4" y="2921"/>
                        <a:pt x="4" y="2927"/>
                      </a:cubicBezTo>
                      <a:lnTo>
                        <a:pt x="2716" y="2527"/>
                      </a:lnTo>
                      <a:lnTo>
                        <a:pt x="2713" y="2515"/>
                      </a:lnTo>
                      <a:close/>
                      <a:moveTo>
                        <a:pt x="2805" y="2773"/>
                      </a:moveTo>
                      <a:lnTo>
                        <a:pt x="1" y="3188"/>
                      </a:lnTo>
                      <a:cubicBezTo>
                        <a:pt x="1" y="3191"/>
                        <a:pt x="1" y="3197"/>
                        <a:pt x="1" y="3200"/>
                      </a:cubicBezTo>
                      <a:lnTo>
                        <a:pt x="2811" y="2788"/>
                      </a:lnTo>
                      <a:cubicBezTo>
                        <a:pt x="2808" y="2782"/>
                        <a:pt x="2808" y="2779"/>
                        <a:pt x="2805" y="2773"/>
                      </a:cubicBezTo>
                      <a:close/>
                      <a:moveTo>
                        <a:pt x="2900" y="3034"/>
                      </a:moveTo>
                      <a:lnTo>
                        <a:pt x="1" y="3461"/>
                      </a:lnTo>
                      <a:lnTo>
                        <a:pt x="1" y="3472"/>
                      </a:lnTo>
                      <a:lnTo>
                        <a:pt x="2903" y="3045"/>
                      </a:lnTo>
                      <a:lnTo>
                        <a:pt x="2900" y="3034"/>
                      </a:lnTo>
                      <a:close/>
                      <a:moveTo>
                        <a:pt x="3066" y="3552"/>
                      </a:moveTo>
                      <a:cubicBezTo>
                        <a:pt x="3066" y="3553"/>
                        <a:pt x="3066" y="3553"/>
                        <a:pt x="3066" y="3553"/>
                      </a:cubicBezTo>
                      <a:lnTo>
                        <a:pt x="3066" y="3553"/>
                      </a:lnTo>
                      <a:lnTo>
                        <a:pt x="3069" y="3552"/>
                      </a:lnTo>
                      <a:close/>
                      <a:moveTo>
                        <a:pt x="2986" y="3292"/>
                      </a:moveTo>
                      <a:lnTo>
                        <a:pt x="4" y="3730"/>
                      </a:lnTo>
                      <a:lnTo>
                        <a:pt x="4" y="3745"/>
                      </a:lnTo>
                      <a:lnTo>
                        <a:pt x="2989" y="3306"/>
                      </a:lnTo>
                      <a:lnTo>
                        <a:pt x="2986" y="3292"/>
                      </a:lnTo>
                      <a:close/>
                      <a:moveTo>
                        <a:pt x="3066" y="3553"/>
                      </a:moveTo>
                      <a:lnTo>
                        <a:pt x="12" y="4003"/>
                      </a:lnTo>
                      <a:lnTo>
                        <a:pt x="12" y="4015"/>
                      </a:lnTo>
                      <a:lnTo>
                        <a:pt x="3072" y="3564"/>
                      </a:lnTo>
                      <a:cubicBezTo>
                        <a:pt x="3069" y="3561"/>
                        <a:pt x="3066" y="3556"/>
                        <a:pt x="3066" y="355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5" name="Google Shape;497;p41">
                  <a:extLst>
                    <a:ext uri="{FF2B5EF4-FFF2-40B4-BE49-F238E27FC236}">
                      <a16:creationId xmlns:a16="http://schemas.microsoft.com/office/drawing/2014/main" id="{A3F9BC1E-FCF0-2335-1523-6835242102B9}"/>
                    </a:ext>
                  </a:extLst>
                </p:cNvPr>
                <p:cNvSpPr/>
                <p:nvPr/>
              </p:nvSpPr>
              <p:spPr>
                <a:xfrm flipH="1">
                  <a:off x="1505644" y="2265244"/>
                  <a:ext cx="105637" cy="129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710" extrusionOk="0">
                      <a:moveTo>
                        <a:pt x="484" y="1"/>
                      </a:moveTo>
                      <a:lnTo>
                        <a:pt x="1" y="72"/>
                      </a:lnTo>
                      <a:cubicBezTo>
                        <a:pt x="1" y="72"/>
                        <a:pt x="54" y="609"/>
                        <a:pt x="63" y="624"/>
                      </a:cubicBezTo>
                      <a:cubicBezTo>
                        <a:pt x="72" y="638"/>
                        <a:pt x="300" y="701"/>
                        <a:pt x="321" y="710"/>
                      </a:cubicBezTo>
                      <a:cubicBezTo>
                        <a:pt x="322" y="710"/>
                        <a:pt x="322" y="710"/>
                        <a:pt x="323" y="710"/>
                      </a:cubicBezTo>
                      <a:cubicBezTo>
                        <a:pt x="353" y="710"/>
                        <a:pt x="576" y="528"/>
                        <a:pt x="576" y="514"/>
                      </a:cubicBezTo>
                      <a:cubicBezTo>
                        <a:pt x="576" y="499"/>
                        <a:pt x="484" y="1"/>
                        <a:pt x="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6" name="Google Shape;498;p41">
                  <a:extLst>
                    <a:ext uri="{FF2B5EF4-FFF2-40B4-BE49-F238E27FC236}">
                      <a16:creationId xmlns:a16="http://schemas.microsoft.com/office/drawing/2014/main" id="{E7188CA5-37C8-90EB-7BD3-96F84B57A172}"/>
                    </a:ext>
                  </a:extLst>
                </p:cNvPr>
                <p:cNvSpPr/>
                <p:nvPr/>
              </p:nvSpPr>
              <p:spPr>
                <a:xfrm flipH="1">
                  <a:off x="1741822" y="2435692"/>
                  <a:ext cx="549423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3000" y="3324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7" name="Google Shape;499;p41">
                  <a:extLst>
                    <a:ext uri="{FF2B5EF4-FFF2-40B4-BE49-F238E27FC236}">
                      <a16:creationId xmlns:a16="http://schemas.microsoft.com/office/drawing/2014/main" id="{961BF9AC-B985-0ABA-E853-7AFC69DE7EBB}"/>
                    </a:ext>
                  </a:extLst>
                </p:cNvPr>
                <p:cNvSpPr/>
                <p:nvPr/>
              </p:nvSpPr>
              <p:spPr>
                <a:xfrm flipH="1">
                  <a:off x="1741822" y="2435692"/>
                  <a:ext cx="549423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1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3000" y="3324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8" name="Google Shape;500;p41">
                  <a:extLst>
                    <a:ext uri="{FF2B5EF4-FFF2-40B4-BE49-F238E27FC236}">
                      <a16:creationId xmlns:a16="http://schemas.microsoft.com/office/drawing/2014/main" id="{12329CF4-A40B-220E-2BC9-DB33A1CBF15D}"/>
                    </a:ext>
                  </a:extLst>
                </p:cNvPr>
                <p:cNvSpPr/>
                <p:nvPr/>
              </p:nvSpPr>
              <p:spPr>
                <a:xfrm flipH="1">
                  <a:off x="2291613" y="2435692"/>
                  <a:ext cx="283591" cy="608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3325" extrusionOk="0">
                      <a:moveTo>
                        <a:pt x="0" y="1"/>
                      </a:moveTo>
                      <a:lnTo>
                        <a:pt x="0" y="3324"/>
                      </a:lnTo>
                      <a:lnTo>
                        <a:pt x="1548" y="3324"/>
                      </a:lnTo>
                      <a:lnTo>
                        <a:pt x="15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19" name="Google Shape;501;p41">
                  <a:extLst>
                    <a:ext uri="{FF2B5EF4-FFF2-40B4-BE49-F238E27FC236}">
                      <a16:creationId xmlns:a16="http://schemas.microsoft.com/office/drawing/2014/main" id="{62142452-3FF2-734F-47EB-33C6EEFC9B15}"/>
                    </a:ext>
                  </a:extLst>
                </p:cNvPr>
                <p:cNvSpPr/>
                <p:nvPr/>
              </p:nvSpPr>
              <p:spPr>
                <a:xfrm flipH="1">
                  <a:off x="1958954" y="2435692"/>
                  <a:ext cx="104356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10" y="721"/>
                      </a:lnTo>
                      <a:lnTo>
                        <a:pt x="140" y="665"/>
                      </a:lnTo>
                      <a:lnTo>
                        <a:pt x="178" y="721"/>
                      </a:lnTo>
                      <a:lnTo>
                        <a:pt x="229" y="606"/>
                      </a:lnTo>
                      <a:lnTo>
                        <a:pt x="279" y="721"/>
                      </a:lnTo>
                      <a:lnTo>
                        <a:pt x="484" y="721"/>
                      </a:lnTo>
                      <a:lnTo>
                        <a:pt x="504" y="644"/>
                      </a:lnTo>
                      <a:lnTo>
                        <a:pt x="528" y="721"/>
                      </a:lnTo>
                      <a:lnTo>
                        <a:pt x="570" y="721"/>
                      </a:lnTo>
                      <a:lnTo>
                        <a:pt x="5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0" name="Google Shape;502;p41">
                  <a:extLst>
                    <a:ext uri="{FF2B5EF4-FFF2-40B4-BE49-F238E27FC236}">
                      <a16:creationId xmlns:a16="http://schemas.microsoft.com/office/drawing/2014/main" id="{1976D64F-B1A9-47A5-58BB-61C05AC7B337}"/>
                    </a:ext>
                  </a:extLst>
                </p:cNvPr>
                <p:cNvSpPr/>
                <p:nvPr/>
              </p:nvSpPr>
              <p:spPr>
                <a:xfrm flipH="1">
                  <a:off x="1650648" y="2435692"/>
                  <a:ext cx="640597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722" extrusionOk="0">
                      <a:moveTo>
                        <a:pt x="0" y="1"/>
                      </a:moveTo>
                      <a:lnTo>
                        <a:pt x="498" y="721"/>
                      </a:lnTo>
                      <a:lnTo>
                        <a:pt x="3499" y="721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1" name="Google Shape;503;p41">
                  <a:extLst>
                    <a:ext uri="{FF2B5EF4-FFF2-40B4-BE49-F238E27FC236}">
                      <a16:creationId xmlns:a16="http://schemas.microsoft.com/office/drawing/2014/main" id="{FA798FB8-8F16-E4FA-A747-F7D92628C90B}"/>
                    </a:ext>
                  </a:extLst>
                </p:cNvPr>
                <p:cNvSpPr/>
                <p:nvPr/>
              </p:nvSpPr>
              <p:spPr>
                <a:xfrm flipH="1">
                  <a:off x="1650648" y="2435692"/>
                  <a:ext cx="640597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9" h="722" extrusionOk="0">
                      <a:moveTo>
                        <a:pt x="0" y="1"/>
                      </a:moveTo>
                      <a:lnTo>
                        <a:pt x="498" y="721"/>
                      </a:lnTo>
                      <a:lnTo>
                        <a:pt x="3499" y="721"/>
                      </a:lnTo>
                      <a:lnTo>
                        <a:pt x="300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2" name="Google Shape;504;p41">
                  <a:extLst>
                    <a:ext uri="{FF2B5EF4-FFF2-40B4-BE49-F238E27FC236}">
                      <a16:creationId xmlns:a16="http://schemas.microsoft.com/office/drawing/2014/main" id="{20FE124D-D703-468B-7A23-D758C6F4A1B4}"/>
                    </a:ext>
                  </a:extLst>
                </p:cNvPr>
                <p:cNvSpPr/>
                <p:nvPr/>
              </p:nvSpPr>
              <p:spPr>
                <a:xfrm flipH="1">
                  <a:off x="2291065" y="2435692"/>
                  <a:ext cx="374765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" h="722" extrusionOk="0">
                      <a:moveTo>
                        <a:pt x="498" y="1"/>
                      </a:moveTo>
                      <a:lnTo>
                        <a:pt x="0" y="721"/>
                      </a:lnTo>
                      <a:lnTo>
                        <a:pt x="1548" y="721"/>
                      </a:lnTo>
                      <a:lnTo>
                        <a:pt x="2046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3" name="Google Shape;505;p41">
                  <a:extLst>
                    <a:ext uri="{FF2B5EF4-FFF2-40B4-BE49-F238E27FC236}">
                      <a16:creationId xmlns:a16="http://schemas.microsoft.com/office/drawing/2014/main" id="{7300C5C1-EC18-972F-E15C-15B99EF5C591}"/>
                    </a:ext>
                  </a:extLst>
                </p:cNvPr>
                <p:cNvSpPr/>
                <p:nvPr/>
              </p:nvSpPr>
              <p:spPr>
                <a:xfrm flipH="1">
                  <a:off x="2291065" y="2435692"/>
                  <a:ext cx="374765" cy="132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7" h="722" extrusionOk="0">
                      <a:moveTo>
                        <a:pt x="498" y="1"/>
                      </a:moveTo>
                      <a:lnTo>
                        <a:pt x="0" y="721"/>
                      </a:lnTo>
                      <a:lnTo>
                        <a:pt x="1548" y="721"/>
                      </a:lnTo>
                      <a:lnTo>
                        <a:pt x="20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4" name="Google Shape;506;p41">
                  <a:extLst>
                    <a:ext uri="{FF2B5EF4-FFF2-40B4-BE49-F238E27FC236}">
                      <a16:creationId xmlns:a16="http://schemas.microsoft.com/office/drawing/2014/main" id="{A6CB878D-6BE3-9D4A-F694-AA2778FB655E}"/>
                    </a:ext>
                  </a:extLst>
                </p:cNvPr>
                <p:cNvSpPr/>
                <p:nvPr/>
              </p:nvSpPr>
              <p:spPr>
                <a:xfrm flipH="1">
                  <a:off x="1538233" y="1970850"/>
                  <a:ext cx="155984" cy="20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1106" extrusionOk="0">
                      <a:moveTo>
                        <a:pt x="671" y="1"/>
                      </a:moveTo>
                      <a:cubicBezTo>
                        <a:pt x="623" y="1"/>
                        <a:pt x="0" y="299"/>
                        <a:pt x="0" y="299"/>
                      </a:cubicBezTo>
                      <a:cubicBezTo>
                        <a:pt x="66" y="432"/>
                        <a:pt x="113" y="571"/>
                        <a:pt x="146" y="717"/>
                      </a:cubicBezTo>
                      <a:cubicBezTo>
                        <a:pt x="149" y="731"/>
                        <a:pt x="149" y="746"/>
                        <a:pt x="149" y="761"/>
                      </a:cubicBezTo>
                      <a:cubicBezTo>
                        <a:pt x="149" y="764"/>
                        <a:pt x="149" y="767"/>
                        <a:pt x="149" y="770"/>
                      </a:cubicBezTo>
                      <a:cubicBezTo>
                        <a:pt x="149" y="862"/>
                        <a:pt x="175" y="1087"/>
                        <a:pt x="338" y="1105"/>
                      </a:cubicBezTo>
                      <a:cubicBezTo>
                        <a:pt x="343" y="1105"/>
                        <a:pt x="348" y="1106"/>
                        <a:pt x="354" y="1106"/>
                      </a:cubicBezTo>
                      <a:cubicBezTo>
                        <a:pt x="508" y="1106"/>
                        <a:pt x="774" y="896"/>
                        <a:pt x="845" y="681"/>
                      </a:cubicBezTo>
                      <a:cubicBezTo>
                        <a:pt x="851" y="663"/>
                        <a:pt x="804" y="521"/>
                        <a:pt x="756" y="343"/>
                      </a:cubicBezTo>
                      <a:cubicBezTo>
                        <a:pt x="724" y="233"/>
                        <a:pt x="694" y="115"/>
                        <a:pt x="673" y="2"/>
                      </a:cubicBezTo>
                      <a:cubicBezTo>
                        <a:pt x="673" y="1"/>
                        <a:pt x="672" y="1"/>
                        <a:pt x="6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5" name="Google Shape;507;p41">
                  <a:extLst>
                    <a:ext uri="{FF2B5EF4-FFF2-40B4-BE49-F238E27FC236}">
                      <a16:creationId xmlns:a16="http://schemas.microsoft.com/office/drawing/2014/main" id="{370DDA88-6E1C-7E8E-08E8-95FD332B1204}"/>
                    </a:ext>
                  </a:extLst>
                </p:cNvPr>
                <p:cNvSpPr/>
                <p:nvPr/>
              </p:nvSpPr>
              <p:spPr>
                <a:xfrm flipH="1">
                  <a:off x="1574666" y="1971765"/>
                  <a:ext cx="119551" cy="140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768" extrusionOk="0">
                      <a:moveTo>
                        <a:pt x="650" y="0"/>
                      </a:moveTo>
                      <a:cubicBezTo>
                        <a:pt x="528" y="42"/>
                        <a:pt x="0" y="294"/>
                        <a:pt x="0" y="294"/>
                      </a:cubicBezTo>
                      <a:cubicBezTo>
                        <a:pt x="66" y="427"/>
                        <a:pt x="116" y="566"/>
                        <a:pt x="146" y="712"/>
                      </a:cubicBezTo>
                      <a:cubicBezTo>
                        <a:pt x="149" y="726"/>
                        <a:pt x="149" y="744"/>
                        <a:pt x="149" y="759"/>
                      </a:cubicBezTo>
                      <a:cubicBezTo>
                        <a:pt x="149" y="762"/>
                        <a:pt x="149" y="765"/>
                        <a:pt x="149" y="768"/>
                      </a:cubicBezTo>
                      <a:cubicBezTo>
                        <a:pt x="172" y="765"/>
                        <a:pt x="199" y="762"/>
                        <a:pt x="223" y="759"/>
                      </a:cubicBezTo>
                      <a:cubicBezTo>
                        <a:pt x="635" y="676"/>
                        <a:pt x="653" y="136"/>
                        <a:pt x="65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6" name="Google Shape;508;p41">
                  <a:extLst>
                    <a:ext uri="{FF2B5EF4-FFF2-40B4-BE49-F238E27FC236}">
                      <a16:creationId xmlns:a16="http://schemas.microsoft.com/office/drawing/2014/main" id="{CA1F122D-0C3D-8F47-A12B-29ADDF20DEED}"/>
                    </a:ext>
                  </a:extLst>
                </p:cNvPr>
                <p:cNvSpPr/>
                <p:nvPr/>
              </p:nvSpPr>
              <p:spPr>
                <a:xfrm flipH="1">
                  <a:off x="1554528" y="1746941"/>
                  <a:ext cx="240201" cy="32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749" extrusionOk="0">
                      <a:moveTo>
                        <a:pt x="634" y="0"/>
                      </a:moveTo>
                      <a:cubicBezTo>
                        <a:pt x="484" y="0"/>
                        <a:pt x="337" y="49"/>
                        <a:pt x="232" y="152"/>
                      </a:cubicBezTo>
                      <a:cubicBezTo>
                        <a:pt x="57" y="330"/>
                        <a:pt x="1" y="1299"/>
                        <a:pt x="238" y="1572"/>
                      </a:cubicBezTo>
                      <a:cubicBezTo>
                        <a:pt x="344" y="1694"/>
                        <a:pt x="481" y="1748"/>
                        <a:pt x="622" y="1748"/>
                      </a:cubicBezTo>
                      <a:cubicBezTo>
                        <a:pt x="808" y="1748"/>
                        <a:pt x="999" y="1653"/>
                        <a:pt x="1128" y="1498"/>
                      </a:cubicBezTo>
                      <a:cubicBezTo>
                        <a:pt x="1285" y="1311"/>
                        <a:pt x="1311" y="567"/>
                        <a:pt x="1199" y="327"/>
                      </a:cubicBezTo>
                      <a:cubicBezTo>
                        <a:pt x="1097" y="114"/>
                        <a:pt x="862" y="0"/>
                        <a:pt x="6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7" name="Google Shape;509;p41">
                  <a:extLst>
                    <a:ext uri="{FF2B5EF4-FFF2-40B4-BE49-F238E27FC236}">
                      <a16:creationId xmlns:a16="http://schemas.microsoft.com/office/drawing/2014/main" id="{6A32A93C-585A-165F-AA76-581F6BBD6863}"/>
                    </a:ext>
                  </a:extLst>
                </p:cNvPr>
                <p:cNvSpPr/>
                <p:nvPr/>
              </p:nvSpPr>
              <p:spPr>
                <a:xfrm flipH="1">
                  <a:off x="1684331" y="1904940"/>
                  <a:ext cx="10985" cy="24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" h="134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lnTo>
                        <a:pt x="9" y="0"/>
                      </a:lnTo>
                      <a:lnTo>
                        <a:pt x="14" y="14"/>
                      </a:lnTo>
                      <a:lnTo>
                        <a:pt x="14" y="14"/>
                      </a:lnTo>
                      <a:cubicBezTo>
                        <a:pt x="15" y="11"/>
                        <a:pt x="15" y="9"/>
                        <a:pt x="15" y="6"/>
                      </a:cubicBezTo>
                      <a:cubicBezTo>
                        <a:pt x="15" y="3"/>
                        <a:pt x="9" y="0"/>
                        <a:pt x="9" y="0"/>
                      </a:cubicBezTo>
                      <a:close/>
                      <a:moveTo>
                        <a:pt x="14" y="14"/>
                      </a:moveTo>
                      <a:lnTo>
                        <a:pt x="58" y="130"/>
                      </a:lnTo>
                      <a:lnTo>
                        <a:pt x="58" y="130"/>
                      </a:lnTo>
                      <a:cubicBezTo>
                        <a:pt x="17" y="113"/>
                        <a:pt x="10" y="62"/>
                        <a:pt x="14" y="14"/>
                      </a:cubicBezTo>
                      <a:close/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48"/>
                        <a:pt x="3" y="125"/>
                        <a:pt x="60" y="134"/>
                      </a:cubicBezTo>
                      <a:lnTo>
                        <a:pt x="58" y="130"/>
                      </a:lnTo>
                      <a:lnTo>
                        <a:pt x="58" y="130"/>
                      </a:lnTo>
                      <a:cubicBezTo>
                        <a:pt x="59" y="130"/>
                        <a:pt x="59" y="131"/>
                        <a:pt x="60" y="131"/>
                      </a:cubicBezTo>
                      <a:lnTo>
                        <a:pt x="14" y="14"/>
                      </a:lnTo>
                      <a:lnTo>
                        <a:pt x="14" y="14"/>
                      </a:lnTo>
                      <a:cubicBezTo>
                        <a:pt x="14" y="14"/>
                        <a:pt x="14" y="14"/>
                        <a:pt x="14" y="14"/>
                      </a:cubicBezTo>
                      <a:lnTo>
                        <a:pt x="14" y="14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8" name="Google Shape;510;p41">
                  <a:extLst>
                    <a:ext uri="{FF2B5EF4-FFF2-40B4-BE49-F238E27FC236}">
                      <a16:creationId xmlns:a16="http://schemas.microsoft.com/office/drawing/2014/main" id="{D73A667E-66C1-B3D6-F860-8D211C087C0F}"/>
                    </a:ext>
                  </a:extLst>
                </p:cNvPr>
                <p:cNvSpPr/>
                <p:nvPr/>
              </p:nvSpPr>
              <p:spPr>
                <a:xfrm flipH="1">
                  <a:off x="1669685" y="1895603"/>
                  <a:ext cx="27828" cy="3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65" extrusionOk="0">
                      <a:moveTo>
                        <a:pt x="71" y="1"/>
                      </a:moveTo>
                      <a:cubicBezTo>
                        <a:pt x="70" y="1"/>
                        <a:pt x="70" y="1"/>
                        <a:pt x="69" y="1"/>
                      </a:cubicBezTo>
                      <a:cubicBezTo>
                        <a:pt x="1" y="7"/>
                        <a:pt x="1" y="164"/>
                        <a:pt x="73" y="164"/>
                      </a:cubicBezTo>
                      <a:cubicBezTo>
                        <a:pt x="73" y="164"/>
                        <a:pt x="74" y="164"/>
                        <a:pt x="75" y="164"/>
                      </a:cubicBezTo>
                      <a:cubicBezTo>
                        <a:pt x="151" y="158"/>
                        <a:pt x="149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29" name="Google Shape;511;p41">
                  <a:extLst>
                    <a:ext uri="{FF2B5EF4-FFF2-40B4-BE49-F238E27FC236}">
                      <a16:creationId xmlns:a16="http://schemas.microsoft.com/office/drawing/2014/main" id="{5F3FAF24-081F-E1DC-4DA1-D27AEA4766A0}"/>
                    </a:ext>
                  </a:extLst>
                </p:cNvPr>
                <p:cNvSpPr/>
                <p:nvPr/>
              </p:nvSpPr>
              <p:spPr>
                <a:xfrm flipH="1">
                  <a:off x="1744565" y="1907137"/>
                  <a:ext cx="12083" cy="23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31" extrusionOk="0">
                      <a:moveTo>
                        <a:pt x="54" y="0"/>
                      </a:moveTo>
                      <a:cubicBezTo>
                        <a:pt x="54" y="0"/>
                        <a:pt x="51" y="0"/>
                        <a:pt x="51" y="3"/>
                      </a:cubicBezTo>
                      <a:cubicBezTo>
                        <a:pt x="54" y="54"/>
                        <a:pt x="48" y="113"/>
                        <a:pt x="0" y="128"/>
                      </a:cubicBezTo>
                      <a:lnTo>
                        <a:pt x="0" y="131"/>
                      </a:lnTo>
                      <a:cubicBezTo>
                        <a:pt x="57" y="125"/>
                        <a:pt x="66" y="48"/>
                        <a:pt x="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0" name="Google Shape;512;p41">
                  <a:extLst>
                    <a:ext uri="{FF2B5EF4-FFF2-40B4-BE49-F238E27FC236}">
                      <a16:creationId xmlns:a16="http://schemas.microsoft.com/office/drawing/2014/main" id="{9F33780B-685F-4796-7FE5-5507F78C61D9}"/>
                    </a:ext>
                  </a:extLst>
                </p:cNvPr>
                <p:cNvSpPr/>
                <p:nvPr/>
              </p:nvSpPr>
              <p:spPr>
                <a:xfrm flipH="1">
                  <a:off x="1742551" y="1897251"/>
                  <a:ext cx="28011" cy="3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64" extrusionOk="0">
                      <a:moveTo>
                        <a:pt x="81" y="1"/>
                      </a:moveTo>
                      <a:cubicBezTo>
                        <a:pt x="5" y="1"/>
                        <a:pt x="1" y="158"/>
                        <a:pt x="73" y="164"/>
                      </a:cubicBezTo>
                      <a:cubicBezTo>
                        <a:pt x="74" y="164"/>
                        <a:pt x="75" y="164"/>
                        <a:pt x="76" y="164"/>
                      </a:cubicBezTo>
                      <a:cubicBezTo>
                        <a:pt x="151" y="164"/>
                        <a:pt x="153" y="7"/>
                        <a:pt x="85" y="1"/>
                      </a:cubicBezTo>
                      <a:cubicBezTo>
                        <a:pt x="84" y="1"/>
                        <a:pt x="82" y="1"/>
                        <a:pt x="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1" name="Google Shape;513;p41">
                  <a:extLst>
                    <a:ext uri="{FF2B5EF4-FFF2-40B4-BE49-F238E27FC236}">
                      <a16:creationId xmlns:a16="http://schemas.microsoft.com/office/drawing/2014/main" id="{ED642492-26B1-454A-5892-CDB9618F945B}"/>
                    </a:ext>
                  </a:extLst>
                </p:cNvPr>
                <p:cNvSpPr/>
                <p:nvPr/>
              </p:nvSpPr>
              <p:spPr>
                <a:xfrm flipH="1">
                  <a:off x="1664192" y="1861001"/>
                  <a:ext cx="33321" cy="21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18" extrusionOk="0">
                      <a:moveTo>
                        <a:pt x="65" y="1"/>
                      </a:moveTo>
                      <a:cubicBezTo>
                        <a:pt x="47" y="1"/>
                        <a:pt x="29" y="7"/>
                        <a:pt x="12" y="18"/>
                      </a:cubicBezTo>
                      <a:cubicBezTo>
                        <a:pt x="4" y="30"/>
                        <a:pt x="1" y="45"/>
                        <a:pt x="9" y="59"/>
                      </a:cubicBezTo>
                      <a:cubicBezTo>
                        <a:pt x="24" y="77"/>
                        <a:pt x="45" y="89"/>
                        <a:pt x="69" y="95"/>
                      </a:cubicBezTo>
                      <a:cubicBezTo>
                        <a:pt x="90" y="101"/>
                        <a:pt x="110" y="110"/>
                        <a:pt x="131" y="116"/>
                      </a:cubicBezTo>
                      <a:cubicBezTo>
                        <a:pt x="134" y="117"/>
                        <a:pt x="136" y="117"/>
                        <a:pt x="139" y="117"/>
                      </a:cubicBezTo>
                      <a:cubicBezTo>
                        <a:pt x="147" y="117"/>
                        <a:pt x="154" y="115"/>
                        <a:pt x="161" y="113"/>
                      </a:cubicBezTo>
                      <a:cubicBezTo>
                        <a:pt x="178" y="101"/>
                        <a:pt x="181" y="80"/>
                        <a:pt x="173" y="62"/>
                      </a:cubicBezTo>
                      <a:cubicBezTo>
                        <a:pt x="155" y="36"/>
                        <a:pt x="131" y="15"/>
                        <a:pt x="98" y="9"/>
                      </a:cubicBezTo>
                      <a:cubicBezTo>
                        <a:pt x="88" y="3"/>
                        <a:pt x="77" y="1"/>
                        <a:pt x="6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2" name="Google Shape;514;p41">
                  <a:extLst>
                    <a:ext uri="{FF2B5EF4-FFF2-40B4-BE49-F238E27FC236}">
                      <a16:creationId xmlns:a16="http://schemas.microsoft.com/office/drawing/2014/main" id="{03743519-F1FB-7F0B-C33D-663676A41F3E}"/>
                    </a:ext>
                  </a:extLst>
                </p:cNvPr>
                <p:cNvSpPr/>
                <p:nvPr/>
              </p:nvSpPr>
              <p:spPr>
                <a:xfrm flipH="1">
                  <a:off x="1741819" y="1862466"/>
                  <a:ext cx="33321" cy="2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111" extrusionOk="0">
                      <a:moveTo>
                        <a:pt x="118" y="1"/>
                      </a:moveTo>
                      <a:cubicBezTo>
                        <a:pt x="107" y="1"/>
                        <a:pt x="97" y="3"/>
                        <a:pt x="87" y="7"/>
                      </a:cubicBezTo>
                      <a:cubicBezTo>
                        <a:pt x="57" y="10"/>
                        <a:pt x="30" y="28"/>
                        <a:pt x="12" y="51"/>
                      </a:cubicBezTo>
                      <a:cubicBezTo>
                        <a:pt x="1" y="66"/>
                        <a:pt x="4" y="90"/>
                        <a:pt x="18" y="102"/>
                      </a:cubicBezTo>
                      <a:cubicBezTo>
                        <a:pt x="27" y="108"/>
                        <a:pt x="36" y="111"/>
                        <a:pt x="48" y="111"/>
                      </a:cubicBezTo>
                      <a:cubicBezTo>
                        <a:pt x="69" y="105"/>
                        <a:pt x="90" y="99"/>
                        <a:pt x="110" y="93"/>
                      </a:cubicBezTo>
                      <a:cubicBezTo>
                        <a:pt x="134" y="90"/>
                        <a:pt x="158" y="78"/>
                        <a:pt x="173" y="63"/>
                      </a:cubicBezTo>
                      <a:cubicBezTo>
                        <a:pt x="181" y="49"/>
                        <a:pt x="181" y="34"/>
                        <a:pt x="173" y="22"/>
                      </a:cubicBezTo>
                      <a:cubicBezTo>
                        <a:pt x="157" y="8"/>
                        <a:pt x="138" y="1"/>
                        <a:pt x="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3" name="Google Shape;515;p41">
                  <a:extLst>
                    <a:ext uri="{FF2B5EF4-FFF2-40B4-BE49-F238E27FC236}">
                      <a16:creationId xmlns:a16="http://schemas.microsoft.com/office/drawing/2014/main" id="{B7B4DCD9-CC7E-F0C6-5013-A928DC454629}"/>
                    </a:ext>
                  </a:extLst>
                </p:cNvPr>
                <p:cNvSpPr/>
                <p:nvPr/>
              </p:nvSpPr>
              <p:spPr>
                <a:xfrm flipH="1">
                  <a:off x="1683233" y="1990073"/>
                  <a:ext cx="19223" cy="8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49" extrusionOk="0">
                      <a:moveTo>
                        <a:pt x="99" y="1"/>
                      </a:moveTo>
                      <a:cubicBezTo>
                        <a:pt x="87" y="13"/>
                        <a:pt x="75" y="30"/>
                        <a:pt x="57" y="30"/>
                      </a:cubicBezTo>
                      <a:cubicBezTo>
                        <a:pt x="39" y="30"/>
                        <a:pt x="19" y="27"/>
                        <a:pt x="4" y="19"/>
                      </a:cubicBezTo>
                      <a:cubicBezTo>
                        <a:pt x="4" y="19"/>
                        <a:pt x="1" y="19"/>
                        <a:pt x="1" y="22"/>
                      </a:cubicBezTo>
                      <a:cubicBezTo>
                        <a:pt x="14" y="40"/>
                        <a:pt x="34" y="49"/>
                        <a:pt x="56" y="49"/>
                      </a:cubicBezTo>
                      <a:cubicBezTo>
                        <a:pt x="59" y="49"/>
                        <a:pt x="63" y="49"/>
                        <a:pt x="66" y="48"/>
                      </a:cubicBezTo>
                      <a:cubicBezTo>
                        <a:pt x="87" y="42"/>
                        <a:pt x="102" y="25"/>
                        <a:pt x="105" y="4"/>
                      </a:cubicBezTo>
                      <a:cubicBezTo>
                        <a:pt x="105" y="1"/>
                        <a:pt x="102" y="1"/>
                        <a:pt x="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4" name="Google Shape;516;p41">
                  <a:extLst>
                    <a:ext uri="{FF2B5EF4-FFF2-40B4-BE49-F238E27FC236}">
                      <a16:creationId xmlns:a16="http://schemas.microsoft.com/office/drawing/2014/main" id="{05BF46E0-003E-2587-05AE-55E1117E344E}"/>
                    </a:ext>
                  </a:extLst>
                </p:cNvPr>
                <p:cNvSpPr/>
                <p:nvPr/>
              </p:nvSpPr>
              <p:spPr>
                <a:xfrm flipH="1">
                  <a:off x="1693669" y="1863747"/>
                  <a:ext cx="54375" cy="11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623" extrusionOk="0">
                      <a:moveTo>
                        <a:pt x="69" y="1"/>
                      </a:moveTo>
                      <a:cubicBezTo>
                        <a:pt x="66" y="1"/>
                        <a:pt x="63" y="1"/>
                        <a:pt x="63" y="3"/>
                      </a:cubicBezTo>
                      <a:cubicBezTo>
                        <a:pt x="25" y="175"/>
                        <a:pt x="4" y="347"/>
                        <a:pt x="1" y="522"/>
                      </a:cubicBezTo>
                      <a:cubicBezTo>
                        <a:pt x="1" y="527"/>
                        <a:pt x="5" y="529"/>
                        <a:pt x="11" y="529"/>
                      </a:cubicBezTo>
                      <a:cubicBezTo>
                        <a:pt x="31" y="529"/>
                        <a:pt x="75" y="508"/>
                        <a:pt x="87" y="501"/>
                      </a:cubicBezTo>
                      <a:lnTo>
                        <a:pt x="87" y="605"/>
                      </a:lnTo>
                      <a:cubicBezTo>
                        <a:pt x="87" y="605"/>
                        <a:pt x="87" y="608"/>
                        <a:pt x="87" y="611"/>
                      </a:cubicBezTo>
                      <a:cubicBezTo>
                        <a:pt x="87" y="617"/>
                        <a:pt x="90" y="620"/>
                        <a:pt x="96" y="623"/>
                      </a:cubicBezTo>
                      <a:lnTo>
                        <a:pt x="119" y="623"/>
                      </a:lnTo>
                      <a:cubicBezTo>
                        <a:pt x="140" y="623"/>
                        <a:pt x="161" y="623"/>
                        <a:pt x="182" y="620"/>
                      </a:cubicBezTo>
                      <a:cubicBezTo>
                        <a:pt x="226" y="611"/>
                        <a:pt x="268" y="581"/>
                        <a:pt x="294" y="543"/>
                      </a:cubicBezTo>
                      <a:cubicBezTo>
                        <a:pt x="297" y="538"/>
                        <a:pt x="296" y="535"/>
                        <a:pt x="291" y="535"/>
                      </a:cubicBezTo>
                      <a:cubicBezTo>
                        <a:pt x="290" y="535"/>
                        <a:pt x="288" y="536"/>
                        <a:pt x="285" y="537"/>
                      </a:cubicBezTo>
                      <a:cubicBezTo>
                        <a:pt x="243" y="573"/>
                        <a:pt x="187" y="594"/>
                        <a:pt x="132" y="594"/>
                      </a:cubicBezTo>
                      <a:cubicBezTo>
                        <a:pt x="125" y="594"/>
                        <a:pt x="118" y="594"/>
                        <a:pt x="111" y="593"/>
                      </a:cubicBezTo>
                      <a:cubicBezTo>
                        <a:pt x="108" y="575"/>
                        <a:pt x="122" y="460"/>
                        <a:pt x="116" y="460"/>
                      </a:cubicBezTo>
                      <a:lnTo>
                        <a:pt x="116" y="460"/>
                      </a:lnTo>
                      <a:cubicBezTo>
                        <a:pt x="90" y="465"/>
                        <a:pt x="60" y="474"/>
                        <a:pt x="36" y="486"/>
                      </a:cubicBezTo>
                      <a:cubicBezTo>
                        <a:pt x="39" y="326"/>
                        <a:pt x="72" y="166"/>
                        <a:pt x="72" y="3"/>
                      </a:cubicBezTo>
                      <a:cubicBezTo>
                        <a:pt x="73" y="1"/>
                        <a:pt x="71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5" name="Google Shape;517;p41">
                  <a:extLst>
                    <a:ext uri="{FF2B5EF4-FFF2-40B4-BE49-F238E27FC236}">
                      <a16:creationId xmlns:a16="http://schemas.microsoft.com/office/drawing/2014/main" id="{FC52AA1E-7304-CFF4-F933-4ECDCFB651A1}"/>
                    </a:ext>
                  </a:extLst>
                </p:cNvPr>
                <p:cNvSpPr/>
                <p:nvPr/>
              </p:nvSpPr>
              <p:spPr>
                <a:xfrm flipH="1">
                  <a:off x="1689091" y="1962977"/>
                  <a:ext cx="32771" cy="2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129" extrusionOk="0">
                      <a:moveTo>
                        <a:pt x="151" y="1"/>
                      </a:moveTo>
                      <a:cubicBezTo>
                        <a:pt x="107" y="36"/>
                        <a:pt x="54" y="57"/>
                        <a:pt x="0" y="60"/>
                      </a:cubicBezTo>
                      <a:cubicBezTo>
                        <a:pt x="21" y="87"/>
                        <a:pt x="48" y="110"/>
                        <a:pt x="80" y="122"/>
                      </a:cubicBezTo>
                      <a:cubicBezTo>
                        <a:pt x="91" y="126"/>
                        <a:pt x="103" y="128"/>
                        <a:pt x="115" y="128"/>
                      </a:cubicBezTo>
                      <a:cubicBezTo>
                        <a:pt x="123" y="128"/>
                        <a:pt x="130" y="127"/>
                        <a:pt x="137" y="125"/>
                      </a:cubicBezTo>
                      <a:cubicBezTo>
                        <a:pt x="175" y="116"/>
                        <a:pt x="178" y="81"/>
                        <a:pt x="169" y="48"/>
                      </a:cubicBezTo>
                      <a:cubicBezTo>
                        <a:pt x="166" y="30"/>
                        <a:pt x="160" y="15"/>
                        <a:pt x="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6" name="Google Shape;518;p41">
                  <a:extLst>
                    <a:ext uri="{FF2B5EF4-FFF2-40B4-BE49-F238E27FC236}">
                      <a16:creationId xmlns:a16="http://schemas.microsoft.com/office/drawing/2014/main" id="{862309C7-4182-BFF4-2A40-C9BFDA85A979}"/>
                    </a:ext>
                  </a:extLst>
                </p:cNvPr>
                <p:cNvSpPr/>
                <p:nvPr/>
              </p:nvSpPr>
              <p:spPr>
                <a:xfrm flipH="1">
                  <a:off x="1689091" y="1971765"/>
                  <a:ext cx="18125" cy="14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81" extrusionOk="0">
                      <a:moveTo>
                        <a:pt x="89" y="0"/>
                      </a:moveTo>
                      <a:cubicBezTo>
                        <a:pt x="45" y="0"/>
                        <a:pt x="9" y="33"/>
                        <a:pt x="0" y="74"/>
                      </a:cubicBezTo>
                      <a:cubicBezTo>
                        <a:pt x="11" y="78"/>
                        <a:pt x="23" y="80"/>
                        <a:pt x="35" y="80"/>
                      </a:cubicBezTo>
                      <a:cubicBezTo>
                        <a:pt x="43" y="80"/>
                        <a:pt x="50" y="79"/>
                        <a:pt x="57" y="77"/>
                      </a:cubicBezTo>
                      <a:cubicBezTo>
                        <a:pt x="95" y="68"/>
                        <a:pt x="98" y="33"/>
                        <a:pt x="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7" name="Google Shape;519;p41">
                  <a:extLst>
                    <a:ext uri="{FF2B5EF4-FFF2-40B4-BE49-F238E27FC236}">
                      <a16:creationId xmlns:a16="http://schemas.microsoft.com/office/drawing/2014/main" id="{B3303552-0371-1B6C-C89C-D27DAA7FE3FB}"/>
                    </a:ext>
                  </a:extLst>
                </p:cNvPr>
                <p:cNvSpPr/>
                <p:nvPr/>
              </p:nvSpPr>
              <p:spPr>
                <a:xfrm flipH="1">
                  <a:off x="1545923" y="1741815"/>
                  <a:ext cx="225371" cy="20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1099" extrusionOk="0">
                      <a:moveTo>
                        <a:pt x="518" y="0"/>
                      </a:moveTo>
                      <a:cubicBezTo>
                        <a:pt x="385" y="0"/>
                        <a:pt x="252" y="37"/>
                        <a:pt x="140" y="120"/>
                      </a:cubicBezTo>
                      <a:cubicBezTo>
                        <a:pt x="36" y="198"/>
                        <a:pt x="0" y="429"/>
                        <a:pt x="0" y="429"/>
                      </a:cubicBezTo>
                      <a:cubicBezTo>
                        <a:pt x="27" y="364"/>
                        <a:pt x="57" y="301"/>
                        <a:pt x="95" y="287"/>
                      </a:cubicBezTo>
                      <a:cubicBezTo>
                        <a:pt x="98" y="286"/>
                        <a:pt x="100" y="285"/>
                        <a:pt x="102" y="285"/>
                      </a:cubicBezTo>
                      <a:cubicBezTo>
                        <a:pt x="137" y="285"/>
                        <a:pt x="166" y="367"/>
                        <a:pt x="246" y="372"/>
                      </a:cubicBezTo>
                      <a:cubicBezTo>
                        <a:pt x="250" y="373"/>
                        <a:pt x="253" y="373"/>
                        <a:pt x="256" y="373"/>
                      </a:cubicBezTo>
                      <a:cubicBezTo>
                        <a:pt x="368" y="373"/>
                        <a:pt x="426" y="271"/>
                        <a:pt x="584" y="257"/>
                      </a:cubicBezTo>
                      <a:cubicBezTo>
                        <a:pt x="594" y="256"/>
                        <a:pt x="604" y="256"/>
                        <a:pt x="614" y="256"/>
                      </a:cubicBezTo>
                      <a:cubicBezTo>
                        <a:pt x="830" y="256"/>
                        <a:pt x="929" y="449"/>
                        <a:pt x="937" y="770"/>
                      </a:cubicBezTo>
                      <a:cubicBezTo>
                        <a:pt x="943" y="1072"/>
                        <a:pt x="1127" y="1099"/>
                        <a:pt x="1127" y="1099"/>
                      </a:cubicBezTo>
                      <a:cubicBezTo>
                        <a:pt x="1127" y="1099"/>
                        <a:pt x="1231" y="435"/>
                        <a:pt x="1041" y="218"/>
                      </a:cubicBezTo>
                      <a:cubicBezTo>
                        <a:pt x="926" y="87"/>
                        <a:pt x="723" y="0"/>
                        <a:pt x="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8" name="Google Shape;520;p41">
                  <a:extLst>
                    <a:ext uri="{FF2B5EF4-FFF2-40B4-BE49-F238E27FC236}">
                      <a16:creationId xmlns:a16="http://schemas.microsoft.com/office/drawing/2014/main" id="{953B57A7-9FC1-EB09-0B3F-B0F5F55499D0}"/>
                    </a:ext>
                  </a:extLst>
                </p:cNvPr>
                <p:cNvSpPr/>
                <p:nvPr/>
              </p:nvSpPr>
              <p:spPr>
                <a:xfrm flipH="1">
                  <a:off x="1526332" y="1881689"/>
                  <a:ext cx="69753" cy="89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90" extrusionOk="0">
                      <a:moveTo>
                        <a:pt x="237" y="1"/>
                      </a:moveTo>
                      <a:cubicBezTo>
                        <a:pt x="131" y="1"/>
                        <a:pt x="16" y="216"/>
                        <a:pt x="16" y="216"/>
                      </a:cubicBezTo>
                      <a:lnTo>
                        <a:pt x="1" y="424"/>
                      </a:lnTo>
                      <a:lnTo>
                        <a:pt x="4" y="430"/>
                      </a:lnTo>
                      <a:cubicBezTo>
                        <a:pt x="27" y="468"/>
                        <a:pt x="69" y="490"/>
                        <a:pt x="112" y="490"/>
                      </a:cubicBezTo>
                      <a:cubicBezTo>
                        <a:pt x="135" y="490"/>
                        <a:pt x="158" y="484"/>
                        <a:pt x="179" y="471"/>
                      </a:cubicBezTo>
                      <a:cubicBezTo>
                        <a:pt x="297" y="409"/>
                        <a:pt x="380" y="53"/>
                        <a:pt x="265" y="6"/>
                      </a:cubicBezTo>
                      <a:cubicBezTo>
                        <a:pt x="256" y="2"/>
                        <a:pt x="247" y="1"/>
                        <a:pt x="2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39" name="Google Shape;521;p41">
                  <a:extLst>
                    <a:ext uri="{FF2B5EF4-FFF2-40B4-BE49-F238E27FC236}">
                      <a16:creationId xmlns:a16="http://schemas.microsoft.com/office/drawing/2014/main" id="{1DA5D5EA-272C-63D8-0FA3-5AF0CDF26A84}"/>
                    </a:ext>
                  </a:extLst>
                </p:cNvPr>
                <p:cNvSpPr/>
                <p:nvPr/>
              </p:nvSpPr>
              <p:spPr>
                <a:xfrm flipH="1">
                  <a:off x="1552330" y="1901096"/>
                  <a:ext cx="33870" cy="5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" h="318" extrusionOk="0">
                      <a:moveTo>
                        <a:pt x="184" y="1"/>
                      </a:moveTo>
                      <a:cubicBezTo>
                        <a:pt x="66" y="24"/>
                        <a:pt x="0" y="193"/>
                        <a:pt x="15" y="309"/>
                      </a:cubicBezTo>
                      <a:cubicBezTo>
                        <a:pt x="15" y="314"/>
                        <a:pt x="19" y="317"/>
                        <a:pt x="24" y="317"/>
                      </a:cubicBezTo>
                      <a:cubicBezTo>
                        <a:pt x="27" y="317"/>
                        <a:pt x="30" y="316"/>
                        <a:pt x="33" y="312"/>
                      </a:cubicBezTo>
                      <a:cubicBezTo>
                        <a:pt x="39" y="285"/>
                        <a:pt x="51" y="261"/>
                        <a:pt x="66" y="238"/>
                      </a:cubicBezTo>
                      <a:cubicBezTo>
                        <a:pt x="78" y="212"/>
                        <a:pt x="104" y="198"/>
                        <a:pt x="133" y="198"/>
                      </a:cubicBezTo>
                      <a:cubicBezTo>
                        <a:pt x="138" y="198"/>
                        <a:pt x="143" y="198"/>
                        <a:pt x="149" y="199"/>
                      </a:cubicBezTo>
                      <a:cubicBezTo>
                        <a:pt x="149" y="199"/>
                        <a:pt x="149" y="196"/>
                        <a:pt x="149" y="196"/>
                      </a:cubicBezTo>
                      <a:cubicBezTo>
                        <a:pt x="143" y="193"/>
                        <a:pt x="140" y="193"/>
                        <a:pt x="137" y="190"/>
                      </a:cubicBezTo>
                      <a:cubicBezTo>
                        <a:pt x="128" y="187"/>
                        <a:pt x="119" y="185"/>
                        <a:pt x="111" y="185"/>
                      </a:cubicBezTo>
                      <a:cubicBezTo>
                        <a:pt x="83" y="185"/>
                        <a:pt x="56" y="202"/>
                        <a:pt x="45" y="229"/>
                      </a:cubicBezTo>
                      <a:cubicBezTo>
                        <a:pt x="66" y="140"/>
                        <a:pt x="101" y="51"/>
                        <a:pt x="184" y="7"/>
                      </a:cubicBez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0" name="Google Shape;522;p41">
                  <a:extLst>
                    <a:ext uri="{FF2B5EF4-FFF2-40B4-BE49-F238E27FC236}">
                      <a16:creationId xmlns:a16="http://schemas.microsoft.com/office/drawing/2014/main" id="{2430D81A-2066-FECD-5118-E403DCDED65A}"/>
                    </a:ext>
                  </a:extLst>
                </p:cNvPr>
                <p:cNvSpPr/>
                <p:nvPr/>
              </p:nvSpPr>
              <p:spPr>
                <a:xfrm flipH="1">
                  <a:off x="1268557" y="2105597"/>
                  <a:ext cx="497978" cy="86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" h="4717" extrusionOk="0">
                      <a:moveTo>
                        <a:pt x="1336" y="0"/>
                      </a:moveTo>
                      <a:cubicBezTo>
                        <a:pt x="1204" y="0"/>
                        <a:pt x="1113" y="186"/>
                        <a:pt x="1145" y="603"/>
                      </a:cubicBezTo>
                      <a:cubicBezTo>
                        <a:pt x="1193" y="1238"/>
                        <a:pt x="1478" y="2373"/>
                        <a:pt x="1409" y="2489"/>
                      </a:cubicBezTo>
                      <a:cubicBezTo>
                        <a:pt x="1341" y="2601"/>
                        <a:pt x="81" y="3601"/>
                        <a:pt x="40" y="3770"/>
                      </a:cubicBezTo>
                      <a:cubicBezTo>
                        <a:pt x="0" y="3933"/>
                        <a:pt x="605" y="4716"/>
                        <a:pt x="783" y="4716"/>
                      </a:cubicBezTo>
                      <a:cubicBezTo>
                        <a:pt x="792" y="4716"/>
                        <a:pt x="801" y="4714"/>
                        <a:pt x="807" y="4709"/>
                      </a:cubicBezTo>
                      <a:cubicBezTo>
                        <a:pt x="1119" y="4496"/>
                        <a:pt x="2317" y="3734"/>
                        <a:pt x="2545" y="3043"/>
                      </a:cubicBezTo>
                      <a:cubicBezTo>
                        <a:pt x="2720" y="2515"/>
                        <a:pt x="2041" y="1113"/>
                        <a:pt x="1735" y="431"/>
                      </a:cubicBezTo>
                      <a:cubicBezTo>
                        <a:pt x="1611" y="155"/>
                        <a:pt x="1457" y="0"/>
                        <a:pt x="133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1" name="Google Shape;523;p41">
                  <a:extLst>
                    <a:ext uri="{FF2B5EF4-FFF2-40B4-BE49-F238E27FC236}">
                      <a16:creationId xmlns:a16="http://schemas.microsoft.com/office/drawing/2014/main" id="{94264C54-D77D-E47E-D4F4-F974ECBB2F30}"/>
                    </a:ext>
                  </a:extLst>
                </p:cNvPr>
                <p:cNvSpPr/>
                <p:nvPr/>
              </p:nvSpPr>
              <p:spPr>
                <a:xfrm flipH="1">
                  <a:off x="1711978" y="2750043"/>
                  <a:ext cx="283042" cy="1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990" extrusionOk="0">
                      <a:moveTo>
                        <a:pt x="1546" y="1"/>
                      </a:moveTo>
                      <a:cubicBezTo>
                        <a:pt x="1545" y="1"/>
                        <a:pt x="1139" y="69"/>
                        <a:pt x="908" y="161"/>
                      </a:cubicBezTo>
                      <a:cubicBezTo>
                        <a:pt x="677" y="253"/>
                        <a:pt x="1" y="765"/>
                        <a:pt x="116" y="943"/>
                      </a:cubicBezTo>
                      <a:cubicBezTo>
                        <a:pt x="138" y="976"/>
                        <a:pt x="173" y="990"/>
                        <a:pt x="215" y="990"/>
                      </a:cubicBezTo>
                      <a:cubicBezTo>
                        <a:pt x="398" y="990"/>
                        <a:pt x="732" y="735"/>
                        <a:pt x="840" y="682"/>
                      </a:cubicBezTo>
                      <a:cubicBezTo>
                        <a:pt x="895" y="656"/>
                        <a:pt x="934" y="643"/>
                        <a:pt x="959" y="643"/>
                      </a:cubicBezTo>
                      <a:cubicBezTo>
                        <a:pt x="994" y="643"/>
                        <a:pt x="999" y="668"/>
                        <a:pt x="976" y="712"/>
                      </a:cubicBezTo>
                      <a:cubicBezTo>
                        <a:pt x="1193" y="463"/>
                        <a:pt x="1436" y="131"/>
                        <a:pt x="154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2" name="Google Shape;524;p41">
                  <a:extLst>
                    <a:ext uri="{FF2B5EF4-FFF2-40B4-BE49-F238E27FC236}">
                      <a16:creationId xmlns:a16="http://schemas.microsoft.com/office/drawing/2014/main" id="{C6882466-A0FA-2563-AEDC-154E91ADFCE2}"/>
                    </a:ext>
                  </a:extLst>
                </p:cNvPr>
                <p:cNvSpPr/>
                <p:nvPr/>
              </p:nvSpPr>
              <p:spPr>
                <a:xfrm flipH="1">
                  <a:off x="1558374" y="2750592"/>
                  <a:ext cx="457151" cy="345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1885" extrusionOk="0">
                      <a:moveTo>
                        <a:pt x="1658" y="1"/>
                      </a:moveTo>
                      <a:cubicBezTo>
                        <a:pt x="1542" y="131"/>
                        <a:pt x="1029" y="828"/>
                        <a:pt x="587" y="1231"/>
                      </a:cubicBezTo>
                      <a:cubicBezTo>
                        <a:pt x="397" y="1406"/>
                        <a:pt x="0" y="1486"/>
                        <a:pt x="83" y="1658"/>
                      </a:cubicBezTo>
                      <a:cubicBezTo>
                        <a:pt x="121" y="1736"/>
                        <a:pt x="207" y="1755"/>
                        <a:pt x="283" y="1755"/>
                      </a:cubicBezTo>
                      <a:cubicBezTo>
                        <a:pt x="361" y="1755"/>
                        <a:pt x="430" y="1735"/>
                        <a:pt x="430" y="1735"/>
                      </a:cubicBezTo>
                      <a:cubicBezTo>
                        <a:pt x="430" y="1735"/>
                        <a:pt x="522" y="1839"/>
                        <a:pt x="756" y="1839"/>
                      </a:cubicBezTo>
                      <a:cubicBezTo>
                        <a:pt x="756" y="1839"/>
                        <a:pt x="809" y="1884"/>
                        <a:pt x="924" y="1884"/>
                      </a:cubicBezTo>
                      <a:cubicBezTo>
                        <a:pt x="970" y="1884"/>
                        <a:pt x="1025" y="1877"/>
                        <a:pt x="1091" y="1856"/>
                      </a:cubicBezTo>
                      <a:cubicBezTo>
                        <a:pt x="1123" y="1868"/>
                        <a:pt x="1155" y="1874"/>
                        <a:pt x="1187" y="1874"/>
                      </a:cubicBezTo>
                      <a:cubicBezTo>
                        <a:pt x="1213" y="1874"/>
                        <a:pt x="1238" y="1870"/>
                        <a:pt x="1263" y="1862"/>
                      </a:cubicBezTo>
                      <a:cubicBezTo>
                        <a:pt x="1779" y="1714"/>
                        <a:pt x="2167" y="1266"/>
                        <a:pt x="2497" y="920"/>
                      </a:cubicBezTo>
                      <a:lnTo>
                        <a:pt x="165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3" name="Google Shape;525;p41">
                  <a:extLst>
                    <a:ext uri="{FF2B5EF4-FFF2-40B4-BE49-F238E27FC236}">
                      <a16:creationId xmlns:a16="http://schemas.microsoft.com/office/drawing/2014/main" id="{1BBAA7C2-9173-9F1C-4FDF-F0A35FE75651}"/>
                    </a:ext>
                  </a:extLst>
                </p:cNvPr>
                <p:cNvSpPr/>
                <p:nvPr/>
              </p:nvSpPr>
              <p:spPr>
                <a:xfrm flipH="1">
                  <a:off x="1686896" y="2957290"/>
                  <a:ext cx="250453" cy="133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" h="731" extrusionOk="0">
                      <a:moveTo>
                        <a:pt x="928" y="1"/>
                      </a:moveTo>
                      <a:cubicBezTo>
                        <a:pt x="926" y="1"/>
                        <a:pt x="924" y="2"/>
                        <a:pt x="922" y="4"/>
                      </a:cubicBezTo>
                      <a:cubicBezTo>
                        <a:pt x="795" y="123"/>
                        <a:pt x="658" y="232"/>
                        <a:pt x="516" y="336"/>
                      </a:cubicBezTo>
                      <a:cubicBezTo>
                        <a:pt x="350" y="437"/>
                        <a:pt x="181" y="526"/>
                        <a:pt x="6" y="600"/>
                      </a:cubicBezTo>
                      <a:cubicBezTo>
                        <a:pt x="1" y="603"/>
                        <a:pt x="2" y="609"/>
                        <a:pt x="7" y="609"/>
                      </a:cubicBezTo>
                      <a:cubicBezTo>
                        <a:pt x="7" y="609"/>
                        <a:pt x="8" y="609"/>
                        <a:pt x="9" y="609"/>
                      </a:cubicBezTo>
                      <a:cubicBezTo>
                        <a:pt x="362" y="496"/>
                        <a:pt x="679" y="289"/>
                        <a:pt x="925" y="10"/>
                      </a:cubicBezTo>
                      <a:cubicBezTo>
                        <a:pt x="931" y="4"/>
                        <a:pt x="930" y="1"/>
                        <a:pt x="928" y="1"/>
                      </a:cubicBezTo>
                      <a:close/>
                      <a:moveTo>
                        <a:pt x="1212" y="231"/>
                      </a:moveTo>
                      <a:cubicBezTo>
                        <a:pt x="1210" y="231"/>
                        <a:pt x="1207" y="232"/>
                        <a:pt x="1204" y="235"/>
                      </a:cubicBezTo>
                      <a:cubicBezTo>
                        <a:pt x="1070" y="342"/>
                        <a:pt x="830" y="526"/>
                        <a:pt x="329" y="707"/>
                      </a:cubicBezTo>
                      <a:lnTo>
                        <a:pt x="329" y="710"/>
                      </a:lnTo>
                      <a:cubicBezTo>
                        <a:pt x="661" y="639"/>
                        <a:pt x="964" y="475"/>
                        <a:pt x="1210" y="241"/>
                      </a:cubicBezTo>
                      <a:cubicBezTo>
                        <a:pt x="1216" y="235"/>
                        <a:pt x="1215" y="231"/>
                        <a:pt x="1212" y="231"/>
                      </a:cubicBezTo>
                      <a:close/>
                      <a:moveTo>
                        <a:pt x="1362" y="357"/>
                      </a:moveTo>
                      <a:cubicBezTo>
                        <a:pt x="1360" y="357"/>
                        <a:pt x="1358" y="358"/>
                        <a:pt x="1355" y="360"/>
                      </a:cubicBezTo>
                      <a:lnTo>
                        <a:pt x="1352" y="360"/>
                      </a:lnTo>
                      <a:cubicBezTo>
                        <a:pt x="1118" y="532"/>
                        <a:pt x="946" y="612"/>
                        <a:pt x="664" y="727"/>
                      </a:cubicBezTo>
                      <a:lnTo>
                        <a:pt x="664" y="730"/>
                      </a:lnTo>
                      <a:cubicBezTo>
                        <a:pt x="999" y="633"/>
                        <a:pt x="1109" y="558"/>
                        <a:pt x="1361" y="369"/>
                      </a:cubicBezTo>
                      <a:cubicBezTo>
                        <a:pt x="1367" y="362"/>
                        <a:pt x="1366" y="357"/>
                        <a:pt x="1362" y="3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4" name="Google Shape;526;p41">
                  <a:extLst>
                    <a:ext uri="{FF2B5EF4-FFF2-40B4-BE49-F238E27FC236}">
                      <a16:creationId xmlns:a16="http://schemas.microsoft.com/office/drawing/2014/main" id="{E99F5CB3-750E-442C-382D-87FEA53D551D}"/>
                    </a:ext>
                  </a:extLst>
                </p:cNvPr>
                <p:cNvSpPr/>
                <p:nvPr/>
              </p:nvSpPr>
              <p:spPr>
                <a:xfrm flipH="1">
                  <a:off x="1337943" y="2094429"/>
                  <a:ext cx="226653" cy="29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596" extrusionOk="0">
                      <a:moveTo>
                        <a:pt x="231" y="0"/>
                      </a:moveTo>
                      <a:cubicBezTo>
                        <a:pt x="115" y="0"/>
                        <a:pt x="60" y="188"/>
                        <a:pt x="37" y="457"/>
                      </a:cubicBezTo>
                      <a:cubicBezTo>
                        <a:pt x="1" y="866"/>
                        <a:pt x="93" y="1539"/>
                        <a:pt x="93" y="1539"/>
                      </a:cubicBezTo>
                      <a:lnTo>
                        <a:pt x="1237" y="1595"/>
                      </a:lnTo>
                      <a:cubicBezTo>
                        <a:pt x="1237" y="1595"/>
                        <a:pt x="707" y="451"/>
                        <a:pt x="461" y="160"/>
                      </a:cubicBezTo>
                      <a:cubicBezTo>
                        <a:pt x="365" y="49"/>
                        <a:pt x="290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5" name="Google Shape;527;p41">
                  <a:extLst>
                    <a:ext uri="{FF2B5EF4-FFF2-40B4-BE49-F238E27FC236}">
                      <a16:creationId xmlns:a16="http://schemas.microsoft.com/office/drawing/2014/main" id="{9E851066-F661-F616-6E25-8ACACD60C7EE}"/>
                    </a:ext>
                  </a:extLst>
                </p:cNvPr>
                <p:cNvSpPr/>
                <p:nvPr/>
              </p:nvSpPr>
              <p:spPr>
                <a:xfrm flipH="1">
                  <a:off x="1337943" y="2094429"/>
                  <a:ext cx="226653" cy="292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596" extrusionOk="0">
                      <a:moveTo>
                        <a:pt x="231" y="0"/>
                      </a:moveTo>
                      <a:cubicBezTo>
                        <a:pt x="115" y="0"/>
                        <a:pt x="60" y="188"/>
                        <a:pt x="37" y="457"/>
                      </a:cubicBezTo>
                      <a:cubicBezTo>
                        <a:pt x="1" y="866"/>
                        <a:pt x="93" y="1539"/>
                        <a:pt x="93" y="1539"/>
                      </a:cubicBezTo>
                      <a:lnTo>
                        <a:pt x="1237" y="1595"/>
                      </a:lnTo>
                      <a:cubicBezTo>
                        <a:pt x="1237" y="1595"/>
                        <a:pt x="707" y="451"/>
                        <a:pt x="461" y="160"/>
                      </a:cubicBezTo>
                      <a:cubicBezTo>
                        <a:pt x="365" y="49"/>
                        <a:pt x="290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6" name="Google Shape;528;p41">
                  <a:extLst>
                    <a:ext uri="{FF2B5EF4-FFF2-40B4-BE49-F238E27FC236}">
                      <a16:creationId xmlns:a16="http://schemas.microsoft.com/office/drawing/2014/main" id="{F1147893-3105-B10C-242C-70313AA5A678}"/>
                    </a:ext>
                  </a:extLst>
                </p:cNvPr>
                <p:cNvSpPr/>
                <p:nvPr/>
              </p:nvSpPr>
              <p:spPr>
                <a:xfrm flipH="1">
                  <a:off x="1331535" y="2201165"/>
                  <a:ext cx="235075" cy="188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030" extrusionOk="0">
                      <a:moveTo>
                        <a:pt x="24" y="158"/>
                      </a:moveTo>
                      <a:cubicBezTo>
                        <a:pt x="21" y="247"/>
                        <a:pt x="27" y="336"/>
                        <a:pt x="30" y="425"/>
                      </a:cubicBezTo>
                      <a:cubicBezTo>
                        <a:pt x="21" y="381"/>
                        <a:pt x="12" y="336"/>
                        <a:pt x="0" y="295"/>
                      </a:cubicBezTo>
                      <a:lnTo>
                        <a:pt x="0" y="295"/>
                      </a:lnTo>
                      <a:cubicBezTo>
                        <a:pt x="12" y="354"/>
                        <a:pt x="24" y="413"/>
                        <a:pt x="36" y="473"/>
                      </a:cubicBezTo>
                      <a:lnTo>
                        <a:pt x="24" y="158"/>
                      </a:lnTo>
                      <a:close/>
                      <a:moveTo>
                        <a:pt x="272" y="748"/>
                      </a:moveTo>
                      <a:cubicBezTo>
                        <a:pt x="224" y="748"/>
                        <a:pt x="184" y="749"/>
                        <a:pt x="154" y="751"/>
                      </a:cubicBezTo>
                      <a:lnTo>
                        <a:pt x="157" y="754"/>
                      </a:lnTo>
                      <a:cubicBezTo>
                        <a:pt x="154" y="754"/>
                        <a:pt x="154" y="757"/>
                        <a:pt x="157" y="757"/>
                      </a:cubicBezTo>
                      <a:cubicBezTo>
                        <a:pt x="303" y="781"/>
                        <a:pt x="756" y="790"/>
                        <a:pt x="830" y="790"/>
                      </a:cubicBezTo>
                      <a:cubicBezTo>
                        <a:pt x="846" y="790"/>
                        <a:pt x="862" y="791"/>
                        <a:pt x="877" y="791"/>
                      </a:cubicBezTo>
                      <a:cubicBezTo>
                        <a:pt x="920" y="791"/>
                        <a:pt x="963" y="789"/>
                        <a:pt x="1006" y="789"/>
                      </a:cubicBezTo>
                      <a:cubicBezTo>
                        <a:pt x="1021" y="789"/>
                        <a:pt x="1037" y="789"/>
                        <a:pt x="1053" y="790"/>
                      </a:cubicBezTo>
                      <a:cubicBezTo>
                        <a:pt x="1056" y="790"/>
                        <a:pt x="1059" y="784"/>
                        <a:pt x="1053" y="784"/>
                      </a:cubicBezTo>
                      <a:cubicBezTo>
                        <a:pt x="1014" y="781"/>
                        <a:pt x="857" y="766"/>
                        <a:pt x="821" y="766"/>
                      </a:cubicBezTo>
                      <a:cubicBezTo>
                        <a:pt x="762" y="764"/>
                        <a:pt x="464" y="748"/>
                        <a:pt x="272" y="748"/>
                      </a:cubicBezTo>
                      <a:close/>
                      <a:moveTo>
                        <a:pt x="27" y="158"/>
                      </a:moveTo>
                      <a:lnTo>
                        <a:pt x="36" y="473"/>
                      </a:lnTo>
                      <a:cubicBezTo>
                        <a:pt x="45" y="636"/>
                        <a:pt x="65" y="799"/>
                        <a:pt x="89" y="965"/>
                      </a:cubicBezTo>
                      <a:cubicBezTo>
                        <a:pt x="89" y="970"/>
                        <a:pt x="93" y="974"/>
                        <a:pt x="99" y="974"/>
                      </a:cubicBezTo>
                      <a:cubicBezTo>
                        <a:pt x="101" y="974"/>
                        <a:pt x="102" y="974"/>
                        <a:pt x="104" y="974"/>
                      </a:cubicBezTo>
                      <a:lnTo>
                        <a:pt x="190" y="974"/>
                      </a:lnTo>
                      <a:cubicBezTo>
                        <a:pt x="190" y="974"/>
                        <a:pt x="193" y="974"/>
                        <a:pt x="193" y="971"/>
                      </a:cubicBezTo>
                      <a:cubicBezTo>
                        <a:pt x="193" y="971"/>
                        <a:pt x="193" y="968"/>
                        <a:pt x="190" y="968"/>
                      </a:cubicBezTo>
                      <a:cubicBezTo>
                        <a:pt x="163" y="962"/>
                        <a:pt x="136" y="956"/>
                        <a:pt x="113" y="953"/>
                      </a:cubicBezTo>
                      <a:cubicBezTo>
                        <a:pt x="98" y="819"/>
                        <a:pt x="89" y="692"/>
                        <a:pt x="71" y="559"/>
                      </a:cubicBezTo>
                      <a:cubicBezTo>
                        <a:pt x="53" y="425"/>
                        <a:pt x="45" y="292"/>
                        <a:pt x="27" y="158"/>
                      </a:cubicBezTo>
                      <a:close/>
                      <a:moveTo>
                        <a:pt x="740" y="1"/>
                      </a:moveTo>
                      <a:cubicBezTo>
                        <a:pt x="738" y="1"/>
                        <a:pt x="737" y="3"/>
                        <a:pt x="738" y="7"/>
                      </a:cubicBezTo>
                      <a:cubicBezTo>
                        <a:pt x="818" y="179"/>
                        <a:pt x="907" y="354"/>
                        <a:pt x="993" y="517"/>
                      </a:cubicBezTo>
                      <a:cubicBezTo>
                        <a:pt x="1076" y="680"/>
                        <a:pt x="1156" y="846"/>
                        <a:pt x="1248" y="1006"/>
                      </a:cubicBezTo>
                      <a:cubicBezTo>
                        <a:pt x="1216" y="1006"/>
                        <a:pt x="1183" y="1006"/>
                        <a:pt x="1150" y="1009"/>
                      </a:cubicBezTo>
                      <a:cubicBezTo>
                        <a:pt x="1145" y="1009"/>
                        <a:pt x="1145" y="1018"/>
                        <a:pt x="1150" y="1018"/>
                      </a:cubicBezTo>
                      <a:cubicBezTo>
                        <a:pt x="1189" y="1024"/>
                        <a:pt x="1228" y="1027"/>
                        <a:pt x="1269" y="1030"/>
                      </a:cubicBezTo>
                      <a:lnTo>
                        <a:pt x="1275" y="1030"/>
                      </a:lnTo>
                      <a:cubicBezTo>
                        <a:pt x="1281" y="1027"/>
                        <a:pt x="1284" y="1021"/>
                        <a:pt x="1281" y="1012"/>
                      </a:cubicBezTo>
                      <a:cubicBezTo>
                        <a:pt x="1204" y="837"/>
                        <a:pt x="1112" y="674"/>
                        <a:pt x="1026" y="505"/>
                      </a:cubicBezTo>
                      <a:cubicBezTo>
                        <a:pt x="990" y="440"/>
                        <a:pt x="955" y="372"/>
                        <a:pt x="919" y="306"/>
                      </a:cubicBezTo>
                      <a:cubicBezTo>
                        <a:pt x="904" y="244"/>
                        <a:pt x="881" y="182"/>
                        <a:pt x="848" y="126"/>
                      </a:cubicBezTo>
                      <a:cubicBezTo>
                        <a:pt x="848" y="124"/>
                        <a:pt x="848" y="123"/>
                        <a:pt x="847" y="123"/>
                      </a:cubicBezTo>
                      <a:cubicBezTo>
                        <a:pt x="846" y="123"/>
                        <a:pt x="845" y="126"/>
                        <a:pt x="845" y="126"/>
                      </a:cubicBezTo>
                      <a:cubicBezTo>
                        <a:pt x="872" y="176"/>
                        <a:pt x="890" y="226"/>
                        <a:pt x="904" y="283"/>
                      </a:cubicBezTo>
                      <a:cubicBezTo>
                        <a:pt x="854" y="188"/>
                        <a:pt x="801" y="96"/>
                        <a:pt x="744" y="4"/>
                      </a:cubicBezTo>
                      <a:cubicBezTo>
                        <a:pt x="743" y="2"/>
                        <a:pt x="742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7" name="Google Shape;529;p41">
                  <a:extLst>
                    <a:ext uri="{FF2B5EF4-FFF2-40B4-BE49-F238E27FC236}">
                      <a16:creationId xmlns:a16="http://schemas.microsoft.com/office/drawing/2014/main" id="{4EC5C5A6-A3B6-4FAB-8FAB-C9E27E214FF0}"/>
                    </a:ext>
                  </a:extLst>
                </p:cNvPr>
                <p:cNvSpPr/>
                <p:nvPr/>
              </p:nvSpPr>
              <p:spPr>
                <a:xfrm flipH="1">
                  <a:off x="2395973" y="3467171"/>
                  <a:ext cx="793103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3579" extrusionOk="0">
                      <a:moveTo>
                        <a:pt x="0" y="0"/>
                      </a:moveTo>
                      <a:lnTo>
                        <a:pt x="0" y="3579"/>
                      </a:lnTo>
                      <a:lnTo>
                        <a:pt x="4332" y="3579"/>
                      </a:lnTo>
                      <a:lnTo>
                        <a:pt x="43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8" name="Google Shape;530;p41">
                  <a:extLst>
                    <a:ext uri="{FF2B5EF4-FFF2-40B4-BE49-F238E27FC236}">
                      <a16:creationId xmlns:a16="http://schemas.microsoft.com/office/drawing/2014/main" id="{F7513D01-BB9D-2266-9264-1DA697FC85A0}"/>
                    </a:ext>
                  </a:extLst>
                </p:cNvPr>
                <p:cNvSpPr/>
                <p:nvPr/>
              </p:nvSpPr>
              <p:spPr>
                <a:xfrm flipH="1">
                  <a:off x="2081619" y="3467171"/>
                  <a:ext cx="314531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717" y="3579"/>
                      </a:lnTo>
                      <a:lnTo>
                        <a:pt x="1717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49" name="Google Shape;531;p41">
                  <a:extLst>
                    <a:ext uri="{FF2B5EF4-FFF2-40B4-BE49-F238E27FC236}">
                      <a16:creationId xmlns:a16="http://schemas.microsoft.com/office/drawing/2014/main" id="{9EBCF54A-0B92-1941-E45D-65D727CECC94}"/>
                    </a:ext>
                  </a:extLst>
                </p:cNvPr>
                <p:cNvSpPr/>
                <p:nvPr/>
              </p:nvSpPr>
              <p:spPr>
                <a:xfrm flipH="1">
                  <a:off x="2081619" y="3467171"/>
                  <a:ext cx="314531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717" y="3579"/>
                      </a:lnTo>
                      <a:lnTo>
                        <a:pt x="17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0" name="Google Shape;532;p41">
                  <a:extLst>
                    <a:ext uri="{FF2B5EF4-FFF2-40B4-BE49-F238E27FC236}">
                      <a16:creationId xmlns:a16="http://schemas.microsoft.com/office/drawing/2014/main" id="{04CB3FF0-115E-7281-09A2-4C90C0B37A07}"/>
                    </a:ext>
                  </a:extLst>
                </p:cNvPr>
                <p:cNvSpPr/>
                <p:nvPr/>
              </p:nvSpPr>
              <p:spPr>
                <a:xfrm flipH="1">
                  <a:off x="2103406" y="3512209"/>
                  <a:ext cx="270409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308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9" y="258"/>
                        <a:pt x="241" y="519"/>
                        <a:pt x="362" y="777"/>
                      </a:cubicBezTo>
                      <a:lnTo>
                        <a:pt x="730" y="1551"/>
                      </a:lnTo>
                      <a:lnTo>
                        <a:pt x="1100" y="2322"/>
                      </a:lnTo>
                      <a:cubicBezTo>
                        <a:pt x="1225" y="2577"/>
                        <a:pt x="1352" y="2832"/>
                        <a:pt x="1477" y="3087"/>
                      </a:cubicBezTo>
                      <a:cubicBezTo>
                        <a:pt x="1358" y="2829"/>
                        <a:pt x="1237" y="2568"/>
                        <a:pt x="1115" y="2310"/>
                      </a:cubicBezTo>
                      <a:lnTo>
                        <a:pt x="751" y="1536"/>
                      </a:lnTo>
                      <a:lnTo>
                        <a:pt x="380" y="765"/>
                      </a:lnTo>
                      <a:cubicBezTo>
                        <a:pt x="255" y="510"/>
                        <a:pt x="128" y="252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1" name="Google Shape;533;p41">
                  <a:extLst>
                    <a:ext uri="{FF2B5EF4-FFF2-40B4-BE49-F238E27FC236}">
                      <a16:creationId xmlns:a16="http://schemas.microsoft.com/office/drawing/2014/main" id="{1756F9EB-F2F8-6E0D-F583-BE2237CB68EB}"/>
                    </a:ext>
                  </a:extLst>
                </p:cNvPr>
                <p:cNvSpPr/>
                <p:nvPr/>
              </p:nvSpPr>
              <p:spPr>
                <a:xfrm flipH="1">
                  <a:off x="2103406" y="3512209"/>
                  <a:ext cx="270409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3087" extrusionOk="0">
                      <a:moveTo>
                        <a:pt x="1477" y="0"/>
                      </a:moveTo>
                      <a:lnTo>
                        <a:pt x="1477" y="0"/>
                      </a:lnTo>
                      <a:cubicBezTo>
                        <a:pt x="1352" y="255"/>
                        <a:pt x="1225" y="510"/>
                        <a:pt x="1103" y="765"/>
                      </a:cubicBezTo>
                      <a:lnTo>
                        <a:pt x="730" y="1536"/>
                      </a:lnTo>
                      <a:lnTo>
                        <a:pt x="362" y="2310"/>
                      </a:lnTo>
                      <a:cubicBezTo>
                        <a:pt x="241" y="2568"/>
                        <a:pt x="119" y="2829"/>
                        <a:pt x="0" y="3087"/>
                      </a:cubicBezTo>
                      <a:cubicBezTo>
                        <a:pt x="128" y="2834"/>
                        <a:pt x="255" y="2577"/>
                        <a:pt x="380" y="2322"/>
                      </a:cubicBezTo>
                      <a:lnTo>
                        <a:pt x="751" y="1551"/>
                      </a:lnTo>
                      <a:lnTo>
                        <a:pt x="1115" y="777"/>
                      </a:lnTo>
                      <a:cubicBezTo>
                        <a:pt x="1237" y="519"/>
                        <a:pt x="1358" y="261"/>
                        <a:pt x="14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2" name="Google Shape;534;p41">
                  <a:extLst>
                    <a:ext uri="{FF2B5EF4-FFF2-40B4-BE49-F238E27FC236}">
                      <a16:creationId xmlns:a16="http://schemas.microsoft.com/office/drawing/2014/main" id="{66FF2677-8011-B59D-F141-0FEB6A66DAD6}"/>
                    </a:ext>
                  </a:extLst>
                </p:cNvPr>
                <p:cNvSpPr/>
                <p:nvPr/>
              </p:nvSpPr>
              <p:spPr>
                <a:xfrm flipH="1">
                  <a:off x="2736316" y="3467171"/>
                  <a:ext cx="112411" cy="141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774" extrusionOk="0">
                      <a:moveTo>
                        <a:pt x="0" y="0"/>
                      </a:moveTo>
                      <a:lnTo>
                        <a:pt x="0" y="774"/>
                      </a:lnTo>
                      <a:lnTo>
                        <a:pt x="45" y="774"/>
                      </a:lnTo>
                      <a:lnTo>
                        <a:pt x="68" y="691"/>
                      </a:lnTo>
                      <a:lnTo>
                        <a:pt x="95" y="774"/>
                      </a:lnTo>
                      <a:lnTo>
                        <a:pt x="314" y="774"/>
                      </a:lnTo>
                      <a:lnTo>
                        <a:pt x="368" y="649"/>
                      </a:lnTo>
                      <a:lnTo>
                        <a:pt x="424" y="774"/>
                      </a:lnTo>
                      <a:lnTo>
                        <a:pt x="466" y="715"/>
                      </a:lnTo>
                      <a:lnTo>
                        <a:pt x="492" y="774"/>
                      </a:lnTo>
                      <a:lnTo>
                        <a:pt x="614" y="774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3" name="Google Shape;535;p41">
                  <a:extLst>
                    <a:ext uri="{FF2B5EF4-FFF2-40B4-BE49-F238E27FC236}">
                      <a16:creationId xmlns:a16="http://schemas.microsoft.com/office/drawing/2014/main" id="{D11A7646-8C4E-38CE-C582-EEC0E839832E}"/>
                    </a:ext>
                  </a:extLst>
                </p:cNvPr>
                <p:cNvSpPr/>
                <p:nvPr/>
              </p:nvSpPr>
              <p:spPr>
                <a:xfrm flipH="1">
                  <a:off x="1620806" y="3467171"/>
                  <a:ext cx="592447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6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3236" y="3579"/>
                      </a:lnTo>
                      <a:lnTo>
                        <a:pt x="3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4" name="Google Shape;536;p41">
                  <a:extLst>
                    <a:ext uri="{FF2B5EF4-FFF2-40B4-BE49-F238E27FC236}">
                      <a16:creationId xmlns:a16="http://schemas.microsoft.com/office/drawing/2014/main" id="{0C78098E-9D36-16EA-D066-2E1F888475AC}"/>
                    </a:ext>
                  </a:extLst>
                </p:cNvPr>
                <p:cNvSpPr/>
                <p:nvPr/>
              </p:nvSpPr>
              <p:spPr>
                <a:xfrm flipH="1">
                  <a:off x="1315241" y="3467171"/>
                  <a:ext cx="305744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670" y="3579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5" name="Google Shape;537;p41">
                  <a:extLst>
                    <a:ext uri="{FF2B5EF4-FFF2-40B4-BE49-F238E27FC236}">
                      <a16:creationId xmlns:a16="http://schemas.microsoft.com/office/drawing/2014/main" id="{DA2CF400-30B4-0A5F-D2F2-93DE60F56FDD}"/>
                    </a:ext>
                  </a:extLst>
                </p:cNvPr>
                <p:cNvSpPr/>
                <p:nvPr/>
              </p:nvSpPr>
              <p:spPr>
                <a:xfrm flipH="1">
                  <a:off x="1315241" y="3467171"/>
                  <a:ext cx="305744" cy="65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3579" extrusionOk="0">
                      <a:moveTo>
                        <a:pt x="1" y="0"/>
                      </a:moveTo>
                      <a:lnTo>
                        <a:pt x="1" y="3579"/>
                      </a:lnTo>
                      <a:lnTo>
                        <a:pt x="1670" y="3579"/>
                      </a:lnTo>
                      <a:lnTo>
                        <a:pt x="167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6" name="Google Shape;538;p41">
                  <a:extLst>
                    <a:ext uri="{FF2B5EF4-FFF2-40B4-BE49-F238E27FC236}">
                      <a16:creationId xmlns:a16="http://schemas.microsoft.com/office/drawing/2014/main" id="{7E043502-21F5-BECD-468B-C2C3E523D520}"/>
                    </a:ext>
                  </a:extLst>
                </p:cNvPr>
                <p:cNvSpPr/>
                <p:nvPr/>
              </p:nvSpPr>
              <p:spPr>
                <a:xfrm flipH="1">
                  <a:off x="1664195" y="3512209"/>
                  <a:ext cx="506582" cy="565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7" h="308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23" y="261"/>
                        <a:pt x="448" y="519"/>
                        <a:pt x="676" y="780"/>
                      </a:cubicBezTo>
                      <a:lnTo>
                        <a:pt x="1364" y="1554"/>
                      </a:lnTo>
                      <a:lnTo>
                        <a:pt x="2061" y="2322"/>
                      </a:lnTo>
                      <a:cubicBezTo>
                        <a:pt x="2295" y="2577"/>
                        <a:pt x="2529" y="2832"/>
                        <a:pt x="2766" y="3087"/>
                      </a:cubicBezTo>
                      <a:cubicBezTo>
                        <a:pt x="2544" y="2826"/>
                        <a:pt x="2316" y="2568"/>
                        <a:pt x="2087" y="2310"/>
                      </a:cubicBezTo>
                      <a:lnTo>
                        <a:pt x="1400" y="1536"/>
                      </a:lnTo>
                      <a:lnTo>
                        <a:pt x="706" y="768"/>
                      </a:lnTo>
                      <a:cubicBezTo>
                        <a:pt x="475" y="510"/>
                        <a:pt x="237" y="255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7" name="Google Shape;539;p41">
                  <a:extLst>
                    <a:ext uri="{FF2B5EF4-FFF2-40B4-BE49-F238E27FC236}">
                      <a16:creationId xmlns:a16="http://schemas.microsoft.com/office/drawing/2014/main" id="{9BCD4547-A308-B813-BA46-4E2820879E74}"/>
                    </a:ext>
                  </a:extLst>
                </p:cNvPr>
                <p:cNvSpPr/>
                <p:nvPr/>
              </p:nvSpPr>
              <p:spPr>
                <a:xfrm flipH="1">
                  <a:off x="1664195" y="3512209"/>
                  <a:ext cx="506033" cy="56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090" extrusionOk="0">
                      <a:moveTo>
                        <a:pt x="2763" y="0"/>
                      </a:moveTo>
                      <a:lnTo>
                        <a:pt x="2763" y="0"/>
                      </a:lnTo>
                      <a:cubicBezTo>
                        <a:pt x="2526" y="255"/>
                        <a:pt x="2289" y="510"/>
                        <a:pt x="2058" y="765"/>
                      </a:cubicBezTo>
                      <a:lnTo>
                        <a:pt x="1364" y="1536"/>
                      </a:lnTo>
                      <a:lnTo>
                        <a:pt x="676" y="2310"/>
                      </a:lnTo>
                      <a:cubicBezTo>
                        <a:pt x="448" y="2571"/>
                        <a:pt x="223" y="2829"/>
                        <a:pt x="0" y="3089"/>
                      </a:cubicBezTo>
                      <a:cubicBezTo>
                        <a:pt x="237" y="2834"/>
                        <a:pt x="472" y="2580"/>
                        <a:pt x="703" y="2322"/>
                      </a:cubicBezTo>
                      <a:lnTo>
                        <a:pt x="1400" y="1554"/>
                      </a:lnTo>
                      <a:lnTo>
                        <a:pt x="2087" y="777"/>
                      </a:lnTo>
                      <a:cubicBezTo>
                        <a:pt x="2316" y="519"/>
                        <a:pt x="2541" y="261"/>
                        <a:pt x="27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8" name="Google Shape;540;p41">
                  <a:extLst>
                    <a:ext uri="{FF2B5EF4-FFF2-40B4-BE49-F238E27FC236}">
                      <a16:creationId xmlns:a16="http://schemas.microsoft.com/office/drawing/2014/main" id="{D97A9362-C795-5D21-1D81-29C1B2247DDF}"/>
                    </a:ext>
                  </a:extLst>
                </p:cNvPr>
                <p:cNvSpPr/>
                <p:nvPr/>
              </p:nvSpPr>
              <p:spPr>
                <a:xfrm flipH="1">
                  <a:off x="1358630" y="4011471"/>
                  <a:ext cx="53276" cy="75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413" extrusionOk="0">
                      <a:moveTo>
                        <a:pt x="0" y="1"/>
                      </a:moveTo>
                      <a:lnTo>
                        <a:pt x="0" y="413"/>
                      </a:lnTo>
                      <a:lnTo>
                        <a:pt x="291" y="413"/>
                      </a:lnTo>
                      <a:lnTo>
                        <a:pt x="291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59" name="Google Shape;541;p41">
                  <a:extLst>
                    <a:ext uri="{FF2B5EF4-FFF2-40B4-BE49-F238E27FC236}">
                      <a16:creationId xmlns:a16="http://schemas.microsoft.com/office/drawing/2014/main" id="{FE4B897E-05EE-1275-DB11-C4D443C595D1}"/>
                    </a:ext>
                  </a:extLst>
                </p:cNvPr>
                <p:cNvSpPr/>
                <p:nvPr/>
              </p:nvSpPr>
              <p:spPr>
                <a:xfrm flipH="1">
                  <a:off x="2381326" y="3043155"/>
                  <a:ext cx="675931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3692" y="2316"/>
                      </a:lnTo>
                      <a:lnTo>
                        <a:pt x="3692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0" name="Google Shape;542;p41">
                  <a:extLst>
                    <a:ext uri="{FF2B5EF4-FFF2-40B4-BE49-F238E27FC236}">
                      <a16:creationId xmlns:a16="http://schemas.microsoft.com/office/drawing/2014/main" id="{68DFFE2D-CBD0-4EEB-56A4-1D2C73CBC9C8}"/>
                    </a:ext>
                  </a:extLst>
                </p:cNvPr>
                <p:cNvSpPr/>
                <p:nvPr/>
              </p:nvSpPr>
              <p:spPr>
                <a:xfrm flipH="1">
                  <a:off x="2381326" y="3043155"/>
                  <a:ext cx="675931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3692" y="2316"/>
                      </a:lnTo>
                      <a:lnTo>
                        <a:pt x="36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1" name="Google Shape;543;p41">
                  <a:extLst>
                    <a:ext uri="{FF2B5EF4-FFF2-40B4-BE49-F238E27FC236}">
                      <a16:creationId xmlns:a16="http://schemas.microsoft.com/office/drawing/2014/main" id="{3650B93F-A0AD-17DE-FAC3-4F40FC5A85AD}"/>
                    </a:ext>
                  </a:extLst>
                </p:cNvPr>
                <p:cNvSpPr/>
                <p:nvPr/>
              </p:nvSpPr>
              <p:spPr>
                <a:xfrm flipH="1">
                  <a:off x="2075578" y="3043155"/>
                  <a:ext cx="305927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1670" y="2316"/>
                      </a:lnTo>
                      <a:lnTo>
                        <a:pt x="1670" y="1"/>
                      </a:ln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2" name="Google Shape;544;p41">
                  <a:extLst>
                    <a:ext uri="{FF2B5EF4-FFF2-40B4-BE49-F238E27FC236}">
                      <a16:creationId xmlns:a16="http://schemas.microsoft.com/office/drawing/2014/main" id="{D2A80D2D-BF0D-45A0-0AB2-7BA032F47F4C}"/>
                    </a:ext>
                  </a:extLst>
                </p:cNvPr>
                <p:cNvSpPr/>
                <p:nvPr/>
              </p:nvSpPr>
              <p:spPr>
                <a:xfrm flipH="1">
                  <a:off x="2075578" y="3043155"/>
                  <a:ext cx="305927" cy="42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2317" extrusionOk="0">
                      <a:moveTo>
                        <a:pt x="1" y="1"/>
                      </a:moveTo>
                      <a:lnTo>
                        <a:pt x="1" y="2316"/>
                      </a:lnTo>
                      <a:lnTo>
                        <a:pt x="1670" y="2316"/>
                      </a:lnTo>
                      <a:lnTo>
                        <a:pt x="167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3" name="Google Shape;545;p41">
                  <a:extLst>
                    <a:ext uri="{FF2B5EF4-FFF2-40B4-BE49-F238E27FC236}">
                      <a16:creationId xmlns:a16="http://schemas.microsoft.com/office/drawing/2014/main" id="{2B86FD57-9FBF-DD4A-FA2A-5E9A9C3D451C}"/>
                    </a:ext>
                  </a:extLst>
                </p:cNvPr>
                <p:cNvSpPr/>
                <p:nvPr/>
              </p:nvSpPr>
              <p:spPr>
                <a:xfrm flipH="1">
                  <a:off x="2096265" y="3088193"/>
                  <a:ext cx="264001" cy="354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93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19" y="164"/>
                        <a:pt x="235" y="327"/>
                        <a:pt x="353" y="487"/>
                      </a:cubicBezTo>
                      <a:lnTo>
                        <a:pt x="712" y="973"/>
                      </a:lnTo>
                      <a:lnTo>
                        <a:pt x="1074" y="1453"/>
                      </a:lnTo>
                      <a:cubicBezTo>
                        <a:pt x="1195" y="1613"/>
                        <a:pt x="1317" y="1774"/>
                        <a:pt x="1441" y="1934"/>
                      </a:cubicBezTo>
                      <a:cubicBezTo>
                        <a:pt x="1326" y="1771"/>
                        <a:pt x="1207" y="1608"/>
                        <a:pt x="1089" y="1447"/>
                      </a:cubicBezTo>
                      <a:lnTo>
                        <a:pt x="730" y="964"/>
                      </a:lnTo>
                      <a:lnTo>
                        <a:pt x="368" y="4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4" name="Google Shape;546;p41">
                  <a:extLst>
                    <a:ext uri="{FF2B5EF4-FFF2-40B4-BE49-F238E27FC236}">
                      <a16:creationId xmlns:a16="http://schemas.microsoft.com/office/drawing/2014/main" id="{ED42387C-6996-0073-C2B4-DEBDB852D1A6}"/>
                    </a:ext>
                  </a:extLst>
                </p:cNvPr>
                <p:cNvSpPr/>
                <p:nvPr/>
              </p:nvSpPr>
              <p:spPr>
                <a:xfrm flipH="1">
                  <a:off x="2096265" y="3088193"/>
                  <a:ext cx="264001" cy="354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934" extrusionOk="0">
                      <a:moveTo>
                        <a:pt x="1441" y="1"/>
                      </a:moveTo>
                      <a:lnTo>
                        <a:pt x="1441" y="1"/>
                      </a:lnTo>
                      <a:cubicBezTo>
                        <a:pt x="1317" y="161"/>
                        <a:pt x="1192" y="321"/>
                        <a:pt x="1074" y="481"/>
                      </a:cubicBezTo>
                      <a:lnTo>
                        <a:pt x="712" y="961"/>
                      </a:lnTo>
                      <a:lnTo>
                        <a:pt x="353" y="1447"/>
                      </a:lnTo>
                      <a:cubicBezTo>
                        <a:pt x="235" y="1608"/>
                        <a:pt x="116" y="1771"/>
                        <a:pt x="1" y="1934"/>
                      </a:cubicBezTo>
                      <a:cubicBezTo>
                        <a:pt x="122" y="1774"/>
                        <a:pt x="244" y="1613"/>
                        <a:pt x="368" y="1453"/>
                      </a:cubicBezTo>
                      <a:lnTo>
                        <a:pt x="730" y="973"/>
                      </a:lnTo>
                      <a:lnTo>
                        <a:pt x="1089" y="487"/>
                      </a:lnTo>
                      <a:cubicBezTo>
                        <a:pt x="1207" y="327"/>
                        <a:pt x="1323" y="164"/>
                        <a:pt x="14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5" name="Google Shape;547;p41">
                  <a:extLst>
                    <a:ext uri="{FF2B5EF4-FFF2-40B4-BE49-F238E27FC236}">
                      <a16:creationId xmlns:a16="http://schemas.microsoft.com/office/drawing/2014/main" id="{35F8E8AC-D896-A55C-C966-377FAD210781}"/>
                    </a:ext>
                  </a:extLst>
                </p:cNvPr>
                <p:cNvSpPr/>
                <p:nvPr/>
              </p:nvSpPr>
              <p:spPr>
                <a:xfrm flipH="1">
                  <a:off x="2766161" y="1041896"/>
                  <a:ext cx="406071" cy="36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8" h="1995" extrusionOk="0">
                      <a:moveTo>
                        <a:pt x="1167" y="0"/>
                      </a:moveTo>
                      <a:cubicBezTo>
                        <a:pt x="663" y="0"/>
                        <a:pt x="233" y="381"/>
                        <a:pt x="178" y="893"/>
                      </a:cubicBezTo>
                      <a:cubicBezTo>
                        <a:pt x="160" y="1056"/>
                        <a:pt x="184" y="1222"/>
                        <a:pt x="249" y="1373"/>
                      </a:cubicBezTo>
                      <a:lnTo>
                        <a:pt x="0" y="1806"/>
                      </a:lnTo>
                      <a:lnTo>
                        <a:pt x="495" y="1732"/>
                      </a:lnTo>
                      <a:cubicBezTo>
                        <a:pt x="693" y="1912"/>
                        <a:pt x="931" y="1994"/>
                        <a:pt x="1165" y="1994"/>
                      </a:cubicBezTo>
                      <a:cubicBezTo>
                        <a:pt x="1644" y="1994"/>
                        <a:pt x="2104" y="1649"/>
                        <a:pt x="2162" y="1100"/>
                      </a:cubicBezTo>
                      <a:cubicBezTo>
                        <a:pt x="2218" y="552"/>
                        <a:pt x="1821" y="63"/>
                        <a:pt x="1275" y="6"/>
                      </a:cubicBezTo>
                      <a:cubicBezTo>
                        <a:pt x="1239" y="2"/>
                        <a:pt x="1202" y="0"/>
                        <a:pt x="11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6" name="Google Shape;548;p41">
                  <a:extLst>
                    <a:ext uri="{FF2B5EF4-FFF2-40B4-BE49-F238E27FC236}">
                      <a16:creationId xmlns:a16="http://schemas.microsoft.com/office/drawing/2014/main" id="{A03C187B-494A-05AB-0D4A-9EE1D4E87589}"/>
                    </a:ext>
                  </a:extLst>
                </p:cNvPr>
                <p:cNvSpPr/>
                <p:nvPr/>
              </p:nvSpPr>
              <p:spPr>
                <a:xfrm flipH="1">
                  <a:off x="2773667" y="1040065"/>
                  <a:ext cx="405156" cy="368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" h="2012" extrusionOk="0">
                      <a:moveTo>
                        <a:pt x="2159" y="714"/>
                      </a:moveTo>
                      <a:cubicBezTo>
                        <a:pt x="2196" y="838"/>
                        <a:pt x="2210" y="972"/>
                        <a:pt x="2195" y="1110"/>
                      </a:cubicBezTo>
                      <a:lnTo>
                        <a:pt x="2198" y="1110"/>
                      </a:lnTo>
                      <a:cubicBezTo>
                        <a:pt x="2212" y="971"/>
                        <a:pt x="2198" y="837"/>
                        <a:pt x="2159" y="714"/>
                      </a:cubicBezTo>
                      <a:close/>
                      <a:moveTo>
                        <a:pt x="2196" y="1119"/>
                      </a:moveTo>
                      <a:cubicBezTo>
                        <a:pt x="2175" y="1300"/>
                        <a:pt x="2107" y="1471"/>
                        <a:pt x="1993" y="1617"/>
                      </a:cubicBezTo>
                      <a:cubicBezTo>
                        <a:pt x="1991" y="1620"/>
                        <a:pt x="1989" y="1622"/>
                        <a:pt x="1987" y="1624"/>
                      </a:cubicBezTo>
                      <a:lnTo>
                        <a:pt x="1987" y="1624"/>
                      </a:lnTo>
                      <a:cubicBezTo>
                        <a:pt x="1990" y="1621"/>
                        <a:pt x="1993" y="1618"/>
                        <a:pt x="1996" y="1614"/>
                      </a:cubicBezTo>
                      <a:cubicBezTo>
                        <a:pt x="2107" y="1471"/>
                        <a:pt x="2175" y="1300"/>
                        <a:pt x="2196" y="1119"/>
                      </a:cubicBezTo>
                      <a:close/>
                      <a:moveTo>
                        <a:pt x="1987" y="1624"/>
                      </a:moveTo>
                      <a:lnTo>
                        <a:pt x="1987" y="1624"/>
                      </a:lnTo>
                      <a:cubicBezTo>
                        <a:pt x="1976" y="1638"/>
                        <a:pt x="1966" y="1651"/>
                        <a:pt x="1954" y="1663"/>
                      </a:cubicBezTo>
                      <a:lnTo>
                        <a:pt x="1954" y="1663"/>
                      </a:lnTo>
                      <a:cubicBezTo>
                        <a:pt x="1966" y="1651"/>
                        <a:pt x="1977" y="1638"/>
                        <a:pt x="1987" y="1624"/>
                      </a:cubicBezTo>
                      <a:close/>
                      <a:moveTo>
                        <a:pt x="1954" y="1663"/>
                      </a:moveTo>
                      <a:cubicBezTo>
                        <a:pt x="1938" y="1682"/>
                        <a:pt x="1920" y="1700"/>
                        <a:pt x="1904" y="1718"/>
                      </a:cubicBezTo>
                      <a:cubicBezTo>
                        <a:pt x="1921" y="1701"/>
                        <a:pt x="1938" y="1682"/>
                        <a:pt x="1954" y="1663"/>
                      </a:cubicBezTo>
                      <a:close/>
                      <a:moveTo>
                        <a:pt x="1204" y="1"/>
                      </a:moveTo>
                      <a:cubicBezTo>
                        <a:pt x="1158" y="1"/>
                        <a:pt x="1112" y="4"/>
                        <a:pt x="1065" y="10"/>
                      </a:cubicBezTo>
                      <a:cubicBezTo>
                        <a:pt x="416" y="96"/>
                        <a:pt x="20" y="773"/>
                        <a:pt x="263" y="1381"/>
                      </a:cubicBezTo>
                      <a:lnTo>
                        <a:pt x="263" y="1381"/>
                      </a:lnTo>
                      <a:lnTo>
                        <a:pt x="18" y="1804"/>
                      </a:lnTo>
                      <a:lnTo>
                        <a:pt x="1" y="1837"/>
                      </a:lnTo>
                      <a:lnTo>
                        <a:pt x="1" y="1837"/>
                      </a:lnTo>
                      <a:lnTo>
                        <a:pt x="39" y="1831"/>
                      </a:lnTo>
                      <a:lnTo>
                        <a:pt x="533" y="1757"/>
                      </a:lnTo>
                      <a:lnTo>
                        <a:pt x="533" y="1757"/>
                      </a:lnTo>
                      <a:cubicBezTo>
                        <a:pt x="668" y="1881"/>
                        <a:pt x="837" y="1962"/>
                        <a:pt x="1017" y="1997"/>
                      </a:cubicBezTo>
                      <a:cubicBezTo>
                        <a:pt x="1062" y="2006"/>
                        <a:pt x="1106" y="2009"/>
                        <a:pt x="1154" y="2012"/>
                      </a:cubicBezTo>
                      <a:cubicBezTo>
                        <a:pt x="1198" y="2012"/>
                        <a:pt x="1246" y="2012"/>
                        <a:pt x="1290" y="2009"/>
                      </a:cubicBezTo>
                      <a:cubicBezTo>
                        <a:pt x="1474" y="1991"/>
                        <a:pt x="1652" y="1923"/>
                        <a:pt x="1800" y="1810"/>
                      </a:cubicBezTo>
                      <a:cubicBezTo>
                        <a:pt x="1836" y="1780"/>
                        <a:pt x="1871" y="1751"/>
                        <a:pt x="1904" y="1718"/>
                      </a:cubicBezTo>
                      <a:lnTo>
                        <a:pt x="1904" y="1718"/>
                      </a:lnTo>
                      <a:cubicBezTo>
                        <a:pt x="1868" y="1751"/>
                        <a:pt x="1833" y="1780"/>
                        <a:pt x="1797" y="1807"/>
                      </a:cubicBezTo>
                      <a:cubicBezTo>
                        <a:pt x="1723" y="1860"/>
                        <a:pt x="1643" y="1905"/>
                        <a:pt x="1557" y="1937"/>
                      </a:cubicBezTo>
                      <a:cubicBezTo>
                        <a:pt x="1451" y="1977"/>
                        <a:pt x="1338" y="1996"/>
                        <a:pt x="1224" y="1996"/>
                      </a:cubicBezTo>
                      <a:cubicBezTo>
                        <a:pt x="1202" y="1996"/>
                        <a:pt x="1179" y="1995"/>
                        <a:pt x="1157" y="1994"/>
                      </a:cubicBezTo>
                      <a:cubicBezTo>
                        <a:pt x="1109" y="1991"/>
                        <a:pt x="1065" y="1988"/>
                        <a:pt x="1020" y="1979"/>
                      </a:cubicBezTo>
                      <a:cubicBezTo>
                        <a:pt x="843" y="1940"/>
                        <a:pt x="677" y="1857"/>
                        <a:pt x="543" y="1733"/>
                      </a:cubicBezTo>
                      <a:lnTo>
                        <a:pt x="540" y="1727"/>
                      </a:lnTo>
                      <a:lnTo>
                        <a:pt x="531" y="1727"/>
                      </a:lnTo>
                      <a:lnTo>
                        <a:pt x="69" y="1790"/>
                      </a:lnTo>
                      <a:lnTo>
                        <a:pt x="69" y="1790"/>
                      </a:lnTo>
                      <a:lnTo>
                        <a:pt x="300" y="1392"/>
                      </a:lnTo>
                      <a:lnTo>
                        <a:pt x="306" y="1383"/>
                      </a:lnTo>
                      <a:lnTo>
                        <a:pt x="303" y="1374"/>
                      </a:lnTo>
                      <a:cubicBezTo>
                        <a:pt x="247" y="1238"/>
                        <a:pt x="223" y="1089"/>
                        <a:pt x="232" y="941"/>
                      </a:cubicBezTo>
                      <a:cubicBezTo>
                        <a:pt x="241" y="793"/>
                        <a:pt x="285" y="648"/>
                        <a:pt x="359" y="520"/>
                      </a:cubicBezTo>
                      <a:cubicBezTo>
                        <a:pt x="433" y="390"/>
                        <a:pt x="534" y="280"/>
                        <a:pt x="656" y="194"/>
                      </a:cubicBezTo>
                      <a:cubicBezTo>
                        <a:pt x="777" y="111"/>
                        <a:pt x="920" y="55"/>
                        <a:pt x="1068" y="31"/>
                      </a:cubicBezTo>
                      <a:cubicBezTo>
                        <a:pt x="1119" y="23"/>
                        <a:pt x="1170" y="19"/>
                        <a:pt x="1219" y="19"/>
                      </a:cubicBezTo>
                      <a:cubicBezTo>
                        <a:pt x="1657" y="19"/>
                        <a:pt x="2034" y="312"/>
                        <a:pt x="2159" y="714"/>
                      </a:cubicBezTo>
                      <a:lnTo>
                        <a:pt x="2159" y="714"/>
                      </a:lnTo>
                      <a:cubicBezTo>
                        <a:pt x="2036" y="302"/>
                        <a:pt x="1653" y="1"/>
                        <a:pt x="1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67" name="Google Shape;549;p41">
                  <a:extLst>
                    <a:ext uri="{FF2B5EF4-FFF2-40B4-BE49-F238E27FC236}">
                      <a16:creationId xmlns:a16="http://schemas.microsoft.com/office/drawing/2014/main" id="{0701F0ED-4EC2-111F-A797-2D136EAD192A}"/>
                    </a:ext>
                  </a:extLst>
                </p:cNvPr>
                <p:cNvSpPr/>
                <p:nvPr/>
              </p:nvSpPr>
              <p:spPr>
                <a:xfrm>
                  <a:off x="2860080" y="1121720"/>
                  <a:ext cx="197177" cy="20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" h="1130" extrusionOk="0">
                      <a:moveTo>
                        <a:pt x="908" y="0"/>
                      </a:moveTo>
                      <a:lnTo>
                        <a:pt x="392" y="810"/>
                      </a:lnTo>
                      <a:lnTo>
                        <a:pt x="143" y="557"/>
                      </a:lnTo>
                      <a:lnTo>
                        <a:pt x="1" y="700"/>
                      </a:lnTo>
                      <a:lnTo>
                        <a:pt x="425" y="1130"/>
                      </a:lnTo>
                      <a:lnTo>
                        <a:pt x="1077" y="107"/>
                      </a:lnTo>
                      <a:lnTo>
                        <a:pt x="9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2468" name="Google Shape;550;p41">
                  <a:extLst>
                    <a:ext uri="{FF2B5EF4-FFF2-40B4-BE49-F238E27FC236}">
                      <a16:creationId xmlns:a16="http://schemas.microsoft.com/office/drawing/2014/main" id="{A934FBF8-C19C-0FC1-C7FB-B4506F851F83}"/>
                    </a:ext>
                  </a:extLst>
                </p:cNvPr>
                <p:cNvGrpSpPr/>
                <p:nvPr/>
              </p:nvGrpSpPr>
              <p:grpSpPr>
                <a:xfrm flipH="1">
                  <a:off x="3550479" y="1403298"/>
                  <a:ext cx="275902" cy="404242"/>
                  <a:chOff x="4997345" y="1302998"/>
                  <a:chExt cx="275902" cy="404242"/>
                </a:xfrm>
              </p:grpSpPr>
              <p:sp>
                <p:nvSpPr>
                  <p:cNvPr id="2536" name="Google Shape;551;p41">
                    <a:extLst>
                      <a:ext uri="{FF2B5EF4-FFF2-40B4-BE49-F238E27FC236}">
                        <a16:creationId xmlns:a16="http://schemas.microsoft.com/office/drawing/2014/main" id="{9BF9FE44-8B07-BFB7-CA21-E02B5F12A9D1}"/>
                      </a:ext>
                    </a:extLst>
                  </p:cNvPr>
                  <p:cNvSpPr/>
                  <p:nvPr/>
                </p:nvSpPr>
                <p:spPr>
                  <a:xfrm>
                    <a:off x="5101518" y="1303914"/>
                    <a:ext cx="171729" cy="177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8" h="969" extrusionOk="0">
                        <a:moveTo>
                          <a:pt x="806" y="1"/>
                        </a:moveTo>
                        <a:cubicBezTo>
                          <a:pt x="615" y="1"/>
                          <a:pt x="256" y="135"/>
                          <a:pt x="134" y="343"/>
                        </a:cubicBezTo>
                        <a:cubicBezTo>
                          <a:pt x="1" y="571"/>
                          <a:pt x="27" y="930"/>
                          <a:pt x="102" y="959"/>
                        </a:cubicBezTo>
                        <a:cubicBezTo>
                          <a:pt x="118" y="966"/>
                          <a:pt x="145" y="969"/>
                          <a:pt x="179" y="969"/>
                        </a:cubicBezTo>
                        <a:cubicBezTo>
                          <a:pt x="306" y="969"/>
                          <a:pt x="537" y="924"/>
                          <a:pt x="703" y="823"/>
                        </a:cubicBezTo>
                        <a:cubicBezTo>
                          <a:pt x="917" y="693"/>
                          <a:pt x="938" y="23"/>
                          <a:pt x="858" y="5"/>
                        </a:cubicBezTo>
                        <a:cubicBezTo>
                          <a:pt x="842" y="2"/>
                          <a:pt x="825" y="1"/>
                          <a:pt x="80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37" name="Google Shape;552;p41">
                    <a:extLst>
                      <a:ext uri="{FF2B5EF4-FFF2-40B4-BE49-F238E27FC236}">
                        <a16:creationId xmlns:a16="http://schemas.microsoft.com/office/drawing/2014/main" id="{02D09980-7385-A15D-364F-0C57B566252F}"/>
                      </a:ext>
                    </a:extLst>
                  </p:cNvPr>
                  <p:cNvSpPr/>
                  <p:nvPr/>
                </p:nvSpPr>
                <p:spPr>
                  <a:xfrm>
                    <a:off x="5089069" y="1302998"/>
                    <a:ext cx="170631" cy="176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2" h="963" extrusionOk="0">
                        <a:moveTo>
                          <a:pt x="926" y="1"/>
                        </a:moveTo>
                        <a:cubicBezTo>
                          <a:pt x="777" y="4"/>
                          <a:pt x="626" y="60"/>
                          <a:pt x="490" y="105"/>
                        </a:cubicBezTo>
                        <a:cubicBezTo>
                          <a:pt x="374" y="137"/>
                          <a:pt x="270" y="191"/>
                          <a:pt x="178" y="265"/>
                        </a:cubicBezTo>
                        <a:cubicBezTo>
                          <a:pt x="92" y="342"/>
                          <a:pt x="45" y="454"/>
                          <a:pt x="48" y="567"/>
                        </a:cubicBezTo>
                        <a:cubicBezTo>
                          <a:pt x="45" y="706"/>
                          <a:pt x="78" y="840"/>
                          <a:pt x="143" y="961"/>
                        </a:cubicBezTo>
                        <a:cubicBezTo>
                          <a:pt x="143" y="962"/>
                          <a:pt x="144" y="963"/>
                          <a:pt x="145" y="963"/>
                        </a:cubicBezTo>
                        <a:cubicBezTo>
                          <a:pt x="148" y="963"/>
                          <a:pt x="151" y="961"/>
                          <a:pt x="149" y="961"/>
                        </a:cubicBezTo>
                        <a:cubicBezTo>
                          <a:pt x="72" y="724"/>
                          <a:pt x="1" y="428"/>
                          <a:pt x="235" y="253"/>
                        </a:cubicBezTo>
                        <a:cubicBezTo>
                          <a:pt x="430" y="102"/>
                          <a:pt x="691" y="72"/>
                          <a:pt x="926" y="13"/>
                        </a:cubicBezTo>
                        <a:cubicBezTo>
                          <a:pt x="929" y="13"/>
                          <a:pt x="932" y="1"/>
                          <a:pt x="92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38" name="Google Shape;553;p41">
                    <a:extLst>
                      <a:ext uri="{FF2B5EF4-FFF2-40B4-BE49-F238E27FC236}">
                        <a16:creationId xmlns:a16="http://schemas.microsoft.com/office/drawing/2014/main" id="{E38DF315-142C-6671-147D-1EEE4C91E4BF}"/>
                      </a:ext>
                    </a:extLst>
                  </p:cNvPr>
                  <p:cNvSpPr/>
                  <p:nvPr/>
                </p:nvSpPr>
                <p:spPr>
                  <a:xfrm>
                    <a:off x="5011992" y="1467588"/>
                    <a:ext cx="157083" cy="238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8" h="1304" extrusionOk="0">
                        <a:moveTo>
                          <a:pt x="615" y="0"/>
                        </a:moveTo>
                        <a:cubicBezTo>
                          <a:pt x="615" y="0"/>
                          <a:pt x="614" y="0"/>
                          <a:pt x="614" y="0"/>
                        </a:cubicBezTo>
                        <a:cubicBezTo>
                          <a:pt x="469" y="27"/>
                          <a:pt x="104" y="320"/>
                          <a:pt x="54" y="596"/>
                        </a:cubicBezTo>
                        <a:cubicBezTo>
                          <a:pt x="1" y="872"/>
                          <a:pt x="244" y="1275"/>
                          <a:pt x="315" y="1302"/>
                        </a:cubicBezTo>
                        <a:cubicBezTo>
                          <a:pt x="318" y="1303"/>
                          <a:pt x="322" y="1304"/>
                          <a:pt x="326" y="1304"/>
                        </a:cubicBezTo>
                        <a:cubicBezTo>
                          <a:pt x="416" y="1304"/>
                          <a:pt x="702" y="1041"/>
                          <a:pt x="795" y="848"/>
                        </a:cubicBezTo>
                        <a:cubicBezTo>
                          <a:pt x="857" y="718"/>
                          <a:pt x="795" y="566"/>
                          <a:pt x="757" y="418"/>
                        </a:cubicBezTo>
                        <a:cubicBezTo>
                          <a:pt x="701" y="200"/>
                          <a:pt x="639" y="0"/>
                          <a:pt x="61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39" name="Google Shape;554;p41">
                    <a:extLst>
                      <a:ext uri="{FF2B5EF4-FFF2-40B4-BE49-F238E27FC236}">
                        <a16:creationId xmlns:a16="http://schemas.microsoft.com/office/drawing/2014/main" id="{461F133F-E489-156B-5FAF-312289BB3BDA}"/>
                      </a:ext>
                    </a:extLst>
                  </p:cNvPr>
                  <p:cNvSpPr/>
                  <p:nvPr/>
                </p:nvSpPr>
                <p:spPr>
                  <a:xfrm>
                    <a:off x="5073507" y="1468320"/>
                    <a:ext cx="105271" cy="238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1305" extrusionOk="0">
                        <a:moveTo>
                          <a:pt x="295" y="1"/>
                        </a:moveTo>
                        <a:cubicBezTo>
                          <a:pt x="293" y="1"/>
                          <a:pt x="290" y="2"/>
                          <a:pt x="290" y="2"/>
                        </a:cubicBezTo>
                        <a:cubicBezTo>
                          <a:pt x="355" y="245"/>
                          <a:pt x="510" y="456"/>
                          <a:pt x="527" y="711"/>
                        </a:cubicBezTo>
                        <a:cubicBezTo>
                          <a:pt x="542" y="862"/>
                          <a:pt x="483" y="1013"/>
                          <a:pt x="370" y="1111"/>
                        </a:cubicBezTo>
                        <a:cubicBezTo>
                          <a:pt x="263" y="1197"/>
                          <a:pt x="130" y="1241"/>
                          <a:pt x="6" y="1292"/>
                        </a:cubicBezTo>
                        <a:cubicBezTo>
                          <a:pt x="0" y="1294"/>
                          <a:pt x="4" y="1304"/>
                          <a:pt x="10" y="1304"/>
                        </a:cubicBezTo>
                        <a:cubicBezTo>
                          <a:pt x="10" y="1304"/>
                          <a:pt x="11" y="1304"/>
                          <a:pt x="11" y="1304"/>
                        </a:cubicBezTo>
                        <a:cubicBezTo>
                          <a:pt x="258" y="1212"/>
                          <a:pt x="513" y="1099"/>
                          <a:pt x="542" y="809"/>
                        </a:cubicBezTo>
                        <a:cubicBezTo>
                          <a:pt x="575" y="524"/>
                          <a:pt x="403" y="251"/>
                          <a:pt x="296" y="2"/>
                        </a:cubicBezTo>
                        <a:cubicBezTo>
                          <a:pt x="296" y="1"/>
                          <a:pt x="295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40" name="Google Shape;555;p41">
                    <a:extLst>
                      <a:ext uri="{FF2B5EF4-FFF2-40B4-BE49-F238E27FC236}">
                        <a16:creationId xmlns:a16="http://schemas.microsoft.com/office/drawing/2014/main" id="{5F95FA8C-B2FD-B1E0-2DDA-EDE4A233F1AD}"/>
                      </a:ext>
                    </a:extLst>
                  </p:cNvPr>
                  <p:cNvSpPr/>
                  <p:nvPr/>
                </p:nvSpPr>
                <p:spPr>
                  <a:xfrm>
                    <a:off x="4997345" y="1470517"/>
                    <a:ext cx="122297" cy="208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" h="1141" extrusionOk="0">
                        <a:moveTo>
                          <a:pt x="659" y="1"/>
                        </a:moveTo>
                        <a:cubicBezTo>
                          <a:pt x="659" y="1"/>
                          <a:pt x="659" y="1"/>
                          <a:pt x="659" y="2"/>
                        </a:cubicBezTo>
                        <a:cubicBezTo>
                          <a:pt x="454" y="109"/>
                          <a:pt x="214" y="260"/>
                          <a:pt x="113" y="476"/>
                        </a:cubicBezTo>
                        <a:cubicBezTo>
                          <a:pt x="1" y="708"/>
                          <a:pt x="134" y="939"/>
                          <a:pt x="250" y="1140"/>
                        </a:cubicBezTo>
                        <a:lnTo>
                          <a:pt x="251" y="1137"/>
                        </a:lnTo>
                        <a:lnTo>
                          <a:pt x="251" y="1137"/>
                        </a:lnTo>
                        <a:cubicBezTo>
                          <a:pt x="251" y="1138"/>
                          <a:pt x="252" y="1139"/>
                          <a:pt x="253" y="1140"/>
                        </a:cubicBezTo>
                        <a:lnTo>
                          <a:pt x="552" y="313"/>
                        </a:lnTo>
                        <a:lnTo>
                          <a:pt x="552" y="313"/>
                        </a:lnTo>
                        <a:lnTo>
                          <a:pt x="251" y="1137"/>
                        </a:lnTo>
                        <a:lnTo>
                          <a:pt x="251" y="1137"/>
                        </a:lnTo>
                        <a:cubicBezTo>
                          <a:pt x="139" y="933"/>
                          <a:pt x="16" y="680"/>
                          <a:pt x="143" y="456"/>
                        </a:cubicBezTo>
                        <a:cubicBezTo>
                          <a:pt x="250" y="260"/>
                          <a:pt x="472" y="118"/>
                          <a:pt x="662" y="11"/>
                        </a:cubicBezTo>
                        <a:lnTo>
                          <a:pt x="662" y="11"/>
                        </a:lnTo>
                        <a:lnTo>
                          <a:pt x="552" y="313"/>
                        </a:lnTo>
                        <a:lnTo>
                          <a:pt x="552" y="313"/>
                        </a:lnTo>
                        <a:lnTo>
                          <a:pt x="662" y="14"/>
                        </a:lnTo>
                        <a:cubicBezTo>
                          <a:pt x="665" y="11"/>
                          <a:pt x="668" y="8"/>
                          <a:pt x="665" y="5"/>
                        </a:cubicBezTo>
                        <a:cubicBezTo>
                          <a:pt x="663" y="3"/>
                          <a:pt x="660" y="1"/>
                          <a:pt x="659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2469" name="Google Shape;556;p41">
                  <a:extLst>
                    <a:ext uri="{FF2B5EF4-FFF2-40B4-BE49-F238E27FC236}">
                      <a16:creationId xmlns:a16="http://schemas.microsoft.com/office/drawing/2014/main" id="{1402A5D5-48F0-9EC6-0EE9-3B38209FB48A}"/>
                    </a:ext>
                  </a:extLst>
                </p:cNvPr>
                <p:cNvSpPr/>
                <p:nvPr/>
              </p:nvSpPr>
              <p:spPr>
                <a:xfrm flipH="1">
                  <a:off x="3518990" y="1799669"/>
                  <a:ext cx="326981" cy="237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1296" extrusionOk="0">
                      <a:moveTo>
                        <a:pt x="529" y="0"/>
                      </a:moveTo>
                      <a:cubicBezTo>
                        <a:pt x="529" y="0"/>
                        <a:pt x="1" y="403"/>
                        <a:pt x="392" y="836"/>
                      </a:cubicBezTo>
                      <a:cubicBezTo>
                        <a:pt x="511" y="967"/>
                        <a:pt x="667" y="1002"/>
                        <a:pt x="829" y="1002"/>
                      </a:cubicBezTo>
                      <a:cubicBezTo>
                        <a:pt x="1007" y="1002"/>
                        <a:pt x="1192" y="960"/>
                        <a:pt x="1340" y="960"/>
                      </a:cubicBezTo>
                      <a:cubicBezTo>
                        <a:pt x="1401" y="960"/>
                        <a:pt x="1456" y="967"/>
                        <a:pt x="1501" y="987"/>
                      </a:cubicBezTo>
                      <a:cubicBezTo>
                        <a:pt x="1714" y="1079"/>
                        <a:pt x="1631" y="1296"/>
                        <a:pt x="1631" y="1296"/>
                      </a:cubicBezTo>
                      <a:cubicBezTo>
                        <a:pt x="1786" y="1118"/>
                        <a:pt x="1700" y="777"/>
                        <a:pt x="1388" y="721"/>
                      </a:cubicBezTo>
                      <a:cubicBezTo>
                        <a:pt x="1021" y="652"/>
                        <a:pt x="899" y="724"/>
                        <a:pt x="825" y="394"/>
                      </a:cubicBezTo>
                      <a:cubicBezTo>
                        <a:pt x="781" y="202"/>
                        <a:pt x="629" y="45"/>
                        <a:pt x="52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0" name="Google Shape;557;p41">
                  <a:extLst>
                    <a:ext uri="{FF2B5EF4-FFF2-40B4-BE49-F238E27FC236}">
                      <a16:creationId xmlns:a16="http://schemas.microsoft.com/office/drawing/2014/main" id="{1486D0D4-D0CF-098C-948D-E7B90ABAB1BB}"/>
                    </a:ext>
                  </a:extLst>
                </p:cNvPr>
                <p:cNvSpPr/>
                <p:nvPr/>
              </p:nvSpPr>
              <p:spPr>
                <a:xfrm flipH="1">
                  <a:off x="3528143" y="1824385"/>
                  <a:ext cx="196079" cy="15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871" extrusionOk="0">
                      <a:moveTo>
                        <a:pt x="9" y="1"/>
                      </a:moveTo>
                      <a:cubicBezTo>
                        <a:pt x="4" y="1"/>
                        <a:pt x="0" y="6"/>
                        <a:pt x="3" y="10"/>
                      </a:cubicBezTo>
                      <a:cubicBezTo>
                        <a:pt x="71" y="73"/>
                        <a:pt x="119" y="156"/>
                        <a:pt x="142" y="245"/>
                      </a:cubicBezTo>
                      <a:cubicBezTo>
                        <a:pt x="154" y="295"/>
                        <a:pt x="169" y="345"/>
                        <a:pt x="190" y="393"/>
                      </a:cubicBezTo>
                      <a:cubicBezTo>
                        <a:pt x="237" y="479"/>
                        <a:pt x="329" y="511"/>
                        <a:pt x="421" y="526"/>
                      </a:cubicBezTo>
                      <a:cubicBezTo>
                        <a:pt x="464" y="534"/>
                        <a:pt x="509" y="536"/>
                        <a:pt x="554" y="536"/>
                      </a:cubicBezTo>
                      <a:cubicBezTo>
                        <a:pt x="576" y="536"/>
                        <a:pt x="599" y="535"/>
                        <a:pt x="621" y="535"/>
                      </a:cubicBezTo>
                      <a:cubicBezTo>
                        <a:pt x="688" y="535"/>
                        <a:pt x="756" y="538"/>
                        <a:pt x="821" y="562"/>
                      </a:cubicBezTo>
                      <a:cubicBezTo>
                        <a:pt x="952" y="609"/>
                        <a:pt x="1046" y="728"/>
                        <a:pt x="1067" y="867"/>
                      </a:cubicBezTo>
                      <a:cubicBezTo>
                        <a:pt x="1067" y="867"/>
                        <a:pt x="1067" y="867"/>
                        <a:pt x="1067" y="870"/>
                      </a:cubicBezTo>
                      <a:lnTo>
                        <a:pt x="1070" y="870"/>
                      </a:lnTo>
                      <a:cubicBezTo>
                        <a:pt x="1070" y="867"/>
                        <a:pt x="1070" y="867"/>
                        <a:pt x="1070" y="864"/>
                      </a:cubicBezTo>
                      <a:cubicBezTo>
                        <a:pt x="1044" y="639"/>
                        <a:pt x="866" y="520"/>
                        <a:pt x="649" y="517"/>
                      </a:cubicBezTo>
                      <a:cubicBezTo>
                        <a:pt x="486" y="514"/>
                        <a:pt x="267" y="532"/>
                        <a:pt x="190" y="354"/>
                      </a:cubicBezTo>
                      <a:cubicBezTo>
                        <a:pt x="160" y="283"/>
                        <a:pt x="154" y="209"/>
                        <a:pt x="119" y="138"/>
                      </a:cubicBezTo>
                      <a:cubicBezTo>
                        <a:pt x="92" y="88"/>
                        <a:pt x="56" y="40"/>
                        <a:pt x="12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1" name="Google Shape;558;p41">
                  <a:extLst>
                    <a:ext uri="{FF2B5EF4-FFF2-40B4-BE49-F238E27FC236}">
                      <a16:creationId xmlns:a16="http://schemas.microsoft.com/office/drawing/2014/main" id="{C6DE8DE7-514F-FD44-30D1-C9BE1200E5C8}"/>
                    </a:ext>
                  </a:extLst>
                </p:cNvPr>
                <p:cNvSpPr/>
                <p:nvPr/>
              </p:nvSpPr>
              <p:spPr>
                <a:xfrm flipH="1">
                  <a:off x="3590574" y="1807724"/>
                  <a:ext cx="238553" cy="182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997" extrusionOk="0">
                      <a:moveTo>
                        <a:pt x="383" y="1"/>
                      </a:moveTo>
                      <a:cubicBezTo>
                        <a:pt x="131" y="226"/>
                        <a:pt x="1" y="567"/>
                        <a:pt x="262" y="846"/>
                      </a:cubicBezTo>
                      <a:cubicBezTo>
                        <a:pt x="344" y="942"/>
                        <a:pt x="463" y="997"/>
                        <a:pt x="586" y="997"/>
                      </a:cubicBezTo>
                      <a:cubicBezTo>
                        <a:pt x="619" y="997"/>
                        <a:pt x="653" y="993"/>
                        <a:pt x="686" y="985"/>
                      </a:cubicBezTo>
                      <a:cubicBezTo>
                        <a:pt x="853" y="947"/>
                        <a:pt x="1008" y="891"/>
                        <a:pt x="1174" y="891"/>
                      </a:cubicBezTo>
                      <a:cubicBezTo>
                        <a:pt x="1214" y="891"/>
                        <a:pt x="1255" y="894"/>
                        <a:pt x="1296" y="902"/>
                      </a:cubicBezTo>
                      <a:cubicBezTo>
                        <a:pt x="1296" y="902"/>
                        <a:pt x="1302" y="893"/>
                        <a:pt x="1296" y="893"/>
                      </a:cubicBezTo>
                      <a:cubicBezTo>
                        <a:pt x="1249" y="879"/>
                        <a:pt x="1202" y="874"/>
                        <a:pt x="1155" y="874"/>
                      </a:cubicBezTo>
                      <a:cubicBezTo>
                        <a:pt x="1067" y="874"/>
                        <a:pt x="980" y="893"/>
                        <a:pt x="893" y="914"/>
                      </a:cubicBezTo>
                      <a:cubicBezTo>
                        <a:pt x="785" y="940"/>
                        <a:pt x="678" y="978"/>
                        <a:pt x="573" y="978"/>
                      </a:cubicBezTo>
                      <a:cubicBezTo>
                        <a:pt x="502" y="978"/>
                        <a:pt x="432" y="961"/>
                        <a:pt x="362" y="914"/>
                      </a:cubicBezTo>
                      <a:cubicBezTo>
                        <a:pt x="208" y="807"/>
                        <a:pt x="102" y="626"/>
                        <a:pt x="128" y="433"/>
                      </a:cubicBezTo>
                      <a:cubicBezTo>
                        <a:pt x="152" y="259"/>
                        <a:pt x="273" y="128"/>
                        <a:pt x="386" y="4"/>
                      </a:cubicBezTo>
                      <a:cubicBezTo>
                        <a:pt x="389" y="1"/>
                        <a:pt x="383" y="1"/>
                        <a:pt x="38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2" name="Google Shape;559;p41">
                  <a:extLst>
                    <a:ext uri="{FF2B5EF4-FFF2-40B4-BE49-F238E27FC236}">
                      <a16:creationId xmlns:a16="http://schemas.microsoft.com/office/drawing/2014/main" id="{8CA74075-5483-92EE-BBBA-3CD432AB28C5}"/>
                    </a:ext>
                  </a:extLst>
                </p:cNvPr>
                <p:cNvSpPr/>
                <p:nvPr/>
              </p:nvSpPr>
              <p:spPr>
                <a:xfrm flipH="1">
                  <a:off x="3583433" y="1374738"/>
                  <a:ext cx="29110" cy="21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116" extrusionOk="0">
                      <a:moveTo>
                        <a:pt x="81" y="0"/>
                      </a:moveTo>
                      <a:cubicBezTo>
                        <a:pt x="38" y="0"/>
                        <a:pt x="1" y="53"/>
                        <a:pt x="36" y="98"/>
                      </a:cubicBezTo>
                      <a:cubicBezTo>
                        <a:pt x="48" y="111"/>
                        <a:pt x="63" y="116"/>
                        <a:pt x="76" y="116"/>
                      </a:cubicBezTo>
                      <a:cubicBezTo>
                        <a:pt x="119" y="116"/>
                        <a:pt x="158" y="63"/>
                        <a:pt x="122" y="20"/>
                      </a:cubicBezTo>
                      <a:cubicBezTo>
                        <a:pt x="110" y="6"/>
                        <a:pt x="95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3" name="Google Shape;560;p41">
                  <a:extLst>
                    <a:ext uri="{FF2B5EF4-FFF2-40B4-BE49-F238E27FC236}">
                      <a16:creationId xmlns:a16="http://schemas.microsoft.com/office/drawing/2014/main" id="{5249B09F-E261-5C9C-56A4-1357191EDEE9}"/>
                    </a:ext>
                  </a:extLst>
                </p:cNvPr>
                <p:cNvSpPr/>
                <p:nvPr/>
              </p:nvSpPr>
              <p:spPr>
                <a:xfrm flipH="1">
                  <a:off x="3573912" y="1392130"/>
                  <a:ext cx="30208" cy="21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" h="118" extrusionOk="0">
                      <a:moveTo>
                        <a:pt x="84" y="1"/>
                      </a:moveTo>
                      <a:cubicBezTo>
                        <a:pt x="39" y="1"/>
                        <a:pt x="0" y="55"/>
                        <a:pt x="41" y="97"/>
                      </a:cubicBezTo>
                      <a:cubicBezTo>
                        <a:pt x="53" y="111"/>
                        <a:pt x="68" y="117"/>
                        <a:pt x="82" y="117"/>
                      </a:cubicBezTo>
                      <a:cubicBezTo>
                        <a:pt x="125" y="117"/>
                        <a:pt x="165" y="63"/>
                        <a:pt x="127" y="20"/>
                      </a:cubicBezTo>
                      <a:cubicBezTo>
                        <a:pt x="113" y="6"/>
                        <a:pt x="9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4" name="Google Shape;561;p41">
                  <a:extLst>
                    <a:ext uri="{FF2B5EF4-FFF2-40B4-BE49-F238E27FC236}">
                      <a16:creationId xmlns:a16="http://schemas.microsoft.com/office/drawing/2014/main" id="{BA4B9FB2-CD73-A4A4-C406-2918A95A4D8B}"/>
                    </a:ext>
                  </a:extLst>
                </p:cNvPr>
                <p:cNvSpPr/>
                <p:nvPr/>
              </p:nvSpPr>
              <p:spPr>
                <a:xfrm flipH="1">
                  <a:off x="3549196" y="1422339"/>
                  <a:ext cx="28194" cy="2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112" extrusionOk="0">
                      <a:moveTo>
                        <a:pt x="80" y="1"/>
                      </a:moveTo>
                      <a:cubicBezTo>
                        <a:pt x="38" y="1"/>
                        <a:pt x="0" y="51"/>
                        <a:pt x="34" y="95"/>
                      </a:cubicBezTo>
                      <a:cubicBezTo>
                        <a:pt x="46" y="107"/>
                        <a:pt x="59" y="111"/>
                        <a:pt x="73" y="111"/>
                      </a:cubicBezTo>
                      <a:cubicBezTo>
                        <a:pt x="115" y="111"/>
                        <a:pt x="154" y="61"/>
                        <a:pt x="120" y="18"/>
                      </a:cubicBezTo>
                      <a:cubicBezTo>
                        <a:pt x="108" y="6"/>
                        <a:pt x="94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5" name="Google Shape;562;p41">
                  <a:extLst>
                    <a:ext uri="{FF2B5EF4-FFF2-40B4-BE49-F238E27FC236}">
                      <a16:creationId xmlns:a16="http://schemas.microsoft.com/office/drawing/2014/main" id="{41A5BB19-AB1D-8B8F-3789-1F83A5062776}"/>
                    </a:ext>
                  </a:extLst>
                </p:cNvPr>
                <p:cNvSpPr/>
                <p:nvPr/>
              </p:nvSpPr>
              <p:spPr>
                <a:xfrm flipH="1">
                  <a:off x="3532536" y="1433323"/>
                  <a:ext cx="29476" cy="21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7" extrusionOk="0">
                      <a:moveTo>
                        <a:pt x="82" y="1"/>
                      </a:moveTo>
                      <a:cubicBezTo>
                        <a:pt x="38" y="1"/>
                        <a:pt x="0" y="53"/>
                        <a:pt x="36" y="98"/>
                      </a:cubicBezTo>
                      <a:cubicBezTo>
                        <a:pt x="49" y="111"/>
                        <a:pt x="64" y="116"/>
                        <a:pt x="78" y="116"/>
                      </a:cubicBezTo>
                      <a:cubicBezTo>
                        <a:pt x="122" y="116"/>
                        <a:pt x="161" y="63"/>
                        <a:pt x="125" y="21"/>
                      </a:cubicBezTo>
                      <a:cubicBezTo>
                        <a:pt x="112" y="7"/>
                        <a:pt x="96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6" name="Google Shape;563;p41">
                  <a:extLst>
                    <a:ext uri="{FF2B5EF4-FFF2-40B4-BE49-F238E27FC236}">
                      <a16:creationId xmlns:a16="http://schemas.microsoft.com/office/drawing/2014/main" id="{422C1577-5793-9DB0-5EFA-3419FF37ED33}"/>
                    </a:ext>
                  </a:extLst>
                </p:cNvPr>
                <p:cNvSpPr/>
                <p:nvPr/>
              </p:nvSpPr>
              <p:spPr>
                <a:xfrm flipH="1">
                  <a:off x="3515143" y="1441562"/>
                  <a:ext cx="29476" cy="21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116" extrusionOk="0">
                      <a:moveTo>
                        <a:pt x="82" y="0"/>
                      </a:moveTo>
                      <a:cubicBezTo>
                        <a:pt x="38" y="0"/>
                        <a:pt x="0" y="53"/>
                        <a:pt x="36" y="97"/>
                      </a:cubicBezTo>
                      <a:cubicBezTo>
                        <a:pt x="49" y="110"/>
                        <a:pt x="64" y="116"/>
                        <a:pt x="78" y="116"/>
                      </a:cubicBezTo>
                      <a:cubicBezTo>
                        <a:pt x="122" y="116"/>
                        <a:pt x="161" y="63"/>
                        <a:pt x="125" y="20"/>
                      </a:cubicBezTo>
                      <a:cubicBezTo>
                        <a:pt x="111" y="6"/>
                        <a:pt x="96" y="0"/>
                        <a:pt x="82" y="0"/>
                      </a:cubicBezTo>
                      <a:close/>
                    </a:path>
                  </a:pathLst>
                </a:custGeom>
                <a:solidFill>
                  <a:srgbClr val="FFC7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7" name="Google Shape;564;p41">
                  <a:extLst>
                    <a:ext uri="{FF2B5EF4-FFF2-40B4-BE49-F238E27FC236}">
                      <a16:creationId xmlns:a16="http://schemas.microsoft.com/office/drawing/2014/main" id="{A5E7B06D-7CC4-3483-DDEF-16BE3B140317}"/>
                    </a:ext>
                  </a:extLst>
                </p:cNvPr>
                <p:cNvSpPr/>
                <p:nvPr/>
              </p:nvSpPr>
              <p:spPr>
                <a:xfrm flipH="1">
                  <a:off x="2850196" y="3665814"/>
                  <a:ext cx="633640" cy="5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" h="3078" extrusionOk="0">
                      <a:moveTo>
                        <a:pt x="264" y="0"/>
                      </a:moveTo>
                      <a:cubicBezTo>
                        <a:pt x="264" y="0"/>
                        <a:pt x="0" y="2929"/>
                        <a:pt x="42" y="2959"/>
                      </a:cubicBezTo>
                      <a:cubicBezTo>
                        <a:pt x="135" y="3020"/>
                        <a:pt x="2251" y="3077"/>
                        <a:pt x="3054" y="3077"/>
                      </a:cubicBezTo>
                      <a:cubicBezTo>
                        <a:pt x="3226" y="3077"/>
                        <a:pt x="3338" y="3075"/>
                        <a:pt x="3357" y="3069"/>
                      </a:cubicBezTo>
                      <a:cubicBezTo>
                        <a:pt x="3460" y="3033"/>
                        <a:pt x="3377" y="2728"/>
                        <a:pt x="3262" y="2633"/>
                      </a:cubicBezTo>
                      <a:cubicBezTo>
                        <a:pt x="3146" y="2538"/>
                        <a:pt x="2005" y="1995"/>
                        <a:pt x="2005" y="1995"/>
                      </a:cubicBezTo>
                      <a:lnTo>
                        <a:pt x="2227" y="39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8" name="Google Shape;565;p41">
                  <a:extLst>
                    <a:ext uri="{FF2B5EF4-FFF2-40B4-BE49-F238E27FC236}">
                      <a16:creationId xmlns:a16="http://schemas.microsoft.com/office/drawing/2014/main" id="{9B6C3572-ECA0-8474-7371-211DEC8D6860}"/>
                    </a:ext>
                  </a:extLst>
                </p:cNvPr>
                <p:cNvSpPr/>
                <p:nvPr/>
              </p:nvSpPr>
              <p:spPr>
                <a:xfrm flipH="1">
                  <a:off x="2850196" y="4080493"/>
                  <a:ext cx="628697" cy="148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" h="813" extrusionOk="0">
                      <a:moveTo>
                        <a:pt x="47" y="0"/>
                      </a:moveTo>
                      <a:cubicBezTo>
                        <a:pt x="0" y="386"/>
                        <a:pt x="3" y="685"/>
                        <a:pt x="18" y="694"/>
                      </a:cubicBezTo>
                      <a:cubicBezTo>
                        <a:pt x="111" y="755"/>
                        <a:pt x="2224" y="812"/>
                        <a:pt x="3027" y="812"/>
                      </a:cubicBezTo>
                      <a:cubicBezTo>
                        <a:pt x="3199" y="812"/>
                        <a:pt x="3311" y="810"/>
                        <a:pt x="3330" y="804"/>
                      </a:cubicBezTo>
                      <a:cubicBezTo>
                        <a:pt x="3433" y="771"/>
                        <a:pt x="3347" y="466"/>
                        <a:pt x="3235" y="371"/>
                      </a:cubicBezTo>
                      <a:cubicBezTo>
                        <a:pt x="3184" y="329"/>
                        <a:pt x="2947" y="208"/>
                        <a:pt x="2689" y="80"/>
                      </a:cubicBezTo>
                      <a:lnTo>
                        <a:pt x="2689" y="80"/>
                      </a:lnTo>
                      <a:cubicBezTo>
                        <a:pt x="2778" y="146"/>
                        <a:pt x="2876" y="246"/>
                        <a:pt x="2766" y="309"/>
                      </a:cubicBezTo>
                      <a:cubicBezTo>
                        <a:pt x="2746" y="320"/>
                        <a:pt x="2696" y="326"/>
                        <a:pt x="2623" y="326"/>
                      </a:cubicBezTo>
                      <a:cubicBezTo>
                        <a:pt x="2122" y="326"/>
                        <a:pt x="536" y="83"/>
                        <a:pt x="4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79" name="Google Shape;566;p41">
                  <a:extLst>
                    <a:ext uri="{FF2B5EF4-FFF2-40B4-BE49-F238E27FC236}">
                      <a16:creationId xmlns:a16="http://schemas.microsoft.com/office/drawing/2014/main" id="{6D9BE652-C147-92E6-9E74-3DE21C5FAE5F}"/>
                    </a:ext>
                  </a:extLst>
                </p:cNvPr>
                <p:cNvSpPr/>
                <p:nvPr/>
              </p:nvSpPr>
              <p:spPr>
                <a:xfrm flipH="1">
                  <a:off x="3019546" y="2078135"/>
                  <a:ext cx="627232" cy="186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0203" extrusionOk="0">
                      <a:moveTo>
                        <a:pt x="1" y="0"/>
                      </a:moveTo>
                      <a:cubicBezTo>
                        <a:pt x="1" y="0"/>
                        <a:pt x="1368" y="5360"/>
                        <a:pt x="1391" y="5473"/>
                      </a:cubicBezTo>
                      <a:cubicBezTo>
                        <a:pt x="1406" y="5562"/>
                        <a:pt x="1024" y="10172"/>
                        <a:pt x="1024" y="10172"/>
                      </a:cubicBezTo>
                      <a:lnTo>
                        <a:pt x="2948" y="10202"/>
                      </a:lnTo>
                      <a:cubicBezTo>
                        <a:pt x="2948" y="10202"/>
                        <a:pt x="3425" y="6253"/>
                        <a:pt x="3342" y="5476"/>
                      </a:cubicBezTo>
                      <a:cubicBezTo>
                        <a:pt x="3289" y="4996"/>
                        <a:pt x="1839" y="0"/>
                        <a:pt x="18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0" name="Google Shape;567;p41">
                  <a:extLst>
                    <a:ext uri="{FF2B5EF4-FFF2-40B4-BE49-F238E27FC236}">
                      <a16:creationId xmlns:a16="http://schemas.microsoft.com/office/drawing/2014/main" id="{C84265E0-12E1-FB3A-9DB4-B6E7EAEED382}"/>
                    </a:ext>
                  </a:extLst>
                </p:cNvPr>
                <p:cNvSpPr/>
                <p:nvPr/>
              </p:nvSpPr>
              <p:spPr>
                <a:xfrm flipH="1">
                  <a:off x="3320896" y="2078135"/>
                  <a:ext cx="325882" cy="717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" h="3917" extrusionOk="0">
                      <a:moveTo>
                        <a:pt x="1" y="0"/>
                      </a:moveTo>
                      <a:cubicBezTo>
                        <a:pt x="1" y="0"/>
                        <a:pt x="588" y="2298"/>
                        <a:pt x="997" y="3917"/>
                      </a:cubicBezTo>
                      <a:lnTo>
                        <a:pt x="1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1" name="Google Shape;568;p41">
                  <a:extLst>
                    <a:ext uri="{FF2B5EF4-FFF2-40B4-BE49-F238E27FC236}">
                      <a16:creationId xmlns:a16="http://schemas.microsoft.com/office/drawing/2014/main" id="{2454AC59-2F80-E88B-4E9B-2BCC081904C7}"/>
                    </a:ext>
                  </a:extLst>
                </p:cNvPr>
                <p:cNvSpPr/>
                <p:nvPr/>
              </p:nvSpPr>
              <p:spPr>
                <a:xfrm flipH="1">
                  <a:off x="3273114" y="3666913"/>
                  <a:ext cx="633640" cy="56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" h="3078" extrusionOk="0">
                      <a:moveTo>
                        <a:pt x="161" y="0"/>
                      </a:moveTo>
                      <a:cubicBezTo>
                        <a:pt x="161" y="0"/>
                        <a:pt x="1" y="2932"/>
                        <a:pt x="42" y="2959"/>
                      </a:cubicBezTo>
                      <a:cubicBezTo>
                        <a:pt x="135" y="3022"/>
                        <a:pt x="2227" y="3077"/>
                        <a:pt x="3039" y="3077"/>
                      </a:cubicBezTo>
                      <a:cubicBezTo>
                        <a:pt x="3218" y="3077"/>
                        <a:pt x="3335" y="3075"/>
                        <a:pt x="3354" y="3069"/>
                      </a:cubicBezTo>
                      <a:cubicBezTo>
                        <a:pt x="3461" y="3036"/>
                        <a:pt x="3378" y="2731"/>
                        <a:pt x="3262" y="2636"/>
                      </a:cubicBezTo>
                      <a:cubicBezTo>
                        <a:pt x="3146" y="2538"/>
                        <a:pt x="2005" y="1998"/>
                        <a:pt x="2005" y="1998"/>
                      </a:cubicBezTo>
                      <a:lnTo>
                        <a:pt x="2097" y="36"/>
                      </a:lnTo>
                      <a:lnTo>
                        <a:pt x="161" y="0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2" name="Google Shape;569;p41">
                  <a:extLst>
                    <a:ext uri="{FF2B5EF4-FFF2-40B4-BE49-F238E27FC236}">
                      <a16:creationId xmlns:a16="http://schemas.microsoft.com/office/drawing/2014/main" id="{D9222415-3090-7F49-19D1-A4571A3A3464}"/>
                    </a:ext>
                  </a:extLst>
                </p:cNvPr>
                <p:cNvSpPr/>
                <p:nvPr/>
              </p:nvSpPr>
              <p:spPr>
                <a:xfrm flipH="1">
                  <a:off x="3273114" y="4081591"/>
                  <a:ext cx="628147" cy="148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813" extrusionOk="0">
                      <a:moveTo>
                        <a:pt x="12" y="0"/>
                      </a:moveTo>
                      <a:cubicBezTo>
                        <a:pt x="3" y="398"/>
                        <a:pt x="0" y="685"/>
                        <a:pt x="12" y="694"/>
                      </a:cubicBezTo>
                      <a:cubicBezTo>
                        <a:pt x="105" y="757"/>
                        <a:pt x="2197" y="812"/>
                        <a:pt x="3009" y="812"/>
                      </a:cubicBezTo>
                      <a:cubicBezTo>
                        <a:pt x="3188" y="812"/>
                        <a:pt x="3305" y="810"/>
                        <a:pt x="3324" y="804"/>
                      </a:cubicBezTo>
                      <a:cubicBezTo>
                        <a:pt x="3431" y="771"/>
                        <a:pt x="3345" y="466"/>
                        <a:pt x="3229" y="374"/>
                      </a:cubicBezTo>
                      <a:cubicBezTo>
                        <a:pt x="3182" y="332"/>
                        <a:pt x="2941" y="208"/>
                        <a:pt x="2687" y="80"/>
                      </a:cubicBezTo>
                      <a:lnTo>
                        <a:pt x="2687" y="80"/>
                      </a:lnTo>
                      <a:cubicBezTo>
                        <a:pt x="2775" y="146"/>
                        <a:pt x="2870" y="246"/>
                        <a:pt x="2764" y="312"/>
                      </a:cubicBezTo>
                      <a:cubicBezTo>
                        <a:pt x="2744" y="323"/>
                        <a:pt x="2693" y="328"/>
                        <a:pt x="2620" y="328"/>
                      </a:cubicBezTo>
                      <a:cubicBezTo>
                        <a:pt x="2113" y="328"/>
                        <a:pt x="504" y="83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3" name="Google Shape;570;p41">
                  <a:extLst>
                    <a:ext uri="{FF2B5EF4-FFF2-40B4-BE49-F238E27FC236}">
                      <a16:creationId xmlns:a16="http://schemas.microsoft.com/office/drawing/2014/main" id="{113A751C-08C6-440B-BAB7-662DBE715843}"/>
                    </a:ext>
                  </a:extLst>
                </p:cNvPr>
                <p:cNvSpPr/>
                <p:nvPr/>
              </p:nvSpPr>
              <p:spPr>
                <a:xfrm flipH="1">
                  <a:off x="3320898" y="2077586"/>
                  <a:ext cx="570660" cy="18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10164" extrusionOk="0">
                      <a:moveTo>
                        <a:pt x="3117" y="0"/>
                      </a:moveTo>
                      <a:lnTo>
                        <a:pt x="612" y="3"/>
                      </a:lnTo>
                      <a:cubicBezTo>
                        <a:pt x="612" y="3"/>
                        <a:pt x="205" y="5100"/>
                        <a:pt x="205" y="5559"/>
                      </a:cubicBezTo>
                      <a:cubicBezTo>
                        <a:pt x="202" y="5844"/>
                        <a:pt x="1" y="10146"/>
                        <a:pt x="1" y="10146"/>
                      </a:cubicBezTo>
                      <a:lnTo>
                        <a:pt x="1943" y="10164"/>
                      </a:lnTo>
                      <a:cubicBezTo>
                        <a:pt x="1943" y="10164"/>
                        <a:pt x="2144" y="6360"/>
                        <a:pt x="2135" y="5577"/>
                      </a:cubicBezTo>
                      <a:cubicBezTo>
                        <a:pt x="2132" y="5369"/>
                        <a:pt x="2266" y="2007"/>
                        <a:pt x="2266" y="2007"/>
                      </a:cubicBezTo>
                      <a:cubicBezTo>
                        <a:pt x="2435" y="1904"/>
                        <a:pt x="2613" y="1815"/>
                        <a:pt x="2800" y="1740"/>
                      </a:cubicBezTo>
                      <a:cubicBezTo>
                        <a:pt x="2820" y="1687"/>
                        <a:pt x="2838" y="1631"/>
                        <a:pt x="2853" y="1574"/>
                      </a:cubicBezTo>
                      <a:cubicBezTo>
                        <a:pt x="3063" y="881"/>
                        <a:pt x="3117" y="0"/>
                        <a:pt x="31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4" name="Google Shape;571;p41">
                  <a:extLst>
                    <a:ext uri="{FF2B5EF4-FFF2-40B4-BE49-F238E27FC236}">
                      <a16:creationId xmlns:a16="http://schemas.microsoft.com/office/drawing/2014/main" id="{1E2669A0-B2B7-F334-7CE1-1A8600D33D89}"/>
                    </a:ext>
                  </a:extLst>
                </p:cNvPr>
                <p:cNvSpPr/>
                <p:nvPr/>
              </p:nvSpPr>
              <p:spPr>
                <a:xfrm flipH="1">
                  <a:off x="3353483" y="2388091"/>
                  <a:ext cx="152506" cy="71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" h="389" extrusionOk="0">
                      <a:moveTo>
                        <a:pt x="824" y="0"/>
                      </a:moveTo>
                      <a:cubicBezTo>
                        <a:pt x="679" y="47"/>
                        <a:pt x="536" y="92"/>
                        <a:pt x="394" y="151"/>
                      </a:cubicBezTo>
                      <a:cubicBezTo>
                        <a:pt x="323" y="184"/>
                        <a:pt x="255" y="219"/>
                        <a:pt x="187" y="261"/>
                      </a:cubicBezTo>
                      <a:cubicBezTo>
                        <a:pt x="121" y="296"/>
                        <a:pt x="62" y="335"/>
                        <a:pt x="3" y="380"/>
                      </a:cubicBezTo>
                      <a:cubicBezTo>
                        <a:pt x="0" y="382"/>
                        <a:pt x="2" y="389"/>
                        <a:pt x="6" y="389"/>
                      </a:cubicBezTo>
                      <a:cubicBezTo>
                        <a:pt x="7" y="389"/>
                        <a:pt x="8" y="389"/>
                        <a:pt x="9" y="388"/>
                      </a:cubicBezTo>
                      <a:cubicBezTo>
                        <a:pt x="77" y="362"/>
                        <a:pt x="145" y="323"/>
                        <a:pt x="213" y="296"/>
                      </a:cubicBezTo>
                      <a:cubicBezTo>
                        <a:pt x="281" y="270"/>
                        <a:pt x="350" y="237"/>
                        <a:pt x="415" y="205"/>
                      </a:cubicBezTo>
                      <a:cubicBezTo>
                        <a:pt x="554" y="139"/>
                        <a:pt x="688" y="65"/>
                        <a:pt x="827" y="9"/>
                      </a:cubicBezTo>
                      <a:cubicBezTo>
                        <a:pt x="833" y="6"/>
                        <a:pt x="830" y="0"/>
                        <a:pt x="82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5" name="Google Shape;572;p41">
                  <a:extLst>
                    <a:ext uri="{FF2B5EF4-FFF2-40B4-BE49-F238E27FC236}">
                      <a16:creationId xmlns:a16="http://schemas.microsoft.com/office/drawing/2014/main" id="{33D989F6-8E92-426D-4B20-9DB632A24B87}"/>
                    </a:ext>
                  </a:extLst>
                </p:cNvPr>
                <p:cNvSpPr/>
                <p:nvPr/>
              </p:nvSpPr>
              <p:spPr>
                <a:xfrm flipH="1">
                  <a:off x="3567871" y="2114934"/>
                  <a:ext cx="139141" cy="122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71" extrusionOk="0">
                      <a:moveTo>
                        <a:pt x="754" y="1"/>
                      </a:moveTo>
                      <a:cubicBezTo>
                        <a:pt x="751" y="1"/>
                        <a:pt x="748" y="4"/>
                        <a:pt x="751" y="7"/>
                      </a:cubicBezTo>
                      <a:cubicBezTo>
                        <a:pt x="730" y="99"/>
                        <a:pt x="703" y="190"/>
                        <a:pt x="674" y="279"/>
                      </a:cubicBezTo>
                      <a:cubicBezTo>
                        <a:pt x="644" y="362"/>
                        <a:pt x="615" y="451"/>
                        <a:pt x="546" y="511"/>
                      </a:cubicBezTo>
                      <a:cubicBezTo>
                        <a:pt x="511" y="537"/>
                        <a:pt x="472" y="555"/>
                        <a:pt x="428" y="570"/>
                      </a:cubicBezTo>
                      <a:cubicBezTo>
                        <a:pt x="386" y="582"/>
                        <a:pt x="345" y="597"/>
                        <a:pt x="297" y="609"/>
                      </a:cubicBezTo>
                      <a:cubicBezTo>
                        <a:pt x="202" y="632"/>
                        <a:pt x="105" y="647"/>
                        <a:pt x="4" y="647"/>
                      </a:cubicBezTo>
                      <a:cubicBezTo>
                        <a:pt x="4" y="647"/>
                        <a:pt x="4" y="650"/>
                        <a:pt x="4" y="650"/>
                      </a:cubicBezTo>
                      <a:cubicBezTo>
                        <a:pt x="1" y="653"/>
                        <a:pt x="1" y="656"/>
                        <a:pt x="4" y="659"/>
                      </a:cubicBezTo>
                      <a:cubicBezTo>
                        <a:pt x="59" y="667"/>
                        <a:pt x="115" y="670"/>
                        <a:pt x="172" y="670"/>
                      </a:cubicBezTo>
                      <a:cubicBezTo>
                        <a:pt x="223" y="670"/>
                        <a:pt x="274" y="667"/>
                        <a:pt x="324" y="662"/>
                      </a:cubicBezTo>
                      <a:cubicBezTo>
                        <a:pt x="422" y="656"/>
                        <a:pt x="514" y="623"/>
                        <a:pt x="591" y="564"/>
                      </a:cubicBezTo>
                      <a:cubicBezTo>
                        <a:pt x="662" y="502"/>
                        <a:pt x="695" y="407"/>
                        <a:pt x="718" y="321"/>
                      </a:cubicBezTo>
                      <a:cubicBezTo>
                        <a:pt x="748" y="217"/>
                        <a:pt x="760" y="110"/>
                        <a:pt x="757" y="7"/>
                      </a:cubicBezTo>
                      <a:cubicBezTo>
                        <a:pt x="757" y="4"/>
                        <a:pt x="757" y="1"/>
                        <a:pt x="75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grpSp>
              <p:nvGrpSpPr>
                <p:cNvPr id="2486" name="Google Shape;573;p41">
                  <a:extLst>
                    <a:ext uri="{FF2B5EF4-FFF2-40B4-BE49-F238E27FC236}">
                      <a16:creationId xmlns:a16="http://schemas.microsoft.com/office/drawing/2014/main" id="{A054091C-C02D-C7A3-B40E-0E5C13A8E86B}"/>
                    </a:ext>
                  </a:extLst>
                </p:cNvPr>
                <p:cNvGrpSpPr/>
                <p:nvPr/>
              </p:nvGrpSpPr>
              <p:grpSpPr>
                <a:xfrm>
                  <a:off x="3104311" y="2107611"/>
                  <a:ext cx="772051" cy="1767281"/>
                  <a:chOff x="3104311" y="2107611"/>
                  <a:chExt cx="772051" cy="1767281"/>
                </a:xfrm>
              </p:grpSpPr>
              <p:sp>
                <p:nvSpPr>
                  <p:cNvPr id="2533" name="Google Shape;574;p41">
                    <a:extLst>
                      <a:ext uri="{FF2B5EF4-FFF2-40B4-BE49-F238E27FC236}">
                        <a16:creationId xmlns:a16="http://schemas.microsoft.com/office/drawing/2014/main" id="{3A4E0EFC-66E7-AFC6-AAFC-B3A3F63612C7}"/>
                      </a:ext>
                    </a:extLst>
                  </p:cNvPr>
                  <p:cNvSpPr/>
                  <p:nvPr/>
                </p:nvSpPr>
                <p:spPr>
                  <a:xfrm flipH="1">
                    <a:off x="3104311" y="3859331"/>
                    <a:ext cx="325150" cy="10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6" h="57" extrusionOk="0">
                        <a:moveTo>
                          <a:pt x="466" y="0"/>
                        </a:moveTo>
                        <a:cubicBezTo>
                          <a:pt x="428" y="0"/>
                          <a:pt x="390" y="1"/>
                          <a:pt x="353" y="2"/>
                        </a:cubicBezTo>
                        <a:cubicBezTo>
                          <a:pt x="237" y="2"/>
                          <a:pt x="124" y="2"/>
                          <a:pt x="9" y="11"/>
                        </a:cubicBezTo>
                        <a:cubicBezTo>
                          <a:pt x="1" y="11"/>
                          <a:pt x="2" y="20"/>
                          <a:pt x="9" y="20"/>
                        </a:cubicBezTo>
                        <a:cubicBezTo>
                          <a:pt x="10" y="20"/>
                          <a:pt x="11" y="20"/>
                          <a:pt x="12" y="19"/>
                        </a:cubicBezTo>
                        <a:cubicBezTo>
                          <a:pt x="139" y="34"/>
                          <a:pt x="270" y="37"/>
                          <a:pt x="397" y="40"/>
                        </a:cubicBezTo>
                        <a:cubicBezTo>
                          <a:pt x="625" y="49"/>
                          <a:pt x="854" y="55"/>
                          <a:pt x="1082" y="55"/>
                        </a:cubicBezTo>
                        <a:lnTo>
                          <a:pt x="1426" y="55"/>
                        </a:lnTo>
                        <a:cubicBezTo>
                          <a:pt x="1465" y="55"/>
                          <a:pt x="1504" y="56"/>
                          <a:pt x="1542" y="56"/>
                        </a:cubicBezTo>
                        <a:cubicBezTo>
                          <a:pt x="1562" y="56"/>
                          <a:pt x="1581" y="56"/>
                          <a:pt x="1601" y="55"/>
                        </a:cubicBezTo>
                        <a:cubicBezTo>
                          <a:pt x="1657" y="55"/>
                          <a:pt x="1713" y="46"/>
                          <a:pt x="1770" y="46"/>
                        </a:cubicBezTo>
                        <a:cubicBezTo>
                          <a:pt x="1776" y="46"/>
                          <a:pt x="1776" y="37"/>
                          <a:pt x="1770" y="37"/>
                        </a:cubicBezTo>
                        <a:cubicBezTo>
                          <a:pt x="1702" y="34"/>
                          <a:pt x="1633" y="22"/>
                          <a:pt x="1568" y="19"/>
                        </a:cubicBezTo>
                        <a:cubicBezTo>
                          <a:pt x="1506" y="16"/>
                          <a:pt x="1444" y="13"/>
                          <a:pt x="1381" y="13"/>
                        </a:cubicBezTo>
                        <a:cubicBezTo>
                          <a:pt x="1153" y="8"/>
                          <a:pt x="925" y="5"/>
                          <a:pt x="694" y="2"/>
                        </a:cubicBezTo>
                        <a:cubicBezTo>
                          <a:pt x="618" y="2"/>
                          <a:pt x="542" y="0"/>
                          <a:pt x="46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34" name="Google Shape;575;p41">
                    <a:extLst>
                      <a:ext uri="{FF2B5EF4-FFF2-40B4-BE49-F238E27FC236}">
                        <a16:creationId xmlns:a16="http://schemas.microsoft.com/office/drawing/2014/main" id="{9DC04F7D-9F0C-7113-499B-D66348F317A0}"/>
                      </a:ext>
                    </a:extLst>
                  </p:cNvPr>
                  <p:cNvSpPr/>
                  <p:nvPr/>
                </p:nvSpPr>
                <p:spPr>
                  <a:xfrm flipH="1">
                    <a:off x="3322179" y="2107611"/>
                    <a:ext cx="516652" cy="17324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2" h="9463" extrusionOk="0">
                        <a:moveTo>
                          <a:pt x="2596" y="1"/>
                        </a:moveTo>
                        <a:cubicBezTo>
                          <a:pt x="2594" y="1"/>
                          <a:pt x="2592" y="2"/>
                          <a:pt x="2592" y="5"/>
                        </a:cubicBezTo>
                        <a:cubicBezTo>
                          <a:pt x="2547" y="204"/>
                          <a:pt x="2509" y="405"/>
                          <a:pt x="2473" y="607"/>
                        </a:cubicBezTo>
                        <a:cubicBezTo>
                          <a:pt x="2461" y="696"/>
                          <a:pt x="2440" y="782"/>
                          <a:pt x="2429" y="874"/>
                        </a:cubicBezTo>
                        <a:lnTo>
                          <a:pt x="2405" y="1019"/>
                        </a:lnTo>
                        <a:cubicBezTo>
                          <a:pt x="2396" y="1055"/>
                          <a:pt x="2393" y="1093"/>
                          <a:pt x="2402" y="1129"/>
                        </a:cubicBezTo>
                        <a:cubicBezTo>
                          <a:pt x="2422" y="1177"/>
                          <a:pt x="2468" y="1206"/>
                          <a:pt x="2519" y="1206"/>
                        </a:cubicBezTo>
                        <a:cubicBezTo>
                          <a:pt x="2521" y="1206"/>
                          <a:pt x="2524" y="1206"/>
                          <a:pt x="2526" y="1206"/>
                        </a:cubicBezTo>
                        <a:lnTo>
                          <a:pt x="2526" y="1209"/>
                        </a:lnTo>
                        <a:cubicBezTo>
                          <a:pt x="2520" y="1238"/>
                          <a:pt x="2509" y="1265"/>
                          <a:pt x="2503" y="1292"/>
                        </a:cubicBezTo>
                        <a:cubicBezTo>
                          <a:pt x="2497" y="1319"/>
                          <a:pt x="2491" y="1345"/>
                          <a:pt x="2482" y="1372"/>
                        </a:cubicBezTo>
                        <a:cubicBezTo>
                          <a:pt x="2476" y="1399"/>
                          <a:pt x="2467" y="1428"/>
                          <a:pt x="2461" y="1455"/>
                        </a:cubicBezTo>
                        <a:cubicBezTo>
                          <a:pt x="2458" y="1467"/>
                          <a:pt x="2455" y="1482"/>
                          <a:pt x="2455" y="1493"/>
                        </a:cubicBezTo>
                        <a:lnTo>
                          <a:pt x="2455" y="1520"/>
                        </a:lnTo>
                        <a:lnTo>
                          <a:pt x="2455" y="1532"/>
                        </a:lnTo>
                        <a:cubicBezTo>
                          <a:pt x="2455" y="1536"/>
                          <a:pt x="2458" y="1539"/>
                          <a:pt x="2461" y="1539"/>
                        </a:cubicBezTo>
                        <a:cubicBezTo>
                          <a:pt x="2462" y="1539"/>
                          <a:pt x="2463" y="1539"/>
                          <a:pt x="2464" y="1538"/>
                        </a:cubicBezTo>
                        <a:cubicBezTo>
                          <a:pt x="2470" y="1523"/>
                          <a:pt x="2482" y="1511"/>
                          <a:pt x="2488" y="1499"/>
                        </a:cubicBezTo>
                        <a:cubicBezTo>
                          <a:pt x="2494" y="1488"/>
                          <a:pt x="2497" y="1476"/>
                          <a:pt x="2503" y="1464"/>
                        </a:cubicBezTo>
                        <a:cubicBezTo>
                          <a:pt x="2512" y="1434"/>
                          <a:pt x="2517" y="1407"/>
                          <a:pt x="2523" y="1378"/>
                        </a:cubicBezTo>
                        <a:cubicBezTo>
                          <a:pt x="2529" y="1351"/>
                          <a:pt x="2535" y="1324"/>
                          <a:pt x="2538" y="1295"/>
                        </a:cubicBezTo>
                        <a:cubicBezTo>
                          <a:pt x="2541" y="1265"/>
                          <a:pt x="2541" y="1238"/>
                          <a:pt x="2541" y="1209"/>
                        </a:cubicBezTo>
                        <a:cubicBezTo>
                          <a:pt x="2541" y="1206"/>
                          <a:pt x="2541" y="1203"/>
                          <a:pt x="2538" y="1203"/>
                        </a:cubicBezTo>
                        <a:lnTo>
                          <a:pt x="2541" y="1203"/>
                        </a:lnTo>
                        <a:cubicBezTo>
                          <a:pt x="2606" y="1191"/>
                          <a:pt x="2663" y="1147"/>
                          <a:pt x="2686" y="1087"/>
                        </a:cubicBezTo>
                        <a:cubicBezTo>
                          <a:pt x="2719" y="1010"/>
                          <a:pt x="2737" y="930"/>
                          <a:pt x="2746" y="847"/>
                        </a:cubicBezTo>
                        <a:cubicBezTo>
                          <a:pt x="2761" y="764"/>
                          <a:pt x="2772" y="678"/>
                          <a:pt x="2784" y="592"/>
                        </a:cubicBezTo>
                        <a:cubicBezTo>
                          <a:pt x="2805" y="414"/>
                          <a:pt x="2817" y="233"/>
                          <a:pt x="2820" y="53"/>
                        </a:cubicBezTo>
                        <a:cubicBezTo>
                          <a:pt x="2821" y="51"/>
                          <a:pt x="2819" y="50"/>
                          <a:pt x="2817" y="50"/>
                        </a:cubicBezTo>
                        <a:cubicBezTo>
                          <a:pt x="2814" y="50"/>
                          <a:pt x="2811" y="51"/>
                          <a:pt x="2811" y="53"/>
                        </a:cubicBezTo>
                        <a:cubicBezTo>
                          <a:pt x="2784" y="227"/>
                          <a:pt x="2758" y="405"/>
                          <a:pt x="2731" y="580"/>
                        </a:cubicBezTo>
                        <a:cubicBezTo>
                          <a:pt x="2722" y="660"/>
                          <a:pt x="2710" y="740"/>
                          <a:pt x="2695" y="820"/>
                        </a:cubicBezTo>
                        <a:cubicBezTo>
                          <a:pt x="2686" y="895"/>
                          <a:pt x="2669" y="969"/>
                          <a:pt x="2648" y="1043"/>
                        </a:cubicBezTo>
                        <a:cubicBezTo>
                          <a:pt x="2632" y="1094"/>
                          <a:pt x="2587" y="1155"/>
                          <a:pt x="2527" y="1155"/>
                        </a:cubicBezTo>
                        <a:cubicBezTo>
                          <a:pt x="2521" y="1155"/>
                          <a:pt x="2515" y="1154"/>
                          <a:pt x="2509" y="1153"/>
                        </a:cubicBezTo>
                        <a:cubicBezTo>
                          <a:pt x="2420" y="1135"/>
                          <a:pt x="2458" y="1025"/>
                          <a:pt x="2470" y="963"/>
                        </a:cubicBezTo>
                        <a:cubicBezTo>
                          <a:pt x="2494" y="806"/>
                          <a:pt x="2517" y="646"/>
                          <a:pt x="2541" y="485"/>
                        </a:cubicBezTo>
                        <a:cubicBezTo>
                          <a:pt x="2553" y="405"/>
                          <a:pt x="2559" y="325"/>
                          <a:pt x="2571" y="245"/>
                        </a:cubicBezTo>
                        <a:cubicBezTo>
                          <a:pt x="2583" y="165"/>
                          <a:pt x="2592" y="85"/>
                          <a:pt x="2600" y="5"/>
                        </a:cubicBezTo>
                        <a:cubicBezTo>
                          <a:pt x="2600" y="2"/>
                          <a:pt x="2598" y="1"/>
                          <a:pt x="2596" y="1"/>
                        </a:cubicBezTo>
                        <a:close/>
                        <a:moveTo>
                          <a:pt x="1453" y="268"/>
                        </a:moveTo>
                        <a:cubicBezTo>
                          <a:pt x="1452" y="268"/>
                          <a:pt x="1451" y="268"/>
                          <a:pt x="1450" y="269"/>
                        </a:cubicBezTo>
                        <a:cubicBezTo>
                          <a:pt x="1450" y="272"/>
                          <a:pt x="1450" y="272"/>
                          <a:pt x="1450" y="275"/>
                        </a:cubicBezTo>
                        <a:cubicBezTo>
                          <a:pt x="1595" y="936"/>
                          <a:pt x="1758" y="1594"/>
                          <a:pt x="1922" y="2252"/>
                        </a:cubicBezTo>
                        <a:cubicBezTo>
                          <a:pt x="2067" y="2842"/>
                          <a:pt x="2212" y="3429"/>
                          <a:pt x="2360" y="4017"/>
                        </a:cubicBezTo>
                        <a:cubicBezTo>
                          <a:pt x="2434" y="4304"/>
                          <a:pt x="2506" y="4583"/>
                          <a:pt x="2577" y="4879"/>
                        </a:cubicBezTo>
                        <a:cubicBezTo>
                          <a:pt x="2651" y="5173"/>
                          <a:pt x="2707" y="5466"/>
                          <a:pt x="2695" y="5769"/>
                        </a:cubicBezTo>
                        <a:cubicBezTo>
                          <a:pt x="2686" y="6068"/>
                          <a:pt x="2654" y="6371"/>
                          <a:pt x="2627" y="6670"/>
                        </a:cubicBezTo>
                        <a:cubicBezTo>
                          <a:pt x="2603" y="6969"/>
                          <a:pt x="2577" y="7272"/>
                          <a:pt x="2553" y="7571"/>
                        </a:cubicBezTo>
                        <a:cubicBezTo>
                          <a:pt x="2506" y="8173"/>
                          <a:pt x="2464" y="8775"/>
                          <a:pt x="2423" y="9377"/>
                        </a:cubicBezTo>
                        <a:cubicBezTo>
                          <a:pt x="2423" y="9380"/>
                          <a:pt x="2426" y="9381"/>
                          <a:pt x="2429" y="9381"/>
                        </a:cubicBezTo>
                        <a:cubicBezTo>
                          <a:pt x="2431" y="9381"/>
                          <a:pt x="2434" y="9380"/>
                          <a:pt x="2434" y="9377"/>
                        </a:cubicBezTo>
                        <a:cubicBezTo>
                          <a:pt x="2440" y="9303"/>
                          <a:pt x="2449" y="9226"/>
                          <a:pt x="2458" y="9152"/>
                        </a:cubicBezTo>
                        <a:cubicBezTo>
                          <a:pt x="2523" y="8553"/>
                          <a:pt x="2574" y="7948"/>
                          <a:pt x="2627" y="7349"/>
                        </a:cubicBezTo>
                        <a:cubicBezTo>
                          <a:pt x="2654" y="7047"/>
                          <a:pt x="2678" y="6744"/>
                          <a:pt x="2704" y="6445"/>
                        </a:cubicBezTo>
                        <a:cubicBezTo>
                          <a:pt x="2728" y="6148"/>
                          <a:pt x="2767" y="5840"/>
                          <a:pt x="2749" y="5543"/>
                        </a:cubicBezTo>
                        <a:cubicBezTo>
                          <a:pt x="2731" y="5247"/>
                          <a:pt x="2648" y="4959"/>
                          <a:pt x="2577" y="4672"/>
                        </a:cubicBezTo>
                        <a:cubicBezTo>
                          <a:pt x="2506" y="4378"/>
                          <a:pt x="2431" y="4085"/>
                          <a:pt x="2357" y="3791"/>
                        </a:cubicBezTo>
                        <a:cubicBezTo>
                          <a:pt x="2212" y="3204"/>
                          <a:pt x="2064" y="2617"/>
                          <a:pt x="1919" y="2030"/>
                        </a:cubicBezTo>
                        <a:cubicBezTo>
                          <a:pt x="1770" y="1443"/>
                          <a:pt x="1622" y="856"/>
                          <a:pt x="1456" y="272"/>
                        </a:cubicBezTo>
                        <a:cubicBezTo>
                          <a:pt x="1456" y="270"/>
                          <a:pt x="1455" y="268"/>
                          <a:pt x="1453" y="268"/>
                        </a:cubicBezTo>
                        <a:close/>
                        <a:moveTo>
                          <a:pt x="555" y="39"/>
                        </a:moveTo>
                        <a:cubicBezTo>
                          <a:pt x="553" y="39"/>
                          <a:pt x="551" y="42"/>
                          <a:pt x="549" y="44"/>
                        </a:cubicBezTo>
                        <a:cubicBezTo>
                          <a:pt x="495" y="732"/>
                          <a:pt x="454" y="1422"/>
                          <a:pt x="407" y="2110"/>
                        </a:cubicBezTo>
                        <a:cubicBezTo>
                          <a:pt x="329" y="3332"/>
                          <a:pt x="261" y="4553"/>
                          <a:pt x="193" y="5775"/>
                        </a:cubicBezTo>
                        <a:cubicBezTo>
                          <a:pt x="155" y="6388"/>
                          <a:pt x="122" y="7002"/>
                          <a:pt x="86" y="7616"/>
                        </a:cubicBezTo>
                        <a:cubicBezTo>
                          <a:pt x="51" y="8232"/>
                          <a:pt x="30" y="8846"/>
                          <a:pt x="0" y="9457"/>
                        </a:cubicBezTo>
                        <a:lnTo>
                          <a:pt x="0" y="9460"/>
                        </a:lnTo>
                        <a:cubicBezTo>
                          <a:pt x="0" y="9463"/>
                          <a:pt x="3" y="9463"/>
                          <a:pt x="3" y="9463"/>
                        </a:cubicBezTo>
                        <a:cubicBezTo>
                          <a:pt x="6" y="9463"/>
                          <a:pt x="6" y="9460"/>
                          <a:pt x="6" y="9457"/>
                        </a:cubicBezTo>
                        <a:cubicBezTo>
                          <a:pt x="48" y="8772"/>
                          <a:pt x="104" y="8084"/>
                          <a:pt x="146" y="7393"/>
                        </a:cubicBezTo>
                        <a:cubicBezTo>
                          <a:pt x="223" y="6172"/>
                          <a:pt x="297" y="4959"/>
                          <a:pt x="368" y="3732"/>
                        </a:cubicBezTo>
                        <a:cubicBezTo>
                          <a:pt x="439" y="2502"/>
                          <a:pt x="510" y="1274"/>
                          <a:pt x="561" y="44"/>
                        </a:cubicBezTo>
                        <a:cubicBezTo>
                          <a:pt x="561" y="41"/>
                          <a:pt x="558" y="41"/>
                          <a:pt x="558" y="41"/>
                        </a:cubicBezTo>
                        <a:cubicBezTo>
                          <a:pt x="557" y="40"/>
                          <a:pt x="556" y="39"/>
                          <a:pt x="555" y="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  <p:sp>
                <p:nvSpPr>
                  <p:cNvPr id="2535" name="Google Shape;576;p41">
                    <a:extLst>
                      <a:ext uri="{FF2B5EF4-FFF2-40B4-BE49-F238E27FC236}">
                        <a16:creationId xmlns:a16="http://schemas.microsoft.com/office/drawing/2014/main" id="{C0BB7BF5-E2D3-D4F5-F5F2-E174D95DD066}"/>
                      </a:ext>
                    </a:extLst>
                  </p:cNvPr>
                  <p:cNvSpPr/>
                  <p:nvPr/>
                </p:nvSpPr>
                <p:spPr>
                  <a:xfrm flipH="1">
                    <a:off x="3552128" y="3864457"/>
                    <a:ext cx="324235" cy="104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" h="57" extrusionOk="0">
                        <a:moveTo>
                          <a:pt x="351" y="0"/>
                        </a:moveTo>
                        <a:cubicBezTo>
                          <a:pt x="235" y="3"/>
                          <a:pt x="119" y="0"/>
                          <a:pt x="7" y="9"/>
                        </a:cubicBezTo>
                        <a:cubicBezTo>
                          <a:pt x="4" y="9"/>
                          <a:pt x="1" y="12"/>
                          <a:pt x="1" y="15"/>
                        </a:cubicBezTo>
                        <a:cubicBezTo>
                          <a:pt x="1" y="18"/>
                          <a:pt x="4" y="21"/>
                          <a:pt x="7" y="21"/>
                        </a:cubicBezTo>
                        <a:cubicBezTo>
                          <a:pt x="134" y="36"/>
                          <a:pt x="265" y="36"/>
                          <a:pt x="392" y="42"/>
                        </a:cubicBezTo>
                        <a:cubicBezTo>
                          <a:pt x="623" y="51"/>
                          <a:pt x="852" y="57"/>
                          <a:pt x="1080" y="57"/>
                        </a:cubicBezTo>
                        <a:lnTo>
                          <a:pt x="1599" y="57"/>
                        </a:lnTo>
                        <a:cubicBezTo>
                          <a:pt x="1655" y="54"/>
                          <a:pt x="1711" y="45"/>
                          <a:pt x="1768" y="45"/>
                        </a:cubicBezTo>
                        <a:cubicBezTo>
                          <a:pt x="1771" y="45"/>
                          <a:pt x="1771" y="36"/>
                          <a:pt x="1768" y="36"/>
                        </a:cubicBezTo>
                        <a:cubicBezTo>
                          <a:pt x="1700" y="36"/>
                          <a:pt x="1628" y="24"/>
                          <a:pt x="1566" y="21"/>
                        </a:cubicBezTo>
                        <a:cubicBezTo>
                          <a:pt x="1504" y="18"/>
                          <a:pt x="1442" y="15"/>
                          <a:pt x="1379" y="15"/>
                        </a:cubicBezTo>
                        <a:cubicBezTo>
                          <a:pt x="1151" y="6"/>
                          <a:pt x="920" y="3"/>
                          <a:pt x="69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+mj-lt"/>
                    </a:endParaRPr>
                  </a:p>
                </p:txBody>
              </p:sp>
            </p:grpSp>
            <p:sp>
              <p:nvSpPr>
                <p:cNvPr id="2487" name="Google Shape;577;p41">
                  <a:extLst>
                    <a:ext uri="{FF2B5EF4-FFF2-40B4-BE49-F238E27FC236}">
                      <a16:creationId xmlns:a16="http://schemas.microsoft.com/office/drawing/2014/main" id="{01D5A8D4-88A4-FE38-81BC-DF1B107A0371}"/>
                    </a:ext>
                  </a:extLst>
                </p:cNvPr>
                <p:cNvSpPr/>
                <p:nvPr/>
              </p:nvSpPr>
              <p:spPr>
                <a:xfrm flipH="1">
                  <a:off x="2851661" y="1580155"/>
                  <a:ext cx="660003" cy="515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5" h="2816" extrusionOk="0">
                      <a:moveTo>
                        <a:pt x="217" y="0"/>
                      </a:moveTo>
                      <a:cubicBezTo>
                        <a:pt x="0" y="0"/>
                        <a:pt x="186" y="536"/>
                        <a:pt x="265" y="731"/>
                      </a:cubicBezTo>
                      <a:cubicBezTo>
                        <a:pt x="449" y="1193"/>
                        <a:pt x="1190" y="2690"/>
                        <a:pt x="1679" y="2797"/>
                      </a:cubicBezTo>
                      <a:cubicBezTo>
                        <a:pt x="1736" y="2809"/>
                        <a:pt x="1824" y="2815"/>
                        <a:pt x="1931" y="2815"/>
                      </a:cubicBezTo>
                      <a:cubicBezTo>
                        <a:pt x="2425" y="2815"/>
                        <a:pt x="3329" y="2687"/>
                        <a:pt x="3511" y="2435"/>
                      </a:cubicBezTo>
                      <a:cubicBezTo>
                        <a:pt x="3604" y="2305"/>
                        <a:pt x="3450" y="1411"/>
                        <a:pt x="3282" y="1411"/>
                      </a:cubicBezTo>
                      <a:cubicBezTo>
                        <a:pt x="3278" y="1411"/>
                        <a:pt x="3275" y="1412"/>
                        <a:pt x="3271" y="1413"/>
                      </a:cubicBezTo>
                      <a:cubicBezTo>
                        <a:pt x="3119" y="1444"/>
                        <a:pt x="2289" y="1555"/>
                        <a:pt x="2013" y="1555"/>
                      </a:cubicBezTo>
                      <a:cubicBezTo>
                        <a:pt x="1978" y="1555"/>
                        <a:pt x="1952" y="1553"/>
                        <a:pt x="1937" y="1549"/>
                      </a:cubicBezTo>
                      <a:cubicBezTo>
                        <a:pt x="1810" y="1513"/>
                        <a:pt x="858" y="416"/>
                        <a:pt x="502" y="144"/>
                      </a:cubicBezTo>
                      <a:cubicBezTo>
                        <a:pt x="369" y="42"/>
                        <a:pt x="277" y="0"/>
                        <a:pt x="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8" name="Google Shape;578;p41">
                  <a:extLst>
                    <a:ext uri="{FF2B5EF4-FFF2-40B4-BE49-F238E27FC236}">
                      <a16:creationId xmlns:a16="http://schemas.microsoft.com/office/drawing/2014/main" id="{430BB491-7CB6-1CDE-E20F-AD42F902A1D0}"/>
                    </a:ext>
                  </a:extLst>
                </p:cNvPr>
                <p:cNvSpPr/>
                <p:nvPr/>
              </p:nvSpPr>
              <p:spPr>
                <a:xfrm flipH="1">
                  <a:off x="3256268" y="1567705"/>
                  <a:ext cx="250637" cy="27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9" h="1508" extrusionOk="0">
                      <a:moveTo>
                        <a:pt x="144" y="0"/>
                      </a:moveTo>
                      <a:cubicBezTo>
                        <a:pt x="12" y="0"/>
                        <a:pt x="0" y="174"/>
                        <a:pt x="82" y="434"/>
                      </a:cubicBezTo>
                      <a:cubicBezTo>
                        <a:pt x="215" y="858"/>
                        <a:pt x="556" y="1507"/>
                        <a:pt x="556" y="1507"/>
                      </a:cubicBezTo>
                      <a:lnTo>
                        <a:pt x="1369" y="1027"/>
                      </a:lnTo>
                      <a:cubicBezTo>
                        <a:pt x="1111" y="748"/>
                        <a:pt x="838" y="484"/>
                        <a:pt x="553" y="235"/>
                      </a:cubicBezTo>
                      <a:cubicBezTo>
                        <a:pt x="362" y="71"/>
                        <a:pt x="228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89" name="Google Shape;579;p41">
                  <a:extLst>
                    <a:ext uri="{FF2B5EF4-FFF2-40B4-BE49-F238E27FC236}">
                      <a16:creationId xmlns:a16="http://schemas.microsoft.com/office/drawing/2014/main" id="{AFEEBC89-311D-D9B3-78A3-010D6E81A2E1}"/>
                    </a:ext>
                  </a:extLst>
                </p:cNvPr>
                <p:cNvSpPr/>
                <p:nvPr/>
              </p:nvSpPr>
              <p:spPr>
                <a:xfrm flipH="1">
                  <a:off x="3246567" y="1549214"/>
                  <a:ext cx="567365" cy="68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9" h="3740" extrusionOk="0">
                      <a:moveTo>
                        <a:pt x="1554" y="0"/>
                      </a:moveTo>
                      <a:cubicBezTo>
                        <a:pt x="1321" y="0"/>
                        <a:pt x="1080" y="146"/>
                        <a:pt x="970" y="262"/>
                      </a:cubicBezTo>
                      <a:cubicBezTo>
                        <a:pt x="374" y="891"/>
                        <a:pt x="214" y="2044"/>
                        <a:pt x="1" y="3740"/>
                      </a:cubicBezTo>
                      <a:lnTo>
                        <a:pt x="3001" y="3476"/>
                      </a:lnTo>
                      <a:lnTo>
                        <a:pt x="2817" y="2444"/>
                      </a:lnTo>
                      <a:cubicBezTo>
                        <a:pt x="2817" y="2444"/>
                        <a:pt x="3099" y="1952"/>
                        <a:pt x="2936" y="1596"/>
                      </a:cubicBezTo>
                      <a:cubicBezTo>
                        <a:pt x="2853" y="1419"/>
                        <a:pt x="2129" y="307"/>
                        <a:pt x="1824" y="84"/>
                      </a:cubicBezTo>
                      <a:cubicBezTo>
                        <a:pt x="1742" y="24"/>
                        <a:pt x="1649" y="0"/>
                        <a:pt x="15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0" name="Google Shape;580;p41">
                  <a:extLst>
                    <a:ext uri="{FF2B5EF4-FFF2-40B4-BE49-F238E27FC236}">
                      <a16:creationId xmlns:a16="http://schemas.microsoft.com/office/drawing/2014/main" id="{6822688B-5262-AFAB-2F4C-5037814022F3}"/>
                    </a:ext>
                  </a:extLst>
                </p:cNvPr>
                <p:cNvSpPr/>
                <p:nvPr/>
              </p:nvSpPr>
              <p:spPr>
                <a:xfrm flipH="1">
                  <a:off x="3263224" y="1733027"/>
                  <a:ext cx="148844" cy="21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1174" extrusionOk="0">
                      <a:moveTo>
                        <a:pt x="674" y="0"/>
                      </a:moveTo>
                      <a:cubicBezTo>
                        <a:pt x="673" y="0"/>
                        <a:pt x="671" y="1"/>
                        <a:pt x="670" y="2"/>
                      </a:cubicBezTo>
                      <a:cubicBezTo>
                        <a:pt x="613" y="38"/>
                        <a:pt x="551" y="71"/>
                        <a:pt x="498" y="106"/>
                      </a:cubicBezTo>
                      <a:cubicBezTo>
                        <a:pt x="485" y="114"/>
                        <a:pt x="472" y="121"/>
                        <a:pt x="459" y="129"/>
                      </a:cubicBezTo>
                      <a:lnTo>
                        <a:pt x="459" y="129"/>
                      </a:lnTo>
                      <a:cubicBezTo>
                        <a:pt x="432" y="89"/>
                        <a:pt x="408" y="55"/>
                        <a:pt x="394" y="35"/>
                      </a:cubicBezTo>
                      <a:cubicBezTo>
                        <a:pt x="394" y="34"/>
                        <a:pt x="393" y="34"/>
                        <a:pt x="392" y="34"/>
                      </a:cubicBezTo>
                      <a:cubicBezTo>
                        <a:pt x="390" y="34"/>
                        <a:pt x="386" y="36"/>
                        <a:pt x="388" y="38"/>
                      </a:cubicBezTo>
                      <a:cubicBezTo>
                        <a:pt x="403" y="57"/>
                        <a:pt x="425" y="91"/>
                        <a:pt x="452" y="134"/>
                      </a:cubicBezTo>
                      <a:lnTo>
                        <a:pt x="452" y="134"/>
                      </a:lnTo>
                      <a:cubicBezTo>
                        <a:pt x="454" y="132"/>
                        <a:pt x="456" y="131"/>
                        <a:pt x="459" y="129"/>
                      </a:cubicBezTo>
                      <a:lnTo>
                        <a:pt x="459" y="129"/>
                      </a:lnTo>
                      <a:cubicBezTo>
                        <a:pt x="463" y="136"/>
                        <a:pt x="468" y="143"/>
                        <a:pt x="473" y="151"/>
                      </a:cubicBezTo>
                      <a:lnTo>
                        <a:pt x="473" y="151"/>
                      </a:lnTo>
                      <a:cubicBezTo>
                        <a:pt x="487" y="141"/>
                        <a:pt x="502" y="131"/>
                        <a:pt x="516" y="121"/>
                      </a:cubicBezTo>
                      <a:cubicBezTo>
                        <a:pt x="572" y="85"/>
                        <a:pt x="622" y="44"/>
                        <a:pt x="676" y="8"/>
                      </a:cubicBezTo>
                      <a:cubicBezTo>
                        <a:pt x="679" y="5"/>
                        <a:pt x="679" y="2"/>
                        <a:pt x="676" y="2"/>
                      </a:cubicBezTo>
                      <a:cubicBezTo>
                        <a:pt x="676" y="1"/>
                        <a:pt x="675" y="0"/>
                        <a:pt x="674" y="0"/>
                      </a:cubicBezTo>
                      <a:close/>
                      <a:moveTo>
                        <a:pt x="452" y="134"/>
                      </a:moveTo>
                      <a:cubicBezTo>
                        <a:pt x="411" y="159"/>
                        <a:pt x="371" y="185"/>
                        <a:pt x="332" y="213"/>
                      </a:cubicBezTo>
                      <a:cubicBezTo>
                        <a:pt x="219" y="284"/>
                        <a:pt x="109" y="361"/>
                        <a:pt x="3" y="438"/>
                      </a:cubicBezTo>
                      <a:cubicBezTo>
                        <a:pt x="1" y="440"/>
                        <a:pt x="1" y="442"/>
                        <a:pt x="4" y="442"/>
                      </a:cubicBezTo>
                      <a:cubicBezTo>
                        <a:pt x="5" y="442"/>
                        <a:pt x="7" y="442"/>
                        <a:pt x="9" y="441"/>
                      </a:cubicBezTo>
                      <a:cubicBezTo>
                        <a:pt x="124" y="376"/>
                        <a:pt x="237" y="305"/>
                        <a:pt x="347" y="234"/>
                      </a:cubicBezTo>
                      <a:cubicBezTo>
                        <a:pt x="388" y="207"/>
                        <a:pt x="427" y="182"/>
                        <a:pt x="465" y="156"/>
                      </a:cubicBezTo>
                      <a:lnTo>
                        <a:pt x="465" y="156"/>
                      </a:lnTo>
                      <a:cubicBezTo>
                        <a:pt x="550" y="294"/>
                        <a:pt x="666" y="499"/>
                        <a:pt x="702" y="566"/>
                      </a:cubicBezTo>
                      <a:cubicBezTo>
                        <a:pt x="750" y="655"/>
                        <a:pt x="774" y="753"/>
                        <a:pt x="774" y="853"/>
                      </a:cubicBezTo>
                      <a:cubicBezTo>
                        <a:pt x="771" y="960"/>
                        <a:pt x="759" y="1064"/>
                        <a:pt x="732" y="1165"/>
                      </a:cubicBezTo>
                      <a:cubicBezTo>
                        <a:pt x="730" y="1170"/>
                        <a:pt x="733" y="1174"/>
                        <a:pt x="736" y="1174"/>
                      </a:cubicBezTo>
                      <a:cubicBezTo>
                        <a:pt x="738" y="1174"/>
                        <a:pt x="740" y="1173"/>
                        <a:pt x="741" y="1171"/>
                      </a:cubicBezTo>
                      <a:cubicBezTo>
                        <a:pt x="771" y="1096"/>
                        <a:pt x="791" y="1019"/>
                        <a:pt x="800" y="939"/>
                      </a:cubicBezTo>
                      <a:cubicBezTo>
                        <a:pt x="812" y="859"/>
                        <a:pt x="809" y="776"/>
                        <a:pt x="791" y="696"/>
                      </a:cubicBezTo>
                      <a:lnTo>
                        <a:pt x="791" y="699"/>
                      </a:lnTo>
                      <a:cubicBezTo>
                        <a:pt x="768" y="622"/>
                        <a:pt x="735" y="554"/>
                        <a:pt x="690" y="489"/>
                      </a:cubicBezTo>
                      <a:cubicBezTo>
                        <a:pt x="679" y="465"/>
                        <a:pt x="646" y="415"/>
                        <a:pt x="607" y="355"/>
                      </a:cubicBezTo>
                      <a:cubicBezTo>
                        <a:pt x="596" y="326"/>
                        <a:pt x="584" y="299"/>
                        <a:pt x="572" y="272"/>
                      </a:cubicBezTo>
                      <a:cubicBezTo>
                        <a:pt x="548" y="231"/>
                        <a:pt x="527" y="192"/>
                        <a:pt x="510" y="148"/>
                      </a:cubicBezTo>
                      <a:cubicBezTo>
                        <a:pt x="510" y="147"/>
                        <a:pt x="509" y="147"/>
                        <a:pt x="508" y="147"/>
                      </a:cubicBezTo>
                      <a:cubicBezTo>
                        <a:pt x="505" y="147"/>
                        <a:pt x="502" y="149"/>
                        <a:pt x="504" y="151"/>
                      </a:cubicBezTo>
                      <a:cubicBezTo>
                        <a:pt x="521" y="192"/>
                        <a:pt x="542" y="234"/>
                        <a:pt x="554" y="275"/>
                      </a:cubicBezTo>
                      <a:cubicBezTo>
                        <a:pt x="527" y="233"/>
                        <a:pt x="499" y="189"/>
                        <a:pt x="473" y="151"/>
                      </a:cubicBezTo>
                      <a:lnTo>
                        <a:pt x="473" y="151"/>
                      </a:lnTo>
                      <a:cubicBezTo>
                        <a:pt x="470" y="153"/>
                        <a:pt x="468" y="154"/>
                        <a:pt x="465" y="156"/>
                      </a:cubicBezTo>
                      <a:lnTo>
                        <a:pt x="465" y="156"/>
                      </a:lnTo>
                      <a:cubicBezTo>
                        <a:pt x="461" y="148"/>
                        <a:pt x="456" y="141"/>
                        <a:pt x="452" y="1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1" name="Google Shape;581;p41">
                  <a:extLst>
                    <a:ext uri="{FF2B5EF4-FFF2-40B4-BE49-F238E27FC236}">
                      <a16:creationId xmlns:a16="http://schemas.microsoft.com/office/drawing/2014/main" id="{74ECA5A5-E201-A9C6-B1C8-0FB1900412B2}"/>
                    </a:ext>
                  </a:extLst>
                </p:cNvPr>
                <p:cNvSpPr/>
                <p:nvPr/>
              </p:nvSpPr>
              <p:spPr>
                <a:xfrm flipH="1">
                  <a:off x="3441362" y="1666935"/>
                  <a:ext cx="81654" cy="63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" h="349" extrusionOk="0">
                      <a:moveTo>
                        <a:pt x="236" y="0"/>
                      </a:moveTo>
                      <a:cubicBezTo>
                        <a:pt x="208" y="0"/>
                        <a:pt x="179" y="9"/>
                        <a:pt x="149" y="31"/>
                      </a:cubicBezTo>
                      <a:cubicBezTo>
                        <a:pt x="1" y="147"/>
                        <a:pt x="185" y="349"/>
                        <a:pt x="185" y="349"/>
                      </a:cubicBezTo>
                      <a:lnTo>
                        <a:pt x="446" y="150"/>
                      </a:lnTo>
                      <a:cubicBezTo>
                        <a:pt x="446" y="150"/>
                        <a:pt x="352" y="0"/>
                        <a:pt x="2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2" name="Google Shape;582;p41">
                  <a:extLst>
                    <a:ext uri="{FF2B5EF4-FFF2-40B4-BE49-F238E27FC236}">
                      <a16:creationId xmlns:a16="http://schemas.microsoft.com/office/drawing/2014/main" id="{59B46DFA-5C20-FF61-C067-2277A5707C49}"/>
                    </a:ext>
                  </a:extLst>
                </p:cNvPr>
                <p:cNvSpPr/>
                <p:nvPr/>
              </p:nvSpPr>
              <p:spPr>
                <a:xfrm flipH="1">
                  <a:off x="3218187" y="1693299"/>
                  <a:ext cx="272240" cy="34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" h="1874" extrusionOk="0">
                      <a:moveTo>
                        <a:pt x="262" y="0"/>
                      </a:moveTo>
                      <a:lnTo>
                        <a:pt x="1" y="199"/>
                      </a:lnTo>
                      <a:lnTo>
                        <a:pt x="1163" y="1726"/>
                      </a:lnTo>
                      <a:lnTo>
                        <a:pt x="1403" y="1835"/>
                      </a:lnTo>
                      <a:lnTo>
                        <a:pt x="1486" y="1874"/>
                      </a:lnTo>
                      <a:lnTo>
                        <a:pt x="1468" y="1788"/>
                      </a:lnTo>
                      <a:lnTo>
                        <a:pt x="1424" y="1524"/>
                      </a:lnTo>
                      <a:lnTo>
                        <a:pt x="1424" y="1527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3" name="Google Shape;583;p41">
                  <a:extLst>
                    <a:ext uri="{FF2B5EF4-FFF2-40B4-BE49-F238E27FC236}">
                      <a16:creationId xmlns:a16="http://schemas.microsoft.com/office/drawing/2014/main" id="{DC992747-54E3-9BCC-6C3B-C7B7089599FB}"/>
                    </a:ext>
                  </a:extLst>
                </p:cNvPr>
                <p:cNvSpPr/>
                <p:nvPr/>
              </p:nvSpPr>
              <p:spPr>
                <a:xfrm flipH="1">
                  <a:off x="3218735" y="2020464"/>
                  <a:ext cx="14829" cy="1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87" extrusionOk="0">
                      <a:moveTo>
                        <a:pt x="65" y="1"/>
                      </a:moveTo>
                      <a:lnTo>
                        <a:pt x="0" y="48"/>
                      </a:lnTo>
                      <a:lnTo>
                        <a:pt x="80" y="87"/>
                      </a:ln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3747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4" name="Google Shape;584;p41">
                  <a:extLst>
                    <a:ext uri="{FF2B5EF4-FFF2-40B4-BE49-F238E27FC236}">
                      <a16:creationId xmlns:a16="http://schemas.microsoft.com/office/drawing/2014/main" id="{751D38F1-517B-F98B-1AA2-0318857106B0}"/>
                    </a:ext>
                  </a:extLst>
                </p:cNvPr>
                <p:cNvSpPr/>
                <p:nvPr/>
              </p:nvSpPr>
              <p:spPr>
                <a:xfrm flipH="1">
                  <a:off x="3431109" y="1688355"/>
                  <a:ext cx="64627" cy="53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94" extrusionOk="0">
                      <a:moveTo>
                        <a:pt x="305" y="0"/>
                      </a:moveTo>
                      <a:lnTo>
                        <a:pt x="0" y="232"/>
                      </a:lnTo>
                      <a:lnTo>
                        <a:pt x="48" y="294"/>
                      </a:lnTo>
                      <a:lnTo>
                        <a:pt x="353" y="6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5" name="Google Shape;585;p41">
                  <a:extLst>
                    <a:ext uri="{FF2B5EF4-FFF2-40B4-BE49-F238E27FC236}">
                      <a16:creationId xmlns:a16="http://schemas.microsoft.com/office/drawing/2014/main" id="{B618B16D-0DCE-A1A5-6B4B-43FFCF79B74A}"/>
                    </a:ext>
                  </a:extLst>
                </p:cNvPr>
                <p:cNvSpPr/>
                <p:nvPr/>
              </p:nvSpPr>
              <p:spPr>
                <a:xfrm flipH="1">
                  <a:off x="3421772" y="1700256"/>
                  <a:ext cx="64810" cy="5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295" extrusionOk="0">
                      <a:moveTo>
                        <a:pt x="306" y="1"/>
                      </a:moveTo>
                      <a:lnTo>
                        <a:pt x="1" y="235"/>
                      </a:lnTo>
                      <a:lnTo>
                        <a:pt x="48" y="294"/>
                      </a:lnTo>
                      <a:lnTo>
                        <a:pt x="353" y="63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6" name="Google Shape;586;p41">
                  <a:extLst>
                    <a:ext uri="{FF2B5EF4-FFF2-40B4-BE49-F238E27FC236}">
                      <a16:creationId xmlns:a16="http://schemas.microsoft.com/office/drawing/2014/main" id="{A3640040-F74C-B17F-43C9-FAFA20850AE1}"/>
                    </a:ext>
                  </a:extLst>
                </p:cNvPr>
                <p:cNvSpPr/>
                <p:nvPr/>
              </p:nvSpPr>
              <p:spPr>
                <a:xfrm flipH="1">
                  <a:off x="3392479" y="1740350"/>
                  <a:ext cx="85498" cy="11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21" extrusionOk="0">
                      <a:moveTo>
                        <a:pt x="99" y="1"/>
                      </a:moveTo>
                      <a:lnTo>
                        <a:pt x="1" y="75"/>
                      </a:lnTo>
                      <a:lnTo>
                        <a:pt x="428" y="621"/>
                      </a:lnTo>
                      <a:lnTo>
                        <a:pt x="466" y="594"/>
                      </a:lnTo>
                      <a:lnTo>
                        <a:pt x="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7" name="Google Shape;587;p41">
                  <a:extLst>
                    <a:ext uri="{FF2B5EF4-FFF2-40B4-BE49-F238E27FC236}">
                      <a16:creationId xmlns:a16="http://schemas.microsoft.com/office/drawing/2014/main" id="{0837C931-793E-9C9C-D376-E116603A0F20}"/>
                    </a:ext>
                  </a:extLst>
                </p:cNvPr>
                <p:cNvSpPr/>
                <p:nvPr/>
              </p:nvSpPr>
              <p:spPr>
                <a:xfrm flipH="1">
                  <a:off x="3429282" y="1593153"/>
                  <a:ext cx="537706" cy="58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" h="3181" extrusionOk="0">
                      <a:moveTo>
                        <a:pt x="1975" y="1"/>
                      </a:moveTo>
                      <a:cubicBezTo>
                        <a:pt x="1876" y="1"/>
                        <a:pt x="1717" y="123"/>
                        <a:pt x="1530" y="357"/>
                      </a:cubicBezTo>
                      <a:cubicBezTo>
                        <a:pt x="798" y="1273"/>
                        <a:pt x="1" y="2797"/>
                        <a:pt x="398" y="3088"/>
                      </a:cubicBezTo>
                      <a:cubicBezTo>
                        <a:pt x="488" y="3152"/>
                        <a:pt x="630" y="3180"/>
                        <a:pt x="805" y="3180"/>
                      </a:cubicBezTo>
                      <a:cubicBezTo>
                        <a:pt x="1347" y="3180"/>
                        <a:pt x="2204" y="2914"/>
                        <a:pt x="2794" y="2640"/>
                      </a:cubicBezTo>
                      <a:cubicBezTo>
                        <a:pt x="2937" y="2574"/>
                        <a:pt x="2289" y="1352"/>
                        <a:pt x="2108" y="1352"/>
                      </a:cubicBezTo>
                      <a:cubicBezTo>
                        <a:pt x="2102" y="1352"/>
                        <a:pt x="2096" y="1353"/>
                        <a:pt x="2091" y="1356"/>
                      </a:cubicBezTo>
                      <a:cubicBezTo>
                        <a:pt x="1934" y="1454"/>
                        <a:pt x="1771" y="1540"/>
                        <a:pt x="1602" y="1617"/>
                      </a:cubicBezTo>
                      <a:cubicBezTo>
                        <a:pt x="1601" y="1618"/>
                        <a:pt x="1600" y="1618"/>
                        <a:pt x="1600" y="1618"/>
                      </a:cubicBezTo>
                      <a:cubicBezTo>
                        <a:pt x="1568" y="1618"/>
                        <a:pt x="1784" y="1310"/>
                        <a:pt x="2005" y="603"/>
                      </a:cubicBezTo>
                      <a:cubicBezTo>
                        <a:pt x="2130" y="194"/>
                        <a:pt x="2100" y="1"/>
                        <a:pt x="197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8" name="Google Shape;588;p41">
                  <a:extLst>
                    <a:ext uri="{FF2B5EF4-FFF2-40B4-BE49-F238E27FC236}">
                      <a16:creationId xmlns:a16="http://schemas.microsoft.com/office/drawing/2014/main" id="{157A81E3-5CE6-44EE-19B3-6889C99691F9}"/>
                    </a:ext>
                  </a:extLst>
                </p:cNvPr>
                <p:cNvSpPr/>
                <p:nvPr/>
              </p:nvSpPr>
              <p:spPr>
                <a:xfrm flipH="1">
                  <a:off x="3228806" y="1750237"/>
                  <a:ext cx="371286" cy="352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25" extrusionOk="0">
                      <a:moveTo>
                        <a:pt x="1024" y="0"/>
                      </a:moveTo>
                      <a:cubicBezTo>
                        <a:pt x="792" y="6"/>
                        <a:pt x="1" y="546"/>
                        <a:pt x="1" y="546"/>
                      </a:cubicBezTo>
                      <a:lnTo>
                        <a:pt x="440" y="1925"/>
                      </a:lnTo>
                      <a:cubicBezTo>
                        <a:pt x="638" y="1830"/>
                        <a:pt x="840" y="1753"/>
                        <a:pt x="1050" y="1690"/>
                      </a:cubicBezTo>
                      <a:cubicBezTo>
                        <a:pt x="1237" y="1637"/>
                        <a:pt x="1546" y="1616"/>
                        <a:pt x="1626" y="1432"/>
                      </a:cubicBezTo>
                      <a:cubicBezTo>
                        <a:pt x="1652" y="1361"/>
                        <a:pt x="1655" y="1284"/>
                        <a:pt x="1629" y="1216"/>
                      </a:cubicBezTo>
                      <a:cubicBezTo>
                        <a:pt x="1629" y="1216"/>
                        <a:pt x="1777" y="1083"/>
                        <a:pt x="1753" y="973"/>
                      </a:cubicBezTo>
                      <a:cubicBezTo>
                        <a:pt x="1735" y="902"/>
                        <a:pt x="1697" y="839"/>
                        <a:pt x="1643" y="792"/>
                      </a:cubicBezTo>
                      <a:cubicBezTo>
                        <a:pt x="1643" y="792"/>
                        <a:pt x="1806" y="688"/>
                        <a:pt x="1771" y="573"/>
                      </a:cubicBezTo>
                      <a:cubicBezTo>
                        <a:pt x="1747" y="510"/>
                        <a:pt x="1703" y="457"/>
                        <a:pt x="1643" y="424"/>
                      </a:cubicBezTo>
                      <a:lnTo>
                        <a:pt x="1643" y="424"/>
                      </a:lnTo>
                      <a:cubicBezTo>
                        <a:pt x="1643" y="424"/>
                        <a:pt x="1647" y="424"/>
                        <a:pt x="1655" y="424"/>
                      </a:cubicBezTo>
                      <a:cubicBezTo>
                        <a:pt x="1718" y="424"/>
                        <a:pt x="2028" y="417"/>
                        <a:pt x="2020" y="276"/>
                      </a:cubicBezTo>
                      <a:cubicBezTo>
                        <a:pt x="2005" y="39"/>
                        <a:pt x="1219" y="3"/>
                        <a:pt x="1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499" name="Google Shape;589;p41">
                  <a:extLst>
                    <a:ext uri="{FF2B5EF4-FFF2-40B4-BE49-F238E27FC236}">
                      <a16:creationId xmlns:a16="http://schemas.microsoft.com/office/drawing/2014/main" id="{DDFA280E-B18E-349F-8385-D36C1957374C}"/>
                    </a:ext>
                  </a:extLst>
                </p:cNvPr>
                <p:cNvSpPr/>
                <p:nvPr/>
              </p:nvSpPr>
              <p:spPr>
                <a:xfrm flipH="1">
                  <a:off x="3298559" y="1819991"/>
                  <a:ext cx="118453" cy="16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" h="898" extrusionOk="0">
                      <a:moveTo>
                        <a:pt x="200" y="0"/>
                      </a:moveTo>
                      <a:cubicBezTo>
                        <a:pt x="134" y="0"/>
                        <a:pt x="68" y="2"/>
                        <a:pt x="3" y="5"/>
                      </a:cubicBezTo>
                      <a:cubicBezTo>
                        <a:pt x="3" y="4"/>
                        <a:pt x="3" y="4"/>
                        <a:pt x="2" y="4"/>
                      </a:cubicBezTo>
                      <a:cubicBezTo>
                        <a:pt x="1" y="4"/>
                        <a:pt x="0" y="6"/>
                        <a:pt x="0" y="8"/>
                      </a:cubicBezTo>
                      <a:cubicBezTo>
                        <a:pt x="0" y="8"/>
                        <a:pt x="3" y="11"/>
                        <a:pt x="3" y="11"/>
                      </a:cubicBezTo>
                      <a:cubicBezTo>
                        <a:pt x="20" y="10"/>
                        <a:pt x="37" y="10"/>
                        <a:pt x="54" y="10"/>
                      </a:cubicBezTo>
                      <a:cubicBezTo>
                        <a:pt x="249" y="10"/>
                        <a:pt x="447" y="52"/>
                        <a:pt x="637" y="52"/>
                      </a:cubicBezTo>
                      <a:cubicBezTo>
                        <a:pt x="640" y="52"/>
                        <a:pt x="643" y="49"/>
                        <a:pt x="643" y="46"/>
                      </a:cubicBezTo>
                      <a:cubicBezTo>
                        <a:pt x="646" y="43"/>
                        <a:pt x="643" y="40"/>
                        <a:pt x="640" y="40"/>
                      </a:cubicBezTo>
                      <a:cubicBezTo>
                        <a:pt x="497" y="10"/>
                        <a:pt x="348" y="0"/>
                        <a:pt x="200" y="0"/>
                      </a:cubicBezTo>
                      <a:close/>
                      <a:moveTo>
                        <a:pt x="567" y="395"/>
                      </a:moveTo>
                      <a:cubicBezTo>
                        <a:pt x="543" y="395"/>
                        <a:pt x="519" y="396"/>
                        <a:pt x="495" y="399"/>
                      </a:cubicBezTo>
                      <a:cubicBezTo>
                        <a:pt x="442" y="405"/>
                        <a:pt x="391" y="408"/>
                        <a:pt x="341" y="414"/>
                      </a:cubicBezTo>
                      <a:cubicBezTo>
                        <a:pt x="237" y="426"/>
                        <a:pt x="136" y="438"/>
                        <a:pt x="36" y="455"/>
                      </a:cubicBezTo>
                      <a:cubicBezTo>
                        <a:pt x="30" y="455"/>
                        <a:pt x="30" y="461"/>
                        <a:pt x="36" y="461"/>
                      </a:cubicBezTo>
                      <a:cubicBezTo>
                        <a:pt x="136" y="452"/>
                        <a:pt x="240" y="444"/>
                        <a:pt x="341" y="435"/>
                      </a:cubicBezTo>
                      <a:cubicBezTo>
                        <a:pt x="394" y="432"/>
                        <a:pt x="445" y="429"/>
                        <a:pt x="495" y="426"/>
                      </a:cubicBezTo>
                      <a:cubicBezTo>
                        <a:pt x="504" y="426"/>
                        <a:pt x="512" y="427"/>
                        <a:pt x="521" y="427"/>
                      </a:cubicBezTo>
                      <a:cubicBezTo>
                        <a:pt x="560" y="427"/>
                        <a:pt x="601" y="421"/>
                        <a:pt x="640" y="414"/>
                      </a:cubicBezTo>
                      <a:cubicBezTo>
                        <a:pt x="643" y="411"/>
                        <a:pt x="646" y="408"/>
                        <a:pt x="643" y="402"/>
                      </a:cubicBezTo>
                      <a:cubicBezTo>
                        <a:pt x="643" y="402"/>
                        <a:pt x="640" y="399"/>
                        <a:pt x="637" y="399"/>
                      </a:cubicBezTo>
                      <a:lnTo>
                        <a:pt x="640" y="399"/>
                      </a:lnTo>
                      <a:cubicBezTo>
                        <a:pt x="615" y="396"/>
                        <a:pt x="591" y="395"/>
                        <a:pt x="567" y="395"/>
                      </a:cubicBezTo>
                      <a:close/>
                      <a:moveTo>
                        <a:pt x="583" y="832"/>
                      </a:moveTo>
                      <a:cubicBezTo>
                        <a:pt x="554" y="832"/>
                        <a:pt x="525" y="836"/>
                        <a:pt x="495" y="844"/>
                      </a:cubicBezTo>
                      <a:lnTo>
                        <a:pt x="359" y="862"/>
                      </a:lnTo>
                      <a:cubicBezTo>
                        <a:pt x="267" y="871"/>
                        <a:pt x="172" y="882"/>
                        <a:pt x="77" y="891"/>
                      </a:cubicBezTo>
                      <a:cubicBezTo>
                        <a:pt x="74" y="891"/>
                        <a:pt x="74" y="897"/>
                        <a:pt x="77" y="897"/>
                      </a:cubicBezTo>
                      <a:cubicBezTo>
                        <a:pt x="172" y="891"/>
                        <a:pt x="270" y="885"/>
                        <a:pt x="362" y="876"/>
                      </a:cubicBezTo>
                      <a:cubicBezTo>
                        <a:pt x="409" y="871"/>
                        <a:pt x="457" y="868"/>
                        <a:pt x="501" y="862"/>
                      </a:cubicBezTo>
                      <a:cubicBezTo>
                        <a:pt x="543" y="862"/>
                        <a:pt x="587" y="856"/>
                        <a:pt x="626" y="841"/>
                      </a:cubicBezTo>
                      <a:cubicBezTo>
                        <a:pt x="629" y="838"/>
                        <a:pt x="629" y="838"/>
                        <a:pt x="626" y="835"/>
                      </a:cubicBezTo>
                      <a:cubicBezTo>
                        <a:pt x="612" y="833"/>
                        <a:pt x="598" y="832"/>
                        <a:pt x="583" y="8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0" name="Google Shape;590;p41">
                  <a:extLst>
                    <a:ext uri="{FF2B5EF4-FFF2-40B4-BE49-F238E27FC236}">
                      <a16:creationId xmlns:a16="http://schemas.microsoft.com/office/drawing/2014/main" id="{7F76FD92-2C6B-DAF9-D575-7F1EB9A96E1F}"/>
                    </a:ext>
                  </a:extLst>
                </p:cNvPr>
                <p:cNvSpPr/>
                <p:nvPr/>
              </p:nvSpPr>
              <p:spPr>
                <a:xfrm flipH="1">
                  <a:off x="3568421" y="1575394"/>
                  <a:ext cx="224273" cy="295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614" extrusionOk="0">
                      <a:moveTo>
                        <a:pt x="1066" y="0"/>
                      </a:moveTo>
                      <a:cubicBezTo>
                        <a:pt x="987" y="0"/>
                        <a:pt x="873" y="73"/>
                        <a:pt x="745" y="199"/>
                      </a:cubicBezTo>
                      <a:cubicBezTo>
                        <a:pt x="427" y="511"/>
                        <a:pt x="0" y="1110"/>
                        <a:pt x="0" y="1110"/>
                      </a:cubicBezTo>
                      <a:lnTo>
                        <a:pt x="798" y="1614"/>
                      </a:lnTo>
                      <a:cubicBezTo>
                        <a:pt x="931" y="1258"/>
                        <a:pt x="1044" y="896"/>
                        <a:pt x="1133" y="528"/>
                      </a:cubicBezTo>
                      <a:cubicBezTo>
                        <a:pt x="1225" y="157"/>
                        <a:pt x="1182" y="0"/>
                        <a:pt x="10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1" name="Google Shape;591;p41">
                  <a:extLst>
                    <a:ext uri="{FF2B5EF4-FFF2-40B4-BE49-F238E27FC236}">
                      <a16:creationId xmlns:a16="http://schemas.microsoft.com/office/drawing/2014/main" id="{71D736E2-19B3-158F-8691-7BCD17A1CF99}"/>
                    </a:ext>
                  </a:extLst>
                </p:cNvPr>
                <p:cNvSpPr/>
                <p:nvPr/>
              </p:nvSpPr>
              <p:spPr>
                <a:xfrm flipH="1">
                  <a:off x="3640738" y="1758659"/>
                  <a:ext cx="127973" cy="74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06" extrusionOk="0">
                      <a:moveTo>
                        <a:pt x="2" y="1"/>
                      </a:moveTo>
                      <a:cubicBezTo>
                        <a:pt x="0" y="1"/>
                        <a:pt x="1" y="3"/>
                        <a:pt x="3" y="5"/>
                      </a:cubicBezTo>
                      <a:cubicBezTo>
                        <a:pt x="115" y="79"/>
                        <a:pt x="228" y="147"/>
                        <a:pt x="344" y="212"/>
                      </a:cubicBezTo>
                      <a:cubicBezTo>
                        <a:pt x="400" y="248"/>
                        <a:pt x="462" y="280"/>
                        <a:pt x="519" y="313"/>
                      </a:cubicBezTo>
                      <a:cubicBezTo>
                        <a:pt x="575" y="346"/>
                        <a:pt x="634" y="375"/>
                        <a:pt x="694" y="405"/>
                      </a:cubicBezTo>
                      <a:cubicBezTo>
                        <a:pt x="694" y="406"/>
                        <a:pt x="695" y="406"/>
                        <a:pt x="695" y="406"/>
                      </a:cubicBezTo>
                      <a:cubicBezTo>
                        <a:pt x="697" y="406"/>
                        <a:pt x="699" y="401"/>
                        <a:pt x="697" y="399"/>
                      </a:cubicBezTo>
                      <a:cubicBezTo>
                        <a:pt x="637" y="364"/>
                        <a:pt x="581" y="325"/>
                        <a:pt x="525" y="289"/>
                      </a:cubicBezTo>
                      <a:cubicBezTo>
                        <a:pt x="468" y="257"/>
                        <a:pt x="412" y="224"/>
                        <a:pt x="356" y="192"/>
                      </a:cubicBezTo>
                      <a:cubicBezTo>
                        <a:pt x="240" y="126"/>
                        <a:pt x="121" y="64"/>
                        <a:pt x="6" y="2"/>
                      </a:cubicBezTo>
                      <a:cubicBezTo>
                        <a:pt x="4" y="1"/>
                        <a:pt x="3" y="1"/>
                        <a:pt x="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2" name="Google Shape;592;p41">
                  <a:extLst>
                    <a:ext uri="{FF2B5EF4-FFF2-40B4-BE49-F238E27FC236}">
                      <a16:creationId xmlns:a16="http://schemas.microsoft.com/office/drawing/2014/main" id="{309D35A6-472B-A954-1D1B-77A43916C416}"/>
                    </a:ext>
                  </a:extLst>
                </p:cNvPr>
                <p:cNvSpPr/>
                <p:nvPr/>
              </p:nvSpPr>
              <p:spPr>
                <a:xfrm flipH="1">
                  <a:off x="3593868" y="1725338"/>
                  <a:ext cx="52910" cy="14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802" extrusionOk="0">
                      <a:moveTo>
                        <a:pt x="269" y="1"/>
                      </a:moveTo>
                      <a:cubicBezTo>
                        <a:pt x="268" y="1"/>
                        <a:pt x="268" y="1"/>
                        <a:pt x="268" y="3"/>
                      </a:cubicBezTo>
                      <a:cubicBezTo>
                        <a:pt x="265" y="3"/>
                        <a:pt x="265" y="6"/>
                        <a:pt x="268" y="6"/>
                      </a:cubicBezTo>
                      <a:cubicBezTo>
                        <a:pt x="229" y="139"/>
                        <a:pt x="182" y="273"/>
                        <a:pt x="137" y="403"/>
                      </a:cubicBezTo>
                      <a:cubicBezTo>
                        <a:pt x="90" y="537"/>
                        <a:pt x="36" y="664"/>
                        <a:pt x="1" y="798"/>
                      </a:cubicBezTo>
                      <a:cubicBezTo>
                        <a:pt x="1" y="800"/>
                        <a:pt x="2" y="802"/>
                        <a:pt x="3" y="802"/>
                      </a:cubicBezTo>
                      <a:cubicBezTo>
                        <a:pt x="5" y="802"/>
                        <a:pt x="7" y="799"/>
                        <a:pt x="7" y="795"/>
                      </a:cubicBezTo>
                      <a:cubicBezTo>
                        <a:pt x="69" y="670"/>
                        <a:pt x="119" y="543"/>
                        <a:pt x="158" y="409"/>
                      </a:cubicBezTo>
                      <a:lnTo>
                        <a:pt x="179" y="353"/>
                      </a:lnTo>
                      <a:cubicBezTo>
                        <a:pt x="194" y="329"/>
                        <a:pt x="211" y="305"/>
                        <a:pt x="226" y="279"/>
                      </a:cubicBezTo>
                      <a:cubicBezTo>
                        <a:pt x="250" y="243"/>
                        <a:pt x="271" y="208"/>
                        <a:pt x="288" y="169"/>
                      </a:cubicBezTo>
                      <a:cubicBezTo>
                        <a:pt x="288" y="166"/>
                        <a:pt x="286" y="166"/>
                        <a:pt x="286" y="166"/>
                      </a:cubicBezTo>
                      <a:cubicBezTo>
                        <a:pt x="259" y="199"/>
                        <a:pt x="232" y="234"/>
                        <a:pt x="211" y="270"/>
                      </a:cubicBezTo>
                      <a:cubicBezTo>
                        <a:pt x="202" y="282"/>
                        <a:pt x="197" y="293"/>
                        <a:pt x="191" y="305"/>
                      </a:cubicBezTo>
                      <a:cubicBezTo>
                        <a:pt x="200" y="273"/>
                        <a:pt x="211" y="240"/>
                        <a:pt x="220" y="208"/>
                      </a:cubicBezTo>
                      <a:cubicBezTo>
                        <a:pt x="238" y="142"/>
                        <a:pt x="253" y="71"/>
                        <a:pt x="271" y="3"/>
                      </a:cubicBezTo>
                      <a:cubicBezTo>
                        <a:pt x="271" y="1"/>
                        <a:pt x="270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3" name="Google Shape;593;p41">
                  <a:extLst>
                    <a:ext uri="{FF2B5EF4-FFF2-40B4-BE49-F238E27FC236}">
                      <a16:creationId xmlns:a16="http://schemas.microsoft.com/office/drawing/2014/main" id="{6D68EC17-F803-B648-3035-A6EE05CAD448}"/>
                    </a:ext>
                  </a:extLst>
                </p:cNvPr>
                <p:cNvSpPr/>
                <p:nvPr/>
              </p:nvSpPr>
              <p:spPr>
                <a:xfrm flipH="1">
                  <a:off x="3670763" y="1888280"/>
                  <a:ext cx="109848" cy="74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407" extrusionOk="0">
                      <a:moveTo>
                        <a:pt x="582" y="0"/>
                      </a:moveTo>
                      <a:cubicBezTo>
                        <a:pt x="576" y="0"/>
                        <a:pt x="566" y="4"/>
                        <a:pt x="551" y="11"/>
                      </a:cubicBezTo>
                      <a:cubicBezTo>
                        <a:pt x="349" y="118"/>
                        <a:pt x="121" y="272"/>
                        <a:pt x="3" y="397"/>
                      </a:cubicBezTo>
                      <a:cubicBezTo>
                        <a:pt x="0" y="402"/>
                        <a:pt x="2" y="406"/>
                        <a:pt x="6" y="406"/>
                      </a:cubicBezTo>
                      <a:cubicBezTo>
                        <a:pt x="6" y="406"/>
                        <a:pt x="7" y="406"/>
                        <a:pt x="8" y="406"/>
                      </a:cubicBezTo>
                      <a:cubicBezTo>
                        <a:pt x="124" y="314"/>
                        <a:pt x="474" y="100"/>
                        <a:pt x="563" y="41"/>
                      </a:cubicBezTo>
                      <a:cubicBezTo>
                        <a:pt x="583" y="26"/>
                        <a:pt x="599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4" name="Google Shape;594;p41">
                  <a:extLst>
                    <a:ext uri="{FF2B5EF4-FFF2-40B4-BE49-F238E27FC236}">
                      <a16:creationId xmlns:a16="http://schemas.microsoft.com/office/drawing/2014/main" id="{DC726204-1BCC-C055-AC4B-9E129855C025}"/>
                    </a:ext>
                  </a:extLst>
                </p:cNvPr>
                <p:cNvSpPr/>
                <p:nvPr/>
              </p:nvSpPr>
              <p:spPr>
                <a:xfrm flipH="1">
                  <a:off x="2895782" y="1724239"/>
                  <a:ext cx="426943" cy="38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129" extrusionOk="0">
                      <a:moveTo>
                        <a:pt x="2331" y="0"/>
                      </a:moveTo>
                      <a:lnTo>
                        <a:pt x="712" y="33"/>
                      </a:lnTo>
                      <a:lnTo>
                        <a:pt x="1" y="2129"/>
                      </a:lnTo>
                      <a:lnTo>
                        <a:pt x="1620" y="2093"/>
                      </a:lnTo>
                      <a:lnTo>
                        <a:pt x="233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5" name="Google Shape;595;p41">
                  <a:extLst>
                    <a:ext uri="{FF2B5EF4-FFF2-40B4-BE49-F238E27FC236}">
                      <a16:creationId xmlns:a16="http://schemas.microsoft.com/office/drawing/2014/main" id="{8C83A9F0-5ADC-FB4E-FF72-3880FDF9122F}"/>
                    </a:ext>
                  </a:extLst>
                </p:cNvPr>
                <p:cNvSpPr/>
                <p:nvPr/>
              </p:nvSpPr>
              <p:spPr>
                <a:xfrm flipH="1">
                  <a:off x="2875277" y="1723690"/>
                  <a:ext cx="427309" cy="389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" h="2129" extrusionOk="0">
                      <a:moveTo>
                        <a:pt x="2334" y="0"/>
                      </a:moveTo>
                      <a:lnTo>
                        <a:pt x="712" y="36"/>
                      </a:lnTo>
                      <a:lnTo>
                        <a:pt x="1" y="2129"/>
                      </a:lnTo>
                      <a:lnTo>
                        <a:pt x="1" y="2129"/>
                      </a:lnTo>
                      <a:lnTo>
                        <a:pt x="1622" y="2093"/>
                      </a:lnTo>
                      <a:lnTo>
                        <a:pt x="23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6" name="Google Shape;596;p41">
                  <a:extLst>
                    <a:ext uri="{FF2B5EF4-FFF2-40B4-BE49-F238E27FC236}">
                      <a16:creationId xmlns:a16="http://schemas.microsoft.com/office/drawing/2014/main" id="{512BCA87-BD95-BE82-F226-C1E2D6F21D1B}"/>
                    </a:ext>
                  </a:extLst>
                </p:cNvPr>
                <p:cNvSpPr/>
                <p:nvPr/>
              </p:nvSpPr>
              <p:spPr>
                <a:xfrm flipH="1">
                  <a:off x="2883881" y="1709593"/>
                  <a:ext cx="277000" cy="35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96" extrusionOk="0">
                      <a:moveTo>
                        <a:pt x="1471" y="0"/>
                      </a:moveTo>
                      <a:cubicBezTo>
                        <a:pt x="1447" y="3"/>
                        <a:pt x="1424" y="18"/>
                        <a:pt x="1409" y="42"/>
                      </a:cubicBezTo>
                      <a:cubicBezTo>
                        <a:pt x="1403" y="53"/>
                        <a:pt x="1394" y="65"/>
                        <a:pt x="1388" y="80"/>
                      </a:cubicBezTo>
                      <a:lnTo>
                        <a:pt x="1415" y="80"/>
                      </a:lnTo>
                      <a:cubicBezTo>
                        <a:pt x="1415" y="80"/>
                        <a:pt x="1415" y="80"/>
                        <a:pt x="1415" y="77"/>
                      </a:cubicBezTo>
                      <a:cubicBezTo>
                        <a:pt x="1415" y="77"/>
                        <a:pt x="1415" y="74"/>
                        <a:pt x="1415" y="74"/>
                      </a:cubicBezTo>
                      <a:lnTo>
                        <a:pt x="1415" y="71"/>
                      </a:lnTo>
                      <a:cubicBezTo>
                        <a:pt x="1418" y="65"/>
                        <a:pt x="1421" y="62"/>
                        <a:pt x="1424" y="59"/>
                      </a:cubicBezTo>
                      <a:cubicBezTo>
                        <a:pt x="1426" y="50"/>
                        <a:pt x="1432" y="44"/>
                        <a:pt x="1438" y="36"/>
                      </a:cubicBezTo>
                      <a:cubicBezTo>
                        <a:pt x="1444" y="33"/>
                        <a:pt x="1450" y="27"/>
                        <a:pt x="1456" y="24"/>
                      </a:cubicBezTo>
                      <a:lnTo>
                        <a:pt x="1474" y="24"/>
                      </a:lnTo>
                      <a:cubicBezTo>
                        <a:pt x="1477" y="27"/>
                        <a:pt x="1480" y="33"/>
                        <a:pt x="1483" y="39"/>
                      </a:cubicBezTo>
                      <a:cubicBezTo>
                        <a:pt x="1486" y="50"/>
                        <a:pt x="1486" y="65"/>
                        <a:pt x="1483" y="77"/>
                      </a:cubicBezTo>
                      <a:cubicBezTo>
                        <a:pt x="1480" y="83"/>
                        <a:pt x="1480" y="86"/>
                        <a:pt x="1480" y="89"/>
                      </a:cubicBezTo>
                      <a:cubicBezTo>
                        <a:pt x="1471" y="113"/>
                        <a:pt x="1453" y="130"/>
                        <a:pt x="1432" y="145"/>
                      </a:cubicBezTo>
                      <a:cubicBezTo>
                        <a:pt x="1420" y="150"/>
                        <a:pt x="1422" y="165"/>
                        <a:pt x="1432" y="165"/>
                      </a:cubicBezTo>
                      <a:cubicBezTo>
                        <a:pt x="1434" y="165"/>
                        <a:pt x="1436" y="165"/>
                        <a:pt x="1438" y="163"/>
                      </a:cubicBezTo>
                      <a:cubicBezTo>
                        <a:pt x="1471" y="145"/>
                        <a:pt x="1495" y="116"/>
                        <a:pt x="1507" y="77"/>
                      </a:cubicBezTo>
                      <a:cubicBezTo>
                        <a:pt x="1510" y="62"/>
                        <a:pt x="1512" y="47"/>
                        <a:pt x="1510" y="33"/>
                      </a:cubicBezTo>
                      <a:cubicBezTo>
                        <a:pt x="1507" y="12"/>
                        <a:pt x="1489" y="0"/>
                        <a:pt x="1471" y="0"/>
                      </a:cubicBezTo>
                      <a:close/>
                      <a:moveTo>
                        <a:pt x="1349" y="3"/>
                      </a:moveTo>
                      <a:cubicBezTo>
                        <a:pt x="1326" y="6"/>
                        <a:pt x="1302" y="21"/>
                        <a:pt x="1290" y="42"/>
                      </a:cubicBezTo>
                      <a:cubicBezTo>
                        <a:pt x="1281" y="56"/>
                        <a:pt x="1272" y="68"/>
                        <a:pt x="1266" y="83"/>
                      </a:cubicBezTo>
                      <a:lnTo>
                        <a:pt x="1290" y="83"/>
                      </a:lnTo>
                      <a:lnTo>
                        <a:pt x="1290" y="74"/>
                      </a:lnTo>
                      <a:cubicBezTo>
                        <a:pt x="1293" y="68"/>
                        <a:pt x="1296" y="65"/>
                        <a:pt x="1299" y="62"/>
                      </a:cubicBezTo>
                      <a:cubicBezTo>
                        <a:pt x="1302" y="53"/>
                        <a:pt x="1308" y="47"/>
                        <a:pt x="1314" y="39"/>
                      </a:cubicBezTo>
                      <a:cubicBezTo>
                        <a:pt x="1320" y="36"/>
                        <a:pt x="1326" y="30"/>
                        <a:pt x="1332" y="27"/>
                      </a:cubicBezTo>
                      <a:lnTo>
                        <a:pt x="1346" y="27"/>
                      </a:lnTo>
                      <a:cubicBezTo>
                        <a:pt x="1352" y="30"/>
                        <a:pt x="1355" y="36"/>
                        <a:pt x="1355" y="42"/>
                      </a:cubicBezTo>
                      <a:cubicBezTo>
                        <a:pt x="1358" y="53"/>
                        <a:pt x="1358" y="68"/>
                        <a:pt x="1355" y="80"/>
                      </a:cubicBezTo>
                      <a:cubicBezTo>
                        <a:pt x="1349" y="110"/>
                        <a:pt x="1332" y="133"/>
                        <a:pt x="1308" y="148"/>
                      </a:cubicBezTo>
                      <a:cubicBezTo>
                        <a:pt x="1296" y="153"/>
                        <a:pt x="1296" y="168"/>
                        <a:pt x="1304" y="168"/>
                      </a:cubicBezTo>
                      <a:cubicBezTo>
                        <a:pt x="1306" y="168"/>
                        <a:pt x="1308" y="168"/>
                        <a:pt x="1311" y="166"/>
                      </a:cubicBezTo>
                      <a:cubicBezTo>
                        <a:pt x="1343" y="148"/>
                        <a:pt x="1370" y="116"/>
                        <a:pt x="1379" y="80"/>
                      </a:cubicBezTo>
                      <a:cubicBezTo>
                        <a:pt x="1385" y="65"/>
                        <a:pt x="1388" y="50"/>
                        <a:pt x="1388" y="33"/>
                      </a:cubicBezTo>
                      <a:cubicBezTo>
                        <a:pt x="1385" y="15"/>
                        <a:pt x="1370" y="3"/>
                        <a:pt x="1349" y="3"/>
                      </a:cubicBezTo>
                      <a:close/>
                      <a:moveTo>
                        <a:pt x="1225" y="6"/>
                      </a:moveTo>
                      <a:cubicBezTo>
                        <a:pt x="1198" y="9"/>
                        <a:pt x="1174" y="24"/>
                        <a:pt x="1163" y="44"/>
                      </a:cubicBezTo>
                      <a:cubicBezTo>
                        <a:pt x="1154" y="59"/>
                        <a:pt x="1148" y="71"/>
                        <a:pt x="1142" y="86"/>
                      </a:cubicBezTo>
                      <a:lnTo>
                        <a:pt x="1163" y="86"/>
                      </a:lnTo>
                      <a:cubicBezTo>
                        <a:pt x="1163" y="86"/>
                        <a:pt x="1163" y="83"/>
                        <a:pt x="1163" y="83"/>
                      </a:cubicBezTo>
                      <a:cubicBezTo>
                        <a:pt x="1163" y="83"/>
                        <a:pt x="1163" y="80"/>
                        <a:pt x="1163" y="80"/>
                      </a:cubicBezTo>
                      <a:lnTo>
                        <a:pt x="1163" y="77"/>
                      </a:lnTo>
                      <a:cubicBezTo>
                        <a:pt x="1166" y="71"/>
                        <a:pt x="1169" y="68"/>
                        <a:pt x="1172" y="65"/>
                      </a:cubicBezTo>
                      <a:cubicBezTo>
                        <a:pt x="1174" y="56"/>
                        <a:pt x="1180" y="50"/>
                        <a:pt x="1186" y="42"/>
                      </a:cubicBezTo>
                      <a:cubicBezTo>
                        <a:pt x="1192" y="36"/>
                        <a:pt x="1198" y="33"/>
                        <a:pt x="1204" y="30"/>
                      </a:cubicBezTo>
                      <a:lnTo>
                        <a:pt x="1219" y="30"/>
                      </a:lnTo>
                      <a:cubicBezTo>
                        <a:pt x="1225" y="33"/>
                        <a:pt x="1228" y="39"/>
                        <a:pt x="1228" y="44"/>
                      </a:cubicBezTo>
                      <a:cubicBezTo>
                        <a:pt x="1231" y="56"/>
                        <a:pt x="1231" y="71"/>
                        <a:pt x="1228" y="83"/>
                      </a:cubicBezTo>
                      <a:cubicBezTo>
                        <a:pt x="1228" y="89"/>
                        <a:pt x="1225" y="92"/>
                        <a:pt x="1225" y="95"/>
                      </a:cubicBezTo>
                      <a:cubicBezTo>
                        <a:pt x="1216" y="119"/>
                        <a:pt x="1201" y="136"/>
                        <a:pt x="1177" y="148"/>
                      </a:cubicBezTo>
                      <a:cubicBezTo>
                        <a:pt x="1165" y="156"/>
                        <a:pt x="1167" y="171"/>
                        <a:pt x="1177" y="171"/>
                      </a:cubicBezTo>
                      <a:cubicBezTo>
                        <a:pt x="1179" y="171"/>
                        <a:pt x="1181" y="171"/>
                        <a:pt x="1183" y="169"/>
                      </a:cubicBezTo>
                      <a:cubicBezTo>
                        <a:pt x="1216" y="151"/>
                        <a:pt x="1240" y="119"/>
                        <a:pt x="1252" y="83"/>
                      </a:cubicBezTo>
                      <a:cubicBezTo>
                        <a:pt x="1257" y="68"/>
                        <a:pt x="1260" y="53"/>
                        <a:pt x="1260" y="39"/>
                      </a:cubicBezTo>
                      <a:cubicBezTo>
                        <a:pt x="1257" y="18"/>
                        <a:pt x="1243" y="6"/>
                        <a:pt x="1225" y="6"/>
                      </a:cubicBezTo>
                      <a:close/>
                      <a:moveTo>
                        <a:pt x="1097" y="9"/>
                      </a:moveTo>
                      <a:cubicBezTo>
                        <a:pt x="1071" y="12"/>
                        <a:pt x="1050" y="27"/>
                        <a:pt x="1035" y="47"/>
                      </a:cubicBezTo>
                      <a:cubicBezTo>
                        <a:pt x="1026" y="62"/>
                        <a:pt x="1020" y="74"/>
                        <a:pt x="1014" y="89"/>
                      </a:cubicBezTo>
                      <a:lnTo>
                        <a:pt x="1038" y="89"/>
                      </a:lnTo>
                      <a:lnTo>
                        <a:pt x="1038" y="86"/>
                      </a:lnTo>
                      <a:cubicBezTo>
                        <a:pt x="1038" y="86"/>
                        <a:pt x="1038" y="83"/>
                        <a:pt x="1038" y="83"/>
                      </a:cubicBezTo>
                      <a:lnTo>
                        <a:pt x="1038" y="80"/>
                      </a:lnTo>
                      <a:cubicBezTo>
                        <a:pt x="1041" y="74"/>
                        <a:pt x="1044" y="71"/>
                        <a:pt x="1044" y="68"/>
                      </a:cubicBezTo>
                      <a:cubicBezTo>
                        <a:pt x="1050" y="59"/>
                        <a:pt x="1056" y="53"/>
                        <a:pt x="1062" y="44"/>
                      </a:cubicBezTo>
                      <a:cubicBezTo>
                        <a:pt x="1065" y="39"/>
                        <a:pt x="1071" y="36"/>
                        <a:pt x="1080" y="33"/>
                      </a:cubicBezTo>
                      <a:lnTo>
                        <a:pt x="1094" y="33"/>
                      </a:lnTo>
                      <a:cubicBezTo>
                        <a:pt x="1097" y="36"/>
                        <a:pt x="1100" y="42"/>
                        <a:pt x="1103" y="47"/>
                      </a:cubicBezTo>
                      <a:cubicBezTo>
                        <a:pt x="1106" y="59"/>
                        <a:pt x="1106" y="74"/>
                        <a:pt x="1103" y="86"/>
                      </a:cubicBezTo>
                      <a:cubicBezTo>
                        <a:pt x="1100" y="92"/>
                        <a:pt x="1097" y="95"/>
                        <a:pt x="1097" y="98"/>
                      </a:cubicBezTo>
                      <a:cubicBezTo>
                        <a:pt x="1091" y="122"/>
                        <a:pt x="1074" y="139"/>
                        <a:pt x="1053" y="154"/>
                      </a:cubicBezTo>
                      <a:cubicBezTo>
                        <a:pt x="1041" y="159"/>
                        <a:pt x="1041" y="174"/>
                        <a:pt x="1051" y="174"/>
                      </a:cubicBezTo>
                      <a:cubicBezTo>
                        <a:pt x="1053" y="174"/>
                        <a:pt x="1056" y="173"/>
                        <a:pt x="1059" y="172"/>
                      </a:cubicBezTo>
                      <a:cubicBezTo>
                        <a:pt x="1091" y="154"/>
                        <a:pt x="1115" y="122"/>
                        <a:pt x="1124" y="86"/>
                      </a:cubicBezTo>
                      <a:cubicBezTo>
                        <a:pt x="1133" y="71"/>
                        <a:pt x="1136" y="56"/>
                        <a:pt x="1133" y="42"/>
                      </a:cubicBezTo>
                      <a:cubicBezTo>
                        <a:pt x="1130" y="21"/>
                        <a:pt x="1115" y="9"/>
                        <a:pt x="1097" y="9"/>
                      </a:cubicBezTo>
                      <a:close/>
                      <a:moveTo>
                        <a:pt x="972" y="11"/>
                      </a:moveTo>
                      <a:cubicBezTo>
                        <a:pt x="970" y="11"/>
                        <a:pt x="968" y="12"/>
                        <a:pt x="967" y="12"/>
                      </a:cubicBezTo>
                      <a:cubicBezTo>
                        <a:pt x="943" y="15"/>
                        <a:pt x="919" y="30"/>
                        <a:pt x="905" y="50"/>
                      </a:cubicBezTo>
                      <a:cubicBezTo>
                        <a:pt x="899" y="62"/>
                        <a:pt x="890" y="77"/>
                        <a:pt x="884" y="92"/>
                      </a:cubicBezTo>
                      <a:lnTo>
                        <a:pt x="908" y="92"/>
                      </a:lnTo>
                      <a:lnTo>
                        <a:pt x="908" y="89"/>
                      </a:lnTo>
                      <a:lnTo>
                        <a:pt x="911" y="86"/>
                      </a:lnTo>
                      <a:lnTo>
                        <a:pt x="911" y="83"/>
                      </a:lnTo>
                      <a:cubicBezTo>
                        <a:pt x="914" y="77"/>
                        <a:pt x="917" y="74"/>
                        <a:pt x="919" y="71"/>
                      </a:cubicBezTo>
                      <a:cubicBezTo>
                        <a:pt x="922" y="62"/>
                        <a:pt x="928" y="53"/>
                        <a:pt x="934" y="47"/>
                      </a:cubicBezTo>
                      <a:cubicBezTo>
                        <a:pt x="937" y="42"/>
                        <a:pt x="946" y="39"/>
                        <a:pt x="952" y="36"/>
                      </a:cubicBezTo>
                      <a:lnTo>
                        <a:pt x="967" y="36"/>
                      </a:lnTo>
                      <a:cubicBezTo>
                        <a:pt x="970" y="39"/>
                        <a:pt x="976" y="44"/>
                        <a:pt x="976" y="50"/>
                      </a:cubicBezTo>
                      <a:cubicBezTo>
                        <a:pt x="979" y="62"/>
                        <a:pt x="979" y="77"/>
                        <a:pt x="976" y="89"/>
                      </a:cubicBezTo>
                      <a:cubicBezTo>
                        <a:pt x="976" y="92"/>
                        <a:pt x="973" y="98"/>
                        <a:pt x="973" y="101"/>
                      </a:cubicBezTo>
                      <a:cubicBezTo>
                        <a:pt x="964" y="125"/>
                        <a:pt x="946" y="142"/>
                        <a:pt x="925" y="154"/>
                      </a:cubicBezTo>
                      <a:cubicBezTo>
                        <a:pt x="913" y="162"/>
                        <a:pt x="915" y="177"/>
                        <a:pt x="925" y="177"/>
                      </a:cubicBezTo>
                      <a:cubicBezTo>
                        <a:pt x="927" y="177"/>
                        <a:pt x="929" y="176"/>
                        <a:pt x="931" y="175"/>
                      </a:cubicBezTo>
                      <a:cubicBezTo>
                        <a:pt x="964" y="157"/>
                        <a:pt x="988" y="125"/>
                        <a:pt x="1000" y="89"/>
                      </a:cubicBezTo>
                      <a:cubicBezTo>
                        <a:pt x="1005" y="74"/>
                        <a:pt x="1005" y="59"/>
                        <a:pt x="1005" y="42"/>
                      </a:cubicBezTo>
                      <a:cubicBezTo>
                        <a:pt x="1003" y="25"/>
                        <a:pt x="988" y="11"/>
                        <a:pt x="972" y="11"/>
                      </a:cubicBezTo>
                      <a:close/>
                      <a:moveTo>
                        <a:pt x="842" y="15"/>
                      </a:moveTo>
                      <a:cubicBezTo>
                        <a:pt x="819" y="18"/>
                        <a:pt x="795" y="33"/>
                        <a:pt x="780" y="53"/>
                      </a:cubicBezTo>
                      <a:cubicBezTo>
                        <a:pt x="771" y="68"/>
                        <a:pt x="765" y="80"/>
                        <a:pt x="759" y="95"/>
                      </a:cubicBezTo>
                      <a:lnTo>
                        <a:pt x="783" y="95"/>
                      </a:lnTo>
                      <a:lnTo>
                        <a:pt x="783" y="92"/>
                      </a:lnTo>
                      <a:cubicBezTo>
                        <a:pt x="783" y="92"/>
                        <a:pt x="783" y="89"/>
                        <a:pt x="783" y="89"/>
                      </a:cubicBezTo>
                      <a:lnTo>
                        <a:pt x="783" y="86"/>
                      </a:lnTo>
                      <a:cubicBezTo>
                        <a:pt x="786" y="80"/>
                        <a:pt x="789" y="77"/>
                        <a:pt x="789" y="71"/>
                      </a:cubicBezTo>
                      <a:cubicBezTo>
                        <a:pt x="795" y="65"/>
                        <a:pt x="801" y="56"/>
                        <a:pt x="807" y="50"/>
                      </a:cubicBezTo>
                      <a:cubicBezTo>
                        <a:pt x="810" y="44"/>
                        <a:pt x="819" y="42"/>
                        <a:pt x="825" y="39"/>
                      </a:cubicBezTo>
                      <a:lnTo>
                        <a:pt x="839" y="39"/>
                      </a:lnTo>
                      <a:cubicBezTo>
                        <a:pt x="845" y="42"/>
                        <a:pt x="848" y="47"/>
                        <a:pt x="848" y="53"/>
                      </a:cubicBezTo>
                      <a:cubicBezTo>
                        <a:pt x="851" y="65"/>
                        <a:pt x="851" y="80"/>
                        <a:pt x="848" y="92"/>
                      </a:cubicBezTo>
                      <a:cubicBezTo>
                        <a:pt x="842" y="119"/>
                        <a:pt x="825" y="145"/>
                        <a:pt x="801" y="157"/>
                      </a:cubicBezTo>
                      <a:cubicBezTo>
                        <a:pt x="786" y="165"/>
                        <a:pt x="788" y="180"/>
                        <a:pt x="797" y="180"/>
                      </a:cubicBezTo>
                      <a:cubicBezTo>
                        <a:pt x="799" y="180"/>
                        <a:pt x="801" y="179"/>
                        <a:pt x="804" y="178"/>
                      </a:cubicBezTo>
                      <a:cubicBezTo>
                        <a:pt x="836" y="160"/>
                        <a:pt x="860" y="127"/>
                        <a:pt x="872" y="92"/>
                      </a:cubicBezTo>
                      <a:cubicBezTo>
                        <a:pt x="878" y="77"/>
                        <a:pt x="881" y="62"/>
                        <a:pt x="881" y="44"/>
                      </a:cubicBezTo>
                      <a:cubicBezTo>
                        <a:pt x="878" y="27"/>
                        <a:pt x="860" y="15"/>
                        <a:pt x="842" y="15"/>
                      </a:cubicBezTo>
                      <a:close/>
                      <a:moveTo>
                        <a:pt x="718" y="15"/>
                      </a:moveTo>
                      <a:cubicBezTo>
                        <a:pt x="694" y="21"/>
                        <a:pt x="670" y="36"/>
                        <a:pt x="659" y="56"/>
                      </a:cubicBezTo>
                      <a:cubicBezTo>
                        <a:pt x="650" y="68"/>
                        <a:pt x="641" y="83"/>
                        <a:pt x="638" y="98"/>
                      </a:cubicBezTo>
                      <a:lnTo>
                        <a:pt x="659" y="98"/>
                      </a:lnTo>
                      <a:lnTo>
                        <a:pt x="659" y="89"/>
                      </a:lnTo>
                      <a:cubicBezTo>
                        <a:pt x="662" y="83"/>
                        <a:pt x="665" y="80"/>
                        <a:pt x="667" y="77"/>
                      </a:cubicBezTo>
                      <a:cubicBezTo>
                        <a:pt x="670" y="68"/>
                        <a:pt x="676" y="59"/>
                        <a:pt x="682" y="53"/>
                      </a:cubicBezTo>
                      <a:cubicBezTo>
                        <a:pt x="688" y="47"/>
                        <a:pt x="694" y="44"/>
                        <a:pt x="700" y="42"/>
                      </a:cubicBezTo>
                      <a:cubicBezTo>
                        <a:pt x="702" y="40"/>
                        <a:pt x="704" y="39"/>
                        <a:pt x="706" y="39"/>
                      </a:cubicBezTo>
                      <a:cubicBezTo>
                        <a:pt x="708" y="39"/>
                        <a:pt x="710" y="40"/>
                        <a:pt x="712" y="42"/>
                      </a:cubicBezTo>
                      <a:lnTo>
                        <a:pt x="715" y="42"/>
                      </a:lnTo>
                      <a:cubicBezTo>
                        <a:pt x="721" y="44"/>
                        <a:pt x="724" y="50"/>
                        <a:pt x="724" y="56"/>
                      </a:cubicBezTo>
                      <a:cubicBezTo>
                        <a:pt x="727" y="68"/>
                        <a:pt x="727" y="83"/>
                        <a:pt x="724" y="95"/>
                      </a:cubicBezTo>
                      <a:cubicBezTo>
                        <a:pt x="724" y="98"/>
                        <a:pt x="721" y="104"/>
                        <a:pt x="721" y="107"/>
                      </a:cubicBezTo>
                      <a:cubicBezTo>
                        <a:pt x="712" y="130"/>
                        <a:pt x="697" y="148"/>
                        <a:pt x="676" y="160"/>
                      </a:cubicBezTo>
                      <a:cubicBezTo>
                        <a:pt x="662" y="167"/>
                        <a:pt x="663" y="183"/>
                        <a:pt x="673" y="183"/>
                      </a:cubicBezTo>
                      <a:cubicBezTo>
                        <a:pt x="675" y="183"/>
                        <a:pt x="677" y="182"/>
                        <a:pt x="679" y="181"/>
                      </a:cubicBezTo>
                      <a:cubicBezTo>
                        <a:pt x="712" y="160"/>
                        <a:pt x="736" y="130"/>
                        <a:pt x="748" y="95"/>
                      </a:cubicBezTo>
                      <a:cubicBezTo>
                        <a:pt x="753" y="80"/>
                        <a:pt x="756" y="65"/>
                        <a:pt x="756" y="47"/>
                      </a:cubicBezTo>
                      <a:cubicBezTo>
                        <a:pt x="753" y="30"/>
                        <a:pt x="739" y="15"/>
                        <a:pt x="718" y="15"/>
                      </a:cubicBezTo>
                      <a:close/>
                      <a:moveTo>
                        <a:pt x="590" y="18"/>
                      </a:moveTo>
                      <a:cubicBezTo>
                        <a:pt x="564" y="24"/>
                        <a:pt x="543" y="39"/>
                        <a:pt x="528" y="59"/>
                      </a:cubicBezTo>
                      <a:cubicBezTo>
                        <a:pt x="519" y="71"/>
                        <a:pt x="513" y="86"/>
                        <a:pt x="507" y="101"/>
                      </a:cubicBezTo>
                      <a:lnTo>
                        <a:pt x="531" y="101"/>
                      </a:lnTo>
                      <a:lnTo>
                        <a:pt x="531" y="92"/>
                      </a:lnTo>
                      <a:lnTo>
                        <a:pt x="537" y="77"/>
                      </a:lnTo>
                      <a:cubicBezTo>
                        <a:pt x="543" y="71"/>
                        <a:pt x="549" y="62"/>
                        <a:pt x="555" y="56"/>
                      </a:cubicBezTo>
                      <a:cubicBezTo>
                        <a:pt x="558" y="50"/>
                        <a:pt x="564" y="47"/>
                        <a:pt x="573" y="44"/>
                      </a:cubicBezTo>
                      <a:cubicBezTo>
                        <a:pt x="574" y="43"/>
                        <a:pt x="576" y="42"/>
                        <a:pt x="577" y="42"/>
                      </a:cubicBezTo>
                      <a:cubicBezTo>
                        <a:pt x="579" y="42"/>
                        <a:pt x="582" y="43"/>
                        <a:pt x="584" y="44"/>
                      </a:cubicBezTo>
                      <a:lnTo>
                        <a:pt x="587" y="44"/>
                      </a:lnTo>
                      <a:cubicBezTo>
                        <a:pt x="590" y="47"/>
                        <a:pt x="593" y="53"/>
                        <a:pt x="596" y="59"/>
                      </a:cubicBezTo>
                      <a:cubicBezTo>
                        <a:pt x="599" y="71"/>
                        <a:pt x="599" y="83"/>
                        <a:pt x="596" y="98"/>
                      </a:cubicBezTo>
                      <a:cubicBezTo>
                        <a:pt x="593" y="101"/>
                        <a:pt x="593" y="104"/>
                        <a:pt x="593" y="110"/>
                      </a:cubicBezTo>
                      <a:cubicBezTo>
                        <a:pt x="582" y="130"/>
                        <a:pt x="567" y="151"/>
                        <a:pt x="546" y="163"/>
                      </a:cubicBezTo>
                      <a:cubicBezTo>
                        <a:pt x="534" y="170"/>
                        <a:pt x="534" y="186"/>
                        <a:pt x="544" y="186"/>
                      </a:cubicBezTo>
                      <a:cubicBezTo>
                        <a:pt x="546" y="186"/>
                        <a:pt x="549" y="185"/>
                        <a:pt x="552" y="184"/>
                      </a:cubicBezTo>
                      <a:cubicBezTo>
                        <a:pt x="584" y="163"/>
                        <a:pt x="608" y="133"/>
                        <a:pt x="617" y="98"/>
                      </a:cubicBezTo>
                      <a:cubicBezTo>
                        <a:pt x="626" y="83"/>
                        <a:pt x="629" y="68"/>
                        <a:pt x="629" y="50"/>
                      </a:cubicBezTo>
                      <a:cubicBezTo>
                        <a:pt x="626" y="33"/>
                        <a:pt x="608" y="18"/>
                        <a:pt x="590" y="18"/>
                      </a:cubicBezTo>
                      <a:close/>
                      <a:moveTo>
                        <a:pt x="463" y="21"/>
                      </a:moveTo>
                      <a:cubicBezTo>
                        <a:pt x="436" y="24"/>
                        <a:pt x="413" y="42"/>
                        <a:pt x="401" y="62"/>
                      </a:cubicBezTo>
                      <a:cubicBezTo>
                        <a:pt x="392" y="74"/>
                        <a:pt x="383" y="89"/>
                        <a:pt x="380" y="104"/>
                      </a:cubicBezTo>
                      <a:lnTo>
                        <a:pt x="404" y="104"/>
                      </a:lnTo>
                      <a:lnTo>
                        <a:pt x="404" y="101"/>
                      </a:lnTo>
                      <a:cubicBezTo>
                        <a:pt x="401" y="98"/>
                        <a:pt x="401" y="98"/>
                        <a:pt x="404" y="95"/>
                      </a:cubicBezTo>
                      <a:lnTo>
                        <a:pt x="404" y="92"/>
                      </a:lnTo>
                      <a:cubicBezTo>
                        <a:pt x="404" y="89"/>
                        <a:pt x="407" y="83"/>
                        <a:pt x="410" y="80"/>
                      </a:cubicBezTo>
                      <a:cubicBezTo>
                        <a:pt x="413" y="71"/>
                        <a:pt x="418" y="65"/>
                        <a:pt x="424" y="59"/>
                      </a:cubicBezTo>
                      <a:cubicBezTo>
                        <a:pt x="430" y="53"/>
                        <a:pt x="436" y="47"/>
                        <a:pt x="442" y="47"/>
                      </a:cubicBezTo>
                      <a:cubicBezTo>
                        <a:pt x="445" y="46"/>
                        <a:pt x="447" y="45"/>
                        <a:pt x="449" y="45"/>
                      </a:cubicBezTo>
                      <a:cubicBezTo>
                        <a:pt x="451" y="45"/>
                        <a:pt x="453" y="46"/>
                        <a:pt x="454" y="47"/>
                      </a:cubicBezTo>
                      <a:lnTo>
                        <a:pt x="460" y="47"/>
                      </a:lnTo>
                      <a:cubicBezTo>
                        <a:pt x="463" y="50"/>
                        <a:pt x="466" y="53"/>
                        <a:pt x="469" y="59"/>
                      </a:cubicBezTo>
                      <a:cubicBezTo>
                        <a:pt x="472" y="74"/>
                        <a:pt x="472" y="86"/>
                        <a:pt x="469" y="101"/>
                      </a:cubicBezTo>
                      <a:cubicBezTo>
                        <a:pt x="460" y="127"/>
                        <a:pt x="442" y="151"/>
                        <a:pt x="418" y="166"/>
                      </a:cubicBezTo>
                      <a:cubicBezTo>
                        <a:pt x="406" y="173"/>
                        <a:pt x="408" y="189"/>
                        <a:pt x="418" y="189"/>
                      </a:cubicBezTo>
                      <a:cubicBezTo>
                        <a:pt x="420" y="189"/>
                        <a:pt x="422" y="188"/>
                        <a:pt x="424" y="187"/>
                      </a:cubicBezTo>
                      <a:cubicBezTo>
                        <a:pt x="457" y="166"/>
                        <a:pt x="481" y="136"/>
                        <a:pt x="493" y="101"/>
                      </a:cubicBezTo>
                      <a:cubicBezTo>
                        <a:pt x="498" y="86"/>
                        <a:pt x="498" y="68"/>
                        <a:pt x="498" y="53"/>
                      </a:cubicBezTo>
                      <a:cubicBezTo>
                        <a:pt x="496" y="36"/>
                        <a:pt x="481" y="21"/>
                        <a:pt x="463" y="21"/>
                      </a:cubicBezTo>
                      <a:close/>
                      <a:moveTo>
                        <a:pt x="335" y="24"/>
                      </a:moveTo>
                      <a:cubicBezTo>
                        <a:pt x="309" y="30"/>
                        <a:pt x="288" y="42"/>
                        <a:pt x="273" y="65"/>
                      </a:cubicBezTo>
                      <a:cubicBezTo>
                        <a:pt x="264" y="77"/>
                        <a:pt x="258" y="92"/>
                        <a:pt x="252" y="107"/>
                      </a:cubicBezTo>
                      <a:lnTo>
                        <a:pt x="276" y="107"/>
                      </a:lnTo>
                      <a:lnTo>
                        <a:pt x="276" y="104"/>
                      </a:lnTo>
                      <a:cubicBezTo>
                        <a:pt x="276" y="101"/>
                        <a:pt x="276" y="101"/>
                        <a:pt x="276" y="98"/>
                      </a:cubicBezTo>
                      <a:lnTo>
                        <a:pt x="276" y="95"/>
                      </a:lnTo>
                      <a:cubicBezTo>
                        <a:pt x="279" y="92"/>
                        <a:pt x="279" y="86"/>
                        <a:pt x="282" y="83"/>
                      </a:cubicBezTo>
                      <a:cubicBezTo>
                        <a:pt x="288" y="74"/>
                        <a:pt x="291" y="68"/>
                        <a:pt x="297" y="62"/>
                      </a:cubicBezTo>
                      <a:cubicBezTo>
                        <a:pt x="303" y="56"/>
                        <a:pt x="309" y="50"/>
                        <a:pt x="318" y="47"/>
                      </a:cubicBezTo>
                      <a:lnTo>
                        <a:pt x="332" y="47"/>
                      </a:lnTo>
                      <a:cubicBezTo>
                        <a:pt x="335" y="53"/>
                        <a:pt x="338" y="56"/>
                        <a:pt x="341" y="62"/>
                      </a:cubicBezTo>
                      <a:cubicBezTo>
                        <a:pt x="344" y="77"/>
                        <a:pt x="344" y="89"/>
                        <a:pt x="341" y="104"/>
                      </a:cubicBezTo>
                      <a:cubicBezTo>
                        <a:pt x="338" y="107"/>
                        <a:pt x="338" y="110"/>
                        <a:pt x="338" y="116"/>
                      </a:cubicBezTo>
                      <a:cubicBezTo>
                        <a:pt x="329" y="136"/>
                        <a:pt x="312" y="157"/>
                        <a:pt x="291" y="169"/>
                      </a:cubicBezTo>
                      <a:cubicBezTo>
                        <a:pt x="278" y="177"/>
                        <a:pt x="281" y="191"/>
                        <a:pt x="291" y="191"/>
                      </a:cubicBezTo>
                      <a:cubicBezTo>
                        <a:pt x="293" y="191"/>
                        <a:pt x="295" y="191"/>
                        <a:pt x="297" y="190"/>
                      </a:cubicBezTo>
                      <a:cubicBezTo>
                        <a:pt x="329" y="169"/>
                        <a:pt x="353" y="139"/>
                        <a:pt x="365" y="101"/>
                      </a:cubicBezTo>
                      <a:cubicBezTo>
                        <a:pt x="371" y="89"/>
                        <a:pt x="374" y="71"/>
                        <a:pt x="371" y="56"/>
                      </a:cubicBezTo>
                      <a:cubicBezTo>
                        <a:pt x="371" y="39"/>
                        <a:pt x="353" y="24"/>
                        <a:pt x="335" y="24"/>
                      </a:cubicBezTo>
                      <a:close/>
                      <a:moveTo>
                        <a:pt x="208" y="27"/>
                      </a:moveTo>
                      <a:cubicBezTo>
                        <a:pt x="184" y="30"/>
                        <a:pt x="161" y="44"/>
                        <a:pt x="149" y="68"/>
                      </a:cubicBezTo>
                      <a:cubicBezTo>
                        <a:pt x="140" y="80"/>
                        <a:pt x="131" y="95"/>
                        <a:pt x="128" y="110"/>
                      </a:cubicBezTo>
                      <a:lnTo>
                        <a:pt x="149" y="110"/>
                      </a:lnTo>
                      <a:lnTo>
                        <a:pt x="149" y="98"/>
                      </a:lnTo>
                      <a:cubicBezTo>
                        <a:pt x="155" y="86"/>
                        <a:pt x="163" y="74"/>
                        <a:pt x="172" y="65"/>
                      </a:cubicBezTo>
                      <a:cubicBezTo>
                        <a:pt x="178" y="59"/>
                        <a:pt x="184" y="53"/>
                        <a:pt x="190" y="50"/>
                      </a:cubicBezTo>
                      <a:lnTo>
                        <a:pt x="205" y="50"/>
                      </a:lnTo>
                      <a:cubicBezTo>
                        <a:pt x="211" y="56"/>
                        <a:pt x="214" y="59"/>
                        <a:pt x="214" y="65"/>
                      </a:cubicBezTo>
                      <a:cubicBezTo>
                        <a:pt x="220" y="80"/>
                        <a:pt x="220" y="92"/>
                        <a:pt x="214" y="107"/>
                      </a:cubicBezTo>
                      <a:cubicBezTo>
                        <a:pt x="214" y="110"/>
                        <a:pt x="214" y="113"/>
                        <a:pt x="211" y="119"/>
                      </a:cubicBezTo>
                      <a:cubicBezTo>
                        <a:pt x="202" y="139"/>
                        <a:pt x="187" y="160"/>
                        <a:pt x="166" y="172"/>
                      </a:cubicBezTo>
                      <a:cubicBezTo>
                        <a:pt x="154" y="179"/>
                        <a:pt x="154" y="192"/>
                        <a:pt x="162" y="192"/>
                      </a:cubicBezTo>
                      <a:cubicBezTo>
                        <a:pt x="164" y="192"/>
                        <a:pt x="167" y="191"/>
                        <a:pt x="169" y="190"/>
                      </a:cubicBezTo>
                      <a:cubicBezTo>
                        <a:pt x="202" y="172"/>
                        <a:pt x="229" y="142"/>
                        <a:pt x="238" y="104"/>
                      </a:cubicBezTo>
                      <a:cubicBezTo>
                        <a:pt x="244" y="92"/>
                        <a:pt x="246" y="74"/>
                        <a:pt x="246" y="59"/>
                      </a:cubicBezTo>
                      <a:cubicBezTo>
                        <a:pt x="244" y="42"/>
                        <a:pt x="229" y="27"/>
                        <a:pt x="208" y="27"/>
                      </a:cubicBezTo>
                      <a:close/>
                      <a:moveTo>
                        <a:pt x="83" y="30"/>
                      </a:moveTo>
                      <a:cubicBezTo>
                        <a:pt x="57" y="33"/>
                        <a:pt x="36" y="47"/>
                        <a:pt x="21" y="71"/>
                      </a:cubicBezTo>
                      <a:cubicBezTo>
                        <a:pt x="12" y="83"/>
                        <a:pt x="6" y="95"/>
                        <a:pt x="0" y="110"/>
                      </a:cubicBezTo>
                      <a:lnTo>
                        <a:pt x="24" y="110"/>
                      </a:lnTo>
                      <a:lnTo>
                        <a:pt x="24" y="101"/>
                      </a:lnTo>
                      <a:lnTo>
                        <a:pt x="30" y="89"/>
                      </a:lnTo>
                      <a:cubicBezTo>
                        <a:pt x="36" y="80"/>
                        <a:pt x="39" y="74"/>
                        <a:pt x="45" y="65"/>
                      </a:cubicBezTo>
                      <a:cubicBezTo>
                        <a:pt x="51" y="62"/>
                        <a:pt x="57" y="56"/>
                        <a:pt x="66" y="53"/>
                      </a:cubicBezTo>
                      <a:lnTo>
                        <a:pt x="77" y="53"/>
                      </a:lnTo>
                      <a:cubicBezTo>
                        <a:pt x="83" y="59"/>
                        <a:pt x="86" y="62"/>
                        <a:pt x="89" y="68"/>
                      </a:cubicBezTo>
                      <a:cubicBezTo>
                        <a:pt x="92" y="83"/>
                        <a:pt x="92" y="95"/>
                        <a:pt x="89" y="107"/>
                      </a:cubicBezTo>
                      <a:cubicBezTo>
                        <a:pt x="86" y="113"/>
                        <a:pt x="86" y="116"/>
                        <a:pt x="83" y="122"/>
                      </a:cubicBezTo>
                      <a:cubicBezTo>
                        <a:pt x="75" y="142"/>
                        <a:pt x="60" y="163"/>
                        <a:pt x="39" y="175"/>
                      </a:cubicBezTo>
                      <a:cubicBezTo>
                        <a:pt x="27" y="182"/>
                        <a:pt x="27" y="195"/>
                        <a:pt x="36" y="195"/>
                      </a:cubicBezTo>
                      <a:cubicBezTo>
                        <a:pt x="39" y="195"/>
                        <a:pt x="41" y="194"/>
                        <a:pt x="45" y="193"/>
                      </a:cubicBezTo>
                      <a:cubicBezTo>
                        <a:pt x="77" y="175"/>
                        <a:pt x="101" y="145"/>
                        <a:pt x="110" y="107"/>
                      </a:cubicBezTo>
                      <a:cubicBezTo>
                        <a:pt x="119" y="92"/>
                        <a:pt x="122" y="77"/>
                        <a:pt x="119" y="62"/>
                      </a:cubicBezTo>
                      <a:cubicBezTo>
                        <a:pt x="119" y="44"/>
                        <a:pt x="101" y="30"/>
                        <a:pt x="83" y="3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7" name="Google Shape;597;p41">
                  <a:extLst>
                    <a:ext uri="{FF2B5EF4-FFF2-40B4-BE49-F238E27FC236}">
                      <a16:creationId xmlns:a16="http://schemas.microsoft.com/office/drawing/2014/main" id="{7F11245E-EEE3-0903-9349-9AC80E7F31AB}"/>
                    </a:ext>
                  </a:extLst>
                </p:cNvPr>
                <p:cNvSpPr/>
                <p:nvPr/>
              </p:nvSpPr>
              <p:spPr>
                <a:xfrm flipH="1">
                  <a:off x="2833899" y="1810470"/>
                  <a:ext cx="235807" cy="30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1681" extrusionOk="0">
                      <a:moveTo>
                        <a:pt x="958" y="0"/>
                      </a:moveTo>
                      <a:lnTo>
                        <a:pt x="857" y="24"/>
                      </a:lnTo>
                      <a:lnTo>
                        <a:pt x="745" y="315"/>
                      </a:lnTo>
                      <a:cubicBezTo>
                        <a:pt x="734" y="317"/>
                        <a:pt x="723" y="318"/>
                        <a:pt x="711" y="318"/>
                      </a:cubicBezTo>
                      <a:cubicBezTo>
                        <a:pt x="582" y="318"/>
                        <a:pt x="396" y="199"/>
                        <a:pt x="273" y="199"/>
                      </a:cubicBezTo>
                      <a:cubicBezTo>
                        <a:pt x="222" y="199"/>
                        <a:pt x="181" y="220"/>
                        <a:pt x="161" y="279"/>
                      </a:cubicBezTo>
                      <a:cubicBezTo>
                        <a:pt x="113" y="410"/>
                        <a:pt x="291" y="537"/>
                        <a:pt x="291" y="537"/>
                      </a:cubicBezTo>
                      <a:cubicBezTo>
                        <a:pt x="291" y="537"/>
                        <a:pt x="234" y="518"/>
                        <a:pt x="172" y="518"/>
                      </a:cubicBezTo>
                      <a:cubicBezTo>
                        <a:pt x="105" y="518"/>
                        <a:pt x="32" y="541"/>
                        <a:pt x="21" y="635"/>
                      </a:cubicBezTo>
                      <a:cubicBezTo>
                        <a:pt x="0" y="810"/>
                        <a:pt x="267" y="905"/>
                        <a:pt x="267" y="905"/>
                      </a:cubicBezTo>
                      <a:cubicBezTo>
                        <a:pt x="267" y="905"/>
                        <a:pt x="240" y="900"/>
                        <a:pt x="202" y="900"/>
                      </a:cubicBezTo>
                      <a:cubicBezTo>
                        <a:pt x="127" y="900"/>
                        <a:pt x="11" y="919"/>
                        <a:pt x="9" y="1032"/>
                      </a:cubicBezTo>
                      <a:cubicBezTo>
                        <a:pt x="6" y="1198"/>
                        <a:pt x="285" y="1293"/>
                        <a:pt x="285" y="1293"/>
                      </a:cubicBezTo>
                      <a:cubicBezTo>
                        <a:pt x="285" y="1293"/>
                        <a:pt x="277" y="1292"/>
                        <a:pt x="265" y="1292"/>
                      </a:cubicBezTo>
                      <a:cubicBezTo>
                        <a:pt x="216" y="1292"/>
                        <a:pt x="97" y="1304"/>
                        <a:pt x="140" y="1418"/>
                      </a:cubicBezTo>
                      <a:cubicBezTo>
                        <a:pt x="207" y="1597"/>
                        <a:pt x="520" y="1681"/>
                        <a:pt x="783" y="1681"/>
                      </a:cubicBezTo>
                      <a:cubicBezTo>
                        <a:pt x="961" y="1681"/>
                        <a:pt x="1117" y="1642"/>
                        <a:pt x="1154" y="1569"/>
                      </a:cubicBezTo>
                      <a:cubicBezTo>
                        <a:pt x="1198" y="1477"/>
                        <a:pt x="1124" y="1364"/>
                        <a:pt x="1124" y="1364"/>
                      </a:cubicBezTo>
                      <a:cubicBezTo>
                        <a:pt x="1124" y="1364"/>
                        <a:pt x="1234" y="1326"/>
                        <a:pt x="1249" y="1234"/>
                      </a:cubicBezTo>
                      <a:cubicBezTo>
                        <a:pt x="1255" y="1160"/>
                        <a:pt x="1219" y="1089"/>
                        <a:pt x="1157" y="1050"/>
                      </a:cubicBezTo>
                      <a:cubicBezTo>
                        <a:pt x="1157" y="1050"/>
                        <a:pt x="1272" y="1000"/>
                        <a:pt x="1278" y="931"/>
                      </a:cubicBezTo>
                      <a:cubicBezTo>
                        <a:pt x="1287" y="798"/>
                        <a:pt x="1148" y="721"/>
                        <a:pt x="1148" y="721"/>
                      </a:cubicBezTo>
                      <a:cubicBezTo>
                        <a:pt x="1216" y="691"/>
                        <a:pt x="1255" y="623"/>
                        <a:pt x="1246" y="549"/>
                      </a:cubicBezTo>
                      <a:cubicBezTo>
                        <a:pt x="1234" y="407"/>
                        <a:pt x="1035" y="178"/>
                        <a:pt x="9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8" name="Google Shape;598;p41">
                  <a:extLst>
                    <a:ext uri="{FF2B5EF4-FFF2-40B4-BE49-F238E27FC236}">
                      <a16:creationId xmlns:a16="http://schemas.microsoft.com/office/drawing/2014/main" id="{BABA8532-8CEC-5237-F77C-2F8D743D8D03}"/>
                    </a:ext>
                  </a:extLst>
                </p:cNvPr>
                <p:cNvSpPr/>
                <p:nvPr/>
              </p:nvSpPr>
              <p:spPr>
                <a:xfrm flipH="1">
                  <a:off x="2836095" y="1737970"/>
                  <a:ext cx="78907" cy="127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" h="699" extrusionOk="0">
                      <a:moveTo>
                        <a:pt x="315" y="1"/>
                      </a:moveTo>
                      <a:cubicBezTo>
                        <a:pt x="214" y="1"/>
                        <a:pt x="62" y="181"/>
                        <a:pt x="9" y="423"/>
                      </a:cubicBezTo>
                      <a:lnTo>
                        <a:pt x="0" y="699"/>
                      </a:lnTo>
                      <a:lnTo>
                        <a:pt x="264" y="657"/>
                      </a:lnTo>
                      <a:cubicBezTo>
                        <a:pt x="208" y="482"/>
                        <a:pt x="430" y="275"/>
                        <a:pt x="401" y="100"/>
                      </a:cubicBezTo>
                      <a:cubicBezTo>
                        <a:pt x="388" y="31"/>
                        <a:pt x="356" y="1"/>
                        <a:pt x="31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09" name="Google Shape;599;p41">
                  <a:extLst>
                    <a:ext uri="{FF2B5EF4-FFF2-40B4-BE49-F238E27FC236}">
                      <a16:creationId xmlns:a16="http://schemas.microsoft.com/office/drawing/2014/main" id="{BB6B3990-EA8A-C353-AF29-74913B8DA8C8}"/>
                    </a:ext>
                  </a:extLst>
                </p:cNvPr>
                <p:cNvSpPr/>
                <p:nvPr/>
              </p:nvSpPr>
              <p:spPr>
                <a:xfrm flipH="1">
                  <a:off x="2856235" y="1905490"/>
                  <a:ext cx="168251" cy="16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888" extrusionOk="0">
                      <a:moveTo>
                        <a:pt x="26" y="0"/>
                      </a:moveTo>
                      <a:lnTo>
                        <a:pt x="26" y="3"/>
                      </a:lnTo>
                      <a:cubicBezTo>
                        <a:pt x="25" y="2"/>
                        <a:pt x="24" y="2"/>
                        <a:pt x="23" y="2"/>
                      </a:cubicBezTo>
                      <a:cubicBezTo>
                        <a:pt x="19" y="2"/>
                        <a:pt x="18" y="9"/>
                        <a:pt x="20" y="9"/>
                      </a:cubicBezTo>
                      <a:cubicBezTo>
                        <a:pt x="127" y="104"/>
                        <a:pt x="258" y="166"/>
                        <a:pt x="397" y="193"/>
                      </a:cubicBezTo>
                      <a:cubicBezTo>
                        <a:pt x="491" y="214"/>
                        <a:pt x="603" y="231"/>
                        <a:pt x="711" y="231"/>
                      </a:cubicBezTo>
                      <a:cubicBezTo>
                        <a:pt x="774" y="231"/>
                        <a:pt x="835" y="225"/>
                        <a:pt x="889" y="211"/>
                      </a:cubicBezTo>
                      <a:cubicBezTo>
                        <a:pt x="892" y="211"/>
                        <a:pt x="892" y="205"/>
                        <a:pt x="889" y="205"/>
                      </a:cubicBezTo>
                      <a:cubicBezTo>
                        <a:pt x="584" y="199"/>
                        <a:pt x="293" y="149"/>
                        <a:pt x="26" y="0"/>
                      </a:cubicBezTo>
                      <a:close/>
                      <a:moveTo>
                        <a:pt x="7" y="375"/>
                      </a:moveTo>
                      <a:cubicBezTo>
                        <a:pt x="1" y="375"/>
                        <a:pt x="4" y="387"/>
                        <a:pt x="11" y="392"/>
                      </a:cubicBezTo>
                      <a:cubicBezTo>
                        <a:pt x="211" y="505"/>
                        <a:pt x="437" y="564"/>
                        <a:pt x="666" y="564"/>
                      </a:cubicBezTo>
                      <a:cubicBezTo>
                        <a:pt x="749" y="564"/>
                        <a:pt x="833" y="556"/>
                        <a:pt x="916" y="540"/>
                      </a:cubicBezTo>
                      <a:cubicBezTo>
                        <a:pt x="919" y="537"/>
                        <a:pt x="919" y="534"/>
                        <a:pt x="916" y="534"/>
                      </a:cubicBezTo>
                      <a:cubicBezTo>
                        <a:pt x="896" y="535"/>
                        <a:pt x="876" y="535"/>
                        <a:pt x="855" y="535"/>
                      </a:cubicBezTo>
                      <a:cubicBezTo>
                        <a:pt x="587" y="535"/>
                        <a:pt x="187" y="468"/>
                        <a:pt x="11" y="377"/>
                      </a:cubicBezTo>
                      <a:cubicBezTo>
                        <a:pt x="10" y="376"/>
                        <a:pt x="8" y="375"/>
                        <a:pt x="7" y="375"/>
                      </a:cubicBezTo>
                      <a:close/>
                      <a:moveTo>
                        <a:pt x="30" y="759"/>
                      </a:moveTo>
                      <a:cubicBezTo>
                        <a:pt x="23" y="759"/>
                        <a:pt x="21" y="772"/>
                        <a:pt x="26" y="777"/>
                      </a:cubicBezTo>
                      <a:cubicBezTo>
                        <a:pt x="201" y="850"/>
                        <a:pt x="387" y="887"/>
                        <a:pt x="573" y="887"/>
                      </a:cubicBezTo>
                      <a:cubicBezTo>
                        <a:pt x="669" y="887"/>
                        <a:pt x="765" y="877"/>
                        <a:pt x="859" y="857"/>
                      </a:cubicBezTo>
                      <a:lnTo>
                        <a:pt x="862" y="857"/>
                      </a:lnTo>
                      <a:cubicBezTo>
                        <a:pt x="862" y="854"/>
                        <a:pt x="862" y="854"/>
                        <a:pt x="859" y="854"/>
                      </a:cubicBezTo>
                      <a:cubicBezTo>
                        <a:pt x="829" y="855"/>
                        <a:pt x="799" y="856"/>
                        <a:pt x="769" y="856"/>
                      </a:cubicBezTo>
                      <a:cubicBezTo>
                        <a:pt x="521" y="856"/>
                        <a:pt x="273" y="823"/>
                        <a:pt x="32" y="759"/>
                      </a:cubicBezTo>
                      <a:cubicBezTo>
                        <a:pt x="31" y="759"/>
                        <a:pt x="31" y="759"/>
                        <a:pt x="30" y="7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0" name="Google Shape;600;p41">
                  <a:extLst>
                    <a:ext uri="{FF2B5EF4-FFF2-40B4-BE49-F238E27FC236}">
                      <a16:creationId xmlns:a16="http://schemas.microsoft.com/office/drawing/2014/main" id="{FCA38A52-2311-5C45-F76F-E18F808939B5}"/>
                    </a:ext>
                  </a:extLst>
                </p:cNvPr>
                <p:cNvSpPr/>
                <p:nvPr/>
              </p:nvSpPr>
              <p:spPr>
                <a:xfrm flipH="1">
                  <a:off x="3453262" y="1402749"/>
                  <a:ext cx="122847" cy="218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1191" extrusionOk="0">
                      <a:moveTo>
                        <a:pt x="89" y="1"/>
                      </a:moveTo>
                      <a:cubicBezTo>
                        <a:pt x="89" y="1"/>
                        <a:pt x="71" y="117"/>
                        <a:pt x="54" y="259"/>
                      </a:cubicBezTo>
                      <a:cubicBezTo>
                        <a:pt x="54" y="265"/>
                        <a:pt x="51" y="274"/>
                        <a:pt x="51" y="280"/>
                      </a:cubicBezTo>
                      <a:cubicBezTo>
                        <a:pt x="48" y="286"/>
                        <a:pt x="45" y="294"/>
                        <a:pt x="45" y="303"/>
                      </a:cubicBezTo>
                      <a:cubicBezTo>
                        <a:pt x="42" y="324"/>
                        <a:pt x="39" y="345"/>
                        <a:pt x="36" y="369"/>
                      </a:cubicBezTo>
                      <a:cubicBezTo>
                        <a:pt x="33" y="389"/>
                        <a:pt x="33" y="398"/>
                        <a:pt x="30" y="416"/>
                      </a:cubicBezTo>
                      <a:cubicBezTo>
                        <a:pt x="27" y="434"/>
                        <a:pt x="27" y="452"/>
                        <a:pt x="24" y="469"/>
                      </a:cubicBezTo>
                      <a:cubicBezTo>
                        <a:pt x="9" y="591"/>
                        <a:pt x="0" y="715"/>
                        <a:pt x="3" y="840"/>
                      </a:cubicBezTo>
                      <a:cubicBezTo>
                        <a:pt x="15" y="889"/>
                        <a:pt x="358" y="1190"/>
                        <a:pt x="583" y="1190"/>
                      </a:cubicBezTo>
                      <a:cubicBezTo>
                        <a:pt x="588" y="1190"/>
                        <a:pt x="592" y="1190"/>
                        <a:pt x="596" y="1190"/>
                      </a:cubicBezTo>
                      <a:cubicBezTo>
                        <a:pt x="670" y="1187"/>
                        <a:pt x="543" y="795"/>
                        <a:pt x="543" y="795"/>
                      </a:cubicBezTo>
                      <a:lnTo>
                        <a:pt x="549" y="766"/>
                      </a:lnTo>
                      <a:lnTo>
                        <a:pt x="641" y="354"/>
                      </a:lnTo>
                      <a:lnTo>
                        <a:pt x="160" y="42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1" name="Google Shape;601;p41">
                  <a:extLst>
                    <a:ext uri="{FF2B5EF4-FFF2-40B4-BE49-F238E27FC236}">
                      <a16:creationId xmlns:a16="http://schemas.microsoft.com/office/drawing/2014/main" id="{ACC552E0-E6F9-F327-BA65-7F33F977142E}"/>
                    </a:ext>
                  </a:extLst>
                </p:cNvPr>
                <p:cNvSpPr/>
                <p:nvPr/>
              </p:nvSpPr>
              <p:spPr>
                <a:xfrm flipH="1">
                  <a:off x="3458755" y="1402749"/>
                  <a:ext cx="108200" cy="14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766" extrusionOk="0">
                      <a:moveTo>
                        <a:pt x="39" y="1"/>
                      </a:moveTo>
                      <a:cubicBezTo>
                        <a:pt x="39" y="1"/>
                        <a:pt x="21" y="117"/>
                        <a:pt x="1" y="259"/>
                      </a:cubicBezTo>
                      <a:cubicBezTo>
                        <a:pt x="84" y="493"/>
                        <a:pt x="268" y="680"/>
                        <a:pt x="499" y="766"/>
                      </a:cubicBezTo>
                      <a:lnTo>
                        <a:pt x="591" y="354"/>
                      </a:lnTo>
                      <a:lnTo>
                        <a:pt x="110" y="42"/>
                      </a:lnTo>
                      <a:lnTo>
                        <a:pt x="3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2" name="Google Shape;602;p41">
                  <a:extLst>
                    <a:ext uri="{FF2B5EF4-FFF2-40B4-BE49-F238E27FC236}">
                      <a16:creationId xmlns:a16="http://schemas.microsoft.com/office/drawing/2014/main" id="{EB1E0302-DE04-9097-6D4B-6FC0E8212F7E}"/>
                    </a:ext>
                  </a:extLst>
                </p:cNvPr>
                <p:cNvSpPr/>
                <p:nvPr/>
              </p:nvSpPr>
              <p:spPr>
                <a:xfrm flipH="1">
                  <a:off x="3331697" y="1195501"/>
                  <a:ext cx="256312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1751" extrusionOk="0">
                      <a:moveTo>
                        <a:pt x="674" y="0"/>
                      </a:moveTo>
                      <a:cubicBezTo>
                        <a:pt x="347" y="0"/>
                        <a:pt x="1" y="214"/>
                        <a:pt x="21" y="940"/>
                      </a:cubicBezTo>
                      <a:cubicBezTo>
                        <a:pt x="45" y="1681"/>
                        <a:pt x="534" y="1738"/>
                        <a:pt x="679" y="1750"/>
                      </a:cubicBezTo>
                      <a:cubicBezTo>
                        <a:pt x="688" y="1750"/>
                        <a:pt x="698" y="1750"/>
                        <a:pt x="709" y="1750"/>
                      </a:cubicBezTo>
                      <a:cubicBezTo>
                        <a:pt x="889" y="1750"/>
                        <a:pt x="1290" y="1666"/>
                        <a:pt x="1343" y="970"/>
                      </a:cubicBezTo>
                      <a:cubicBezTo>
                        <a:pt x="1399" y="232"/>
                        <a:pt x="1026" y="6"/>
                        <a:pt x="694" y="0"/>
                      </a:cubicBezTo>
                      <a:cubicBezTo>
                        <a:pt x="687" y="0"/>
                        <a:pt x="680" y="0"/>
                        <a:pt x="67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3" name="Google Shape;603;p41">
                  <a:extLst>
                    <a:ext uri="{FF2B5EF4-FFF2-40B4-BE49-F238E27FC236}">
                      <a16:creationId xmlns:a16="http://schemas.microsoft.com/office/drawing/2014/main" id="{5D5C20A2-747B-2413-5E70-E8B1058F94F4}"/>
                    </a:ext>
                  </a:extLst>
                </p:cNvPr>
                <p:cNvSpPr/>
                <p:nvPr/>
              </p:nvSpPr>
              <p:spPr>
                <a:xfrm flipH="1">
                  <a:off x="3330050" y="1177742"/>
                  <a:ext cx="273705" cy="181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" h="989" extrusionOk="0">
                      <a:moveTo>
                        <a:pt x="761" y="0"/>
                      </a:moveTo>
                      <a:cubicBezTo>
                        <a:pt x="604" y="0"/>
                        <a:pt x="457" y="55"/>
                        <a:pt x="329" y="148"/>
                      </a:cubicBezTo>
                      <a:cubicBezTo>
                        <a:pt x="199" y="189"/>
                        <a:pt x="101" y="296"/>
                        <a:pt x="65" y="426"/>
                      </a:cubicBezTo>
                      <a:cubicBezTo>
                        <a:pt x="0" y="655"/>
                        <a:pt x="62" y="975"/>
                        <a:pt x="128" y="987"/>
                      </a:cubicBezTo>
                      <a:cubicBezTo>
                        <a:pt x="137" y="988"/>
                        <a:pt x="145" y="989"/>
                        <a:pt x="153" y="989"/>
                      </a:cubicBezTo>
                      <a:cubicBezTo>
                        <a:pt x="307" y="989"/>
                        <a:pt x="344" y="741"/>
                        <a:pt x="344" y="741"/>
                      </a:cubicBezTo>
                      <a:cubicBezTo>
                        <a:pt x="344" y="741"/>
                        <a:pt x="345" y="741"/>
                        <a:pt x="348" y="741"/>
                      </a:cubicBezTo>
                      <a:cubicBezTo>
                        <a:pt x="377" y="741"/>
                        <a:pt x="551" y="728"/>
                        <a:pt x="611" y="438"/>
                      </a:cubicBezTo>
                      <a:cubicBezTo>
                        <a:pt x="670" y="581"/>
                        <a:pt x="789" y="690"/>
                        <a:pt x="937" y="729"/>
                      </a:cubicBezTo>
                      <a:cubicBezTo>
                        <a:pt x="940" y="730"/>
                        <a:pt x="942" y="730"/>
                        <a:pt x="944" y="730"/>
                      </a:cubicBezTo>
                      <a:cubicBezTo>
                        <a:pt x="970" y="730"/>
                        <a:pt x="885" y="632"/>
                        <a:pt x="846" y="589"/>
                      </a:cubicBezTo>
                      <a:lnTo>
                        <a:pt x="846" y="589"/>
                      </a:lnTo>
                      <a:cubicBezTo>
                        <a:pt x="902" y="646"/>
                        <a:pt x="1089" y="803"/>
                        <a:pt x="1433" y="803"/>
                      </a:cubicBezTo>
                      <a:cubicBezTo>
                        <a:pt x="1440" y="803"/>
                        <a:pt x="1448" y="803"/>
                        <a:pt x="1456" y="803"/>
                      </a:cubicBezTo>
                      <a:cubicBezTo>
                        <a:pt x="1488" y="803"/>
                        <a:pt x="1494" y="343"/>
                        <a:pt x="1189" y="139"/>
                      </a:cubicBezTo>
                      <a:cubicBezTo>
                        <a:pt x="1044" y="43"/>
                        <a:pt x="899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4" name="Google Shape;604;p41">
                  <a:extLst>
                    <a:ext uri="{FF2B5EF4-FFF2-40B4-BE49-F238E27FC236}">
                      <a16:creationId xmlns:a16="http://schemas.microsoft.com/office/drawing/2014/main" id="{D2285097-8EA6-5587-458D-5B0B2095D0D1}"/>
                    </a:ext>
                  </a:extLst>
                </p:cNvPr>
                <p:cNvSpPr/>
                <p:nvPr/>
              </p:nvSpPr>
              <p:spPr>
                <a:xfrm flipH="1">
                  <a:off x="3559083" y="1330249"/>
                  <a:ext cx="65909" cy="8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484" extrusionOk="0">
                      <a:moveTo>
                        <a:pt x="139" y="1"/>
                      </a:moveTo>
                      <a:cubicBezTo>
                        <a:pt x="130" y="1"/>
                        <a:pt x="122" y="2"/>
                        <a:pt x="113" y="6"/>
                      </a:cubicBezTo>
                      <a:cubicBezTo>
                        <a:pt x="0" y="44"/>
                        <a:pt x="69" y="397"/>
                        <a:pt x="181" y="462"/>
                      </a:cubicBezTo>
                      <a:cubicBezTo>
                        <a:pt x="203" y="476"/>
                        <a:pt x="228" y="483"/>
                        <a:pt x="252" y="483"/>
                      </a:cubicBezTo>
                      <a:cubicBezTo>
                        <a:pt x="293" y="483"/>
                        <a:pt x="332" y="464"/>
                        <a:pt x="356" y="427"/>
                      </a:cubicBezTo>
                      <a:cubicBezTo>
                        <a:pt x="356" y="427"/>
                        <a:pt x="356" y="424"/>
                        <a:pt x="359" y="421"/>
                      </a:cubicBezTo>
                      <a:lnTo>
                        <a:pt x="350" y="219"/>
                      </a:lnTo>
                      <a:cubicBezTo>
                        <a:pt x="350" y="219"/>
                        <a:pt x="244" y="1"/>
                        <a:pt x="139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5" name="Google Shape;605;p41">
                  <a:extLst>
                    <a:ext uri="{FF2B5EF4-FFF2-40B4-BE49-F238E27FC236}">
                      <a16:creationId xmlns:a16="http://schemas.microsoft.com/office/drawing/2014/main" id="{7F1DB1A0-C432-4BE6-AB8A-6EDC389F485B}"/>
                    </a:ext>
                  </a:extLst>
                </p:cNvPr>
                <p:cNvSpPr/>
                <p:nvPr/>
              </p:nvSpPr>
              <p:spPr>
                <a:xfrm flipH="1">
                  <a:off x="3568420" y="1349655"/>
                  <a:ext cx="32771" cy="5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315" extrusionOk="0">
                      <a:moveTo>
                        <a:pt x="4" y="0"/>
                      </a:moveTo>
                      <a:cubicBezTo>
                        <a:pt x="4" y="0"/>
                        <a:pt x="1" y="0"/>
                        <a:pt x="4" y="3"/>
                      </a:cubicBezTo>
                      <a:cubicBezTo>
                        <a:pt x="84" y="51"/>
                        <a:pt x="117" y="137"/>
                        <a:pt x="134" y="226"/>
                      </a:cubicBezTo>
                      <a:cubicBezTo>
                        <a:pt x="123" y="198"/>
                        <a:pt x="96" y="180"/>
                        <a:pt x="68" y="180"/>
                      </a:cubicBezTo>
                      <a:cubicBezTo>
                        <a:pt x="60" y="180"/>
                        <a:pt x="53" y="182"/>
                        <a:pt x="45" y="184"/>
                      </a:cubicBezTo>
                      <a:cubicBezTo>
                        <a:pt x="42" y="187"/>
                        <a:pt x="39" y="187"/>
                        <a:pt x="37" y="190"/>
                      </a:cubicBezTo>
                      <a:cubicBezTo>
                        <a:pt x="34" y="190"/>
                        <a:pt x="36" y="194"/>
                        <a:pt x="36" y="194"/>
                      </a:cubicBezTo>
                      <a:cubicBezTo>
                        <a:pt x="36" y="194"/>
                        <a:pt x="37" y="194"/>
                        <a:pt x="37" y="193"/>
                      </a:cubicBezTo>
                      <a:cubicBezTo>
                        <a:pt x="39" y="193"/>
                        <a:pt x="42" y="193"/>
                        <a:pt x="45" y="193"/>
                      </a:cubicBezTo>
                      <a:cubicBezTo>
                        <a:pt x="74" y="193"/>
                        <a:pt x="100" y="207"/>
                        <a:pt x="117" y="235"/>
                      </a:cubicBezTo>
                      <a:cubicBezTo>
                        <a:pt x="128" y="258"/>
                        <a:pt x="137" y="282"/>
                        <a:pt x="143" y="309"/>
                      </a:cubicBezTo>
                      <a:cubicBezTo>
                        <a:pt x="144" y="312"/>
                        <a:pt x="148" y="314"/>
                        <a:pt x="151" y="314"/>
                      </a:cubicBezTo>
                      <a:cubicBezTo>
                        <a:pt x="156" y="314"/>
                        <a:pt x="161" y="311"/>
                        <a:pt x="161" y="306"/>
                      </a:cubicBezTo>
                      <a:lnTo>
                        <a:pt x="161" y="303"/>
                      </a:lnTo>
                      <a:cubicBezTo>
                        <a:pt x="179" y="196"/>
                        <a:pt x="122" y="30"/>
                        <a:pt x="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6" name="Google Shape;606;p41">
                  <a:extLst>
                    <a:ext uri="{FF2B5EF4-FFF2-40B4-BE49-F238E27FC236}">
                      <a16:creationId xmlns:a16="http://schemas.microsoft.com/office/drawing/2014/main" id="{8527FA00-C5D0-2D1E-8044-2FCDE7C799DD}"/>
                    </a:ext>
                  </a:extLst>
                </p:cNvPr>
                <p:cNvSpPr/>
                <p:nvPr/>
              </p:nvSpPr>
              <p:spPr>
                <a:xfrm flipH="1">
                  <a:off x="3358243" y="1330249"/>
                  <a:ext cx="25814" cy="1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90" extrusionOk="0">
                      <a:moveTo>
                        <a:pt x="52" y="0"/>
                      </a:moveTo>
                      <a:cubicBezTo>
                        <a:pt x="38" y="0"/>
                        <a:pt x="23" y="4"/>
                        <a:pt x="13" y="11"/>
                      </a:cubicBezTo>
                      <a:cubicBezTo>
                        <a:pt x="4" y="20"/>
                        <a:pt x="1" y="32"/>
                        <a:pt x="7" y="44"/>
                      </a:cubicBezTo>
                      <a:cubicBezTo>
                        <a:pt x="19" y="59"/>
                        <a:pt x="36" y="68"/>
                        <a:pt x="54" y="71"/>
                      </a:cubicBezTo>
                      <a:cubicBezTo>
                        <a:pt x="69" y="77"/>
                        <a:pt x="84" y="83"/>
                        <a:pt x="99" y="89"/>
                      </a:cubicBezTo>
                      <a:cubicBezTo>
                        <a:pt x="101" y="89"/>
                        <a:pt x="104" y="90"/>
                        <a:pt x="106" y="90"/>
                      </a:cubicBezTo>
                      <a:cubicBezTo>
                        <a:pt x="113" y="90"/>
                        <a:pt x="118" y="88"/>
                        <a:pt x="122" y="86"/>
                      </a:cubicBezTo>
                      <a:cubicBezTo>
                        <a:pt x="137" y="77"/>
                        <a:pt x="140" y="62"/>
                        <a:pt x="134" y="47"/>
                      </a:cubicBezTo>
                      <a:cubicBezTo>
                        <a:pt x="119" y="26"/>
                        <a:pt x="102" y="11"/>
                        <a:pt x="78" y="6"/>
                      </a:cubicBezTo>
                      <a:cubicBezTo>
                        <a:pt x="70" y="2"/>
                        <a:pt x="61" y="0"/>
                        <a:pt x="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7" name="Google Shape;607;p41">
                  <a:extLst>
                    <a:ext uri="{FF2B5EF4-FFF2-40B4-BE49-F238E27FC236}">
                      <a16:creationId xmlns:a16="http://schemas.microsoft.com/office/drawing/2014/main" id="{391F6348-0A8A-9CB3-CF3D-F4C12F733CCB}"/>
                    </a:ext>
                  </a:extLst>
                </p:cNvPr>
                <p:cNvSpPr/>
                <p:nvPr/>
              </p:nvSpPr>
              <p:spPr>
                <a:xfrm flipH="1">
                  <a:off x="3432207" y="1319630"/>
                  <a:ext cx="26180" cy="13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76" extrusionOk="0">
                      <a:moveTo>
                        <a:pt x="84" y="1"/>
                      </a:moveTo>
                      <a:cubicBezTo>
                        <a:pt x="81" y="1"/>
                        <a:pt x="78" y="1"/>
                        <a:pt x="75" y="1"/>
                      </a:cubicBezTo>
                      <a:cubicBezTo>
                        <a:pt x="51" y="1"/>
                        <a:pt x="30" y="13"/>
                        <a:pt x="13" y="28"/>
                      </a:cubicBezTo>
                      <a:cubicBezTo>
                        <a:pt x="1" y="40"/>
                        <a:pt x="1" y="58"/>
                        <a:pt x="13" y="66"/>
                      </a:cubicBezTo>
                      <a:cubicBezTo>
                        <a:pt x="16" y="72"/>
                        <a:pt x="24" y="75"/>
                        <a:pt x="33" y="75"/>
                      </a:cubicBezTo>
                      <a:cubicBezTo>
                        <a:pt x="48" y="75"/>
                        <a:pt x="66" y="75"/>
                        <a:pt x="81" y="72"/>
                      </a:cubicBezTo>
                      <a:cubicBezTo>
                        <a:pt x="99" y="72"/>
                        <a:pt x="116" y="69"/>
                        <a:pt x="134" y="58"/>
                      </a:cubicBezTo>
                      <a:cubicBezTo>
                        <a:pt x="143" y="52"/>
                        <a:pt x="143" y="37"/>
                        <a:pt x="137" y="28"/>
                      </a:cubicBezTo>
                      <a:cubicBezTo>
                        <a:pt x="124" y="10"/>
                        <a:pt x="104" y="1"/>
                        <a:pt x="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8" name="Google Shape;608;p41">
                  <a:extLst>
                    <a:ext uri="{FF2B5EF4-FFF2-40B4-BE49-F238E27FC236}">
                      <a16:creationId xmlns:a16="http://schemas.microsoft.com/office/drawing/2014/main" id="{52B3A50B-FFB0-1186-9306-0F5BAEAFF5D2}"/>
                    </a:ext>
                  </a:extLst>
                </p:cNvPr>
                <p:cNvSpPr/>
                <p:nvPr/>
              </p:nvSpPr>
              <p:spPr>
                <a:xfrm flipH="1">
                  <a:off x="3436967" y="1369977"/>
                  <a:ext cx="13731" cy="23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27" extrusionOk="0">
                      <a:moveTo>
                        <a:pt x="68" y="1"/>
                      </a:moveTo>
                      <a:cubicBezTo>
                        <a:pt x="67" y="1"/>
                        <a:pt x="65" y="3"/>
                        <a:pt x="65" y="5"/>
                      </a:cubicBezTo>
                      <a:cubicBezTo>
                        <a:pt x="65" y="6"/>
                        <a:pt x="65" y="7"/>
                        <a:pt x="65" y="8"/>
                      </a:cubicBezTo>
                      <a:lnTo>
                        <a:pt x="65" y="8"/>
                      </a:lnTo>
                      <a:lnTo>
                        <a:pt x="68" y="2"/>
                      </a:lnTo>
                      <a:lnTo>
                        <a:pt x="68" y="2"/>
                      </a:lnTo>
                      <a:cubicBezTo>
                        <a:pt x="68" y="2"/>
                        <a:pt x="68" y="2"/>
                        <a:pt x="68" y="2"/>
                      </a:cubicBezTo>
                      <a:cubicBezTo>
                        <a:pt x="68" y="1"/>
                        <a:pt x="68" y="1"/>
                        <a:pt x="68" y="1"/>
                      </a:cubicBezTo>
                      <a:close/>
                      <a:moveTo>
                        <a:pt x="65" y="8"/>
                      </a:moveTo>
                      <a:cubicBezTo>
                        <a:pt x="59" y="57"/>
                        <a:pt x="47" y="110"/>
                        <a:pt x="2" y="123"/>
                      </a:cubicBezTo>
                      <a:lnTo>
                        <a:pt x="2" y="123"/>
                      </a:lnTo>
                      <a:lnTo>
                        <a:pt x="65" y="8"/>
                      </a:lnTo>
                      <a:close/>
                      <a:moveTo>
                        <a:pt x="68" y="2"/>
                      </a:moveTo>
                      <a:lnTo>
                        <a:pt x="65" y="8"/>
                      </a:lnTo>
                      <a:lnTo>
                        <a:pt x="65" y="8"/>
                      </a:lnTo>
                      <a:cubicBezTo>
                        <a:pt x="65" y="8"/>
                        <a:pt x="65" y="8"/>
                        <a:pt x="65" y="8"/>
                      </a:cubicBezTo>
                      <a:lnTo>
                        <a:pt x="65" y="8"/>
                      </a:lnTo>
                      <a:lnTo>
                        <a:pt x="0" y="124"/>
                      </a:lnTo>
                      <a:cubicBezTo>
                        <a:pt x="1" y="123"/>
                        <a:pt x="1" y="123"/>
                        <a:pt x="2" y="123"/>
                      </a:cubicBezTo>
                      <a:lnTo>
                        <a:pt x="2" y="123"/>
                      </a:lnTo>
                      <a:lnTo>
                        <a:pt x="0" y="127"/>
                      </a:lnTo>
                      <a:cubicBezTo>
                        <a:pt x="57" y="127"/>
                        <a:pt x="74" y="49"/>
                        <a:pt x="68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19" name="Google Shape;609;p41">
                  <a:extLst>
                    <a:ext uri="{FF2B5EF4-FFF2-40B4-BE49-F238E27FC236}">
                      <a16:creationId xmlns:a16="http://schemas.microsoft.com/office/drawing/2014/main" id="{47A90459-0AD3-B0A5-B1B5-5C6CF87610F9}"/>
                    </a:ext>
                  </a:extLst>
                </p:cNvPr>
                <p:cNvSpPr/>
                <p:nvPr/>
              </p:nvSpPr>
              <p:spPr>
                <a:xfrm flipH="1">
                  <a:off x="3433123" y="1359176"/>
                  <a:ext cx="30574" cy="2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3" extrusionOk="0">
                      <a:moveTo>
                        <a:pt x="91" y="1"/>
                      </a:moveTo>
                      <a:cubicBezTo>
                        <a:pt x="19" y="1"/>
                        <a:pt x="0" y="148"/>
                        <a:pt x="71" y="162"/>
                      </a:cubicBezTo>
                      <a:cubicBezTo>
                        <a:pt x="74" y="162"/>
                        <a:pt x="78" y="163"/>
                        <a:pt x="81" y="163"/>
                      </a:cubicBezTo>
                      <a:cubicBezTo>
                        <a:pt x="147" y="163"/>
                        <a:pt x="166" y="16"/>
                        <a:pt x="101" y="2"/>
                      </a:cubicBezTo>
                      <a:cubicBezTo>
                        <a:pt x="97" y="1"/>
                        <a:pt x="94" y="1"/>
                        <a:pt x="9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0" name="Google Shape;610;p41">
                  <a:extLst>
                    <a:ext uri="{FF2B5EF4-FFF2-40B4-BE49-F238E27FC236}">
                      <a16:creationId xmlns:a16="http://schemas.microsoft.com/office/drawing/2014/main" id="{979499B6-6A43-4915-B425-8540E164AB27}"/>
                    </a:ext>
                  </a:extLst>
                </p:cNvPr>
                <p:cNvSpPr/>
                <p:nvPr/>
              </p:nvSpPr>
              <p:spPr>
                <a:xfrm flipH="1">
                  <a:off x="3449417" y="1357162"/>
                  <a:ext cx="20322" cy="14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78" extrusionOk="0">
                      <a:moveTo>
                        <a:pt x="6" y="1"/>
                      </a:moveTo>
                      <a:cubicBezTo>
                        <a:pt x="0" y="33"/>
                        <a:pt x="6" y="66"/>
                        <a:pt x="42" y="75"/>
                      </a:cubicBezTo>
                      <a:cubicBezTo>
                        <a:pt x="47" y="77"/>
                        <a:pt x="52" y="78"/>
                        <a:pt x="57" y="78"/>
                      </a:cubicBezTo>
                      <a:cubicBezTo>
                        <a:pt x="81" y="78"/>
                        <a:pt x="98" y="55"/>
                        <a:pt x="110" y="30"/>
                      </a:cubicBezTo>
                      <a:cubicBezTo>
                        <a:pt x="110" y="25"/>
                        <a:pt x="108" y="18"/>
                        <a:pt x="103" y="18"/>
                      </a:cubicBezTo>
                      <a:cubicBezTo>
                        <a:pt x="103" y="18"/>
                        <a:pt x="102" y="18"/>
                        <a:pt x="101" y="19"/>
                      </a:cubicBezTo>
                      <a:cubicBezTo>
                        <a:pt x="86" y="25"/>
                        <a:pt x="69" y="39"/>
                        <a:pt x="54" y="39"/>
                      </a:cubicBezTo>
                      <a:cubicBezTo>
                        <a:pt x="36" y="36"/>
                        <a:pt x="21" y="19"/>
                        <a:pt x="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1" name="Google Shape;611;p41">
                  <a:extLst>
                    <a:ext uri="{FF2B5EF4-FFF2-40B4-BE49-F238E27FC236}">
                      <a16:creationId xmlns:a16="http://schemas.microsoft.com/office/drawing/2014/main" id="{9F27E573-F616-B1C5-DE6A-490AA530C169}"/>
                    </a:ext>
                  </a:extLst>
                </p:cNvPr>
                <p:cNvSpPr/>
                <p:nvPr/>
              </p:nvSpPr>
              <p:spPr>
                <a:xfrm flipH="1">
                  <a:off x="3382226" y="1377301"/>
                  <a:ext cx="10436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40" extrusionOk="0">
                      <a:moveTo>
                        <a:pt x="24" y="1"/>
                      </a:moveTo>
                      <a:cubicBezTo>
                        <a:pt x="6" y="45"/>
                        <a:pt x="0" y="125"/>
                        <a:pt x="57" y="140"/>
                      </a:cubicBezTo>
                      <a:lnTo>
                        <a:pt x="57" y="137"/>
                      </a:lnTo>
                      <a:cubicBezTo>
                        <a:pt x="15" y="113"/>
                        <a:pt x="18" y="54"/>
                        <a:pt x="27" y="6"/>
                      </a:cubicBezTo>
                      <a:cubicBezTo>
                        <a:pt x="27" y="4"/>
                        <a:pt x="24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2" name="Google Shape;612;p41">
                  <a:extLst>
                    <a:ext uri="{FF2B5EF4-FFF2-40B4-BE49-F238E27FC236}">
                      <a16:creationId xmlns:a16="http://schemas.microsoft.com/office/drawing/2014/main" id="{BA67D07D-FD96-2B8A-F09A-1ACFCE6A8002}"/>
                    </a:ext>
                  </a:extLst>
                </p:cNvPr>
                <p:cNvSpPr/>
                <p:nvPr/>
              </p:nvSpPr>
              <p:spPr>
                <a:xfrm flipH="1">
                  <a:off x="3363918" y="1369062"/>
                  <a:ext cx="31307" cy="3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" h="165" extrusionOk="0">
                      <a:moveTo>
                        <a:pt x="88" y="1"/>
                      </a:moveTo>
                      <a:cubicBezTo>
                        <a:pt x="23" y="1"/>
                        <a:pt x="1" y="158"/>
                        <a:pt x="77" y="164"/>
                      </a:cubicBezTo>
                      <a:cubicBezTo>
                        <a:pt x="78" y="164"/>
                        <a:pt x="79" y="164"/>
                        <a:pt x="81" y="164"/>
                      </a:cubicBezTo>
                      <a:cubicBezTo>
                        <a:pt x="152" y="164"/>
                        <a:pt x="170" y="10"/>
                        <a:pt x="92" y="1"/>
                      </a:cubicBezTo>
                      <a:cubicBezTo>
                        <a:pt x="90" y="1"/>
                        <a:pt x="89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3" name="Google Shape;613;p41">
                  <a:extLst>
                    <a:ext uri="{FF2B5EF4-FFF2-40B4-BE49-F238E27FC236}">
                      <a16:creationId xmlns:a16="http://schemas.microsoft.com/office/drawing/2014/main" id="{D6B20473-281E-016B-6094-41BE6B9898F7}"/>
                    </a:ext>
                  </a:extLst>
                </p:cNvPr>
                <p:cNvSpPr/>
                <p:nvPr/>
              </p:nvSpPr>
              <p:spPr>
                <a:xfrm flipH="1">
                  <a:off x="3357693" y="1371808"/>
                  <a:ext cx="17026" cy="12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" h="70" extrusionOk="0">
                      <a:moveTo>
                        <a:pt x="10" y="0"/>
                      </a:moveTo>
                      <a:cubicBezTo>
                        <a:pt x="5" y="0"/>
                        <a:pt x="1" y="7"/>
                        <a:pt x="3" y="10"/>
                      </a:cubicBezTo>
                      <a:cubicBezTo>
                        <a:pt x="3" y="39"/>
                        <a:pt x="21" y="69"/>
                        <a:pt x="48" y="69"/>
                      </a:cubicBezTo>
                      <a:cubicBezTo>
                        <a:pt x="77" y="66"/>
                        <a:pt x="89" y="34"/>
                        <a:pt x="92" y="4"/>
                      </a:cubicBezTo>
                      <a:lnTo>
                        <a:pt x="92" y="4"/>
                      </a:lnTo>
                      <a:cubicBezTo>
                        <a:pt x="81" y="17"/>
                        <a:pt x="66" y="31"/>
                        <a:pt x="52" y="31"/>
                      </a:cubicBezTo>
                      <a:cubicBezTo>
                        <a:pt x="50" y="31"/>
                        <a:pt x="49" y="31"/>
                        <a:pt x="48" y="31"/>
                      </a:cubicBezTo>
                      <a:cubicBezTo>
                        <a:pt x="33" y="28"/>
                        <a:pt x="24" y="13"/>
                        <a:pt x="12" y="1"/>
                      </a:cubicBezTo>
                      <a:cubicBezTo>
                        <a:pt x="11" y="0"/>
                        <a:pt x="10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4" name="Google Shape;614;p41">
                  <a:extLst>
                    <a:ext uri="{FF2B5EF4-FFF2-40B4-BE49-F238E27FC236}">
                      <a16:creationId xmlns:a16="http://schemas.microsoft.com/office/drawing/2014/main" id="{D920DB79-45DA-8C1A-2C53-0FB86E0DEE4F}"/>
                    </a:ext>
                  </a:extLst>
                </p:cNvPr>
                <p:cNvSpPr/>
                <p:nvPr/>
              </p:nvSpPr>
              <p:spPr>
                <a:xfrm flipH="1">
                  <a:off x="3431658" y="1443576"/>
                  <a:ext cx="19040" cy="1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" h="61" extrusionOk="0">
                      <a:moveTo>
                        <a:pt x="5" y="1"/>
                      </a:moveTo>
                      <a:cubicBezTo>
                        <a:pt x="4" y="1"/>
                        <a:pt x="3" y="2"/>
                        <a:pt x="3" y="3"/>
                      </a:cubicBezTo>
                      <a:cubicBezTo>
                        <a:pt x="0" y="27"/>
                        <a:pt x="12" y="48"/>
                        <a:pt x="33" y="57"/>
                      </a:cubicBezTo>
                      <a:cubicBezTo>
                        <a:pt x="40" y="59"/>
                        <a:pt x="48" y="61"/>
                        <a:pt x="55" y="61"/>
                      </a:cubicBezTo>
                      <a:cubicBezTo>
                        <a:pt x="72" y="61"/>
                        <a:pt x="89" y="54"/>
                        <a:pt x="101" y="42"/>
                      </a:cubicBezTo>
                      <a:cubicBezTo>
                        <a:pt x="104" y="39"/>
                        <a:pt x="101" y="39"/>
                        <a:pt x="101" y="39"/>
                      </a:cubicBezTo>
                      <a:cubicBezTo>
                        <a:pt x="92" y="40"/>
                        <a:pt x="82" y="41"/>
                        <a:pt x="73" y="41"/>
                      </a:cubicBezTo>
                      <a:cubicBezTo>
                        <a:pt x="63" y="41"/>
                        <a:pt x="54" y="40"/>
                        <a:pt x="45" y="39"/>
                      </a:cubicBezTo>
                      <a:cubicBezTo>
                        <a:pt x="27" y="33"/>
                        <a:pt x="15" y="15"/>
                        <a:pt x="9" y="3"/>
                      </a:cubicBezTo>
                      <a:cubicBezTo>
                        <a:pt x="8" y="2"/>
                        <a:pt x="6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5" name="Google Shape;615;p41">
                  <a:extLst>
                    <a:ext uri="{FF2B5EF4-FFF2-40B4-BE49-F238E27FC236}">
                      <a16:creationId xmlns:a16="http://schemas.microsoft.com/office/drawing/2014/main" id="{24779D69-E9CE-5C8D-94D6-D06460472B1B}"/>
                    </a:ext>
                  </a:extLst>
                </p:cNvPr>
                <p:cNvSpPr/>
                <p:nvPr/>
              </p:nvSpPr>
              <p:spPr>
                <a:xfrm flipH="1">
                  <a:off x="3390282" y="1326221"/>
                  <a:ext cx="49615" cy="111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608" extrusionOk="0">
                      <a:moveTo>
                        <a:pt x="229" y="1"/>
                      </a:moveTo>
                      <a:cubicBezTo>
                        <a:pt x="229" y="1"/>
                        <a:pt x="226" y="1"/>
                        <a:pt x="226" y="4"/>
                      </a:cubicBezTo>
                      <a:cubicBezTo>
                        <a:pt x="217" y="161"/>
                        <a:pt x="238" y="321"/>
                        <a:pt x="232" y="478"/>
                      </a:cubicBezTo>
                      <a:cubicBezTo>
                        <a:pt x="208" y="466"/>
                        <a:pt x="181" y="454"/>
                        <a:pt x="155" y="449"/>
                      </a:cubicBezTo>
                      <a:lnTo>
                        <a:pt x="155" y="449"/>
                      </a:lnTo>
                      <a:cubicBezTo>
                        <a:pt x="152" y="449"/>
                        <a:pt x="158" y="570"/>
                        <a:pt x="155" y="579"/>
                      </a:cubicBezTo>
                      <a:cubicBezTo>
                        <a:pt x="98" y="573"/>
                        <a:pt x="48" y="549"/>
                        <a:pt x="6" y="514"/>
                      </a:cubicBezTo>
                      <a:cubicBezTo>
                        <a:pt x="6" y="512"/>
                        <a:pt x="6" y="512"/>
                        <a:pt x="5" y="512"/>
                      </a:cubicBezTo>
                      <a:cubicBezTo>
                        <a:pt x="4" y="512"/>
                        <a:pt x="3" y="512"/>
                        <a:pt x="3" y="514"/>
                      </a:cubicBezTo>
                      <a:cubicBezTo>
                        <a:pt x="0" y="514"/>
                        <a:pt x="0" y="517"/>
                        <a:pt x="3" y="517"/>
                      </a:cubicBezTo>
                      <a:cubicBezTo>
                        <a:pt x="32" y="571"/>
                        <a:pt x="87" y="603"/>
                        <a:pt x="149" y="603"/>
                      </a:cubicBezTo>
                      <a:cubicBezTo>
                        <a:pt x="152" y="603"/>
                        <a:pt x="155" y="603"/>
                        <a:pt x="158" y="603"/>
                      </a:cubicBezTo>
                      <a:cubicBezTo>
                        <a:pt x="164" y="606"/>
                        <a:pt x="169" y="607"/>
                        <a:pt x="172" y="607"/>
                      </a:cubicBezTo>
                      <a:cubicBezTo>
                        <a:pt x="176" y="607"/>
                        <a:pt x="178" y="606"/>
                        <a:pt x="178" y="603"/>
                      </a:cubicBezTo>
                      <a:cubicBezTo>
                        <a:pt x="181" y="567"/>
                        <a:pt x="184" y="529"/>
                        <a:pt x="184" y="493"/>
                      </a:cubicBezTo>
                      <a:cubicBezTo>
                        <a:pt x="193" y="500"/>
                        <a:pt x="235" y="522"/>
                        <a:pt x="253" y="522"/>
                      </a:cubicBezTo>
                      <a:cubicBezTo>
                        <a:pt x="259" y="522"/>
                        <a:pt x="262" y="520"/>
                        <a:pt x="261" y="514"/>
                      </a:cubicBezTo>
                      <a:cubicBezTo>
                        <a:pt x="270" y="345"/>
                        <a:pt x="261" y="173"/>
                        <a:pt x="235" y="4"/>
                      </a:cubicBezTo>
                      <a:cubicBezTo>
                        <a:pt x="235" y="1"/>
                        <a:pt x="232" y="1"/>
                        <a:pt x="2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6" name="Google Shape;616;p41">
                  <a:extLst>
                    <a:ext uri="{FF2B5EF4-FFF2-40B4-BE49-F238E27FC236}">
                      <a16:creationId xmlns:a16="http://schemas.microsoft.com/office/drawing/2014/main" id="{5B5D2783-3215-7852-3D0E-86FB1ABB9ACC}"/>
                    </a:ext>
                  </a:extLst>
                </p:cNvPr>
                <p:cNvSpPr/>
                <p:nvPr/>
              </p:nvSpPr>
              <p:spPr>
                <a:xfrm flipH="1">
                  <a:off x="3414815" y="1420691"/>
                  <a:ext cx="30025" cy="22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21" extrusionOk="0">
                      <a:moveTo>
                        <a:pt x="33" y="1"/>
                      </a:moveTo>
                      <a:cubicBezTo>
                        <a:pt x="25" y="16"/>
                        <a:pt x="16" y="27"/>
                        <a:pt x="13" y="42"/>
                      </a:cubicBezTo>
                      <a:cubicBezTo>
                        <a:pt x="1" y="72"/>
                        <a:pt x="1" y="104"/>
                        <a:pt x="33" y="116"/>
                      </a:cubicBezTo>
                      <a:cubicBezTo>
                        <a:pt x="42" y="119"/>
                        <a:pt x="51" y="121"/>
                        <a:pt x="60" y="121"/>
                      </a:cubicBezTo>
                      <a:cubicBezTo>
                        <a:pt x="68" y="121"/>
                        <a:pt x="76" y="119"/>
                        <a:pt x="84" y="116"/>
                      </a:cubicBezTo>
                      <a:cubicBezTo>
                        <a:pt x="113" y="107"/>
                        <a:pt x="140" y="90"/>
                        <a:pt x="164" y="69"/>
                      </a:cubicBezTo>
                      <a:cubicBezTo>
                        <a:pt x="113" y="60"/>
                        <a:pt x="69" y="36"/>
                        <a:pt x="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7" name="Google Shape;617;p41">
                  <a:extLst>
                    <a:ext uri="{FF2B5EF4-FFF2-40B4-BE49-F238E27FC236}">
                      <a16:creationId xmlns:a16="http://schemas.microsoft.com/office/drawing/2014/main" id="{7139D4CE-228F-6C67-1818-431027B3EFC3}"/>
                    </a:ext>
                  </a:extLst>
                </p:cNvPr>
                <p:cNvSpPr/>
                <p:nvPr/>
              </p:nvSpPr>
              <p:spPr>
                <a:xfrm flipH="1">
                  <a:off x="3429461" y="1428380"/>
                  <a:ext cx="15379" cy="14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79" extrusionOk="0">
                      <a:moveTo>
                        <a:pt x="13" y="0"/>
                      </a:moveTo>
                      <a:cubicBezTo>
                        <a:pt x="1" y="30"/>
                        <a:pt x="1" y="62"/>
                        <a:pt x="33" y="74"/>
                      </a:cubicBezTo>
                      <a:cubicBezTo>
                        <a:pt x="42" y="77"/>
                        <a:pt x="51" y="79"/>
                        <a:pt x="60" y="79"/>
                      </a:cubicBezTo>
                      <a:cubicBezTo>
                        <a:pt x="68" y="79"/>
                        <a:pt x="76" y="77"/>
                        <a:pt x="84" y="74"/>
                      </a:cubicBezTo>
                      <a:cubicBezTo>
                        <a:pt x="81" y="36"/>
                        <a:pt x="51" y="6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8" name="Google Shape;618;p41">
                  <a:extLst>
                    <a:ext uri="{FF2B5EF4-FFF2-40B4-BE49-F238E27FC236}">
                      <a16:creationId xmlns:a16="http://schemas.microsoft.com/office/drawing/2014/main" id="{CFD12ACA-019F-9DC1-E4FD-668303E9F15A}"/>
                    </a:ext>
                  </a:extLst>
                </p:cNvPr>
                <p:cNvSpPr/>
                <p:nvPr/>
              </p:nvSpPr>
              <p:spPr>
                <a:xfrm flipH="1">
                  <a:off x="3344147" y="1159068"/>
                  <a:ext cx="274071" cy="171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" h="935" extrusionOk="0">
                      <a:moveTo>
                        <a:pt x="858" y="1"/>
                      </a:moveTo>
                      <a:cubicBezTo>
                        <a:pt x="789" y="1"/>
                        <a:pt x="714" y="9"/>
                        <a:pt x="631" y="27"/>
                      </a:cubicBezTo>
                      <a:cubicBezTo>
                        <a:pt x="1" y="169"/>
                        <a:pt x="95" y="935"/>
                        <a:pt x="114" y="935"/>
                      </a:cubicBezTo>
                      <a:cubicBezTo>
                        <a:pt x="114" y="935"/>
                        <a:pt x="115" y="935"/>
                        <a:pt x="115" y="935"/>
                      </a:cubicBezTo>
                      <a:cubicBezTo>
                        <a:pt x="130" y="920"/>
                        <a:pt x="512" y="614"/>
                        <a:pt x="722" y="522"/>
                      </a:cubicBezTo>
                      <a:cubicBezTo>
                        <a:pt x="882" y="454"/>
                        <a:pt x="1186" y="428"/>
                        <a:pt x="1366" y="428"/>
                      </a:cubicBezTo>
                      <a:cubicBezTo>
                        <a:pt x="1428" y="428"/>
                        <a:pt x="1474" y="431"/>
                        <a:pt x="1496" y="437"/>
                      </a:cubicBezTo>
                      <a:cubicBezTo>
                        <a:pt x="1496" y="437"/>
                        <a:pt x="1361" y="1"/>
                        <a:pt x="85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29" name="Google Shape;619;p41">
                  <a:extLst>
                    <a:ext uri="{FF2B5EF4-FFF2-40B4-BE49-F238E27FC236}">
                      <a16:creationId xmlns:a16="http://schemas.microsoft.com/office/drawing/2014/main" id="{11837506-E5A8-BA50-F379-50E0523481D7}"/>
                    </a:ext>
                  </a:extLst>
                </p:cNvPr>
                <p:cNvSpPr/>
                <p:nvPr/>
              </p:nvSpPr>
              <p:spPr>
                <a:xfrm flipH="1">
                  <a:off x="3228623" y="1175545"/>
                  <a:ext cx="362132" cy="14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8" h="815" extrusionOk="0">
                      <a:moveTo>
                        <a:pt x="1286" y="0"/>
                      </a:moveTo>
                      <a:cubicBezTo>
                        <a:pt x="1041" y="0"/>
                        <a:pt x="793" y="57"/>
                        <a:pt x="653" y="136"/>
                      </a:cubicBezTo>
                      <a:cubicBezTo>
                        <a:pt x="418" y="263"/>
                        <a:pt x="0" y="815"/>
                        <a:pt x="0" y="815"/>
                      </a:cubicBezTo>
                      <a:cubicBezTo>
                        <a:pt x="0" y="815"/>
                        <a:pt x="430" y="507"/>
                        <a:pt x="641" y="435"/>
                      </a:cubicBezTo>
                      <a:cubicBezTo>
                        <a:pt x="755" y="396"/>
                        <a:pt x="925" y="362"/>
                        <a:pt x="1072" y="362"/>
                      </a:cubicBezTo>
                      <a:cubicBezTo>
                        <a:pt x="1146" y="362"/>
                        <a:pt x="1214" y="370"/>
                        <a:pt x="1266" y="391"/>
                      </a:cubicBezTo>
                      <a:cubicBezTo>
                        <a:pt x="1317" y="415"/>
                        <a:pt x="1352" y="459"/>
                        <a:pt x="1364" y="516"/>
                      </a:cubicBezTo>
                      <a:cubicBezTo>
                        <a:pt x="1364" y="516"/>
                        <a:pt x="1978" y="192"/>
                        <a:pt x="1726" y="80"/>
                      </a:cubicBezTo>
                      <a:cubicBezTo>
                        <a:pt x="1600" y="24"/>
                        <a:pt x="1444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30" name="Google Shape;620;p41">
                  <a:extLst>
                    <a:ext uri="{FF2B5EF4-FFF2-40B4-BE49-F238E27FC236}">
                      <a16:creationId xmlns:a16="http://schemas.microsoft.com/office/drawing/2014/main" id="{0583DD4B-9096-CD64-B125-F71974D36FDF}"/>
                    </a:ext>
                  </a:extLst>
                </p:cNvPr>
                <p:cNvSpPr/>
                <p:nvPr/>
              </p:nvSpPr>
              <p:spPr>
                <a:xfrm flipH="1">
                  <a:off x="3453263" y="1541707"/>
                  <a:ext cx="142436" cy="134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32" extrusionOk="0">
                      <a:moveTo>
                        <a:pt x="101" y="1"/>
                      </a:moveTo>
                      <a:lnTo>
                        <a:pt x="1" y="143"/>
                      </a:lnTo>
                      <a:cubicBezTo>
                        <a:pt x="1" y="143"/>
                        <a:pt x="434" y="731"/>
                        <a:pt x="456" y="731"/>
                      </a:cubicBezTo>
                      <a:cubicBezTo>
                        <a:pt x="457" y="731"/>
                        <a:pt x="457" y="731"/>
                        <a:pt x="457" y="730"/>
                      </a:cubicBezTo>
                      <a:lnTo>
                        <a:pt x="567" y="437"/>
                      </a:lnTo>
                      <a:lnTo>
                        <a:pt x="777" y="615"/>
                      </a:lnTo>
                      <a:lnTo>
                        <a:pt x="715" y="125"/>
                      </a:lnTo>
                      <a:lnTo>
                        <a:pt x="647" y="36"/>
                      </a:lnTo>
                      <a:lnTo>
                        <a:pt x="546" y="374"/>
                      </a:lnTo>
                      <a:lnTo>
                        <a:pt x="10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31" name="Google Shape;621;p41">
                  <a:extLst>
                    <a:ext uri="{FF2B5EF4-FFF2-40B4-BE49-F238E27FC236}">
                      <a16:creationId xmlns:a16="http://schemas.microsoft.com/office/drawing/2014/main" id="{74E7639B-3DC3-37FE-25B3-6A8880BC7C41}"/>
                    </a:ext>
                  </a:extLst>
                </p:cNvPr>
                <p:cNvSpPr/>
                <p:nvPr/>
              </p:nvSpPr>
              <p:spPr>
                <a:xfrm flipH="1">
                  <a:off x="3449967" y="1565325"/>
                  <a:ext cx="141338" cy="1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634" extrusionOk="0">
                      <a:moveTo>
                        <a:pt x="698" y="0"/>
                      </a:moveTo>
                      <a:cubicBezTo>
                        <a:pt x="697" y="0"/>
                        <a:pt x="696" y="1"/>
                        <a:pt x="694" y="2"/>
                      </a:cubicBezTo>
                      <a:cubicBezTo>
                        <a:pt x="685" y="79"/>
                        <a:pt x="739" y="388"/>
                        <a:pt x="744" y="462"/>
                      </a:cubicBezTo>
                      <a:cubicBezTo>
                        <a:pt x="736" y="456"/>
                        <a:pt x="552" y="311"/>
                        <a:pt x="546" y="311"/>
                      </a:cubicBezTo>
                      <a:cubicBezTo>
                        <a:pt x="546" y="311"/>
                        <a:pt x="546" y="311"/>
                        <a:pt x="546" y="311"/>
                      </a:cubicBezTo>
                      <a:cubicBezTo>
                        <a:pt x="522" y="355"/>
                        <a:pt x="442" y="572"/>
                        <a:pt x="436" y="592"/>
                      </a:cubicBezTo>
                      <a:cubicBezTo>
                        <a:pt x="362" y="492"/>
                        <a:pt x="89" y="136"/>
                        <a:pt x="6" y="47"/>
                      </a:cubicBezTo>
                      <a:cubicBezTo>
                        <a:pt x="5" y="45"/>
                        <a:pt x="4" y="45"/>
                        <a:pt x="3" y="45"/>
                      </a:cubicBezTo>
                      <a:cubicBezTo>
                        <a:pt x="3" y="45"/>
                        <a:pt x="2" y="45"/>
                        <a:pt x="0" y="47"/>
                      </a:cubicBezTo>
                      <a:cubicBezTo>
                        <a:pt x="0" y="47"/>
                        <a:pt x="0" y="50"/>
                        <a:pt x="0" y="50"/>
                      </a:cubicBezTo>
                      <a:cubicBezTo>
                        <a:pt x="68" y="154"/>
                        <a:pt x="433" y="634"/>
                        <a:pt x="439" y="634"/>
                      </a:cubicBezTo>
                      <a:cubicBezTo>
                        <a:pt x="481" y="530"/>
                        <a:pt x="516" y="426"/>
                        <a:pt x="549" y="323"/>
                      </a:cubicBezTo>
                      <a:cubicBezTo>
                        <a:pt x="580" y="354"/>
                        <a:pt x="756" y="510"/>
                        <a:pt x="770" y="510"/>
                      </a:cubicBezTo>
                      <a:cubicBezTo>
                        <a:pt x="771" y="510"/>
                        <a:pt x="771" y="510"/>
                        <a:pt x="771" y="509"/>
                      </a:cubicBezTo>
                      <a:cubicBezTo>
                        <a:pt x="768" y="426"/>
                        <a:pt x="753" y="325"/>
                        <a:pt x="742" y="242"/>
                      </a:cubicBezTo>
                      <a:cubicBezTo>
                        <a:pt x="727" y="162"/>
                        <a:pt x="718" y="79"/>
                        <a:pt x="700" y="2"/>
                      </a:cubicBezTo>
                      <a:cubicBezTo>
                        <a:pt x="700" y="1"/>
                        <a:pt x="699" y="0"/>
                        <a:pt x="6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2532" name="Google Shape;622;p41">
                  <a:extLst>
                    <a:ext uri="{FF2B5EF4-FFF2-40B4-BE49-F238E27FC236}">
                      <a16:creationId xmlns:a16="http://schemas.microsoft.com/office/drawing/2014/main" id="{EBCD8884-1245-6C1C-1D42-BFAB4E40A8A6}"/>
                    </a:ext>
                  </a:extLst>
                </p:cNvPr>
                <p:cNvSpPr/>
                <p:nvPr/>
              </p:nvSpPr>
              <p:spPr>
                <a:xfrm flipH="1">
                  <a:off x="3563111" y="1408424"/>
                  <a:ext cx="28377" cy="2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12" extrusionOk="0">
                      <a:moveTo>
                        <a:pt x="82" y="0"/>
                      </a:moveTo>
                      <a:cubicBezTo>
                        <a:pt x="38" y="0"/>
                        <a:pt x="0" y="52"/>
                        <a:pt x="34" y="94"/>
                      </a:cubicBezTo>
                      <a:cubicBezTo>
                        <a:pt x="46" y="107"/>
                        <a:pt x="60" y="112"/>
                        <a:pt x="74" y="112"/>
                      </a:cubicBezTo>
                      <a:cubicBezTo>
                        <a:pt x="116" y="112"/>
                        <a:pt x="154" y="62"/>
                        <a:pt x="123" y="17"/>
                      </a:cubicBezTo>
                      <a:cubicBezTo>
                        <a:pt x="110" y="5"/>
                        <a:pt x="96" y="0"/>
                        <a:pt x="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</p:grpSp>
        <p:grpSp>
          <p:nvGrpSpPr>
            <p:cNvPr id="2220" name="Group 2219">
              <a:extLst>
                <a:ext uri="{FF2B5EF4-FFF2-40B4-BE49-F238E27FC236}">
                  <a16:creationId xmlns:a16="http://schemas.microsoft.com/office/drawing/2014/main" id="{2EA75990-0054-E0FD-2556-E051402AE357}"/>
                </a:ext>
              </a:extLst>
            </p:cNvPr>
            <p:cNvGrpSpPr/>
            <p:nvPr/>
          </p:nvGrpSpPr>
          <p:grpSpPr>
            <a:xfrm>
              <a:off x="3525960" y="473278"/>
              <a:ext cx="463621" cy="554249"/>
              <a:chOff x="7563828" y="951679"/>
              <a:chExt cx="463621" cy="554249"/>
            </a:xfrm>
          </p:grpSpPr>
          <p:sp>
            <p:nvSpPr>
              <p:cNvPr id="2368" name="Google Shape;624;p41">
                <a:extLst>
                  <a:ext uri="{FF2B5EF4-FFF2-40B4-BE49-F238E27FC236}">
                    <a16:creationId xmlns:a16="http://schemas.microsoft.com/office/drawing/2014/main" id="{8E3B33DD-6FA1-3BD9-FBBE-107368D8E6B7}"/>
                  </a:ext>
                </a:extLst>
              </p:cNvPr>
              <p:cNvSpPr/>
              <p:nvPr/>
            </p:nvSpPr>
            <p:spPr>
              <a:xfrm>
                <a:off x="7583291" y="951679"/>
                <a:ext cx="444158" cy="55424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69" name="Google Shape;625;p41">
                <a:extLst>
                  <a:ext uri="{FF2B5EF4-FFF2-40B4-BE49-F238E27FC236}">
                    <a16:creationId xmlns:a16="http://schemas.microsoft.com/office/drawing/2014/main" id="{8563D8F5-D2E7-05BE-2F88-FB694AA2C2AC}"/>
                  </a:ext>
                </a:extLst>
              </p:cNvPr>
              <p:cNvSpPr/>
              <p:nvPr/>
            </p:nvSpPr>
            <p:spPr>
              <a:xfrm>
                <a:off x="7563828" y="951679"/>
                <a:ext cx="444066" cy="554249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73"/>
          <p:cNvSpPr txBox="1">
            <a:spLocks noGrp="1"/>
          </p:cNvSpPr>
          <p:nvPr>
            <p:ph type="ctrTitle"/>
          </p:nvPr>
        </p:nvSpPr>
        <p:spPr>
          <a:xfrm>
            <a:off x="718060" y="836789"/>
            <a:ext cx="5484276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>
                    <a:lumMod val="75000"/>
                  </a:schemeClr>
                </a:solidFill>
              </a:rPr>
              <a:t>Thanks!</a:t>
            </a:r>
            <a:endParaRPr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90" name="Google Shape;2290;p73"/>
          <p:cNvSpPr txBox="1">
            <a:spLocks noGrp="1"/>
          </p:cNvSpPr>
          <p:nvPr>
            <p:ph type="subTitle" idx="1"/>
          </p:nvPr>
        </p:nvSpPr>
        <p:spPr>
          <a:xfrm>
            <a:off x="745995" y="1940832"/>
            <a:ext cx="4596026" cy="6820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tx1"/>
                </a:solidFill>
              </a:rPr>
              <a:t>Do you have any questions?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441" name="Google Shape;2441;p73"/>
          <p:cNvGrpSpPr/>
          <p:nvPr/>
        </p:nvGrpSpPr>
        <p:grpSpPr>
          <a:xfrm>
            <a:off x="718059" y="2988017"/>
            <a:ext cx="478699" cy="450852"/>
            <a:chOff x="2870687" y="3796508"/>
            <a:chExt cx="375421" cy="353610"/>
          </a:xfrm>
        </p:grpSpPr>
        <p:sp>
          <p:nvSpPr>
            <p:cNvPr id="2442" name="Google Shape;2442;p73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73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73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73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73"/>
          <p:cNvGrpSpPr/>
          <p:nvPr/>
        </p:nvGrpSpPr>
        <p:grpSpPr>
          <a:xfrm>
            <a:off x="1315526" y="2988017"/>
            <a:ext cx="475281" cy="450852"/>
            <a:chOff x="3744430" y="3796534"/>
            <a:chExt cx="372740" cy="353610"/>
          </a:xfrm>
        </p:grpSpPr>
        <p:sp>
          <p:nvSpPr>
            <p:cNvPr id="2447" name="Google Shape;2447;p73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73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73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73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73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73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73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73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73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73"/>
          <p:cNvGrpSpPr/>
          <p:nvPr/>
        </p:nvGrpSpPr>
        <p:grpSpPr>
          <a:xfrm>
            <a:off x="2503757" y="2969711"/>
            <a:ext cx="514641" cy="487489"/>
            <a:chOff x="5535955" y="3354899"/>
            <a:chExt cx="403608" cy="382344"/>
          </a:xfrm>
        </p:grpSpPr>
        <p:sp>
          <p:nvSpPr>
            <p:cNvPr id="2457" name="Google Shape;2457;p73"/>
            <p:cNvSpPr/>
            <p:nvPr/>
          </p:nvSpPr>
          <p:spPr>
            <a:xfrm>
              <a:off x="5562347" y="3360990"/>
              <a:ext cx="370267" cy="370163"/>
            </a:xfrm>
            <a:custGeom>
              <a:avLst/>
              <a:gdLst/>
              <a:ahLst/>
              <a:cxnLst/>
              <a:rect l="l" t="t" r="r" b="b"/>
              <a:pathLst>
                <a:path w="14226" h="14222" extrusionOk="0">
                  <a:moveTo>
                    <a:pt x="7111" y="0"/>
                  </a:moveTo>
                  <a:cubicBezTo>
                    <a:pt x="3184" y="0"/>
                    <a:pt x="0" y="3184"/>
                    <a:pt x="0" y="7111"/>
                  </a:cubicBezTo>
                  <a:cubicBezTo>
                    <a:pt x="0" y="11037"/>
                    <a:pt x="3184" y="14222"/>
                    <a:pt x="7111" y="14222"/>
                  </a:cubicBezTo>
                  <a:cubicBezTo>
                    <a:pt x="11041" y="14222"/>
                    <a:pt x="14225" y="11037"/>
                    <a:pt x="14225" y="7111"/>
                  </a:cubicBezTo>
                  <a:cubicBezTo>
                    <a:pt x="14225" y="3184"/>
                    <a:pt x="11041" y="0"/>
                    <a:pt x="7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73"/>
            <p:cNvSpPr/>
            <p:nvPr/>
          </p:nvSpPr>
          <p:spPr>
            <a:xfrm>
              <a:off x="5723327" y="3360990"/>
              <a:ext cx="216236" cy="370267"/>
            </a:xfrm>
            <a:custGeom>
              <a:avLst/>
              <a:gdLst/>
              <a:ahLst/>
              <a:cxnLst/>
              <a:rect l="l" t="t" r="r" b="b"/>
              <a:pathLst>
                <a:path w="8308" h="14226" extrusionOk="0">
                  <a:moveTo>
                    <a:pt x="942" y="0"/>
                  </a:moveTo>
                  <a:cubicBezTo>
                    <a:pt x="938" y="0"/>
                    <a:pt x="934" y="0"/>
                    <a:pt x="929" y="0"/>
                  </a:cubicBezTo>
                  <a:cubicBezTo>
                    <a:pt x="616" y="0"/>
                    <a:pt x="307" y="18"/>
                    <a:pt x="1" y="60"/>
                  </a:cubicBezTo>
                  <a:cubicBezTo>
                    <a:pt x="3540" y="524"/>
                    <a:pt x="6186" y="3540"/>
                    <a:pt x="6186" y="7111"/>
                  </a:cubicBezTo>
                  <a:cubicBezTo>
                    <a:pt x="6186" y="10679"/>
                    <a:pt x="3540" y="13697"/>
                    <a:pt x="1" y="14162"/>
                  </a:cubicBezTo>
                  <a:cubicBezTo>
                    <a:pt x="321" y="14205"/>
                    <a:pt x="639" y="14226"/>
                    <a:pt x="953" y="14226"/>
                  </a:cubicBezTo>
                  <a:cubicBezTo>
                    <a:pt x="4637" y="14226"/>
                    <a:pt x="7790" y="11362"/>
                    <a:pt x="8037" y="7575"/>
                  </a:cubicBezTo>
                  <a:cubicBezTo>
                    <a:pt x="8307" y="3473"/>
                    <a:pt x="5049" y="0"/>
                    <a:pt x="9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73"/>
            <p:cNvSpPr/>
            <p:nvPr/>
          </p:nvSpPr>
          <p:spPr>
            <a:xfrm>
              <a:off x="5642459" y="3416923"/>
              <a:ext cx="171651" cy="250228"/>
            </a:xfrm>
            <a:custGeom>
              <a:avLst/>
              <a:gdLst/>
              <a:ahLst/>
              <a:cxnLst/>
              <a:rect l="l" t="t" r="r" b="b"/>
              <a:pathLst>
                <a:path w="6595" h="9614" extrusionOk="0">
                  <a:moveTo>
                    <a:pt x="2284" y="1"/>
                  </a:moveTo>
                  <a:cubicBezTo>
                    <a:pt x="2224" y="1"/>
                    <a:pt x="2172" y="47"/>
                    <a:pt x="2165" y="110"/>
                  </a:cubicBezTo>
                  <a:lnTo>
                    <a:pt x="2154" y="223"/>
                  </a:lnTo>
                  <a:cubicBezTo>
                    <a:pt x="2055" y="1246"/>
                    <a:pt x="1246" y="2056"/>
                    <a:pt x="222" y="2154"/>
                  </a:cubicBezTo>
                  <a:lnTo>
                    <a:pt x="110" y="2165"/>
                  </a:lnTo>
                  <a:cubicBezTo>
                    <a:pt x="46" y="2172"/>
                    <a:pt x="1" y="2225"/>
                    <a:pt x="1" y="2284"/>
                  </a:cubicBezTo>
                  <a:lnTo>
                    <a:pt x="1" y="4241"/>
                  </a:lnTo>
                  <a:cubicBezTo>
                    <a:pt x="1" y="4307"/>
                    <a:pt x="53" y="4360"/>
                    <a:pt x="120" y="4360"/>
                  </a:cubicBezTo>
                  <a:lnTo>
                    <a:pt x="2165" y="4360"/>
                  </a:lnTo>
                  <a:lnTo>
                    <a:pt x="2165" y="7094"/>
                  </a:lnTo>
                  <a:cubicBezTo>
                    <a:pt x="2165" y="8464"/>
                    <a:pt x="3284" y="9613"/>
                    <a:pt x="4653" y="9613"/>
                  </a:cubicBezTo>
                  <a:cubicBezTo>
                    <a:pt x="4655" y="9613"/>
                    <a:pt x="4657" y="9613"/>
                    <a:pt x="4659" y="9613"/>
                  </a:cubicBezTo>
                  <a:cubicBezTo>
                    <a:pt x="4663" y="9613"/>
                    <a:pt x="4668" y="9613"/>
                    <a:pt x="4672" y="9613"/>
                  </a:cubicBezTo>
                  <a:cubicBezTo>
                    <a:pt x="5346" y="9613"/>
                    <a:pt x="5992" y="9332"/>
                    <a:pt x="6457" y="8843"/>
                  </a:cubicBezTo>
                  <a:lnTo>
                    <a:pt x="6570" y="8723"/>
                  </a:lnTo>
                  <a:cubicBezTo>
                    <a:pt x="6594" y="8698"/>
                    <a:pt x="6594" y="8663"/>
                    <a:pt x="6573" y="8639"/>
                  </a:cubicBezTo>
                  <a:lnTo>
                    <a:pt x="5395" y="7242"/>
                  </a:lnTo>
                  <a:cubicBezTo>
                    <a:pt x="5382" y="7227"/>
                    <a:pt x="5364" y="7220"/>
                    <a:pt x="5347" y="7220"/>
                  </a:cubicBezTo>
                  <a:cubicBezTo>
                    <a:pt x="5326" y="7220"/>
                    <a:pt x="5306" y="7230"/>
                    <a:pt x="5292" y="7249"/>
                  </a:cubicBezTo>
                  <a:lnTo>
                    <a:pt x="5159" y="7456"/>
                  </a:lnTo>
                  <a:cubicBezTo>
                    <a:pt x="5045" y="7627"/>
                    <a:pt x="4851" y="7728"/>
                    <a:pt x="4647" y="7728"/>
                  </a:cubicBezTo>
                  <a:cubicBezTo>
                    <a:pt x="4637" y="7728"/>
                    <a:pt x="4627" y="7728"/>
                    <a:pt x="4617" y="7727"/>
                  </a:cubicBezTo>
                  <a:cubicBezTo>
                    <a:pt x="4297" y="7699"/>
                    <a:pt x="4050" y="7432"/>
                    <a:pt x="4050" y="7112"/>
                  </a:cubicBezTo>
                  <a:lnTo>
                    <a:pt x="4050" y="4360"/>
                  </a:lnTo>
                  <a:lnTo>
                    <a:pt x="6095" y="4360"/>
                  </a:lnTo>
                  <a:cubicBezTo>
                    <a:pt x="6162" y="4360"/>
                    <a:pt x="6214" y="4304"/>
                    <a:pt x="6214" y="4241"/>
                  </a:cubicBezTo>
                  <a:lnTo>
                    <a:pt x="6214" y="2284"/>
                  </a:lnTo>
                  <a:cubicBezTo>
                    <a:pt x="6214" y="2217"/>
                    <a:pt x="6162" y="2165"/>
                    <a:pt x="6095" y="2165"/>
                  </a:cubicBezTo>
                  <a:lnTo>
                    <a:pt x="4050" y="2165"/>
                  </a:lnTo>
                  <a:lnTo>
                    <a:pt x="4050" y="120"/>
                  </a:lnTo>
                  <a:cubicBezTo>
                    <a:pt x="4050" y="54"/>
                    <a:pt x="3998" y="1"/>
                    <a:pt x="3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73"/>
            <p:cNvSpPr/>
            <p:nvPr/>
          </p:nvSpPr>
          <p:spPr>
            <a:xfrm>
              <a:off x="5535955" y="3354899"/>
              <a:ext cx="402776" cy="382344"/>
            </a:xfrm>
            <a:custGeom>
              <a:avLst/>
              <a:gdLst/>
              <a:ahLst/>
              <a:cxnLst/>
              <a:rect l="l" t="t" r="r" b="b"/>
              <a:pathLst>
                <a:path w="15475" h="14690" extrusionOk="0">
                  <a:moveTo>
                    <a:pt x="8128" y="466"/>
                  </a:moveTo>
                  <a:cubicBezTo>
                    <a:pt x="11921" y="466"/>
                    <a:pt x="15007" y="3552"/>
                    <a:pt x="15007" y="7345"/>
                  </a:cubicBezTo>
                  <a:cubicBezTo>
                    <a:pt x="15007" y="11138"/>
                    <a:pt x="11921" y="14223"/>
                    <a:pt x="8128" y="14223"/>
                  </a:cubicBezTo>
                  <a:cubicBezTo>
                    <a:pt x="4332" y="14223"/>
                    <a:pt x="1246" y="11138"/>
                    <a:pt x="1246" y="7345"/>
                  </a:cubicBezTo>
                  <a:cubicBezTo>
                    <a:pt x="1246" y="3552"/>
                    <a:pt x="4332" y="466"/>
                    <a:pt x="8128" y="466"/>
                  </a:cubicBezTo>
                  <a:close/>
                  <a:moveTo>
                    <a:pt x="8122" y="0"/>
                  </a:moveTo>
                  <a:cubicBezTo>
                    <a:pt x="6711" y="0"/>
                    <a:pt x="5291" y="406"/>
                    <a:pt x="4047" y="1237"/>
                  </a:cubicBezTo>
                  <a:cubicBezTo>
                    <a:pt x="1134" y="3186"/>
                    <a:pt x="1" y="6919"/>
                    <a:pt x="1341" y="10156"/>
                  </a:cubicBezTo>
                  <a:cubicBezTo>
                    <a:pt x="2494" y="12939"/>
                    <a:pt x="5199" y="14690"/>
                    <a:pt x="8120" y="14690"/>
                  </a:cubicBezTo>
                  <a:cubicBezTo>
                    <a:pt x="8597" y="14690"/>
                    <a:pt x="9079" y="14643"/>
                    <a:pt x="9560" y="14547"/>
                  </a:cubicBezTo>
                  <a:cubicBezTo>
                    <a:pt x="12994" y="13865"/>
                    <a:pt x="15471" y="10849"/>
                    <a:pt x="15471" y="7345"/>
                  </a:cubicBezTo>
                  <a:cubicBezTo>
                    <a:pt x="15475" y="5396"/>
                    <a:pt x="14701" y="3527"/>
                    <a:pt x="13318" y="2152"/>
                  </a:cubicBezTo>
                  <a:cubicBezTo>
                    <a:pt x="11899" y="732"/>
                    <a:pt x="10018" y="0"/>
                    <a:pt x="8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73"/>
            <p:cNvSpPr/>
            <p:nvPr/>
          </p:nvSpPr>
          <p:spPr>
            <a:xfrm>
              <a:off x="5636785" y="3411249"/>
              <a:ext cx="183546" cy="261472"/>
            </a:xfrm>
            <a:custGeom>
              <a:avLst/>
              <a:gdLst/>
              <a:ahLst/>
              <a:cxnLst/>
              <a:rect l="l" t="t" r="r" b="b"/>
              <a:pathLst>
                <a:path w="7052" h="10046" extrusionOk="0">
                  <a:moveTo>
                    <a:pt x="2397" y="1"/>
                  </a:moveTo>
                  <a:cubicBezTo>
                    <a:pt x="2270" y="1"/>
                    <a:pt x="2164" y="106"/>
                    <a:pt x="2164" y="233"/>
                  </a:cubicBezTo>
                  <a:cubicBezTo>
                    <a:pt x="2164" y="1299"/>
                    <a:pt x="1299" y="2165"/>
                    <a:pt x="233" y="2165"/>
                  </a:cubicBezTo>
                  <a:cubicBezTo>
                    <a:pt x="106" y="2165"/>
                    <a:pt x="1" y="2270"/>
                    <a:pt x="1" y="2397"/>
                  </a:cubicBezTo>
                  <a:lnTo>
                    <a:pt x="1" y="4561"/>
                  </a:lnTo>
                  <a:cubicBezTo>
                    <a:pt x="1" y="4687"/>
                    <a:pt x="106" y="4793"/>
                    <a:pt x="233" y="4793"/>
                  </a:cubicBezTo>
                  <a:lnTo>
                    <a:pt x="2164" y="4793"/>
                  </a:lnTo>
                  <a:lnTo>
                    <a:pt x="2164" y="5824"/>
                  </a:lnTo>
                  <a:cubicBezTo>
                    <a:pt x="2164" y="5950"/>
                    <a:pt x="2270" y="6056"/>
                    <a:pt x="2397" y="6056"/>
                  </a:cubicBezTo>
                  <a:cubicBezTo>
                    <a:pt x="2527" y="6056"/>
                    <a:pt x="2629" y="5950"/>
                    <a:pt x="2629" y="5824"/>
                  </a:cubicBezTo>
                  <a:lnTo>
                    <a:pt x="2629" y="4561"/>
                  </a:lnTo>
                  <a:cubicBezTo>
                    <a:pt x="2629" y="4434"/>
                    <a:pt x="2527" y="4328"/>
                    <a:pt x="2397" y="4328"/>
                  </a:cubicBezTo>
                  <a:lnTo>
                    <a:pt x="465" y="4328"/>
                  </a:lnTo>
                  <a:lnTo>
                    <a:pt x="465" y="2618"/>
                  </a:lnTo>
                  <a:cubicBezTo>
                    <a:pt x="1605" y="2506"/>
                    <a:pt x="2509" y="1602"/>
                    <a:pt x="2622" y="462"/>
                  </a:cubicBezTo>
                  <a:lnTo>
                    <a:pt x="4022" y="462"/>
                  </a:lnTo>
                  <a:lnTo>
                    <a:pt x="4022" y="2393"/>
                  </a:lnTo>
                  <a:cubicBezTo>
                    <a:pt x="4022" y="2523"/>
                    <a:pt x="4124" y="2625"/>
                    <a:pt x="4251" y="2625"/>
                  </a:cubicBezTo>
                  <a:lnTo>
                    <a:pt x="6186" y="2625"/>
                  </a:lnTo>
                  <a:lnTo>
                    <a:pt x="6186" y="4328"/>
                  </a:lnTo>
                  <a:lnTo>
                    <a:pt x="4251" y="4328"/>
                  </a:lnTo>
                  <a:cubicBezTo>
                    <a:pt x="4124" y="4328"/>
                    <a:pt x="4022" y="4430"/>
                    <a:pt x="4022" y="4561"/>
                  </a:cubicBezTo>
                  <a:lnTo>
                    <a:pt x="4022" y="7323"/>
                  </a:lnTo>
                  <a:cubicBezTo>
                    <a:pt x="4022" y="7792"/>
                    <a:pt x="4402" y="8192"/>
                    <a:pt x="4871" y="8192"/>
                  </a:cubicBezTo>
                  <a:cubicBezTo>
                    <a:pt x="4873" y="8192"/>
                    <a:pt x="4875" y="8192"/>
                    <a:pt x="4877" y="8192"/>
                  </a:cubicBezTo>
                  <a:cubicBezTo>
                    <a:pt x="5162" y="8192"/>
                    <a:pt x="5426" y="8047"/>
                    <a:pt x="5581" y="7808"/>
                  </a:cubicBezTo>
                  <a:lnTo>
                    <a:pt x="6496" y="8885"/>
                  </a:lnTo>
                  <a:cubicBezTo>
                    <a:pt x="6072" y="9333"/>
                    <a:pt x="5484" y="9585"/>
                    <a:pt x="4871" y="9585"/>
                  </a:cubicBezTo>
                  <a:cubicBezTo>
                    <a:pt x="4862" y="9585"/>
                    <a:pt x="4854" y="9585"/>
                    <a:pt x="4846" y="9585"/>
                  </a:cubicBezTo>
                  <a:cubicBezTo>
                    <a:pt x="3614" y="9571"/>
                    <a:pt x="2629" y="8544"/>
                    <a:pt x="2629" y="7312"/>
                  </a:cubicBezTo>
                  <a:lnTo>
                    <a:pt x="2629" y="6950"/>
                  </a:lnTo>
                  <a:cubicBezTo>
                    <a:pt x="2629" y="6823"/>
                    <a:pt x="2523" y="6717"/>
                    <a:pt x="2397" y="6717"/>
                  </a:cubicBezTo>
                  <a:cubicBezTo>
                    <a:pt x="2270" y="6717"/>
                    <a:pt x="2164" y="6823"/>
                    <a:pt x="2164" y="6950"/>
                  </a:cubicBezTo>
                  <a:lnTo>
                    <a:pt x="2164" y="7305"/>
                  </a:lnTo>
                  <a:cubicBezTo>
                    <a:pt x="2164" y="8808"/>
                    <a:pt x="3372" y="10046"/>
                    <a:pt x="4872" y="10046"/>
                  </a:cubicBezTo>
                  <a:cubicBezTo>
                    <a:pt x="4879" y="10046"/>
                    <a:pt x="4885" y="10046"/>
                    <a:pt x="4891" y="10046"/>
                  </a:cubicBezTo>
                  <a:cubicBezTo>
                    <a:pt x="5708" y="10042"/>
                    <a:pt x="6475" y="9669"/>
                    <a:pt x="6981" y="9033"/>
                  </a:cubicBezTo>
                  <a:cubicBezTo>
                    <a:pt x="7052" y="8945"/>
                    <a:pt x="7048" y="8825"/>
                    <a:pt x="6978" y="8741"/>
                  </a:cubicBezTo>
                  <a:lnTo>
                    <a:pt x="5876" y="7442"/>
                  </a:lnTo>
                  <a:cubicBezTo>
                    <a:pt x="5796" y="7346"/>
                    <a:pt x="5684" y="7300"/>
                    <a:pt x="5573" y="7300"/>
                  </a:cubicBezTo>
                  <a:cubicBezTo>
                    <a:pt x="5431" y="7300"/>
                    <a:pt x="5291" y="7374"/>
                    <a:pt x="5218" y="7516"/>
                  </a:cubicBezTo>
                  <a:cubicBezTo>
                    <a:pt x="5159" y="7632"/>
                    <a:pt x="5043" y="7713"/>
                    <a:pt x="4912" y="7727"/>
                  </a:cubicBezTo>
                  <a:cubicBezTo>
                    <a:pt x="4898" y="7729"/>
                    <a:pt x="4884" y="7730"/>
                    <a:pt x="4870" y="7730"/>
                  </a:cubicBezTo>
                  <a:cubicBezTo>
                    <a:pt x="4660" y="7730"/>
                    <a:pt x="4487" y="7558"/>
                    <a:pt x="4487" y="7344"/>
                  </a:cubicBezTo>
                  <a:lnTo>
                    <a:pt x="4487" y="4793"/>
                  </a:lnTo>
                  <a:lnTo>
                    <a:pt x="6418" y="4793"/>
                  </a:lnTo>
                  <a:cubicBezTo>
                    <a:pt x="6545" y="4793"/>
                    <a:pt x="6650" y="4687"/>
                    <a:pt x="6650" y="4561"/>
                  </a:cubicBezTo>
                  <a:lnTo>
                    <a:pt x="6650" y="2397"/>
                  </a:lnTo>
                  <a:cubicBezTo>
                    <a:pt x="6650" y="2267"/>
                    <a:pt x="6545" y="2165"/>
                    <a:pt x="6418" y="2165"/>
                  </a:cubicBezTo>
                  <a:lnTo>
                    <a:pt x="4487" y="2165"/>
                  </a:lnTo>
                  <a:lnTo>
                    <a:pt x="4487" y="233"/>
                  </a:lnTo>
                  <a:cubicBezTo>
                    <a:pt x="4487" y="103"/>
                    <a:pt x="4381" y="1"/>
                    <a:pt x="4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2" name="Google Shape;2462;p73"/>
          <p:cNvGrpSpPr/>
          <p:nvPr/>
        </p:nvGrpSpPr>
        <p:grpSpPr>
          <a:xfrm>
            <a:off x="1909562" y="2988017"/>
            <a:ext cx="475413" cy="450852"/>
            <a:chOff x="4186663" y="3796534"/>
            <a:chExt cx="372844" cy="353610"/>
          </a:xfrm>
        </p:grpSpPr>
        <p:sp>
          <p:nvSpPr>
            <p:cNvPr id="2463" name="Google Shape;2463;p73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3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3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3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3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73"/>
          <p:cNvGrpSpPr/>
          <p:nvPr/>
        </p:nvGrpSpPr>
        <p:grpSpPr>
          <a:xfrm>
            <a:off x="6602999" y="263141"/>
            <a:ext cx="463619" cy="554249"/>
            <a:chOff x="6417862" y="1441950"/>
            <a:chExt cx="417788" cy="499458"/>
          </a:xfrm>
        </p:grpSpPr>
        <p:sp>
          <p:nvSpPr>
            <p:cNvPr id="2470" name="Google Shape;2470;p73"/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3"/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6E3806-91FA-B2DD-6E82-27151D5034BF}"/>
              </a:ext>
            </a:extLst>
          </p:cNvPr>
          <p:cNvGrpSpPr/>
          <p:nvPr/>
        </p:nvGrpSpPr>
        <p:grpSpPr>
          <a:xfrm>
            <a:off x="15622864" y="1409525"/>
            <a:ext cx="2630979" cy="2841911"/>
            <a:chOff x="6215705" y="1409525"/>
            <a:chExt cx="2630979" cy="2841911"/>
          </a:xfrm>
        </p:grpSpPr>
        <p:sp>
          <p:nvSpPr>
            <p:cNvPr id="8" name="Google Shape;1869;p63">
              <a:extLst>
                <a:ext uri="{FF2B5EF4-FFF2-40B4-BE49-F238E27FC236}">
                  <a16:creationId xmlns:a16="http://schemas.microsoft.com/office/drawing/2014/main" id="{961CB827-45A3-B652-1438-FCC9F743CFE9}"/>
                </a:ext>
              </a:extLst>
            </p:cNvPr>
            <p:cNvSpPr/>
            <p:nvPr/>
          </p:nvSpPr>
          <p:spPr>
            <a:xfrm flipH="1">
              <a:off x="6264006" y="3995114"/>
              <a:ext cx="2582678" cy="256322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9" name="Google Shape;1870;p63">
              <a:extLst>
                <a:ext uri="{FF2B5EF4-FFF2-40B4-BE49-F238E27FC236}">
                  <a16:creationId xmlns:a16="http://schemas.microsoft.com/office/drawing/2014/main" id="{0068A8EA-E410-8C5C-B9F5-14735D938A33}"/>
                </a:ext>
              </a:extLst>
            </p:cNvPr>
            <p:cNvGrpSpPr/>
            <p:nvPr/>
          </p:nvGrpSpPr>
          <p:grpSpPr>
            <a:xfrm>
              <a:off x="6215705" y="1409525"/>
              <a:ext cx="2554269" cy="2703551"/>
              <a:chOff x="5948750" y="2008350"/>
              <a:chExt cx="529900" cy="523575"/>
            </a:xfrm>
          </p:grpSpPr>
          <p:sp>
            <p:nvSpPr>
              <p:cNvPr id="10" name="Google Shape;1871;p63">
                <a:extLst>
                  <a:ext uri="{FF2B5EF4-FFF2-40B4-BE49-F238E27FC236}">
                    <a16:creationId xmlns:a16="http://schemas.microsoft.com/office/drawing/2014/main" id="{1AF22E1C-E356-E6D3-6ADD-D425B0B8DDC0}"/>
                  </a:ext>
                </a:extLst>
              </p:cNvPr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313" extrusionOk="0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1872;p63">
                <a:extLst>
                  <a:ext uri="{FF2B5EF4-FFF2-40B4-BE49-F238E27FC236}">
                    <a16:creationId xmlns:a16="http://schemas.microsoft.com/office/drawing/2014/main" id="{14CDEB34-FB51-F66D-2DAF-9F4F2237C643}"/>
                  </a:ext>
                </a:extLst>
              </p:cNvPr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614" extrusionOk="0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1873;p63">
                <a:extLst>
                  <a:ext uri="{FF2B5EF4-FFF2-40B4-BE49-F238E27FC236}">
                    <a16:creationId xmlns:a16="http://schemas.microsoft.com/office/drawing/2014/main" id="{45B00E8A-3760-1AEB-3B04-F92C820DEBB9}"/>
                  </a:ext>
                </a:extLst>
              </p:cNvPr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1" extrusionOk="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1874;p63">
                <a:extLst>
                  <a:ext uri="{FF2B5EF4-FFF2-40B4-BE49-F238E27FC236}">
                    <a16:creationId xmlns:a16="http://schemas.microsoft.com/office/drawing/2014/main" id="{225FB530-0780-8413-5F90-490461C96F69}"/>
                  </a:ext>
                </a:extLst>
              </p:cNvPr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062" extrusionOk="0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1875;p63">
                <a:extLst>
                  <a:ext uri="{FF2B5EF4-FFF2-40B4-BE49-F238E27FC236}">
                    <a16:creationId xmlns:a16="http://schemas.microsoft.com/office/drawing/2014/main" id="{8B463F37-7885-754A-25B9-6471CDD19E0C}"/>
                  </a:ext>
                </a:extLst>
              </p:cNvPr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597" extrusionOk="0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1876;p63">
                <a:extLst>
                  <a:ext uri="{FF2B5EF4-FFF2-40B4-BE49-F238E27FC236}">
                    <a16:creationId xmlns:a16="http://schemas.microsoft.com/office/drawing/2014/main" id="{FFFBE733-39AC-2CCD-465C-AB4E6035659C}"/>
                  </a:ext>
                </a:extLst>
              </p:cNvPr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4" extrusionOk="0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1877;p63">
                <a:extLst>
                  <a:ext uri="{FF2B5EF4-FFF2-40B4-BE49-F238E27FC236}">
                    <a16:creationId xmlns:a16="http://schemas.microsoft.com/office/drawing/2014/main" id="{3765C468-03A7-1EB7-B0AC-43F53F597086}"/>
                  </a:ext>
                </a:extLst>
              </p:cNvPr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873" extrusionOk="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1878;p63">
                <a:extLst>
                  <a:ext uri="{FF2B5EF4-FFF2-40B4-BE49-F238E27FC236}">
                    <a16:creationId xmlns:a16="http://schemas.microsoft.com/office/drawing/2014/main" id="{7722AF99-5160-549B-4E10-2DD8E78ABE55}"/>
                  </a:ext>
                </a:extLst>
              </p:cNvPr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66" extrusionOk="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1879;p63">
                <a:extLst>
                  <a:ext uri="{FF2B5EF4-FFF2-40B4-BE49-F238E27FC236}">
                    <a16:creationId xmlns:a16="http://schemas.microsoft.com/office/drawing/2014/main" id="{93B9791A-6FDE-C963-8845-5255DFDA887F}"/>
                  </a:ext>
                </a:extLst>
              </p:cNvPr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4866" extrusionOk="0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1880;p63">
                <a:extLst>
                  <a:ext uri="{FF2B5EF4-FFF2-40B4-BE49-F238E27FC236}">
                    <a16:creationId xmlns:a16="http://schemas.microsoft.com/office/drawing/2014/main" id="{EFF8FDB5-539C-6A7F-7B39-1BFF4C5D21E6}"/>
                  </a:ext>
                </a:extLst>
              </p:cNvPr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4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1881;p63">
                <a:extLst>
                  <a:ext uri="{FF2B5EF4-FFF2-40B4-BE49-F238E27FC236}">
                    <a16:creationId xmlns:a16="http://schemas.microsoft.com/office/drawing/2014/main" id="{ADFBC35B-D3F0-01FE-47D0-31971242FBF9}"/>
                  </a:ext>
                </a:extLst>
              </p:cNvPr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6316" extrusionOk="0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1882;p63">
                <a:extLst>
                  <a:ext uri="{FF2B5EF4-FFF2-40B4-BE49-F238E27FC236}">
                    <a16:creationId xmlns:a16="http://schemas.microsoft.com/office/drawing/2014/main" id="{9B873DF2-E7F3-C7DD-E27D-B262A6BC3DB6}"/>
                  </a:ext>
                </a:extLst>
              </p:cNvPr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19" extrusionOk="0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" name="Google Shape;1883;p63">
                <a:extLst>
                  <a:ext uri="{FF2B5EF4-FFF2-40B4-BE49-F238E27FC236}">
                    <a16:creationId xmlns:a16="http://schemas.microsoft.com/office/drawing/2014/main" id="{11A75C08-BBB2-C1EA-B06F-C67CCAFAE476}"/>
                  </a:ext>
                </a:extLst>
              </p:cNvPr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316" extrusionOk="0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1884;p63">
                <a:extLst>
                  <a:ext uri="{FF2B5EF4-FFF2-40B4-BE49-F238E27FC236}">
                    <a16:creationId xmlns:a16="http://schemas.microsoft.com/office/drawing/2014/main" id="{142E1DDC-5485-7E3B-1648-92E2696423F5}"/>
                  </a:ext>
                </a:extLst>
              </p:cNvPr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2880" extrusionOk="0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1885;p63">
                <a:extLst>
                  <a:ext uri="{FF2B5EF4-FFF2-40B4-BE49-F238E27FC236}">
                    <a16:creationId xmlns:a16="http://schemas.microsoft.com/office/drawing/2014/main" id="{1F32F0F4-83BB-9926-D64E-163C7ABD8582}"/>
                  </a:ext>
                </a:extLst>
              </p:cNvPr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874" extrusionOk="0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1886;p63">
                <a:extLst>
                  <a:ext uri="{FF2B5EF4-FFF2-40B4-BE49-F238E27FC236}">
                    <a16:creationId xmlns:a16="http://schemas.microsoft.com/office/drawing/2014/main" id="{C37421FF-0E72-49F1-0764-1643CB87C026}"/>
                  </a:ext>
                </a:extLst>
              </p:cNvPr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2871" extrusionOk="0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1887;p63">
                <a:extLst>
                  <a:ext uri="{FF2B5EF4-FFF2-40B4-BE49-F238E27FC236}">
                    <a16:creationId xmlns:a16="http://schemas.microsoft.com/office/drawing/2014/main" id="{C8580D1E-333E-300C-6B55-3B4EA5A6F5A3}"/>
                  </a:ext>
                </a:extLst>
              </p:cNvPr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2328" extrusionOk="0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1888;p63">
                <a:extLst>
                  <a:ext uri="{FF2B5EF4-FFF2-40B4-BE49-F238E27FC236}">
                    <a16:creationId xmlns:a16="http://schemas.microsoft.com/office/drawing/2014/main" id="{C38C5881-C106-FE42-F67E-4AFFF6DF9118}"/>
                  </a:ext>
                </a:extLst>
              </p:cNvPr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87" extrusionOk="0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1889;p63">
                <a:extLst>
                  <a:ext uri="{FF2B5EF4-FFF2-40B4-BE49-F238E27FC236}">
                    <a16:creationId xmlns:a16="http://schemas.microsoft.com/office/drawing/2014/main" id="{E44F5351-358A-9FF1-1B31-2612BA962233}"/>
                  </a:ext>
                </a:extLst>
              </p:cNvPr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72" extrusionOk="0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1890;p63">
                <a:extLst>
                  <a:ext uri="{FF2B5EF4-FFF2-40B4-BE49-F238E27FC236}">
                    <a16:creationId xmlns:a16="http://schemas.microsoft.com/office/drawing/2014/main" id="{4BDDB17D-6E5D-6D23-4AB4-84517445F0B7}"/>
                  </a:ext>
                </a:extLst>
              </p:cNvPr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23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1891;p63">
                <a:extLst>
                  <a:ext uri="{FF2B5EF4-FFF2-40B4-BE49-F238E27FC236}">
                    <a16:creationId xmlns:a16="http://schemas.microsoft.com/office/drawing/2014/main" id="{DDFD9D3E-F36F-F5F3-5E90-29CAB3A0BED3}"/>
                  </a:ext>
                </a:extLst>
              </p:cNvPr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62" extrusionOk="0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1892;p63">
                <a:extLst>
                  <a:ext uri="{FF2B5EF4-FFF2-40B4-BE49-F238E27FC236}">
                    <a16:creationId xmlns:a16="http://schemas.microsoft.com/office/drawing/2014/main" id="{95248ED6-7A0B-439C-531A-76E43F04424F}"/>
                  </a:ext>
                </a:extLst>
              </p:cNvPr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351" extrusionOk="0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1893;p63">
                <a:extLst>
                  <a:ext uri="{FF2B5EF4-FFF2-40B4-BE49-F238E27FC236}">
                    <a16:creationId xmlns:a16="http://schemas.microsoft.com/office/drawing/2014/main" id="{3C69171F-EBBD-54F2-E3B6-A94B64108AE5}"/>
                  </a:ext>
                </a:extLst>
              </p:cNvPr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75" extrusionOk="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1894;p63">
                <a:extLst>
                  <a:ext uri="{FF2B5EF4-FFF2-40B4-BE49-F238E27FC236}">
                    <a16:creationId xmlns:a16="http://schemas.microsoft.com/office/drawing/2014/main" id="{1F45B8F2-4A15-7500-7F3C-1C48C4C74A1C}"/>
                  </a:ext>
                </a:extLst>
              </p:cNvPr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98" extrusionOk="0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1895;p63">
                <a:extLst>
                  <a:ext uri="{FF2B5EF4-FFF2-40B4-BE49-F238E27FC236}">
                    <a16:creationId xmlns:a16="http://schemas.microsoft.com/office/drawing/2014/main" id="{052375CA-8C10-893F-C42E-3915A00821B5}"/>
                  </a:ext>
                </a:extLst>
              </p:cNvPr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52" extrusionOk="0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5" name="Google Shape;1896;p63">
                <a:extLst>
                  <a:ext uri="{FF2B5EF4-FFF2-40B4-BE49-F238E27FC236}">
                    <a16:creationId xmlns:a16="http://schemas.microsoft.com/office/drawing/2014/main" id="{4D235A7E-7B86-BBFC-68C1-B61C6FA16969}"/>
                  </a:ext>
                </a:extLst>
              </p:cNvPr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349" extrusionOk="0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6" name="Google Shape;1897;p63">
                <a:extLst>
                  <a:ext uri="{FF2B5EF4-FFF2-40B4-BE49-F238E27FC236}">
                    <a16:creationId xmlns:a16="http://schemas.microsoft.com/office/drawing/2014/main" id="{3FEBC8AE-8873-86A1-145A-46893683A786}"/>
                  </a:ext>
                </a:extLst>
              </p:cNvPr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74" extrusionOk="0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7" name="Google Shape;1898;p63">
                <a:extLst>
                  <a:ext uri="{FF2B5EF4-FFF2-40B4-BE49-F238E27FC236}">
                    <a16:creationId xmlns:a16="http://schemas.microsoft.com/office/drawing/2014/main" id="{6CAA5ABC-82A3-B7A8-49A2-1D6F17C706DD}"/>
                  </a:ext>
                </a:extLst>
              </p:cNvPr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9" extrusionOk="0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8" name="Google Shape;1899;p63">
                <a:extLst>
                  <a:ext uri="{FF2B5EF4-FFF2-40B4-BE49-F238E27FC236}">
                    <a16:creationId xmlns:a16="http://schemas.microsoft.com/office/drawing/2014/main" id="{195DC73C-8DC3-0DD7-A507-CE1C29B5C1C8}"/>
                  </a:ext>
                </a:extLst>
              </p:cNvPr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355" extrusionOk="0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9" name="Google Shape;1900;p63">
                <a:extLst>
                  <a:ext uri="{FF2B5EF4-FFF2-40B4-BE49-F238E27FC236}">
                    <a16:creationId xmlns:a16="http://schemas.microsoft.com/office/drawing/2014/main" id="{9D629CB2-CB1D-50AD-09D5-6F9ED15BDAB1}"/>
                  </a:ext>
                </a:extLst>
              </p:cNvPr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843" extrusionOk="0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0" name="Google Shape;1901;p63">
                <a:extLst>
                  <a:ext uri="{FF2B5EF4-FFF2-40B4-BE49-F238E27FC236}">
                    <a16:creationId xmlns:a16="http://schemas.microsoft.com/office/drawing/2014/main" id="{ABFFEDD1-353F-03B6-A5E2-85B2D00BF567}"/>
                  </a:ext>
                </a:extLst>
              </p:cNvPr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342" extrusionOk="0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1" name="Google Shape;1902;p63">
                <a:extLst>
                  <a:ext uri="{FF2B5EF4-FFF2-40B4-BE49-F238E27FC236}">
                    <a16:creationId xmlns:a16="http://schemas.microsoft.com/office/drawing/2014/main" id="{E7D00116-42B5-5003-9FC3-0299E857792E}"/>
                  </a:ext>
                </a:extLst>
              </p:cNvPr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9263" extrusionOk="0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2" name="Google Shape;1903;p63">
                <a:extLst>
                  <a:ext uri="{FF2B5EF4-FFF2-40B4-BE49-F238E27FC236}">
                    <a16:creationId xmlns:a16="http://schemas.microsoft.com/office/drawing/2014/main" id="{24059DAE-7A24-3A84-6FE6-4E672B88B129}"/>
                  </a:ext>
                </a:extLst>
              </p:cNvPr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909" extrusionOk="0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3" name="Google Shape;1904;p63">
                <a:extLst>
                  <a:ext uri="{FF2B5EF4-FFF2-40B4-BE49-F238E27FC236}">
                    <a16:creationId xmlns:a16="http://schemas.microsoft.com/office/drawing/2014/main" id="{149D0442-0430-9463-E65D-DFABDCA4575A}"/>
                  </a:ext>
                </a:extLst>
              </p:cNvPr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82" extrusionOk="0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4" name="Google Shape;1905;p63">
                <a:extLst>
                  <a:ext uri="{FF2B5EF4-FFF2-40B4-BE49-F238E27FC236}">
                    <a16:creationId xmlns:a16="http://schemas.microsoft.com/office/drawing/2014/main" id="{182B6218-B4B6-086C-CC91-CC53BDC92FB6}"/>
                  </a:ext>
                </a:extLst>
              </p:cNvPr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7247" extrusionOk="0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5" name="Google Shape;1906;p63">
                <a:extLst>
                  <a:ext uri="{FF2B5EF4-FFF2-40B4-BE49-F238E27FC236}">
                    <a16:creationId xmlns:a16="http://schemas.microsoft.com/office/drawing/2014/main" id="{AEC0E23E-5A7E-150D-5220-4010E6BC4A22}"/>
                  </a:ext>
                </a:extLst>
              </p:cNvPr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603" extrusionOk="0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6" name="Google Shape;1907;p63">
                <a:extLst>
                  <a:ext uri="{FF2B5EF4-FFF2-40B4-BE49-F238E27FC236}">
                    <a16:creationId xmlns:a16="http://schemas.microsoft.com/office/drawing/2014/main" id="{0386207C-145C-591D-6A7D-96E83C00EA80}"/>
                  </a:ext>
                </a:extLst>
              </p:cNvPr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754" h="3442" extrusionOk="0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7" name="Google Shape;1908;p63">
                <a:extLst>
                  <a:ext uri="{FF2B5EF4-FFF2-40B4-BE49-F238E27FC236}">
                    <a16:creationId xmlns:a16="http://schemas.microsoft.com/office/drawing/2014/main" id="{124F2F8C-DE18-F427-82E6-79E4E9B135A3}"/>
                  </a:ext>
                </a:extLst>
              </p:cNvPr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6806" extrusionOk="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8" name="Google Shape;1909;p63">
                <a:extLst>
                  <a:ext uri="{FF2B5EF4-FFF2-40B4-BE49-F238E27FC236}">
                    <a16:creationId xmlns:a16="http://schemas.microsoft.com/office/drawing/2014/main" id="{DB732F68-7912-5EA2-A7C3-814F16D5C6B0}"/>
                  </a:ext>
                </a:extLst>
              </p:cNvPr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5616" extrusionOk="0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9" name="Google Shape;1910;p63">
                <a:extLst>
                  <a:ext uri="{FF2B5EF4-FFF2-40B4-BE49-F238E27FC236}">
                    <a16:creationId xmlns:a16="http://schemas.microsoft.com/office/drawing/2014/main" id="{E7E633A9-DE28-A9EC-4D28-7B0BAE843F26}"/>
                  </a:ext>
                </a:extLst>
              </p:cNvPr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46" extrusionOk="0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0" name="Google Shape;1911;p63">
                <a:extLst>
                  <a:ext uri="{FF2B5EF4-FFF2-40B4-BE49-F238E27FC236}">
                    <a16:creationId xmlns:a16="http://schemas.microsoft.com/office/drawing/2014/main" id="{7CA299FB-A5DD-B9D7-FD2C-21BE5B07E2A2}"/>
                  </a:ext>
                </a:extLst>
              </p:cNvPr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4" extrusionOk="0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1912;p63">
                <a:extLst>
                  <a:ext uri="{FF2B5EF4-FFF2-40B4-BE49-F238E27FC236}">
                    <a16:creationId xmlns:a16="http://schemas.microsoft.com/office/drawing/2014/main" id="{20584285-4035-1127-C3FB-47F1372416EF}"/>
                  </a:ext>
                </a:extLst>
              </p:cNvPr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062" extrusionOk="0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2" name="Google Shape;1913;p63">
                <a:extLst>
                  <a:ext uri="{FF2B5EF4-FFF2-40B4-BE49-F238E27FC236}">
                    <a16:creationId xmlns:a16="http://schemas.microsoft.com/office/drawing/2014/main" id="{438ADB2F-5DD1-E90A-4F69-E2D84B7B7144}"/>
                  </a:ext>
                </a:extLst>
              </p:cNvPr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97" extrusionOk="0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1914;p63">
                <a:extLst>
                  <a:ext uri="{FF2B5EF4-FFF2-40B4-BE49-F238E27FC236}">
                    <a16:creationId xmlns:a16="http://schemas.microsoft.com/office/drawing/2014/main" id="{5C5C52E2-B580-3A26-6C32-5400C811A83D}"/>
                  </a:ext>
                </a:extLst>
              </p:cNvPr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37" extrusionOk="0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1915;p63">
                <a:extLst>
                  <a:ext uri="{FF2B5EF4-FFF2-40B4-BE49-F238E27FC236}">
                    <a16:creationId xmlns:a16="http://schemas.microsoft.com/office/drawing/2014/main" id="{FDBD9869-B64E-B3F6-4C04-186EF6B2285A}"/>
                  </a:ext>
                </a:extLst>
              </p:cNvPr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870" extrusionOk="0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1916;p63">
                <a:extLst>
                  <a:ext uri="{FF2B5EF4-FFF2-40B4-BE49-F238E27FC236}">
                    <a16:creationId xmlns:a16="http://schemas.microsoft.com/office/drawing/2014/main" id="{99AAFECF-A571-09A9-B18D-585D6C9B1E57}"/>
                  </a:ext>
                </a:extLst>
              </p:cNvPr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63" extrusionOk="0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1917;p63">
                <a:extLst>
                  <a:ext uri="{FF2B5EF4-FFF2-40B4-BE49-F238E27FC236}">
                    <a16:creationId xmlns:a16="http://schemas.microsoft.com/office/drawing/2014/main" id="{5FC47AF7-DD0A-8B21-E530-F089C982C0C3}"/>
                  </a:ext>
                </a:extLst>
              </p:cNvPr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313" extrusionOk="0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" name="Google Shape;1918;p63">
                <a:extLst>
                  <a:ext uri="{FF2B5EF4-FFF2-40B4-BE49-F238E27FC236}">
                    <a16:creationId xmlns:a16="http://schemas.microsoft.com/office/drawing/2014/main" id="{2DC3662F-C84E-9A44-63F0-35D263E3E798}"/>
                  </a:ext>
                </a:extLst>
              </p:cNvPr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35" extrusionOk="0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" name="Google Shape;1919;p63">
                <a:extLst>
                  <a:ext uri="{FF2B5EF4-FFF2-40B4-BE49-F238E27FC236}">
                    <a16:creationId xmlns:a16="http://schemas.microsoft.com/office/drawing/2014/main" id="{BD4C4467-88CE-2AB8-6651-EC1250825DD2}"/>
                  </a:ext>
                </a:extLst>
              </p:cNvPr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97" extrusionOk="0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9" name="Google Shape;1920;p63">
                <a:extLst>
                  <a:ext uri="{FF2B5EF4-FFF2-40B4-BE49-F238E27FC236}">
                    <a16:creationId xmlns:a16="http://schemas.microsoft.com/office/drawing/2014/main" id="{B80733ED-AB42-208E-0247-A604B9DCB083}"/>
                  </a:ext>
                </a:extLst>
              </p:cNvPr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0" extrusionOk="0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1921;p63">
                <a:extLst>
                  <a:ext uri="{FF2B5EF4-FFF2-40B4-BE49-F238E27FC236}">
                    <a16:creationId xmlns:a16="http://schemas.microsoft.com/office/drawing/2014/main" id="{C363FAFA-4094-2C66-4D3F-43B6B7FF63C9}"/>
                  </a:ext>
                </a:extLst>
              </p:cNvPr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484" extrusionOk="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1922;p63">
                <a:extLst>
                  <a:ext uri="{FF2B5EF4-FFF2-40B4-BE49-F238E27FC236}">
                    <a16:creationId xmlns:a16="http://schemas.microsoft.com/office/drawing/2014/main" id="{B6A4C9BF-7CDD-523D-C162-871B944DCF38}"/>
                  </a:ext>
                </a:extLst>
              </p:cNvPr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741" extrusionOk="0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" name="Google Shape;1923;p63">
                <a:extLst>
                  <a:ext uri="{FF2B5EF4-FFF2-40B4-BE49-F238E27FC236}">
                    <a16:creationId xmlns:a16="http://schemas.microsoft.com/office/drawing/2014/main" id="{41DA0D28-544B-3D08-B40F-C10FB44144E3}"/>
                  </a:ext>
                </a:extLst>
              </p:cNvPr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3615" extrusionOk="0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" name="Google Shape;1924;p63">
                <a:extLst>
                  <a:ext uri="{FF2B5EF4-FFF2-40B4-BE49-F238E27FC236}">
                    <a16:creationId xmlns:a16="http://schemas.microsoft.com/office/drawing/2014/main" id="{83CAB508-F369-C1CF-64DA-5FD37455BEF1}"/>
                  </a:ext>
                </a:extLst>
              </p:cNvPr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781" extrusionOk="0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0" name="Google Shape;1925;p63">
                <a:extLst>
                  <a:ext uri="{FF2B5EF4-FFF2-40B4-BE49-F238E27FC236}">
                    <a16:creationId xmlns:a16="http://schemas.microsoft.com/office/drawing/2014/main" id="{BE1B9205-373B-6F09-C134-97CCBF478630}"/>
                  </a:ext>
                </a:extLst>
              </p:cNvPr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7" extrusionOk="0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1" name="Google Shape;1926;p63">
                <a:extLst>
                  <a:ext uri="{FF2B5EF4-FFF2-40B4-BE49-F238E27FC236}">
                    <a16:creationId xmlns:a16="http://schemas.microsoft.com/office/drawing/2014/main" id="{CF3FD373-5014-2825-65E3-BBD3DD38A29C}"/>
                  </a:ext>
                </a:extLst>
              </p:cNvPr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1" extrusionOk="0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2" name="Google Shape;1927;p63">
                <a:extLst>
                  <a:ext uri="{FF2B5EF4-FFF2-40B4-BE49-F238E27FC236}">
                    <a16:creationId xmlns:a16="http://schemas.microsoft.com/office/drawing/2014/main" id="{279C04C0-CD80-CAE4-2A33-5BFF26536761}"/>
                  </a:ext>
                </a:extLst>
              </p:cNvPr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65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3" name="Google Shape;1928;p63">
                <a:extLst>
                  <a:ext uri="{FF2B5EF4-FFF2-40B4-BE49-F238E27FC236}">
                    <a16:creationId xmlns:a16="http://schemas.microsoft.com/office/drawing/2014/main" id="{9ECD55B5-B9F3-7A85-88D3-5A0449DF1937}"/>
                  </a:ext>
                </a:extLst>
              </p:cNvPr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4" name="Google Shape;1929;p63">
                <a:extLst>
                  <a:ext uri="{FF2B5EF4-FFF2-40B4-BE49-F238E27FC236}">
                    <a16:creationId xmlns:a16="http://schemas.microsoft.com/office/drawing/2014/main" id="{967D3F6F-EDCD-4A29-5868-32F530249303}"/>
                  </a:ext>
                </a:extLst>
              </p:cNvPr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28" extrusionOk="0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5" name="Google Shape;1930;p63">
                <a:extLst>
                  <a:ext uri="{FF2B5EF4-FFF2-40B4-BE49-F238E27FC236}">
                    <a16:creationId xmlns:a16="http://schemas.microsoft.com/office/drawing/2014/main" id="{9CB68E2F-AA3E-AD46-3ABA-337F81A4A215}"/>
                  </a:ext>
                </a:extLst>
              </p:cNvPr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6" name="Google Shape;1931;p63">
                <a:extLst>
                  <a:ext uri="{FF2B5EF4-FFF2-40B4-BE49-F238E27FC236}">
                    <a16:creationId xmlns:a16="http://schemas.microsoft.com/office/drawing/2014/main" id="{3B40A0ED-7240-C270-C5B1-9FC7716B86E0}"/>
                  </a:ext>
                </a:extLst>
              </p:cNvPr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8" extrusionOk="0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7" name="Google Shape;1932;p63">
                <a:extLst>
                  <a:ext uri="{FF2B5EF4-FFF2-40B4-BE49-F238E27FC236}">
                    <a16:creationId xmlns:a16="http://schemas.microsoft.com/office/drawing/2014/main" id="{8B598D0E-0A73-CC34-D584-B68C3697B419}"/>
                  </a:ext>
                </a:extLst>
              </p:cNvPr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228" extrusionOk="0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48" name="Google Shape;1933;p63">
                <a:extLst>
                  <a:ext uri="{FF2B5EF4-FFF2-40B4-BE49-F238E27FC236}">
                    <a16:creationId xmlns:a16="http://schemas.microsoft.com/office/drawing/2014/main" id="{EE1462D9-8FAD-54F7-671B-A635291C63F6}"/>
                  </a:ext>
                </a:extLst>
              </p:cNvPr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53" extrusionOk="0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FD563E5E-6039-6CE2-0529-41AAF76A2230}"/>
              </a:ext>
            </a:extLst>
          </p:cNvPr>
          <p:cNvSpPr/>
          <p:nvPr/>
        </p:nvSpPr>
        <p:spPr>
          <a:xfrm>
            <a:off x="648641" y="3608018"/>
            <a:ext cx="4138316" cy="633157"/>
          </a:xfrm>
          <a:prstGeom prst="rect">
            <a:avLst/>
          </a:prstGeom>
          <a:solidFill>
            <a:srgbClr val="F1EB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B20F9C-D880-02DE-3007-B11BBA4A5F54}"/>
              </a:ext>
            </a:extLst>
          </p:cNvPr>
          <p:cNvGrpSpPr/>
          <p:nvPr/>
        </p:nvGrpSpPr>
        <p:grpSpPr>
          <a:xfrm>
            <a:off x="4571992" y="1247445"/>
            <a:ext cx="2788803" cy="3684355"/>
            <a:chOff x="4571992" y="1247445"/>
            <a:chExt cx="2788803" cy="3684355"/>
          </a:xfrm>
        </p:grpSpPr>
        <p:sp>
          <p:nvSpPr>
            <p:cNvPr id="2292" name="Google Shape;2292;p73"/>
            <p:cNvSpPr/>
            <p:nvPr/>
          </p:nvSpPr>
          <p:spPr>
            <a:xfrm flipH="1">
              <a:off x="4571992" y="4638300"/>
              <a:ext cx="2335383" cy="293500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3"/>
            <p:cNvSpPr/>
            <p:nvPr/>
          </p:nvSpPr>
          <p:spPr>
            <a:xfrm>
              <a:off x="5812904" y="4509971"/>
              <a:ext cx="674056" cy="341551"/>
            </a:xfrm>
            <a:custGeom>
              <a:avLst/>
              <a:gdLst/>
              <a:ahLst/>
              <a:cxnLst/>
              <a:rect l="l" t="t" r="r" b="b"/>
              <a:pathLst>
                <a:path w="3428" h="1737" extrusionOk="0">
                  <a:moveTo>
                    <a:pt x="92" y="0"/>
                  </a:moveTo>
                  <a:cubicBezTo>
                    <a:pt x="39" y="685"/>
                    <a:pt x="0" y="1338"/>
                    <a:pt x="54" y="1376"/>
                  </a:cubicBezTo>
                  <a:cubicBezTo>
                    <a:pt x="156" y="1459"/>
                    <a:pt x="2952" y="1737"/>
                    <a:pt x="3286" y="1737"/>
                  </a:cubicBezTo>
                  <a:cubicBezTo>
                    <a:pt x="3300" y="1737"/>
                    <a:pt x="3310" y="1736"/>
                    <a:pt x="3315" y="1735"/>
                  </a:cubicBezTo>
                  <a:cubicBezTo>
                    <a:pt x="3428" y="1708"/>
                    <a:pt x="3359" y="1394"/>
                    <a:pt x="3253" y="1287"/>
                  </a:cubicBezTo>
                  <a:cubicBezTo>
                    <a:pt x="3143" y="1183"/>
                    <a:pt x="2028" y="546"/>
                    <a:pt x="2028" y="546"/>
                  </a:cubicBezTo>
                  <a:lnTo>
                    <a:pt x="2073" y="19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3"/>
            <p:cNvSpPr/>
            <p:nvPr/>
          </p:nvSpPr>
          <p:spPr>
            <a:xfrm>
              <a:off x="4891091" y="4132830"/>
              <a:ext cx="546835" cy="633157"/>
            </a:xfrm>
            <a:custGeom>
              <a:avLst/>
              <a:gdLst/>
              <a:ahLst/>
              <a:cxnLst/>
              <a:rect l="l" t="t" r="r" b="b"/>
              <a:pathLst>
                <a:path w="2781" h="3220" extrusionOk="0">
                  <a:moveTo>
                    <a:pt x="807" y="0"/>
                  </a:moveTo>
                  <a:cubicBezTo>
                    <a:pt x="389" y="543"/>
                    <a:pt x="1" y="1068"/>
                    <a:pt x="22" y="1130"/>
                  </a:cubicBezTo>
                  <a:cubicBezTo>
                    <a:pt x="66" y="1260"/>
                    <a:pt x="2456" y="3179"/>
                    <a:pt x="2560" y="3217"/>
                  </a:cubicBezTo>
                  <a:cubicBezTo>
                    <a:pt x="2565" y="3219"/>
                    <a:pt x="2571" y="3220"/>
                    <a:pt x="2577" y="3220"/>
                  </a:cubicBezTo>
                  <a:cubicBezTo>
                    <a:pt x="2676" y="3220"/>
                    <a:pt x="2780" y="2945"/>
                    <a:pt x="2749" y="2805"/>
                  </a:cubicBezTo>
                  <a:cubicBezTo>
                    <a:pt x="2717" y="2657"/>
                    <a:pt x="2133" y="1515"/>
                    <a:pt x="2133" y="1515"/>
                  </a:cubicBezTo>
                  <a:lnTo>
                    <a:pt x="2364" y="1240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3"/>
            <p:cNvSpPr/>
            <p:nvPr/>
          </p:nvSpPr>
          <p:spPr>
            <a:xfrm>
              <a:off x="5815264" y="4189263"/>
              <a:ext cx="671697" cy="662258"/>
            </a:xfrm>
            <a:custGeom>
              <a:avLst/>
              <a:gdLst/>
              <a:ahLst/>
              <a:cxnLst/>
              <a:rect l="l" t="t" r="r" b="b"/>
              <a:pathLst>
                <a:path w="3416" h="3368" extrusionOk="0">
                  <a:moveTo>
                    <a:pt x="228" y="1"/>
                  </a:moveTo>
                  <a:cubicBezTo>
                    <a:pt x="228" y="1"/>
                    <a:pt x="142" y="840"/>
                    <a:pt x="80" y="1631"/>
                  </a:cubicBezTo>
                  <a:cubicBezTo>
                    <a:pt x="71" y="1756"/>
                    <a:pt x="62" y="1875"/>
                    <a:pt x="53" y="1990"/>
                  </a:cubicBezTo>
                  <a:cubicBezTo>
                    <a:pt x="18" y="2530"/>
                    <a:pt x="0" y="2975"/>
                    <a:pt x="42" y="3007"/>
                  </a:cubicBezTo>
                  <a:cubicBezTo>
                    <a:pt x="144" y="3090"/>
                    <a:pt x="2940" y="3368"/>
                    <a:pt x="3274" y="3368"/>
                  </a:cubicBezTo>
                  <a:cubicBezTo>
                    <a:pt x="3288" y="3368"/>
                    <a:pt x="3298" y="3367"/>
                    <a:pt x="3303" y="3366"/>
                  </a:cubicBezTo>
                  <a:cubicBezTo>
                    <a:pt x="3416" y="3339"/>
                    <a:pt x="3350" y="3022"/>
                    <a:pt x="3241" y="2918"/>
                  </a:cubicBezTo>
                  <a:cubicBezTo>
                    <a:pt x="3134" y="2811"/>
                    <a:pt x="2019" y="2177"/>
                    <a:pt x="2019" y="2177"/>
                  </a:cubicBezTo>
                  <a:lnTo>
                    <a:pt x="2064" y="1818"/>
                  </a:lnTo>
                  <a:lnTo>
                    <a:pt x="2206" y="182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3"/>
            <p:cNvSpPr/>
            <p:nvPr/>
          </p:nvSpPr>
          <p:spPr>
            <a:xfrm>
              <a:off x="5817427" y="2330890"/>
              <a:ext cx="520290" cy="2274841"/>
            </a:xfrm>
            <a:custGeom>
              <a:avLst/>
              <a:gdLst/>
              <a:ahLst/>
              <a:cxnLst/>
              <a:rect l="l" t="t" r="r" b="b"/>
              <a:pathLst>
                <a:path w="2646" h="11569" extrusionOk="0">
                  <a:moveTo>
                    <a:pt x="505" y="0"/>
                  </a:moveTo>
                  <a:cubicBezTo>
                    <a:pt x="505" y="0"/>
                    <a:pt x="425" y="5547"/>
                    <a:pt x="463" y="5974"/>
                  </a:cubicBezTo>
                  <a:cubicBezTo>
                    <a:pt x="469" y="6069"/>
                    <a:pt x="428" y="6591"/>
                    <a:pt x="366" y="7258"/>
                  </a:cubicBezTo>
                  <a:cubicBezTo>
                    <a:pt x="232" y="8720"/>
                    <a:pt x="1" y="11349"/>
                    <a:pt x="1" y="11349"/>
                  </a:cubicBezTo>
                  <a:lnTo>
                    <a:pt x="2106" y="11569"/>
                  </a:lnTo>
                  <a:cubicBezTo>
                    <a:pt x="2106" y="11569"/>
                    <a:pt x="2646" y="7021"/>
                    <a:pt x="2631" y="6173"/>
                  </a:cubicBezTo>
                  <a:cubicBezTo>
                    <a:pt x="2619" y="5325"/>
                    <a:pt x="2491" y="208"/>
                    <a:pt x="2491" y="208"/>
                  </a:cubicBez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3"/>
            <p:cNvSpPr/>
            <p:nvPr/>
          </p:nvSpPr>
          <p:spPr>
            <a:xfrm>
              <a:off x="5820996" y="2276738"/>
              <a:ext cx="429249" cy="1437187"/>
            </a:xfrm>
            <a:custGeom>
              <a:avLst/>
              <a:gdLst/>
              <a:ahLst/>
              <a:cxnLst/>
              <a:rect l="l" t="t" r="r" b="b"/>
              <a:pathLst>
                <a:path w="2183" h="7309" extrusionOk="0">
                  <a:moveTo>
                    <a:pt x="1" y="1"/>
                  </a:moveTo>
                  <a:cubicBezTo>
                    <a:pt x="1" y="1"/>
                    <a:pt x="404" y="5598"/>
                    <a:pt x="442" y="6025"/>
                  </a:cubicBezTo>
                  <a:cubicBezTo>
                    <a:pt x="448" y="6120"/>
                    <a:pt x="407" y="6642"/>
                    <a:pt x="345" y="7309"/>
                  </a:cubicBezTo>
                  <a:lnTo>
                    <a:pt x="2183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3"/>
            <p:cNvSpPr/>
            <p:nvPr/>
          </p:nvSpPr>
          <p:spPr>
            <a:xfrm>
              <a:off x="5014773" y="2317322"/>
              <a:ext cx="1292072" cy="2097872"/>
            </a:xfrm>
            <a:custGeom>
              <a:avLst/>
              <a:gdLst/>
              <a:ahLst/>
              <a:cxnLst/>
              <a:rect l="l" t="t" r="r" b="b"/>
              <a:pathLst>
                <a:path w="6571" h="10669" extrusionOk="0">
                  <a:moveTo>
                    <a:pt x="3941" y="1"/>
                  </a:moveTo>
                  <a:cubicBezTo>
                    <a:pt x="3152" y="1187"/>
                    <a:pt x="3419" y="2055"/>
                    <a:pt x="3419" y="2055"/>
                  </a:cubicBezTo>
                  <a:cubicBezTo>
                    <a:pt x="3078" y="3570"/>
                    <a:pt x="2660" y="5444"/>
                    <a:pt x="2595" y="5901"/>
                  </a:cubicBezTo>
                  <a:cubicBezTo>
                    <a:pt x="2553" y="6209"/>
                    <a:pt x="0" y="9414"/>
                    <a:pt x="0" y="9414"/>
                  </a:cubicBezTo>
                  <a:lnTo>
                    <a:pt x="1687" y="10668"/>
                  </a:lnTo>
                  <a:cubicBezTo>
                    <a:pt x="1687" y="10668"/>
                    <a:pt x="4504" y="7042"/>
                    <a:pt x="4611" y="6203"/>
                  </a:cubicBezTo>
                  <a:cubicBezTo>
                    <a:pt x="4661" y="5776"/>
                    <a:pt x="5278" y="2382"/>
                    <a:pt x="5278" y="2382"/>
                  </a:cubicBezTo>
                  <a:cubicBezTo>
                    <a:pt x="5476" y="2296"/>
                    <a:pt x="5681" y="2224"/>
                    <a:pt x="5892" y="2177"/>
                  </a:cubicBezTo>
                  <a:cubicBezTo>
                    <a:pt x="6271" y="1448"/>
                    <a:pt x="6570" y="274"/>
                    <a:pt x="6570" y="274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3"/>
            <p:cNvSpPr/>
            <p:nvPr/>
          </p:nvSpPr>
          <p:spPr>
            <a:xfrm>
              <a:off x="6733341" y="2041643"/>
              <a:ext cx="126238" cy="11208"/>
            </a:xfrm>
            <a:custGeom>
              <a:avLst/>
              <a:gdLst/>
              <a:ahLst/>
              <a:cxnLst/>
              <a:rect l="l" t="t" r="r" b="b"/>
              <a:pathLst>
                <a:path w="642" h="57" extrusionOk="0">
                  <a:moveTo>
                    <a:pt x="214" y="0"/>
                  </a:moveTo>
                  <a:cubicBezTo>
                    <a:pt x="143" y="0"/>
                    <a:pt x="72" y="4"/>
                    <a:pt x="1" y="12"/>
                  </a:cubicBezTo>
                  <a:cubicBezTo>
                    <a:pt x="140" y="42"/>
                    <a:pt x="282" y="57"/>
                    <a:pt x="424" y="57"/>
                  </a:cubicBezTo>
                  <a:cubicBezTo>
                    <a:pt x="496" y="57"/>
                    <a:pt x="569" y="53"/>
                    <a:pt x="641" y="45"/>
                  </a:cubicBezTo>
                  <a:cubicBezTo>
                    <a:pt x="537" y="21"/>
                    <a:pt x="431" y="6"/>
                    <a:pt x="321" y="3"/>
                  </a:cubicBezTo>
                  <a:cubicBezTo>
                    <a:pt x="285" y="1"/>
                    <a:pt x="250" y="0"/>
                    <a:pt x="2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3"/>
            <p:cNvSpPr/>
            <p:nvPr/>
          </p:nvSpPr>
          <p:spPr>
            <a:xfrm>
              <a:off x="6765982" y="2146055"/>
              <a:ext cx="112081" cy="57810"/>
            </a:xfrm>
            <a:custGeom>
              <a:avLst/>
              <a:gdLst/>
              <a:ahLst/>
              <a:cxnLst/>
              <a:rect l="l" t="t" r="r" b="b"/>
              <a:pathLst>
                <a:path w="570" h="294" extrusionOk="0">
                  <a:moveTo>
                    <a:pt x="570" y="0"/>
                  </a:moveTo>
                  <a:lnTo>
                    <a:pt x="570" y="0"/>
                  </a:lnTo>
                  <a:cubicBezTo>
                    <a:pt x="469" y="33"/>
                    <a:pt x="368" y="74"/>
                    <a:pt x="274" y="125"/>
                  </a:cubicBezTo>
                  <a:cubicBezTo>
                    <a:pt x="179" y="172"/>
                    <a:pt x="87" y="228"/>
                    <a:pt x="1" y="294"/>
                  </a:cubicBezTo>
                  <a:cubicBezTo>
                    <a:pt x="102" y="261"/>
                    <a:pt x="202" y="220"/>
                    <a:pt x="297" y="169"/>
                  </a:cubicBezTo>
                  <a:cubicBezTo>
                    <a:pt x="392" y="122"/>
                    <a:pt x="484" y="65"/>
                    <a:pt x="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3"/>
            <p:cNvSpPr/>
            <p:nvPr/>
          </p:nvSpPr>
          <p:spPr>
            <a:xfrm>
              <a:off x="6873343" y="2219399"/>
              <a:ext cx="69018" cy="106378"/>
            </a:xfrm>
            <a:custGeom>
              <a:avLst/>
              <a:gdLst/>
              <a:ahLst/>
              <a:cxnLst/>
              <a:rect l="l" t="t" r="r" b="b"/>
              <a:pathLst>
                <a:path w="351" h="541" extrusionOk="0">
                  <a:moveTo>
                    <a:pt x="350" y="1"/>
                  </a:moveTo>
                  <a:lnTo>
                    <a:pt x="350" y="1"/>
                  </a:lnTo>
                  <a:cubicBezTo>
                    <a:pt x="205" y="161"/>
                    <a:pt x="89" y="342"/>
                    <a:pt x="0" y="540"/>
                  </a:cubicBezTo>
                  <a:cubicBezTo>
                    <a:pt x="146" y="380"/>
                    <a:pt x="264" y="196"/>
                    <a:pt x="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3"/>
            <p:cNvSpPr/>
            <p:nvPr/>
          </p:nvSpPr>
          <p:spPr>
            <a:xfrm>
              <a:off x="6784662" y="1749644"/>
              <a:ext cx="576133" cy="595403"/>
            </a:xfrm>
            <a:custGeom>
              <a:avLst/>
              <a:gdLst/>
              <a:ahLst/>
              <a:cxnLst/>
              <a:rect l="l" t="t" r="r" b="b"/>
              <a:pathLst>
                <a:path w="2930" h="3028" extrusionOk="0">
                  <a:moveTo>
                    <a:pt x="1433" y="0"/>
                  </a:moveTo>
                  <a:lnTo>
                    <a:pt x="1433" y="0"/>
                  </a:lnTo>
                  <a:cubicBezTo>
                    <a:pt x="1409" y="104"/>
                    <a:pt x="1394" y="211"/>
                    <a:pt x="1388" y="320"/>
                  </a:cubicBezTo>
                  <a:cubicBezTo>
                    <a:pt x="1382" y="427"/>
                    <a:pt x="1385" y="534"/>
                    <a:pt x="1400" y="643"/>
                  </a:cubicBezTo>
                  <a:cubicBezTo>
                    <a:pt x="1444" y="430"/>
                    <a:pt x="1456" y="214"/>
                    <a:pt x="1433" y="0"/>
                  </a:cubicBezTo>
                  <a:close/>
                  <a:moveTo>
                    <a:pt x="620" y="166"/>
                  </a:moveTo>
                  <a:lnTo>
                    <a:pt x="620" y="166"/>
                  </a:lnTo>
                  <a:cubicBezTo>
                    <a:pt x="653" y="267"/>
                    <a:pt x="694" y="368"/>
                    <a:pt x="745" y="463"/>
                  </a:cubicBezTo>
                  <a:cubicBezTo>
                    <a:pt x="792" y="558"/>
                    <a:pt x="849" y="649"/>
                    <a:pt x="914" y="738"/>
                  </a:cubicBezTo>
                  <a:cubicBezTo>
                    <a:pt x="881" y="635"/>
                    <a:pt x="840" y="537"/>
                    <a:pt x="789" y="442"/>
                  </a:cubicBezTo>
                  <a:cubicBezTo>
                    <a:pt x="742" y="344"/>
                    <a:pt x="685" y="252"/>
                    <a:pt x="620" y="166"/>
                  </a:cubicBezTo>
                  <a:close/>
                  <a:moveTo>
                    <a:pt x="2218" y="261"/>
                  </a:moveTo>
                  <a:lnTo>
                    <a:pt x="2218" y="261"/>
                  </a:lnTo>
                  <a:cubicBezTo>
                    <a:pt x="2073" y="421"/>
                    <a:pt x="1954" y="605"/>
                    <a:pt x="1868" y="801"/>
                  </a:cubicBezTo>
                  <a:cubicBezTo>
                    <a:pt x="1940" y="724"/>
                    <a:pt x="2005" y="638"/>
                    <a:pt x="2064" y="546"/>
                  </a:cubicBezTo>
                  <a:cubicBezTo>
                    <a:pt x="2123" y="457"/>
                    <a:pt x="2174" y="362"/>
                    <a:pt x="2218" y="261"/>
                  </a:cubicBezTo>
                  <a:close/>
                  <a:moveTo>
                    <a:pt x="1" y="712"/>
                  </a:moveTo>
                  <a:cubicBezTo>
                    <a:pt x="78" y="786"/>
                    <a:pt x="164" y="851"/>
                    <a:pt x="256" y="907"/>
                  </a:cubicBezTo>
                  <a:cubicBezTo>
                    <a:pt x="348" y="967"/>
                    <a:pt x="442" y="1020"/>
                    <a:pt x="540" y="1062"/>
                  </a:cubicBezTo>
                  <a:cubicBezTo>
                    <a:pt x="460" y="990"/>
                    <a:pt x="374" y="922"/>
                    <a:pt x="282" y="866"/>
                  </a:cubicBezTo>
                  <a:cubicBezTo>
                    <a:pt x="193" y="807"/>
                    <a:pt x="98" y="753"/>
                    <a:pt x="1" y="712"/>
                  </a:cubicBezTo>
                  <a:close/>
                  <a:moveTo>
                    <a:pt x="2767" y="881"/>
                  </a:moveTo>
                  <a:lnTo>
                    <a:pt x="2767" y="881"/>
                  </a:lnTo>
                  <a:cubicBezTo>
                    <a:pt x="2559" y="949"/>
                    <a:pt x="2367" y="1047"/>
                    <a:pt x="2192" y="1174"/>
                  </a:cubicBezTo>
                  <a:cubicBezTo>
                    <a:pt x="2295" y="1142"/>
                    <a:pt x="2396" y="1100"/>
                    <a:pt x="2491" y="1053"/>
                  </a:cubicBezTo>
                  <a:cubicBezTo>
                    <a:pt x="2589" y="1002"/>
                    <a:pt x="2678" y="946"/>
                    <a:pt x="2767" y="881"/>
                  </a:cubicBezTo>
                  <a:close/>
                  <a:moveTo>
                    <a:pt x="2507" y="1648"/>
                  </a:moveTo>
                  <a:cubicBezTo>
                    <a:pt x="2434" y="1648"/>
                    <a:pt x="2362" y="1652"/>
                    <a:pt x="2289" y="1660"/>
                  </a:cubicBezTo>
                  <a:cubicBezTo>
                    <a:pt x="2393" y="1684"/>
                    <a:pt x="2500" y="1699"/>
                    <a:pt x="2607" y="1702"/>
                  </a:cubicBezTo>
                  <a:cubicBezTo>
                    <a:pt x="2643" y="1704"/>
                    <a:pt x="2680" y="1705"/>
                    <a:pt x="2716" y="1705"/>
                  </a:cubicBezTo>
                  <a:cubicBezTo>
                    <a:pt x="2788" y="1705"/>
                    <a:pt x="2859" y="1701"/>
                    <a:pt x="2930" y="1693"/>
                  </a:cubicBezTo>
                  <a:cubicBezTo>
                    <a:pt x="2791" y="1664"/>
                    <a:pt x="2649" y="1648"/>
                    <a:pt x="2507" y="1648"/>
                  </a:cubicBezTo>
                  <a:close/>
                  <a:moveTo>
                    <a:pt x="2126" y="2129"/>
                  </a:moveTo>
                  <a:cubicBezTo>
                    <a:pt x="2206" y="2200"/>
                    <a:pt x="2292" y="2265"/>
                    <a:pt x="2384" y="2322"/>
                  </a:cubicBezTo>
                  <a:cubicBezTo>
                    <a:pt x="2473" y="2384"/>
                    <a:pt x="2568" y="2434"/>
                    <a:pt x="2669" y="2479"/>
                  </a:cubicBezTo>
                  <a:cubicBezTo>
                    <a:pt x="2506" y="2333"/>
                    <a:pt x="2325" y="2215"/>
                    <a:pt x="2126" y="2129"/>
                  </a:cubicBezTo>
                  <a:close/>
                  <a:moveTo>
                    <a:pt x="1756" y="2455"/>
                  </a:moveTo>
                  <a:lnTo>
                    <a:pt x="1756" y="2455"/>
                  </a:lnTo>
                  <a:cubicBezTo>
                    <a:pt x="1821" y="2660"/>
                    <a:pt x="1922" y="2852"/>
                    <a:pt x="2049" y="3027"/>
                  </a:cubicBezTo>
                  <a:cubicBezTo>
                    <a:pt x="1981" y="2820"/>
                    <a:pt x="1883" y="2627"/>
                    <a:pt x="1756" y="24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3"/>
            <p:cNvSpPr/>
            <p:nvPr/>
          </p:nvSpPr>
          <p:spPr>
            <a:xfrm>
              <a:off x="5815264" y="4580562"/>
              <a:ext cx="671697" cy="270960"/>
            </a:xfrm>
            <a:custGeom>
              <a:avLst/>
              <a:gdLst/>
              <a:ahLst/>
              <a:cxnLst/>
              <a:rect l="l" t="t" r="r" b="b"/>
              <a:pathLst>
                <a:path w="3416" h="1378" extrusionOk="0">
                  <a:moveTo>
                    <a:pt x="53" y="0"/>
                  </a:moveTo>
                  <a:cubicBezTo>
                    <a:pt x="18" y="540"/>
                    <a:pt x="0" y="985"/>
                    <a:pt x="42" y="1017"/>
                  </a:cubicBezTo>
                  <a:cubicBezTo>
                    <a:pt x="144" y="1100"/>
                    <a:pt x="2940" y="1378"/>
                    <a:pt x="3274" y="1378"/>
                  </a:cubicBezTo>
                  <a:cubicBezTo>
                    <a:pt x="3288" y="1378"/>
                    <a:pt x="3298" y="1377"/>
                    <a:pt x="3303" y="1376"/>
                  </a:cubicBezTo>
                  <a:cubicBezTo>
                    <a:pt x="3416" y="1349"/>
                    <a:pt x="3347" y="1032"/>
                    <a:pt x="3241" y="928"/>
                  </a:cubicBezTo>
                  <a:cubicBezTo>
                    <a:pt x="3131" y="821"/>
                    <a:pt x="2016" y="187"/>
                    <a:pt x="2016" y="18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3"/>
            <p:cNvSpPr/>
            <p:nvPr/>
          </p:nvSpPr>
          <p:spPr>
            <a:xfrm>
              <a:off x="5852427" y="4737278"/>
              <a:ext cx="608184" cy="90648"/>
            </a:xfrm>
            <a:custGeom>
              <a:avLst/>
              <a:gdLst/>
              <a:ahLst/>
              <a:cxnLst/>
              <a:rect l="l" t="t" r="r" b="b"/>
              <a:pathLst>
                <a:path w="3093" h="461" extrusionOk="0">
                  <a:moveTo>
                    <a:pt x="2816" y="0"/>
                  </a:moveTo>
                  <a:cubicBezTo>
                    <a:pt x="2718" y="0"/>
                    <a:pt x="2624" y="36"/>
                    <a:pt x="2551" y="99"/>
                  </a:cubicBezTo>
                  <a:cubicBezTo>
                    <a:pt x="2471" y="164"/>
                    <a:pt x="2420" y="259"/>
                    <a:pt x="2408" y="360"/>
                  </a:cubicBezTo>
                  <a:cubicBezTo>
                    <a:pt x="2408" y="361"/>
                    <a:pt x="2410" y="362"/>
                    <a:pt x="2411" y="362"/>
                  </a:cubicBezTo>
                  <a:cubicBezTo>
                    <a:pt x="2413" y="362"/>
                    <a:pt x="2414" y="361"/>
                    <a:pt x="2414" y="360"/>
                  </a:cubicBezTo>
                  <a:cubicBezTo>
                    <a:pt x="2471" y="155"/>
                    <a:pt x="2654" y="13"/>
                    <a:pt x="2868" y="10"/>
                  </a:cubicBezTo>
                  <a:cubicBezTo>
                    <a:pt x="2868" y="10"/>
                    <a:pt x="2871" y="7"/>
                    <a:pt x="2868" y="7"/>
                  </a:cubicBezTo>
                  <a:cubicBezTo>
                    <a:pt x="2868" y="4"/>
                    <a:pt x="2868" y="4"/>
                    <a:pt x="2868" y="4"/>
                  </a:cubicBezTo>
                  <a:cubicBezTo>
                    <a:pt x="2851" y="2"/>
                    <a:pt x="2833" y="0"/>
                    <a:pt x="2816" y="0"/>
                  </a:cubicBezTo>
                  <a:close/>
                  <a:moveTo>
                    <a:pt x="7" y="161"/>
                  </a:moveTo>
                  <a:cubicBezTo>
                    <a:pt x="4" y="161"/>
                    <a:pt x="1" y="161"/>
                    <a:pt x="7" y="164"/>
                  </a:cubicBezTo>
                  <a:cubicBezTo>
                    <a:pt x="511" y="238"/>
                    <a:pt x="2571" y="425"/>
                    <a:pt x="3084" y="460"/>
                  </a:cubicBezTo>
                  <a:cubicBezTo>
                    <a:pt x="3086" y="461"/>
                    <a:pt x="3087" y="461"/>
                    <a:pt x="3088" y="461"/>
                  </a:cubicBezTo>
                  <a:cubicBezTo>
                    <a:pt x="3093" y="461"/>
                    <a:pt x="3092" y="454"/>
                    <a:pt x="3084" y="454"/>
                  </a:cubicBezTo>
                  <a:cubicBezTo>
                    <a:pt x="2574" y="389"/>
                    <a:pt x="514" y="185"/>
                    <a:pt x="7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3"/>
            <p:cNvSpPr/>
            <p:nvPr/>
          </p:nvSpPr>
          <p:spPr>
            <a:xfrm>
              <a:off x="5838073" y="4675929"/>
              <a:ext cx="94384" cy="71181"/>
            </a:xfrm>
            <a:custGeom>
              <a:avLst/>
              <a:gdLst/>
              <a:ahLst/>
              <a:cxnLst/>
              <a:rect l="l" t="t" r="r" b="b"/>
              <a:pathLst>
                <a:path w="480" h="362" extrusionOk="0">
                  <a:moveTo>
                    <a:pt x="239" y="1"/>
                  </a:moveTo>
                  <a:cubicBezTo>
                    <a:pt x="25" y="1"/>
                    <a:pt x="0" y="337"/>
                    <a:pt x="222" y="360"/>
                  </a:cubicBezTo>
                  <a:cubicBezTo>
                    <a:pt x="229" y="361"/>
                    <a:pt x="235" y="361"/>
                    <a:pt x="241" y="361"/>
                  </a:cubicBezTo>
                  <a:cubicBezTo>
                    <a:pt x="455" y="361"/>
                    <a:pt x="480" y="25"/>
                    <a:pt x="258" y="1"/>
                  </a:cubicBezTo>
                  <a:cubicBezTo>
                    <a:pt x="251" y="1"/>
                    <a:pt x="245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3"/>
            <p:cNvSpPr/>
            <p:nvPr/>
          </p:nvSpPr>
          <p:spPr>
            <a:xfrm>
              <a:off x="6050633" y="4519213"/>
              <a:ext cx="291213" cy="195649"/>
            </a:xfrm>
            <a:custGeom>
              <a:avLst/>
              <a:gdLst/>
              <a:ahLst/>
              <a:cxnLst/>
              <a:rect l="l" t="t" r="r" b="b"/>
              <a:pathLst>
                <a:path w="1481" h="995" extrusionOk="0">
                  <a:moveTo>
                    <a:pt x="1192" y="60"/>
                  </a:moveTo>
                  <a:cubicBezTo>
                    <a:pt x="1235" y="60"/>
                    <a:pt x="1268" y="90"/>
                    <a:pt x="1267" y="179"/>
                  </a:cubicBezTo>
                  <a:cubicBezTo>
                    <a:pt x="1267" y="300"/>
                    <a:pt x="1083" y="404"/>
                    <a:pt x="994" y="458"/>
                  </a:cubicBezTo>
                  <a:lnTo>
                    <a:pt x="994" y="460"/>
                  </a:lnTo>
                  <a:cubicBezTo>
                    <a:pt x="929" y="500"/>
                    <a:pt x="859" y="534"/>
                    <a:pt x="794" y="574"/>
                  </a:cubicBezTo>
                  <a:lnTo>
                    <a:pt x="794" y="574"/>
                  </a:lnTo>
                  <a:cubicBezTo>
                    <a:pt x="789" y="575"/>
                    <a:pt x="783" y="576"/>
                    <a:pt x="777" y="577"/>
                  </a:cubicBezTo>
                  <a:lnTo>
                    <a:pt x="777" y="577"/>
                  </a:lnTo>
                  <a:cubicBezTo>
                    <a:pt x="776" y="577"/>
                    <a:pt x="776" y="576"/>
                    <a:pt x="775" y="576"/>
                  </a:cubicBezTo>
                  <a:lnTo>
                    <a:pt x="775" y="576"/>
                  </a:lnTo>
                  <a:cubicBezTo>
                    <a:pt x="815" y="480"/>
                    <a:pt x="863" y="390"/>
                    <a:pt x="914" y="300"/>
                  </a:cubicBezTo>
                  <a:cubicBezTo>
                    <a:pt x="938" y="253"/>
                    <a:pt x="967" y="211"/>
                    <a:pt x="1000" y="170"/>
                  </a:cubicBezTo>
                  <a:cubicBezTo>
                    <a:pt x="1032" y="132"/>
                    <a:pt x="1125" y="60"/>
                    <a:pt x="1192" y="60"/>
                  </a:cubicBezTo>
                  <a:close/>
                  <a:moveTo>
                    <a:pt x="232" y="342"/>
                  </a:moveTo>
                  <a:cubicBezTo>
                    <a:pt x="274" y="342"/>
                    <a:pt x="315" y="349"/>
                    <a:pt x="339" y="357"/>
                  </a:cubicBezTo>
                  <a:cubicBezTo>
                    <a:pt x="386" y="375"/>
                    <a:pt x="437" y="395"/>
                    <a:pt x="481" y="419"/>
                  </a:cubicBezTo>
                  <a:cubicBezTo>
                    <a:pt x="576" y="468"/>
                    <a:pt x="664" y="524"/>
                    <a:pt x="750" y="582"/>
                  </a:cubicBezTo>
                  <a:lnTo>
                    <a:pt x="750" y="582"/>
                  </a:lnTo>
                  <a:cubicBezTo>
                    <a:pt x="750" y="582"/>
                    <a:pt x="750" y="582"/>
                    <a:pt x="750" y="582"/>
                  </a:cubicBezTo>
                  <a:lnTo>
                    <a:pt x="750" y="582"/>
                  </a:lnTo>
                  <a:cubicBezTo>
                    <a:pt x="740" y="584"/>
                    <a:pt x="730" y="586"/>
                    <a:pt x="720" y="588"/>
                  </a:cubicBezTo>
                  <a:lnTo>
                    <a:pt x="720" y="588"/>
                  </a:lnTo>
                  <a:cubicBezTo>
                    <a:pt x="647" y="590"/>
                    <a:pt x="572" y="594"/>
                    <a:pt x="499" y="597"/>
                  </a:cubicBezTo>
                  <a:cubicBezTo>
                    <a:pt x="471" y="598"/>
                    <a:pt x="435" y="601"/>
                    <a:pt x="396" y="601"/>
                  </a:cubicBezTo>
                  <a:cubicBezTo>
                    <a:pt x="292" y="601"/>
                    <a:pt x="167" y="586"/>
                    <a:pt x="120" y="508"/>
                  </a:cubicBezTo>
                  <a:cubicBezTo>
                    <a:pt x="35" y="376"/>
                    <a:pt x="136" y="342"/>
                    <a:pt x="232" y="342"/>
                  </a:cubicBezTo>
                  <a:close/>
                  <a:moveTo>
                    <a:pt x="1178" y="1"/>
                  </a:moveTo>
                  <a:cubicBezTo>
                    <a:pt x="1105" y="1"/>
                    <a:pt x="1029" y="50"/>
                    <a:pt x="982" y="105"/>
                  </a:cubicBezTo>
                  <a:cubicBezTo>
                    <a:pt x="872" y="236"/>
                    <a:pt x="794" y="391"/>
                    <a:pt x="756" y="556"/>
                  </a:cubicBezTo>
                  <a:lnTo>
                    <a:pt x="756" y="556"/>
                  </a:lnTo>
                  <a:cubicBezTo>
                    <a:pt x="634" y="434"/>
                    <a:pt x="484" y="343"/>
                    <a:pt x="321" y="291"/>
                  </a:cubicBezTo>
                  <a:cubicBezTo>
                    <a:pt x="292" y="282"/>
                    <a:pt x="258" y="277"/>
                    <a:pt x="224" y="277"/>
                  </a:cubicBezTo>
                  <a:cubicBezTo>
                    <a:pt x="138" y="277"/>
                    <a:pt x="52" y="312"/>
                    <a:pt x="31" y="407"/>
                  </a:cubicBezTo>
                  <a:cubicBezTo>
                    <a:pt x="1" y="538"/>
                    <a:pt x="128" y="609"/>
                    <a:pt x="229" y="635"/>
                  </a:cubicBezTo>
                  <a:cubicBezTo>
                    <a:pt x="296" y="652"/>
                    <a:pt x="364" y="658"/>
                    <a:pt x="434" y="658"/>
                  </a:cubicBezTo>
                  <a:cubicBezTo>
                    <a:pt x="471" y="658"/>
                    <a:pt x="509" y="656"/>
                    <a:pt x="547" y="654"/>
                  </a:cubicBezTo>
                  <a:lnTo>
                    <a:pt x="547" y="654"/>
                  </a:lnTo>
                  <a:cubicBezTo>
                    <a:pt x="500" y="680"/>
                    <a:pt x="458" y="712"/>
                    <a:pt x="422" y="751"/>
                  </a:cubicBezTo>
                  <a:cubicBezTo>
                    <a:pt x="417" y="756"/>
                    <a:pt x="423" y="763"/>
                    <a:pt x="428" y="763"/>
                  </a:cubicBezTo>
                  <a:cubicBezTo>
                    <a:pt x="429" y="763"/>
                    <a:pt x="430" y="763"/>
                    <a:pt x="431" y="763"/>
                  </a:cubicBezTo>
                  <a:cubicBezTo>
                    <a:pt x="618" y="686"/>
                    <a:pt x="813" y="629"/>
                    <a:pt x="1012" y="597"/>
                  </a:cubicBezTo>
                  <a:cubicBezTo>
                    <a:pt x="1021" y="594"/>
                    <a:pt x="1024" y="588"/>
                    <a:pt x="1024" y="582"/>
                  </a:cubicBezTo>
                  <a:cubicBezTo>
                    <a:pt x="1021" y="576"/>
                    <a:pt x="1018" y="573"/>
                    <a:pt x="1015" y="570"/>
                  </a:cubicBezTo>
                  <a:cubicBezTo>
                    <a:pt x="985" y="567"/>
                    <a:pt x="953" y="566"/>
                    <a:pt x="922" y="566"/>
                  </a:cubicBezTo>
                  <a:cubicBezTo>
                    <a:pt x="921" y="566"/>
                    <a:pt x="920" y="566"/>
                    <a:pt x="919" y="566"/>
                  </a:cubicBezTo>
                  <a:lnTo>
                    <a:pt x="919" y="566"/>
                  </a:lnTo>
                  <a:cubicBezTo>
                    <a:pt x="1035" y="505"/>
                    <a:pt x="1152" y="441"/>
                    <a:pt x="1240" y="345"/>
                  </a:cubicBezTo>
                  <a:cubicBezTo>
                    <a:pt x="1314" y="268"/>
                    <a:pt x="1377" y="137"/>
                    <a:pt x="1288" y="48"/>
                  </a:cubicBezTo>
                  <a:cubicBezTo>
                    <a:pt x="1255" y="15"/>
                    <a:pt x="1217" y="1"/>
                    <a:pt x="1178" y="1"/>
                  </a:cubicBezTo>
                  <a:close/>
                  <a:moveTo>
                    <a:pt x="1073" y="643"/>
                  </a:moveTo>
                  <a:cubicBezTo>
                    <a:pt x="890" y="643"/>
                    <a:pt x="697" y="696"/>
                    <a:pt x="573" y="828"/>
                  </a:cubicBezTo>
                  <a:cubicBezTo>
                    <a:pt x="568" y="833"/>
                    <a:pt x="574" y="841"/>
                    <a:pt x="579" y="841"/>
                  </a:cubicBezTo>
                  <a:cubicBezTo>
                    <a:pt x="580" y="841"/>
                    <a:pt x="581" y="840"/>
                    <a:pt x="582" y="840"/>
                  </a:cubicBezTo>
                  <a:cubicBezTo>
                    <a:pt x="769" y="763"/>
                    <a:pt x="964" y="707"/>
                    <a:pt x="1166" y="674"/>
                  </a:cubicBezTo>
                  <a:cubicBezTo>
                    <a:pt x="1178" y="668"/>
                    <a:pt x="1178" y="650"/>
                    <a:pt x="1166" y="647"/>
                  </a:cubicBezTo>
                  <a:cubicBezTo>
                    <a:pt x="1136" y="644"/>
                    <a:pt x="1105" y="643"/>
                    <a:pt x="1073" y="643"/>
                  </a:cubicBezTo>
                  <a:close/>
                  <a:moveTo>
                    <a:pt x="1225" y="720"/>
                  </a:moveTo>
                  <a:cubicBezTo>
                    <a:pt x="1042" y="720"/>
                    <a:pt x="848" y="774"/>
                    <a:pt x="724" y="905"/>
                  </a:cubicBezTo>
                  <a:cubicBezTo>
                    <a:pt x="719" y="910"/>
                    <a:pt x="725" y="918"/>
                    <a:pt x="733" y="918"/>
                  </a:cubicBezTo>
                  <a:cubicBezTo>
                    <a:pt x="734" y="918"/>
                    <a:pt x="735" y="917"/>
                    <a:pt x="736" y="917"/>
                  </a:cubicBezTo>
                  <a:cubicBezTo>
                    <a:pt x="923" y="840"/>
                    <a:pt x="1119" y="784"/>
                    <a:pt x="1317" y="751"/>
                  </a:cubicBezTo>
                  <a:cubicBezTo>
                    <a:pt x="1332" y="748"/>
                    <a:pt x="1332" y="727"/>
                    <a:pt x="1317" y="724"/>
                  </a:cubicBezTo>
                  <a:cubicBezTo>
                    <a:pt x="1287" y="721"/>
                    <a:pt x="1256" y="720"/>
                    <a:pt x="1225" y="720"/>
                  </a:cubicBezTo>
                  <a:close/>
                  <a:moveTo>
                    <a:pt x="1370" y="796"/>
                  </a:moveTo>
                  <a:cubicBezTo>
                    <a:pt x="1189" y="796"/>
                    <a:pt x="998" y="852"/>
                    <a:pt x="876" y="982"/>
                  </a:cubicBezTo>
                  <a:cubicBezTo>
                    <a:pt x="870" y="987"/>
                    <a:pt x="876" y="995"/>
                    <a:pt x="882" y="995"/>
                  </a:cubicBezTo>
                  <a:cubicBezTo>
                    <a:pt x="883" y="995"/>
                    <a:pt x="884" y="995"/>
                    <a:pt x="884" y="994"/>
                  </a:cubicBezTo>
                  <a:cubicBezTo>
                    <a:pt x="1071" y="917"/>
                    <a:pt x="1267" y="861"/>
                    <a:pt x="1468" y="828"/>
                  </a:cubicBezTo>
                  <a:cubicBezTo>
                    <a:pt x="1480" y="825"/>
                    <a:pt x="1480" y="804"/>
                    <a:pt x="1468" y="801"/>
                  </a:cubicBezTo>
                  <a:cubicBezTo>
                    <a:pt x="1436" y="798"/>
                    <a:pt x="1403" y="796"/>
                    <a:pt x="1370" y="7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3"/>
            <p:cNvSpPr/>
            <p:nvPr/>
          </p:nvSpPr>
          <p:spPr>
            <a:xfrm>
              <a:off x="4892271" y="4188674"/>
              <a:ext cx="546245" cy="577510"/>
            </a:xfrm>
            <a:custGeom>
              <a:avLst/>
              <a:gdLst/>
              <a:ahLst/>
              <a:cxnLst/>
              <a:rect l="l" t="t" r="r" b="b"/>
              <a:pathLst>
                <a:path w="2778" h="2937" extrusionOk="0">
                  <a:moveTo>
                    <a:pt x="582" y="1"/>
                  </a:moveTo>
                  <a:cubicBezTo>
                    <a:pt x="259" y="434"/>
                    <a:pt x="1" y="792"/>
                    <a:pt x="16" y="846"/>
                  </a:cubicBezTo>
                  <a:cubicBezTo>
                    <a:pt x="60" y="976"/>
                    <a:pt x="2450" y="2895"/>
                    <a:pt x="2554" y="2933"/>
                  </a:cubicBezTo>
                  <a:cubicBezTo>
                    <a:pt x="2559" y="2935"/>
                    <a:pt x="2565" y="2936"/>
                    <a:pt x="2571" y="2936"/>
                  </a:cubicBezTo>
                  <a:cubicBezTo>
                    <a:pt x="2670" y="2936"/>
                    <a:pt x="2777" y="2664"/>
                    <a:pt x="2746" y="2524"/>
                  </a:cubicBezTo>
                  <a:cubicBezTo>
                    <a:pt x="2714" y="2376"/>
                    <a:pt x="2130" y="1234"/>
                    <a:pt x="2130" y="1234"/>
                  </a:cubicBezTo>
                  <a:lnTo>
                    <a:pt x="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3"/>
            <p:cNvSpPr/>
            <p:nvPr/>
          </p:nvSpPr>
          <p:spPr>
            <a:xfrm>
              <a:off x="4926681" y="4361317"/>
              <a:ext cx="489418" cy="381074"/>
            </a:xfrm>
            <a:custGeom>
              <a:avLst/>
              <a:gdLst/>
              <a:ahLst/>
              <a:cxnLst/>
              <a:rect l="l" t="t" r="r" b="b"/>
              <a:pathLst>
                <a:path w="2489" h="1938" extrusionOk="0">
                  <a:moveTo>
                    <a:pt x="2213" y="1338"/>
                  </a:moveTo>
                  <a:cubicBezTo>
                    <a:pt x="2198" y="1338"/>
                    <a:pt x="2183" y="1339"/>
                    <a:pt x="2168" y="1341"/>
                  </a:cubicBezTo>
                  <a:cubicBezTo>
                    <a:pt x="2064" y="1355"/>
                    <a:pt x="1972" y="1406"/>
                    <a:pt x="1907" y="1483"/>
                  </a:cubicBezTo>
                  <a:cubicBezTo>
                    <a:pt x="1907" y="1486"/>
                    <a:pt x="1907" y="1489"/>
                    <a:pt x="1913" y="1489"/>
                  </a:cubicBezTo>
                  <a:cubicBezTo>
                    <a:pt x="2002" y="1409"/>
                    <a:pt x="2115" y="1368"/>
                    <a:pt x="2228" y="1368"/>
                  </a:cubicBezTo>
                  <a:cubicBezTo>
                    <a:pt x="2316" y="1368"/>
                    <a:pt x="2405" y="1392"/>
                    <a:pt x="2482" y="1441"/>
                  </a:cubicBezTo>
                  <a:lnTo>
                    <a:pt x="2488" y="1441"/>
                  </a:lnTo>
                  <a:cubicBezTo>
                    <a:pt x="2485" y="1441"/>
                    <a:pt x="2485" y="1438"/>
                    <a:pt x="2485" y="1438"/>
                  </a:cubicBezTo>
                  <a:lnTo>
                    <a:pt x="2485" y="1435"/>
                  </a:lnTo>
                  <a:cubicBezTo>
                    <a:pt x="2408" y="1371"/>
                    <a:pt x="2311" y="1338"/>
                    <a:pt x="2213" y="133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83" y="338"/>
                    <a:pt x="2008" y="1625"/>
                    <a:pt x="2414" y="1934"/>
                  </a:cubicBezTo>
                  <a:cubicBezTo>
                    <a:pt x="2417" y="1937"/>
                    <a:pt x="2420" y="1938"/>
                    <a:pt x="2422" y="1938"/>
                  </a:cubicBezTo>
                  <a:cubicBezTo>
                    <a:pt x="2425" y="1938"/>
                    <a:pt x="2426" y="1933"/>
                    <a:pt x="2420" y="1928"/>
                  </a:cubicBezTo>
                  <a:cubicBezTo>
                    <a:pt x="2029" y="1599"/>
                    <a:pt x="416" y="29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3"/>
            <p:cNvSpPr/>
            <p:nvPr/>
          </p:nvSpPr>
          <p:spPr>
            <a:xfrm>
              <a:off x="4934940" y="4295052"/>
              <a:ext cx="101069" cy="70984"/>
            </a:xfrm>
            <a:custGeom>
              <a:avLst/>
              <a:gdLst/>
              <a:ahLst/>
              <a:cxnLst/>
              <a:rect l="l" t="t" r="r" b="b"/>
              <a:pathLst>
                <a:path w="514" h="361" extrusionOk="0">
                  <a:moveTo>
                    <a:pt x="261" y="1"/>
                  </a:moveTo>
                  <a:cubicBezTo>
                    <a:pt x="117" y="1"/>
                    <a:pt x="0" y="205"/>
                    <a:pt x="146" y="320"/>
                  </a:cubicBezTo>
                  <a:cubicBezTo>
                    <a:pt x="181" y="348"/>
                    <a:pt x="219" y="360"/>
                    <a:pt x="254" y="360"/>
                  </a:cubicBezTo>
                  <a:cubicBezTo>
                    <a:pt x="400" y="360"/>
                    <a:pt x="513" y="155"/>
                    <a:pt x="368" y="41"/>
                  </a:cubicBezTo>
                  <a:cubicBezTo>
                    <a:pt x="333" y="13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3"/>
            <p:cNvSpPr/>
            <p:nvPr/>
          </p:nvSpPr>
          <p:spPr>
            <a:xfrm>
              <a:off x="5171489" y="4321597"/>
              <a:ext cx="269583" cy="233599"/>
            </a:xfrm>
            <a:custGeom>
              <a:avLst/>
              <a:gdLst/>
              <a:ahLst/>
              <a:cxnLst/>
              <a:rect l="l" t="t" r="r" b="b"/>
              <a:pathLst>
                <a:path w="1371" h="1188" extrusionOk="0">
                  <a:moveTo>
                    <a:pt x="190" y="58"/>
                  </a:moveTo>
                  <a:cubicBezTo>
                    <a:pt x="258" y="58"/>
                    <a:pt x="350" y="130"/>
                    <a:pt x="380" y="170"/>
                  </a:cubicBezTo>
                  <a:cubicBezTo>
                    <a:pt x="413" y="211"/>
                    <a:pt x="443" y="256"/>
                    <a:pt x="466" y="300"/>
                  </a:cubicBezTo>
                  <a:cubicBezTo>
                    <a:pt x="518" y="392"/>
                    <a:pt x="561" y="486"/>
                    <a:pt x="601" y="583"/>
                  </a:cubicBezTo>
                  <a:lnTo>
                    <a:pt x="601" y="583"/>
                  </a:lnTo>
                  <a:cubicBezTo>
                    <a:pt x="591" y="579"/>
                    <a:pt x="581" y="575"/>
                    <a:pt x="570" y="572"/>
                  </a:cubicBezTo>
                  <a:lnTo>
                    <a:pt x="570" y="572"/>
                  </a:lnTo>
                  <a:cubicBezTo>
                    <a:pt x="508" y="533"/>
                    <a:pt x="446" y="498"/>
                    <a:pt x="383" y="460"/>
                  </a:cubicBezTo>
                  <a:cubicBezTo>
                    <a:pt x="294" y="404"/>
                    <a:pt x="117" y="300"/>
                    <a:pt x="117" y="176"/>
                  </a:cubicBezTo>
                  <a:lnTo>
                    <a:pt x="114" y="176"/>
                  </a:lnTo>
                  <a:cubicBezTo>
                    <a:pt x="114" y="88"/>
                    <a:pt x="147" y="58"/>
                    <a:pt x="190" y="58"/>
                  </a:cubicBezTo>
                  <a:close/>
                  <a:moveTo>
                    <a:pt x="1140" y="364"/>
                  </a:moveTo>
                  <a:cubicBezTo>
                    <a:pt x="1238" y="364"/>
                    <a:pt x="1346" y="399"/>
                    <a:pt x="1258" y="532"/>
                  </a:cubicBezTo>
                  <a:cubicBezTo>
                    <a:pt x="1210" y="605"/>
                    <a:pt x="1092" y="619"/>
                    <a:pt x="990" y="619"/>
                  </a:cubicBezTo>
                  <a:cubicBezTo>
                    <a:pt x="946" y="619"/>
                    <a:pt x="906" y="616"/>
                    <a:pt x="876" y="615"/>
                  </a:cubicBezTo>
                  <a:cubicBezTo>
                    <a:pt x="798" y="612"/>
                    <a:pt x="722" y="605"/>
                    <a:pt x="647" y="603"/>
                  </a:cubicBezTo>
                  <a:lnTo>
                    <a:pt x="647" y="603"/>
                  </a:lnTo>
                  <a:cubicBezTo>
                    <a:pt x="640" y="600"/>
                    <a:pt x="634" y="597"/>
                    <a:pt x="627" y="594"/>
                  </a:cubicBezTo>
                  <a:lnTo>
                    <a:pt x="627" y="594"/>
                  </a:lnTo>
                  <a:cubicBezTo>
                    <a:pt x="713" y="538"/>
                    <a:pt x="803" y="485"/>
                    <a:pt x="893" y="437"/>
                  </a:cubicBezTo>
                  <a:cubicBezTo>
                    <a:pt x="941" y="413"/>
                    <a:pt x="991" y="392"/>
                    <a:pt x="1039" y="377"/>
                  </a:cubicBezTo>
                  <a:cubicBezTo>
                    <a:pt x="1061" y="370"/>
                    <a:pt x="1100" y="364"/>
                    <a:pt x="1140" y="364"/>
                  </a:cubicBezTo>
                  <a:close/>
                  <a:moveTo>
                    <a:pt x="203" y="1"/>
                  </a:moveTo>
                  <a:cubicBezTo>
                    <a:pt x="165" y="1"/>
                    <a:pt x="128" y="14"/>
                    <a:pt x="96" y="45"/>
                  </a:cubicBezTo>
                  <a:cubicBezTo>
                    <a:pt x="1" y="140"/>
                    <a:pt x="66" y="268"/>
                    <a:pt x="137" y="345"/>
                  </a:cubicBezTo>
                  <a:cubicBezTo>
                    <a:pt x="209" y="423"/>
                    <a:pt x="299" y="481"/>
                    <a:pt x="392" y="534"/>
                  </a:cubicBezTo>
                  <a:lnTo>
                    <a:pt x="392" y="534"/>
                  </a:lnTo>
                  <a:cubicBezTo>
                    <a:pt x="379" y="533"/>
                    <a:pt x="367" y="532"/>
                    <a:pt x="354" y="532"/>
                  </a:cubicBezTo>
                  <a:cubicBezTo>
                    <a:pt x="314" y="532"/>
                    <a:pt x="274" y="537"/>
                    <a:pt x="235" y="546"/>
                  </a:cubicBezTo>
                  <a:cubicBezTo>
                    <a:pt x="229" y="546"/>
                    <a:pt x="232" y="561"/>
                    <a:pt x="235" y="561"/>
                  </a:cubicBezTo>
                  <a:cubicBezTo>
                    <a:pt x="434" y="600"/>
                    <a:pt x="629" y="659"/>
                    <a:pt x="816" y="742"/>
                  </a:cubicBezTo>
                  <a:cubicBezTo>
                    <a:pt x="818" y="743"/>
                    <a:pt x="821" y="744"/>
                    <a:pt x="823" y="744"/>
                  </a:cubicBezTo>
                  <a:cubicBezTo>
                    <a:pt x="827" y="744"/>
                    <a:pt x="830" y="742"/>
                    <a:pt x="834" y="736"/>
                  </a:cubicBezTo>
                  <a:cubicBezTo>
                    <a:pt x="837" y="730"/>
                    <a:pt x="834" y="724"/>
                    <a:pt x="828" y="718"/>
                  </a:cubicBezTo>
                  <a:cubicBezTo>
                    <a:pt x="806" y="700"/>
                    <a:pt x="782" y="682"/>
                    <a:pt x="757" y="665"/>
                  </a:cubicBezTo>
                  <a:lnTo>
                    <a:pt x="757" y="665"/>
                  </a:lnTo>
                  <a:cubicBezTo>
                    <a:pt x="820" y="671"/>
                    <a:pt x="885" y="676"/>
                    <a:pt x="949" y="676"/>
                  </a:cubicBezTo>
                  <a:cubicBezTo>
                    <a:pt x="1014" y="676"/>
                    <a:pt x="1079" y="671"/>
                    <a:pt x="1142" y="656"/>
                  </a:cubicBezTo>
                  <a:cubicBezTo>
                    <a:pt x="1246" y="632"/>
                    <a:pt x="1371" y="558"/>
                    <a:pt x="1344" y="431"/>
                  </a:cubicBezTo>
                  <a:lnTo>
                    <a:pt x="1344" y="431"/>
                  </a:lnTo>
                  <a:lnTo>
                    <a:pt x="1344" y="434"/>
                  </a:lnTo>
                  <a:cubicBezTo>
                    <a:pt x="1325" y="337"/>
                    <a:pt x="1238" y="302"/>
                    <a:pt x="1150" y="302"/>
                  </a:cubicBezTo>
                  <a:cubicBezTo>
                    <a:pt x="1118" y="302"/>
                    <a:pt x="1085" y="307"/>
                    <a:pt x="1056" y="315"/>
                  </a:cubicBezTo>
                  <a:cubicBezTo>
                    <a:pt x="893" y="363"/>
                    <a:pt x="744" y="450"/>
                    <a:pt x="621" y="567"/>
                  </a:cubicBezTo>
                  <a:lnTo>
                    <a:pt x="621" y="567"/>
                  </a:lnTo>
                  <a:cubicBezTo>
                    <a:pt x="586" y="398"/>
                    <a:pt x="510" y="240"/>
                    <a:pt x="401" y="108"/>
                  </a:cubicBezTo>
                  <a:cubicBezTo>
                    <a:pt x="354" y="52"/>
                    <a:pt x="277" y="1"/>
                    <a:pt x="203" y="1"/>
                  </a:cubicBezTo>
                  <a:close/>
                  <a:moveTo>
                    <a:pt x="440" y="681"/>
                  </a:moveTo>
                  <a:cubicBezTo>
                    <a:pt x="400" y="681"/>
                    <a:pt x="360" y="685"/>
                    <a:pt x="321" y="695"/>
                  </a:cubicBezTo>
                  <a:cubicBezTo>
                    <a:pt x="312" y="695"/>
                    <a:pt x="315" y="706"/>
                    <a:pt x="321" y="709"/>
                  </a:cubicBezTo>
                  <a:cubicBezTo>
                    <a:pt x="520" y="748"/>
                    <a:pt x="713" y="810"/>
                    <a:pt x="899" y="890"/>
                  </a:cubicBezTo>
                  <a:cubicBezTo>
                    <a:pt x="902" y="892"/>
                    <a:pt x="904" y="892"/>
                    <a:pt x="907" y="892"/>
                  </a:cubicBezTo>
                  <a:cubicBezTo>
                    <a:pt x="918" y="892"/>
                    <a:pt x="926" y="876"/>
                    <a:pt x="914" y="867"/>
                  </a:cubicBezTo>
                  <a:cubicBezTo>
                    <a:pt x="784" y="761"/>
                    <a:pt x="610" y="681"/>
                    <a:pt x="440" y="681"/>
                  </a:cubicBezTo>
                  <a:close/>
                  <a:moveTo>
                    <a:pt x="523" y="829"/>
                  </a:moveTo>
                  <a:cubicBezTo>
                    <a:pt x="483" y="829"/>
                    <a:pt x="443" y="833"/>
                    <a:pt x="404" y="843"/>
                  </a:cubicBezTo>
                  <a:cubicBezTo>
                    <a:pt x="398" y="843"/>
                    <a:pt x="401" y="855"/>
                    <a:pt x="404" y="858"/>
                  </a:cubicBezTo>
                  <a:cubicBezTo>
                    <a:pt x="603" y="896"/>
                    <a:pt x="798" y="956"/>
                    <a:pt x="985" y="1039"/>
                  </a:cubicBezTo>
                  <a:cubicBezTo>
                    <a:pt x="987" y="1039"/>
                    <a:pt x="988" y="1040"/>
                    <a:pt x="990" y="1040"/>
                  </a:cubicBezTo>
                  <a:cubicBezTo>
                    <a:pt x="994" y="1040"/>
                    <a:pt x="999" y="1037"/>
                    <a:pt x="1003" y="1033"/>
                  </a:cubicBezTo>
                  <a:cubicBezTo>
                    <a:pt x="1006" y="1027"/>
                    <a:pt x="1006" y="1018"/>
                    <a:pt x="1000" y="1015"/>
                  </a:cubicBezTo>
                  <a:lnTo>
                    <a:pt x="997" y="1015"/>
                  </a:lnTo>
                  <a:cubicBezTo>
                    <a:pt x="870" y="909"/>
                    <a:pt x="694" y="829"/>
                    <a:pt x="523" y="829"/>
                  </a:cubicBezTo>
                  <a:close/>
                  <a:moveTo>
                    <a:pt x="609" y="977"/>
                  </a:moveTo>
                  <a:cubicBezTo>
                    <a:pt x="569" y="977"/>
                    <a:pt x="529" y="982"/>
                    <a:pt x="490" y="991"/>
                  </a:cubicBezTo>
                  <a:cubicBezTo>
                    <a:pt x="481" y="991"/>
                    <a:pt x="484" y="1006"/>
                    <a:pt x="490" y="1006"/>
                  </a:cubicBezTo>
                  <a:cubicBezTo>
                    <a:pt x="689" y="1044"/>
                    <a:pt x="884" y="1107"/>
                    <a:pt x="1068" y="1187"/>
                  </a:cubicBezTo>
                  <a:cubicBezTo>
                    <a:pt x="1070" y="1188"/>
                    <a:pt x="1072" y="1188"/>
                    <a:pt x="1074" y="1188"/>
                  </a:cubicBezTo>
                  <a:cubicBezTo>
                    <a:pt x="1079" y="1188"/>
                    <a:pt x="1085" y="1185"/>
                    <a:pt x="1089" y="1181"/>
                  </a:cubicBezTo>
                  <a:cubicBezTo>
                    <a:pt x="1092" y="1175"/>
                    <a:pt x="1092" y="1166"/>
                    <a:pt x="1083" y="1163"/>
                  </a:cubicBezTo>
                  <a:cubicBezTo>
                    <a:pt x="956" y="1057"/>
                    <a:pt x="780" y="977"/>
                    <a:pt x="609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3"/>
            <p:cNvSpPr/>
            <p:nvPr/>
          </p:nvSpPr>
          <p:spPr>
            <a:xfrm>
              <a:off x="6121224" y="2714520"/>
              <a:ext cx="29102" cy="51911"/>
            </a:xfrm>
            <a:custGeom>
              <a:avLst/>
              <a:gdLst/>
              <a:ahLst/>
              <a:cxnLst/>
              <a:rect l="l" t="t" r="r" b="b"/>
              <a:pathLst>
                <a:path w="148" h="264" extrusionOk="0">
                  <a:moveTo>
                    <a:pt x="114" y="1"/>
                  </a:moveTo>
                  <a:cubicBezTo>
                    <a:pt x="105" y="1"/>
                    <a:pt x="97" y="6"/>
                    <a:pt x="93" y="18"/>
                  </a:cubicBezTo>
                  <a:lnTo>
                    <a:pt x="93" y="15"/>
                  </a:lnTo>
                  <a:cubicBezTo>
                    <a:pt x="69" y="56"/>
                    <a:pt x="51" y="101"/>
                    <a:pt x="33" y="145"/>
                  </a:cubicBezTo>
                  <a:cubicBezTo>
                    <a:pt x="15" y="181"/>
                    <a:pt x="4" y="219"/>
                    <a:pt x="1" y="258"/>
                  </a:cubicBezTo>
                  <a:cubicBezTo>
                    <a:pt x="4" y="261"/>
                    <a:pt x="7" y="264"/>
                    <a:pt x="13" y="264"/>
                  </a:cubicBezTo>
                  <a:cubicBezTo>
                    <a:pt x="13" y="264"/>
                    <a:pt x="15" y="264"/>
                    <a:pt x="15" y="261"/>
                  </a:cubicBezTo>
                  <a:cubicBezTo>
                    <a:pt x="39" y="231"/>
                    <a:pt x="60" y="196"/>
                    <a:pt x="75" y="160"/>
                  </a:cubicBezTo>
                  <a:cubicBezTo>
                    <a:pt x="96" y="118"/>
                    <a:pt x="116" y="80"/>
                    <a:pt x="134" y="38"/>
                  </a:cubicBezTo>
                  <a:cubicBezTo>
                    <a:pt x="148" y="19"/>
                    <a:pt x="131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3"/>
            <p:cNvSpPr/>
            <p:nvPr/>
          </p:nvSpPr>
          <p:spPr>
            <a:xfrm>
              <a:off x="5839056" y="4485982"/>
              <a:ext cx="380287" cy="40506"/>
            </a:xfrm>
            <a:custGeom>
              <a:avLst/>
              <a:gdLst/>
              <a:ahLst/>
              <a:cxnLst/>
              <a:rect l="l" t="t" r="r" b="b"/>
              <a:pathLst>
                <a:path w="1934" h="206" extrusionOk="0">
                  <a:moveTo>
                    <a:pt x="34" y="0"/>
                  </a:moveTo>
                  <a:cubicBezTo>
                    <a:pt x="23" y="0"/>
                    <a:pt x="14" y="0"/>
                    <a:pt x="7" y="1"/>
                  </a:cubicBezTo>
                  <a:cubicBezTo>
                    <a:pt x="1" y="1"/>
                    <a:pt x="1" y="7"/>
                    <a:pt x="7" y="7"/>
                  </a:cubicBezTo>
                  <a:cubicBezTo>
                    <a:pt x="155" y="51"/>
                    <a:pt x="1207" y="149"/>
                    <a:pt x="1367" y="161"/>
                  </a:cubicBezTo>
                  <a:cubicBezTo>
                    <a:pt x="1697" y="194"/>
                    <a:pt x="1602" y="179"/>
                    <a:pt x="1931" y="206"/>
                  </a:cubicBezTo>
                  <a:cubicBezTo>
                    <a:pt x="1934" y="203"/>
                    <a:pt x="1934" y="200"/>
                    <a:pt x="1931" y="200"/>
                  </a:cubicBezTo>
                  <a:lnTo>
                    <a:pt x="1931" y="197"/>
                  </a:lnTo>
                  <a:cubicBezTo>
                    <a:pt x="1605" y="155"/>
                    <a:pt x="1700" y="164"/>
                    <a:pt x="1370" y="125"/>
                  </a:cubicBezTo>
                  <a:cubicBezTo>
                    <a:pt x="1218" y="109"/>
                    <a:pt x="256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3"/>
            <p:cNvSpPr/>
            <p:nvPr/>
          </p:nvSpPr>
          <p:spPr>
            <a:xfrm>
              <a:off x="5904338" y="2386930"/>
              <a:ext cx="92417" cy="2062085"/>
            </a:xfrm>
            <a:custGeom>
              <a:avLst/>
              <a:gdLst/>
              <a:ahLst/>
              <a:cxnLst/>
              <a:rect l="l" t="t" r="r" b="b"/>
              <a:pathLst>
                <a:path w="470" h="10487" extrusionOk="0">
                  <a:moveTo>
                    <a:pt x="328" y="0"/>
                  </a:moveTo>
                  <a:cubicBezTo>
                    <a:pt x="326" y="0"/>
                    <a:pt x="324" y="1"/>
                    <a:pt x="324" y="3"/>
                  </a:cubicBezTo>
                  <a:cubicBezTo>
                    <a:pt x="297" y="1313"/>
                    <a:pt x="285" y="2624"/>
                    <a:pt x="330" y="3931"/>
                  </a:cubicBezTo>
                  <a:cubicBezTo>
                    <a:pt x="342" y="4257"/>
                    <a:pt x="359" y="4583"/>
                    <a:pt x="377" y="4909"/>
                  </a:cubicBezTo>
                  <a:cubicBezTo>
                    <a:pt x="398" y="5238"/>
                    <a:pt x="419" y="5568"/>
                    <a:pt x="410" y="5900"/>
                  </a:cubicBezTo>
                  <a:cubicBezTo>
                    <a:pt x="401" y="6229"/>
                    <a:pt x="371" y="6543"/>
                    <a:pt x="342" y="6863"/>
                  </a:cubicBezTo>
                  <a:cubicBezTo>
                    <a:pt x="312" y="7198"/>
                    <a:pt x="279" y="7530"/>
                    <a:pt x="250" y="7862"/>
                  </a:cubicBezTo>
                  <a:cubicBezTo>
                    <a:pt x="179" y="8601"/>
                    <a:pt x="69" y="9739"/>
                    <a:pt x="1" y="10477"/>
                  </a:cubicBezTo>
                  <a:cubicBezTo>
                    <a:pt x="1" y="10483"/>
                    <a:pt x="7" y="10486"/>
                    <a:pt x="13" y="10486"/>
                  </a:cubicBezTo>
                  <a:cubicBezTo>
                    <a:pt x="19" y="10483"/>
                    <a:pt x="21" y="10480"/>
                    <a:pt x="21" y="10477"/>
                  </a:cubicBezTo>
                  <a:cubicBezTo>
                    <a:pt x="87" y="9819"/>
                    <a:pt x="190" y="8761"/>
                    <a:pt x="256" y="8102"/>
                  </a:cubicBezTo>
                  <a:lnTo>
                    <a:pt x="351" y="7103"/>
                  </a:lnTo>
                  <a:cubicBezTo>
                    <a:pt x="380" y="6783"/>
                    <a:pt x="413" y="6460"/>
                    <a:pt x="434" y="6137"/>
                  </a:cubicBezTo>
                  <a:cubicBezTo>
                    <a:pt x="469" y="5482"/>
                    <a:pt x="404" y="4826"/>
                    <a:pt x="374" y="4171"/>
                  </a:cubicBezTo>
                  <a:cubicBezTo>
                    <a:pt x="348" y="3516"/>
                    <a:pt x="336" y="2864"/>
                    <a:pt x="333" y="2208"/>
                  </a:cubicBezTo>
                  <a:cubicBezTo>
                    <a:pt x="327" y="1473"/>
                    <a:pt x="333" y="738"/>
                    <a:pt x="333" y="3"/>
                  </a:cubicBezTo>
                  <a:cubicBezTo>
                    <a:pt x="333" y="1"/>
                    <a:pt x="331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3"/>
            <p:cNvSpPr/>
            <p:nvPr/>
          </p:nvSpPr>
          <p:spPr>
            <a:xfrm>
              <a:off x="5081824" y="4094880"/>
              <a:ext cx="311859" cy="233599"/>
            </a:xfrm>
            <a:custGeom>
              <a:avLst/>
              <a:gdLst/>
              <a:ahLst/>
              <a:cxnLst/>
              <a:rect l="l" t="t" r="r" b="b"/>
              <a:pathLst>
                <a:path w="1586" h="1188" extrusionOk="0">
                  <a:moveTo>
                    <a:pt x="9" y="1"/>
                  </a:moveTo>
                  <a:cubicBezTo>
                    <a:pt x="6" y="1"/>
                    <a:pt x="0" y="4"/>
                    <a:pt x="3" y="6"/>
                  </a:cubicBezTo>
                  <a:cubicBezTo>
                    <a:pt x="110" y="119"/>
                    <a:pt x="976" y="757"/>
                    <a:pt x="1109" y="851"/>
                  </a:cubicBezTo>
                  <a:cubicBezTo>
                    <a:pt x="1379" y="1050"/>
                    <a:pt x="1302" y="991"/>
                    <a:pt x="1575" y="1186"/>
                  </a:cubicBezTo>
                  <a:cubicBezTo>
                    <a:pt x="1576" y="1187"/>
                    <a:pt x="1577" y="1187"/>
                    <a:pt x="1578" y="1187"/>
                  </a:cubicBezTo>
                  <a:cubicBezTo>
                    <a:pt x="1582" y="1187"/>
                    <a:pt x="1585" y="1182"/>
                    <a:pt x="1581" y="1178"/>
                  </a:cubicBezTo>
                  <a:cubicBezTo>
                    <a:pt x="1317" y="973"/>
                    <a:pt x="1397" y="1026"/>
                    <a:pt x="1130" y="825"/>
                  </a:cubicBezTo>
                  <a:cubicBezTo>
                    <a:pt x="1002" y="724"/>
                    <a:pt x="146" y="72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3"/>
            <p:cNvSpPr/>
            <p:nvPr/>
          </p:nvSpPr>
          <p:spPr>
            <a:xfrm>
              <a:off x="6051223" y="2736543"/>
              <a:ext cx="146688" cy="52108"/>
            </a:xfrm>
            <a:custGeom>
              <a:avLst/>
              <a:gdLst/>
              <a:ahLst/>
              <a:cxnLst/>
              <a:rect l="l" t="t" r="r" b="b"/>
              <a:pathLst>
                <a:path w="746" h="265" extrusionOk="0">
                  <a:moveTo>
                    <a:pt x="730" y="1"/>
                  </a:moveTo>
                  <a:cubicBezTo>
                    <a:pt x="481" y="63"/>
                    <a:pt x="241" y="146"/>
                    <a:pt x="10" y="250"/>
                  </a:cubicBezTo>
                  <a:cubicBezTo>
                    <a:pt x="4" y="250"/>
                    <a:pt x="1" y="256"/>
                    <a:pt x="4" y="258"/>
                  </a:cubicBezTo>
                  <a:cubicBezTo>
                    <a:pt x="4" y="264"/>
                    <a:pt x="10" y="264"/>
                    <a:pt x="13" y="264"/>
                  </a:cubicBezTo>
                  <a:cubicBezTo>
                    <a:pt x="256" y="190"/>
                    <a:pt x="499" y="119"/>
                    <a:pt x="736" y="30"/>
                  </a:cubicBezTo>
                  <a:cubicBezTo>
                    <a:pt x="745" y="24"/>
                    <a:pt x="745" y="15"/>
                    <a:pt x="742" y="9"/>
                  </a:cubicBezTo>
                  <a:cubicBezTo>
                    <a:pt x="739" y="4"/>
                    <a:pt x="733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3"/>
            <p:cNvSpPr/>
            <p:nvPr/>
          </p:nvSpPr>
          <p:spPr>
            <a:xfrm>
              <a:off x="6104903" y="2419768"/>
              <a:ext cx="136660" cy="303207"/>
            </a:xfrm>
            <a:custGeom>
              <a:avLst/>
              <a:gdLst/>
              <a:ahLst/>
              <a:cxnLst/>
              <a:rect l="l" t="t" r="r" b="b"/>
              <a:pathLst>
                <a:path w="695" h="1542" extrusionOk="0">
                  <a:moveTo>
                    <a:pt x="336" y="1"/>
                  </a:moveTo>
                  <a:cubicBezTo>
                    <a:pt x="333" y="1"/>
                    <a:pt x="330" y="3"/>
                    <a:pt x="330" y="8"/>
                  </a:cubicBezTo>
                  <a:cubicBezTo>
                    <a:pt x="297" y="366"/>
                    <a:pt x="241" y="725"/>
                    <a:pt x="155" y="1075"/>
                  </a:cubicBezTo>
                  <a:cubicBezTo>
                    <a:pt x="110" y="1244"/>
                    <a:pt x="1" y="1493"/>
                    <a:pt x="176" y="1537"/>
                  </a:cubicBezTo>
                  <a:cubicBezTo>
                    <a:pt x="185" y="1540"/>
                    <a:pt x="194" y="1541"/>
                    <a:pt x="203" y="1541"/>
                  </a:cubicBezTo>
                  <a:cubicBezTo>
                    <a:pt x="365" y="1541"/>
                    <a:pt x="518" y="1161"/>
                    <a:pt x="552" y="1048"/>
                  </a:cubicBezTo>
                  <a:cubicBezTo>
                    <a:pt x="641" y="719"/>
                    <a:pt x="691" y="378"/>
                    <a:pt x="694" y="37"/>
                  </a:cubicBezTo>
                  <a:cubicBezTo>
                    <a:pt x="693" y="33"/>
                    <a:pt x="690" y="31"/>
                    <a:pt x="687" y="31"/>
                  </a:cubicBezTo>
                  <a:cubicBezTo>
                    <a:pt x="684" y="31"/>
                    <a:pt x="681" y="33"/>
                    <a:pt x="680" y="37"/>
                  </a:cubicBezTo>
                  <a:cubicBezTo>
                    <a:pt x="653" y="310"/>
                    <a:pt x="611" y="550"/>
                    <a:pt x="561" y="805"/>
                  </a:cubicBezTo>
                  <a:cubicBezTo>
                    <a:pt x="538" y="915"/>
                    <a:pt x="393" y="1504"/>
                    <a:pt x="204" y="1504"/>
                  </a:cubicBezTo>
                  <a:cubicBezTo>
                    <a:pt x="194" y="1504"/>
                    <a:pt x="183" y="1503"/>
                    <a:pt x="173" y="1499"/>
                  </a:cubicBezTo>
                  <a:cubicBezTo>
                    <a:pt x="140" y="1487"/>
                    <a:pt x="125" y="1451"/>
                    <a:pt x="125" y="1398"/>
                  </a:cubicBezTo>
                  <a:cubicBezTo>
                    <a:pt x="134" y="1330"/>
                    <a:pt x="149" y="1265"/>
                    <a:pt x="173" y="1199"/>
                  </a:cubicBezTo>
                  <a:lnTo>
                    <a:pt x="173" y="1196"/>
                  </a:lnTo>
                  <a:cubicBezTo>
                    <a:pt x="211" y="1063"/>
                    <a:pt x="244" y="927"/>
                    <a:pt x="267" y="784"/>
                  </a:cubicBezTo>
                  <a:cubicBezTo>
                    <a:pt x="321" y="529"/>
                    <a:pt x="345" y="268"/>
                    <a:pt x="342" y="8"/>
                  </a:cubicBezTo>
                  <a:cubicBezTo>
                    <a:pt x="342" y="3"/>
                    <a:pt x="339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3"/>
            <p:cNvSpPr/>
            <p:nvPr/>
          </p:nvSpPr>
          <p:spPr>
            <a:xfrm>
              <a:off x="5123117" y="2355862"/>
              <a:ext cx="724394" cy="1746883"/>
            </a:xfrm>
            <a:custGeom>
              <a:avLst/>
              <a:gdLst/>
              <a:ahLst/>
              <a:cxnLst/>
              <a:rect l="l" t="t" r="r" b="b"/>
              <a:pathLst>
                <a:path w="3684" h="8884" extrusionOk="0">
                  <a:moveTo>
                    <a:pt x="3683" y="1"/>
                  </a:moveTo>
                  <a:cubicBezTo>
                    <a:pt x="3585" y="131"/>
                    <a:pt x="3502" y="267"/>
                    <a:pt x="3431" y="416"/>
                  </a:cubicBezTo>
                  <a:cubicBezTo>
                    <a:pt x="3360" y="558"/>
                    <a:pt x="3301" y="709"/>
                    <a:pt x="3256" y="863"/>
                  </a:cubicBezTo>
                  <a:cubicBezTo>
                    <a:pt x="3230" y="937"/>
                    <a:pt x="3212" y="1017"/>
                    <a:pt x="3197" y="1095"/>
                  </a:cubicBezTo>
                  <a:cubicBezTo>
                    <a:pt x="3185" y="1175"/>
                    <a:pt x="3170" y="1255"/>
                    <a:pt x="3164" y="1335"/>
                  </a:cubicBezTo>
                  <a:cubicBezTo>
                    <a:pt x="3150" y="1494"/>
                    <a:pt x="3150" y="1654"/>
                    <a:pt x="3164" y="1813"/>
                  </a:cubicBezTo>
                  <a:lnTo>
                    <a:pt x="3164" y="1813"/>
                  </a:lnTo>
                  <a:cubicBezTo>
                    <a:pt x="3031" y="2465"/>
                    <a:pt x="2894" y="3120"/>
                    <a:pt x="2758" y="3775"/>
                  </a:cubicBezTo>
                  <a:cubicBezTo>
                    <a:pt x="2622" y="4430"/>
                    <a:pt x="2488" y="5088"/>
                    <a:pt x="2358" y="5743"/>
                  </a:cubicBezTo>
                  <a:lnTo>
                    <a:pt x="2343" y="5806"/>
                  </a:lnTo>
                  <a:lnTo>
                    <a:pt x="2337" y="5835"/>
                  </a:lnTo>
                  <a:cubicBezTo>
                    <a:pt x="2337" y="5844"/>
                    <a:pt x="2334" y="5853"/>
                    <a:pt x="2331" y="5862"/>
                  </a:cubicBezTo>
                  <a:cubicBezTo>
                    <a:pt x="2310" y="5898"/>
                    <a:pt x="2287" y="5930"/>
                    <a:pt x="2263" y="5963"/>
                  </a:cubicBezTo>
                  <a:cubicBezTo>
                    <a:pt x="2219" y="6031"/>
                    <a:pt x="2168" y="6096"/>
                    <a:pt x="2115" y="6164"/>
                  </a:cubicBezTo>
                  <a:cubicBezTo>
                    <a:pt x="2011" y="6295"/>
                    <a:pt x="1910" y="6428"/>
                    <a:pt x="1806" y="6562"/>
                  </a:cubicBezTo>
                  <a:lnTo>
                    <a:pt x="1" y="8883"/>
                  </a:lnTo>
                  <a:cubicBezTo>
                    <a:pt x="428" y="8367"/>
                    <a:pt x="1634" y="6849"/>
                    <a:pt x="1842" y="6585"/>
                  </a:cubicBezTo>
                  <a:cubicBezTo>
                    <a:pt x="1946" y="6455"/>
                    <a:pt x="2047" y="6321"/>
                    <a:pt x="2150" y="6188"/>
                  </a:cubicBezTo>
                  <a:cubicBezTo>
                    <a:pt x="2201" y="6123"/>
                    <a:pt x="2251" y="6055"/>
                    <a:pt x="2302" y="5986"/>
                  </a:cubicBezTo>
                  <a:cubicBezTo>
                    <a:pt x="2328" y="5954"/>
                    <a:pt x="2352" y="5915"/>
                    <a:pt x="2376" y="5880"/>
                  </a:cubicBezTo>
                  <a:cubicBezTo>
                    <a:pt x="2382" y="5868"/>
                    <a:pt x="2385" y="5856"/>
                    <a:pt x="2385" y="5847"/>
                  </a:cubicBezTo>
                  <a:lnTo>
                    <a:pt x="2391" y="5815"/>
                  </a:lnTo>
                  <a:lnTo>
                    <a:pt x="2405" y="5752"/>
                  </a:lnTo>
                  <a:cubicBezTo>
                    <a:pt x="2539" y="5097"/>
                    <a:pt x="2672" y="4439"/>
                    <a:pt x="2806" y="3784"/>
                  </a:cubicBezTo>
                  <a:cubicBezTo>
                    <a:pt x="2939" y="3125"/>
                    <a:pt x="3072" y="2470"/>
                    <a:pt x="3203" y="1812"/>
                  </a:cubicBezTo>
                  <a:lnTo>
                    <a:pt x="3203" y="1806"/>
                  </a:lnTo>
                  <a:cubicBezTo>
                    <a:pt x="3185" y="1649"/>
                    <a:pt x="3182" y="1489"/>
                    <a:pt x="3197" y="1332"/>
                  </a:cubicBezTo>
                  <a:cubicBezTo>
                    <a:pt x="3200" y="1252"/>
                    <a:pt x="3209" y="1172"/>
                    <a:pt x="3227" y="1095"/>
                  </a:cubicBezTo>
                  <a:cubicBezTo>
                    <a:pt x="3238" y="1014"/>
                    <a:pt x="3256" y="937"/>
                    <a:pt x="3277" y="860"/>
                  </a:cubicBezTo>
                  <a:cubicBezTo>
                    <a:pt x="3319" y="706"/>
                    <a:pt x="3375" y="558"/>
                    <a:pt x="3443" y="413"/>
                  </a:cubicBezTo>
                  <a:cubicBezTo>
                    <a:pt x="3508" y="267"/>
                    <a:pt x="3591" y="128"/>
                    <a:pt x="3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3"/>
            <p:cNvSpPr/>
            <p:nvPr/>
          </p:nvSpPr>
          <p:spPr>
            <a:xfrm>
              <a:off x="5771415" y="1322165"/>
              <a:ext cx="643775" cy="799901"/>
            </a:xfrm>
            <a:custGeom>
              <a:avLst/>
              <a:gdLst/>
              <a:ahLst/>
              <a:cxnLst/>
              <a:rect l="l" t="t" r="r" b="b"/>
              <a:pathLst>
                <a:path w="3274" h="4068" extrusionOk="0">
                  <a:moveTo>
                    <a:pt x="2448" y="1"/>
                  </a:moveTo>
                  <a:cubicBezTo>
                    <a:pt x="2259" y="1"/>
                    <a:pt x="2068" y="65"/>
                    <a:pt x="1928" y="167"/>
                  </a:cubicBezTo>
                  <a:cubicBezTo>
                    <a:pt x="1691" y="339"/>
                    <a:pt x="1658" y="852"/>
                    <a:pt x="1498" y="1119"/>
                  </a:cubicBezTo>
                  <a:cubicBezTo>
                    <a:pt x="1338" y="1388"/>
                    <a:pt x="297" y="1857"/>
                    <a:pt x="155" y="2601"/>
                  </a:cubicBezTo>
                  <a:cubicBezTo>
                    <a:pt x="1" y="3403"/>
                    <a:pt x="920" y="4067"/>
                    <a:pt x="1687" y="4067"/>
                  </a:cubicBezTo>
                  <a:cubicBezTo>
                    <a:pt x="1818" y="4067"/>
                    <a:pt x="1945" y="4048"/>
                    <a:pt x="2061" y="4006"/>
                  </a:cubicBezTo>
                  <a:cubicBezTo>
                    <a:pt x="2948" y="3689"/>
                    <a:pt x="2722" y="2545"/>
                    <a:pt x="2820" y="2121"/>
                  </a:cubicBezTo>
                  <a:cubicBezTo>
                    <a:pt x="2921" y="1700"/>
                    <a:pt x="3129" y="1359"/>
                    <a:pt x="3194" y="973"/>
                  </a:cubicBezTo>
                  <a:cubicBezTo>
                    <a:pt x="3274" y="499"/>
                    <a:pt x="3016" y="185"/>
                    <a:pt x="2749" y="63"/>
                  </a:cubicBezTo>
                  <a:cubicBezTo>
                    <a:pt x="2655" y="20"/>
                    <a:pt x="2552" y="1"/>
                    <a:pt x="2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3"/>
            <p:cNvSpPr/>
            <p:nvPr/>
          </p:nvSpPr>
          <p:spPr>
            <a:xfrm>
              <a:off x="5802286" y="1430706"/>
              <a:ext cx="303404" cy="397198"/>
            </a:xfrm>
            <a:custGeom>
              <a:avLst/>
              <a:gdLst/>
              <a:ahLst/>
              <a:cxnLst/>
              <a:rect l="l" t="t" r="r" b="b"/>
              <a:pathLst>
                <a:path w="1543" h="2020" extrusionOk="0">
                  <a:moveTo>
                    <a:pt x="1543" y="0"/>
                  </a:moveTo>
                  <a:lnTo>
                    <a:pt x="1543" y="0"/>
                  </a:lnTo>
                  <a:cubicBezTo>
                    <a:pt x="1504" y="101"/>
                    <a:pt x="1460" y="199"/>
                    <a:pt x="1406" y="294"/>
                  </a:cubicBezTo>
                  <a:cubicBezTo>
                    <a:pt x="1359" y="389"/>
                    <a:pt x="1299" y="481"/>
                    <a:pt x="1231" y="561"/>
                  </a:cubicBezTo>
                  <a:cubicBezTo>
                    <a:pt x="1157" y="638"/>
                    <a:pt x="1071" y="706"/>
                    <a:pt x="979" y="759"/>
                  </a:cubicBezTo>
                  <a:cubicBezTo>
                    <a:pt x="887" y="819"/>
                    <a:pt x="795" y="881"/>
                    <a:pt x="707" y="946"/>
                  </a:cubicBezTo>
                  <a:cubicBezTo>
                    <a:pt x="526" y="1077"/>
                    <a:pt x="369" y="1234"/>
                    <a:pt x="241" y="1418"/>
                  </a:cubicBezTo>
                  <a:cubicBezTo>
                    <a:pt x="182" y="1506"/>
                    <a:pt x="128" y="1604"/>
                    <a:pt x="87" y="1705"/>
                  </a:cubicBezTo>
                  <a:cubicBezTo>
                    <a:pt x="48" y="1806"/>
                    <a:pt x="19" y="1913"/>
                    <a:pt x="1" y="2019"/>
                  </a:cubicBezTo>
                  <a:cubicBezTo>
                    <a:pt x="57" y="1812"/>
                    <a:pt x="152" y="1616"/>
                    <a:pt x="283" y="1444"/>
                  </a:cubicBezTo>
                  <a:cubicBezTo>
                    <a:pt x="413" y="1272"/>
                    <a:pt x="570" y="1121"/>
                    <a:pt x="745" y="994"/>
                  </a:cubicBezTo>
                  <a:cubicBezTo>
                    <a:pt x="834" y="931"/>
                    <a:pt x="923" y="869"/>
                    <a:pt x="1015" y="807"/>
                  </a:cubicBezTo>
                  <a:cubicBezTo>
                    <a:pt x="1059" y="777"/>
                    <a:pt x="1107" y="745"/>
                    <a:pt x="1151" y="709"/>
                  </a:cubicBezTo>
                  <a:cubicBezTo>
                    <a:pt x="1196" y="676"/>
                    <a:pt x="1237" y="638"/>
                    <a:pt x="1270" y="593"/>
                  </a:cubicBezTo>
                  <a:cubicBezTo>
                    <a:pt x="1400" y="412"/>
                    <a:pt x="1492" y="214"/>
                    <a:pt x="1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3"/>
            <p:cNvSpPr/>
            <p:nvPr/>
          </p:nvSpPr>
          <p:spPr>
            <a:xfrm>
              <a:off x="6247855" y="1575231"/>
              <a:ext cx="132530" cy="490598"/>
            </a:xfrm>
            <a:custGeom>
              <a:avLst/>
              <a:gdLst/>
              <a:ahLst/>
              <a:cxnLst/>
              <a:rect l="l" t="t" r="r" b="b"/>
              <a:pathLst>
                <a:path w="674" h="2495" extrusionOk="0">
                  <a:moveTo>
                    <a:pt x="673" y="1"/>
                  </a:moveTo>
                  <a:lnTo>
                    <a:pt x="673" y="1"/>
                  </a:lnTo>
                  <a:cubicBezTo>
                    <a:pt x="587" y="205"/>
                    <a:pt x="516" y="416"/>
                    <a:pt x="457" y="632"/>
                  </a:cubicBezTo>
                  <a:cubicBezTo>
                    <a:pt x="427" y="739"/>
                    <a:pt x="406" y="849"/>
                    <a:pt x="394" y="961"/>
                  </a:cubicBezTo>
                  <a:cubicBezTo>
                    <a:pt x="385" y="1071"/>
                    <a:pt x="385" y="1184"/>
                    <a:pt x="388" y="1293"/>
                  </a:cubicBezTo>
                  <a:cubicBezTo>
                    <a:pt x="397" y="1513"/>
                    <a:pt x="380" y="1732"/>
                    <a:pt x="335" y="1949"/>
                  </a:cubicBezTo>
                  <a:cubicBezTo>
                    <a:pt x="311" y="2052"/>
                    <a:pt x="273" y="2156"/>
                    <a:pt x="219" y="2251"/>
                  </a:cubicBezTo>
                  <a:cubicBezTo>
                    <a:pt x="163" y="2346"/>
                    <a:pt x="89" y="2426"/>
                    <a:pt x="0" y="2494"/>
                  </a:cubicBezTo>
                  <a:cubicBezTo>
                    <a:pt x="98" y="2435"/>
                    <a:pt x="181" y="2358"/>
                    <a:pt x="246" y="2266"/>
                  </a:cubicBezTo>
                  <a:cubicBezTo>
                    <a:pt x="305" y="2171"/>
                    <a:pt x="353" y="2067"/>
                    <a:pt x="382" y="1957"/>
                  </a:cubicBezTo>
                  <a:cubicBezTo>
                    <a:pt x="412" y="1848"/>
                    <a:pt x="430" y="1738"/>
                    <a:pt x="442" y="1628"/>
                  </a:cubicBezTo>
                  <a:cubicBezTo>
                    <a:pt x="451" y="1516"/>
                    <a:pt x="457" y="1406"/>
                    <a:pt x="451" y="1293"/>
                  </a:cubicBezTo>
                  <a:cubicBezTo>
                    <a:pt x="445" y="1184"/>
                    <a:pt x="445" y="1074"/>
                    <a:pt x="451" y="964"/>
                  </a:cubicBezTo>
                  <a:cubicBezTo>
                    <a:pt x="463" y="855"/>
                    <a:pt x="480" y="748"/>
                    <a:pt x="504" y="641"/>
                  </a:cubicBezTo>
                  <a:cubicBezTo>
                    <a:pt x="549" y="425"/>
                    <a:pt x="614" y="214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3"/>
            <p:cNvSpPr/>
            <p:nvPr/>
          </p:nvSpPr>
          <p:spPr>
            <a:xfrm>
              <a:off x="6161927" y="1735093"/>
              <a:ext cx="910998" cy="591274"/>
            </a:xfrm>
            <a:custGeom>
              <a:avLst/>
              <a:gdLst/>
              <a:ahLst/>
              <a:cxnLst/>
              <a:rect l="l" t="t" r="r" b="b"/>
              <a:pathLst>
                <a:path w="4633" h="3007" extrusionOk="0">
                  <a:moveTo>
                    <a:pt x="249" y="0"/>
                  </a:moveTo>
                  <a:cubicBezTo>
                    <a:pt x="1" y="0"/>
                    <a:pt x="234" y="589"/>
                    <a:pt x="330" y="798"/>
                  </a:cubicBezTo>
                  <a:cubicBezTo>
                    <a:pt x="556" y="1296"/>
                    <a:pt x="1442" y="2897"/>
                    <a:pt x="1976" y="2989"/>
                  </a:cubicBezTo>
                  <a:cubicBezTo>
                    <a:pt x="2046" y="3001"/>
                    <a:pt x="2180" y="3007"/>
                    <a:pt x="2352" y="3007"/>
                  </a:cubicBezTo>
                  <a:cubicBezTo>
                    <a:pt x="3043" y="3007"/>
                    <a:pt x="4343" y="2912"/>
                    <a:pt x="4502" y="2772"/>
                  </a:cubicBezTo>
                  <a:cubicBezTo>
                    <a:pt x="4633" y="2656"/>
                    <a:pt x="4363" y="1395"/>
                    <a:pt x="4177" y="1395"/>
                  </a:cubicBezTo>
                  <a:cubicBezTo>
                    <a:pt x="4173" y="1395"/>
                    <a:pt x="4170" y="1396"/>
                    <a:pt x="4167" y="1396"/>
                  </a:cubicBezTo>
                  <a:cubicBezTo>
                    <a:pt x="3992" y="1440"/>
                    <a:pt x="2594" y="1614"/>
                    <a:pt x="2260" y="1614"/>
                  </a:cubicBezTo>
                  <a:cubicBezTo>
                    <a:pt x="2231" y="1614"/>
                    <a:pt x="2210" y="1613"/>
                    <a:pt x="2198" y="1610"/>
                  </a:cubicBezTo>
                  <a:cubicBezTo>
                    <a:pt x="2056" y="1577"/>
                    <a:pt x="965" y="424"/>
                    <a:pt x="559" y="142"/>
                  </a:cubicBezTo>
                  <a:cubicBezTo>
                    <a:pt x="414" y="42"/>
                    <a:pt x="314" y="0"/>
                    <a:pt x="249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3"/>
            <p:cNvSpPr/>
            <p:nvPr/>
          </p:nvSpPr>
          <p:spPr>
            <a:xfrm>
              <a:off x="6168809" y="1721526"/>
              <a:ext cx="303011" cy="320904"/>
            </a:xfrm>
            <a:custGeom>
              <a:avLst/>
              <a:gdLst/>
              <a:ahLst/>
              <a:cxnLst/>
              <a:rect l="l" t="t" r="r" b="b"/>
              <a:pathLst>
                <a:path w="1541" h="1632" extrusionOk="0">
                  <a:moveTo>
                    <a:pt x="157" y="1"/>
                  </a:moveTo>
                  <a:cubicBezTo>
                    <a:pt x="5" y="1"/>
                    <a:pt x="1" y="193"/>
                    <a:pt x="106" y="478"/>
                  </a:cubicBezTo>
                  <a:cubicBezTo>
                    <a:pt x="272" y="938"/>
                    <a:pt x="678" y="1631"/>
                    <a:pt x="678" y="1631"/>
                  </a:cubicBezTo>
                  <a:lnTo>
                    <a:pt x="1541" y="1065"/>
                  </a:lnTo>
                  <a:cubicBezTo>
                    <a:pt x="1247" y="772"/>
                    <a:pt x="936" y="496"/>
                    <a:pt x="610" y="241"/>
                  </a:cubicBezTo>
                  <a:cubicBezTo>
                    <a:pt x="398" y="73"/>
                    <a:pt x="250" y="1"/>
                    <a:pt x="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3"/>
            <p:cNvSpPr/>
            <p:nvPr/>
          </p:nvSpPr>
          <p:spPr>
            <a:xfrm>
              <a:off x="6292097" y="1905574"/>
              <a:ext cx="141772" cy="102052"/>
            </a:xfrm>
            <a:custGeom>
              <a:avLst/>
              <a:gdLst/>
              <a:ahLst/>
              <a:cxnLst/>
              <a:rect l="l" t="t" r="r" b="b"/>
              <a:pathLst>
                <a:path w="721" h="519" extrusionOk="0">
                  <a:moveTo>
                    <a:pt x="715" y="1"/>
                  </a:moveTo>
                  <a:cubicBezTo>
                    <a:pt x="714" y="1"/>
                    <a:pt x="713" y="1"/>
                    <a:pt x="712" y="2"/>
                  </a:cubicBezTo>
                  <a:cubicBezTo>
                    <a:pt x="653" y="43"/>
                    <a:pt x="587" y="82"/>
                    <a:pt x="528" y="123"/>
                  </a:cubicBezTo>
                  <a:cubicBezTo>
                    <a:pt x="469" y="165"/>
                    <a:pt x="409" y="206"/>
                    <a:pt x="350" y="248"/>
                  </a:cubicBezTo>
                  <a:cubicBezTo>
                    <a:pt x="235" y="334"/>
                    <a:pt x="116" y="423"/>
                    <a:pt x="3" y="512"/>
                  </a:cubicBezTo>
                  <a:cubicBezTo>
                    <a:pt x="1" y="514"/>
                    <a:pt x="2" y="518"/>
                    <a:pt x="6" y="518"/>
                  </a:cubicBezTo>
                  <a:cubicBezTo>
                    <a:pt x="7" y="518"/>
                    <a:pt x="8" y="518"/>
                    <a:pt x="9" y="518"/>
                  </a:cubicBezTo>
                  <a:cubicBezTo>
                    <a:pt x="128" y="438"/>
                    <a:pt x="249" y="354"/>
                    <a:pt x="368" y="271"/>
                  </a:cubicBezTo>
                  <a:cubicBezTo>
                    <a:pt x="427" y="227"/>
                    <a:pt x="490" y="183"/>
                    <a:pt x="549" y="141"/>
                  </a:cubicBezTo>
                  <a:cubicBezTo>
                    <a:pt x="605" y="97"/>
                    <a:pt x="659" y="52"/>
                    <a:pt x="718" y="8"/>
                  </a:cubicBezTo>
                  <a:cubicBezTo>
                    <a:pt x="720" y="5"/>
                    <a:pt x="719" y="1"/>
                    <a:pt x="7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3"/>
            <p:cNvSpPr/>
            <p:nvPr/>
          </p:nvSpPr>
          <p:spPr>
            <a:xfrm>
              <a:off x="5790095" y="1694980"/>
              <a:ext cx="638072" cy="676219"/>
            </a:xfrm>
            <a:custGeom>
              <a:avLst/>
              <a:gdLst/>
              <a:ahLst/>
              <a:cxnLst/>
              <a:rect l="l" t="t" r="r" b="b"/>
              <a:pathLst>
                <a:path w="3245" h="3439" extrusionOk="0">
                  <a:moveTo>
                    <a:pt x="1777" y="1"/>
                  </a:moveTo>
                  <a:cubicBezTo>
                    <a:pt x="1646" y="1"/>
                    <a:pt x="1530" y="54"/>
                    <a:pt x="1433" y="136"/>
                  </a:cubicBezTo>
                  <a:cubicBezTo>
                    <a:pt x="831" y="643"/>
                    <a:pt x="353" y="1841"/>
                    <a:pt x="1" y="3166"/>
                  </a:cubicBezTo>
                  <a:lnTo>
                    <a:pt x="2627" y="3439"/>
                  </a:lnTo>
                  <a:lnTo>
                    <a:pt x="2785" y="2502"/>
                  </a:lnTo>
                  <a:cubicBezTo>
                    <a:pt x="2785" y="2502"/>
                    <a:pt x="3244" y="2238"/>
                    <a:pt x="3090" y="1743"/>
                  </a:cubicBezTo>
                  <a:cubicBezTo>
                    <a:pt x="3025" y="1538"/>
                    <a:pt x="2509" y="426"/>
                    <a:pt x="2189" y="168"/>
                  </a:cubicBezTo>
                  <a:cubicBezTo>
                    <a:pt x="2041" y="50"/>
                    <a:pt x="1902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3"/>
            <p:cNvSpPr/>
            <p:nvPr/>
          </p:nvSpPr>
          <p:spPr>
            <a:xfrm>
              <a:off x="6107263" y="2119116"/>
              <a:ext cx="237532" cy="33428"/>
            </a:xfrm>
            <a:custGeom>
              <a:avLst/>
              <a:gdLst/>
              <a:ahLst/>
              <a:cxnLst/>
              <a:rect l="l" t="t" r="r" b="b"/>
              <a:pathLst>
                <a:path w="1208" h="170" extrusionOk="0">
                  <a:moveTo>
                    <a:pt x="350" y="1"/>
                  </a:moveTo>
                  <a:cubicBezTo>
                    <a:pt x="341" y="1"/>
                    <a:pt x="341" y="13"/>
                    <a:pt x="350" y="13"/>
                  </a:cubicBezTo>
                  <a:cubicBezTo>
                    <a:pt x="496" y="33"/>
                    <a:pt x="638" y="63"/>
                    <a:pt x="783" y="93"/>
                  </a:cubicBezTo>
                  <a:cubicBezTo>
                    <a:pt x="854" y="108"/>
                    <a:pt x="926" y="125"/>
                    <a:pt x="997" y="137"/>
                  </a:cubicBezTo>
                  <a:cubicBezTo>
                    <a:pt x="1038" y="148"/>
                    <a:pt x="1079" y="153"/>
                    <a:pt x="1119" y="153"/>
                  </a:cubicBezTo>
                  <a:cubicBezTo>
                    <a:pt x="1147" y="153"/>
                    <a:pt x="1174" y="151"/>
                    <a:pt x="1201" y="146"/>
                  </a:cubicBezTo>
                  <a:cubicBezTo>
                    <a:pt x="1207" y="146"/>
                    <a:pt x="1204" y="143"/>
                    <a:pt x="1201" y="143"/>
                  </a:cubicBezTo>
                  <a:cubicBezTo>
                    <a:pt x="1166" y="143"/>
                    <a:pt x="1127" y="137"/>
                    <a:pt x="1092" y="128"/>
                  </a:cubicBezTo>
                  <a:cubicBezTo>
                    <a:pt x="1059" y="119"/>
                    <a:pt x="1023" y="111"/>
                    <a:pt x="988" y="102"/>
                  </a:cubicBezTo>
                  <a:cubicBezTo>
                    <a:pt x="920" y="81"/>
                    <a:pt x="851" y="63"/>
                    <a:pt x="780" y="48"/>
                  </a:cubicBezTo>
                  <a:cubicBezTo>
                    <a:pt x="638" y="22"/>
                    <a:pt x="496" y="7"/>
                    <a:pt x="350" y="1"/>
                  </a:cubicBezTo>
                  <a:close/>
                  <a:moveTo>
                    <a:pt x="448" y="117"/>
                  </a:moveTo>
                  <a:cubicBezTo>
                    <a:pt x="419" y="117"/>
                    <a:pt x="389" y="118"/>
                    <a:pt x="359" y="119"/>
                  </a:cubicBezTo>
                  <a:cubicBezTo>
                    <a:pt x="241" y="125"/>
                    <a:pt x="122" y="137"/>
                    <a:pt x="3" y="158"/>
                  </a:cubicBezTo>
                  <a:cubicBezTo>
                    <a:pt x="0" y="161"/>
                    <a:pt x="0" y="170"/>
                    <a:pt x="3" y="170"/>
                  </a:cubicBezTo>
                  <a:cubicBezTo>
                    <a:pt x="125" y="161"/>
                    <a:pt x="241" y="158"/>
                    <a:pt x="359" y="155"/>
                  </a:cubicBezTo>
                  <a:lnTo>
                    <a:pt x="537" y="146"/>
                  </a:lnTo>
                  <a:lnTo>
                    <a:pt x="626" y="143"/>
                  </a:lnTo>
                  <a:cubicBezTo>
                    <a:pt x="656" y="143"/>
                    <a:pt x="685" y="140"/>
                    <a:pt x="715" y="140"/>
                  </a:cubicBezTo>
                  <a:cubicBezTo>
                    <a:pt x="718" y="140"/>
                    <a:pt x="718" y="134"/>
                    <a:pt x="715" y="134"/>
                  </a:cubicBezTo>
                  <a:cubicBezTo>
                    <a:pt x="685" y="131"/>
                    <a:pt x="653" y="122"/>
                    <a:pt x="623" y="122"/>
                  </a:cubicBezTo>
                  <a:lnTo>
                    <a:pt x="537" y="119"/>
                  </a:lnTo>
                  <a:cubicBezTo>
                    <a:pt x="507" y="118"/>
                    <a:pt x="478" y="117"/>
                    <a:pt x="448" y="1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3"/>
            <p:cNvSpPr/>
            <p:nvPr/>
          </p:nvSpPr>
          <p:spPr>
            <a:xfrm>
              <a:off x="6330048" y="1974002"/>
              <a:ext cx="720068" cy="512031"/>
            </a:xfrm>
            <a:custGeom>
              <a:avLst/>
              <a:gdLst/>
              <a:ahLst/>
              <a:cxnLst/>
              <a:rect l="l" t="t" r="r" b="b"/>
              <a:pathLst>
                <a:path w="3662" h="2604" extrusionOk="0">
                  <a:moveTo>
                    <a:pt x="3659" y="1"/>
                  </a:moveTo>
                  <a:lnTo>
                    <a:pt x="0" y="6"/>
                  </a:lnTo>
                  <a:lnTo>
                    <a:pt x="3" y="2604"/>
                  </a:lnTo>
                  <a:lnTo>
                    <a:pt x="3662" y="2601"/>
                  </a:lnTo>
                  <a:lnTo>
                    <a:pt x="36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3"/>
            <p:cNvSpPr/>
            <p:nvPr/>
          </p:nvSpPr>
          <p:spPr>
            <a:xfrm>
              <a:off x="6330048" y="1974592"/>
              <a:ext cx="245594" cy="511441"/>
            </a:xfrm>
            <a:custGeom>
              <a:avLst/>
              <a:gdLst/>
              <a:ahLst/>
              <a:cxnLst/>
              <a:rect l="l" t="t" r="r" b="b"/>
              <a:pathLst>
                <a:path w="1249" h="2601" extrusionOk="0">
                  <a:moveTo>
                    <a:pt x="1245" y="1"/>
                  </a:moveTo>
                  <a:lnTo>
                    <a:pt x="0" y="3"/>
                  </a:lnTo>
                  <a:lnTo>
                    <a:pt x="3" y="2601"/>
                  </a:lnTo>
                  <a:lnTo>
                    <a:pt x="1248" y="2601"/>
                  </a:lnTo>
                  <a:lnTo>
                    <a:pt x="1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3"/>
            <p:cNvSpPr/>
            <p:nvPr/>
          </p:nvSpPr>
          <p:spPr>
            <a:xfrm>
              <a:off x="6347548" y="2009592"/>
              <a:ext cx="211773" cy="441440"/>
            </a:xfrm>
            <a:custGeom>
              <a:avLst/>
              <a:gdLst/>
              <a:ahLst/>
              <a:cxnLst/>
              <a:rect l="l" t="t" r="r" b="b"/>
              <a:pathLst>
                <a:path w="1077" h="2245" extrusionOk="0">
                  <a:moveTo>
                    <a:pt x="1070" y="0"/>
                  </a:moveTo>
                  <a:cubicBezTo>
                    <a:pt x="978" y="184"/>
                    <a:pt x="886" y="371"/>
                    <a:pt x="798" y="558"/>
                  </a:cubicBezTo>
                  <a:lnTo>
                    <a:pt x="536" y="1098"/>
                  </a:lnTo>
                  <a:lnTo>
                    <a:pt x="536" y="1098"/>
                  </a:lnTo>
                  <a:lnTo>
                    <a:pt x="276" y="561"/>
                  </a:lnTo>
                  <a:cubicBezTo>
                    <a:pt x="181" y="374"/>
                    <a:pt x="89" y="187"/>
                    <a:pt x="0" y="3"/>
                  </a:cubicBezTo>
                  <a:lnTo>
                    <a:pt x="0" y="3"/>
                  </a:lnTo>
                  <a:cubicBezTo>
                    <a:pt x="86" y="190"/>
                    <a:pt x="172" y="380"/>
                    <a:pt x="264" y="570"/>
                  </a:cubicBezTo>
                  <a:lnTo>
                    <a:pt x="526" y="1120"/>
                  </a:lnTo>
                  <a:lnTo>
                    <a:pt x="526" y="1120"/>
                  </a:lnTo>
                  <a:lnTo>
                    <a:pt x="261" y="1679"/>
                  </a:lnTo>
                  <a:cubicBezTo>
                    <a:pt x="172" y="1865"/>
                    <a:pt x="86" y="2055"/>
                    <a:pt x="0" y="2245"/>
                  </a:cubicBezTo>
                  <a:cubicBezTo>
                    <a:pt x="92" y="2058"/>
                    <a:pt x="184" y="1874"/>
                    <a:pt x="273" y="1687"/>
                  </a:cubicBezTo>
                  <a:lnTo>
                    <a:pt x="536" y="1141"/>
                  </a:lnTo>
                  <a:lnTo>
                    <a:pt x="536" y="1141"/>
                  </a:lnTo>
                  <a:lnTo>
                    <a:pt x="801" y="1687"/>
                  </a:lnTo>
                  <a:cubicBezTo>
                    <a:pt x="892" y="1874"/>
                    <a:pt x="984" y="2058"/>
                    <a:pt x="1076" y="2245"/>
                  </a:cubicBezTo>
                  <a:cubicBezTo>
                    <a:pt x="987" y="2055"/>
                    <a:pt x="901" y="1868"/>
                    <a:pt x="812" y="1679"/>
                  </a:cubicBezTo>
                  <a:lnTo>
                    <a:pt x="546" y="1119"/>
                  </a:lnTo>
                  <a:lnTo>
                    <a:pt x="546" y="1119"/>
                  </a:lnTo>
                  <a:lnTo>
                    <a:pt x="809" y="567"/>
                  </a:lnTo>
                  <a:cubicBezTo>
                    <a:pt x="898" y="380"/>
                    <a:pt x="984" y="190"/>
                    <a:pt x="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3"/>
            <p:cNvSpPr/>
            <p:nvPr/>
          </p:nvSpPr>
          <p:spPr>
            <a:xfrm>
              <a:off x="6414403" y="1975182"/>
              <a:ext cx="74917" cy="130761"/>
            </a:xfrm>
            <a:custGeom>
              <a:avLst/>
              <a:gdLst/>
              <a:ahLst/>
              <a:cxnLst/>
              <a:rect l="l" t="t" r="r" b="b"/>
              <a:pathLst>
                <a:path w="381" h="665" extrusionOk="0">
                  <a:moveTo>
                    <a:pt x="1" y="0"/>
                  </a:moveTo>
                  <a:lnTo>
                    <a:pt x="4" y="665"/>
                  </a:lnTo>
                  <a:lnTo>
                    <a:pt x="31" y="665"/>
                  </a:lnTo>
                  <a:lnTo>
                    <a:pt x="48" y="641"/>
                  </a:lnTo>
                  <a:lnTo>
                    <a:pt x="66" y="665"/>
                  </a:lnTo>
                  <a:lnTo>
                    <a:pt x="78" y="650"/>
                  </a:lnTo>
                  <a:lnTo>
                    <a:pt x="84" y="665"/>
                  </a:lnTo>
                  <a:lnTo>
                    <a:pt x="149" y="665"/>
                  </a:lnTo>
                  <a:lnTo>
                    <a:pt x="164" y="644"/>
                  </a:lnTo>
                  <a:lnTo>
                    <a:pt x="179" y="665"/>
                  </a:lnTo>
                  <a:lnTo>
                    <a:pt x="256" y="665"/>
                  </a:lnTo>
                  <a:lnTo>
                    <a:pt x="294" y="608"/>
                  </a:lnTo>
                  <a:lnTo>
                    <a:pt x="333" y="665"/>
                  </a:lnTo>
                  <a:lnTo>
                    <a:pt x="380" y="665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3"/>
            <p:cNvSpPr/>
            <p:nvPr/>
          </p:nvSpPr>
          <p:spPr>
            <a:xfrm>
              <a:off x="5997739" y="1779336"/>
              <a:ext cx="545655" cy="830576"/>
            </a:xfrm>
            <a:custGeom>
              <a:avLst/>
              <a:gdLst/>
              <a:ahLst/>
              <a:cxnLst/>
              <a:rect l="l" t="t" r="r" b="b"/>
              <a:pathLst>
                <a:path w="2775" h="4224" extrusionOk="0">
                  <a:moveTo>
                    <a:pt x="328" y="1"/>
                  </a:moveTo>
                  <a:cubicBezTo>
                    <a:pt x="214" y="1"/>
                    <a:pt x="133" y="208"/>
                    <a:pt x="110" y="404"/>
                  </a:cubicBezTo>
                  <a:cubicBezTo>
                    <a:pt x="0" y="1293"/>
                    <a:pt x="95" y="3096"/>
                    <a:pt x="362" y="3333"/>
                  </a:cubicBezTo>
                  <a:cubicBezTo>
                    <a:pt x="818" y="3745"/>
                    <a:pt x="1764" y="4110"/>
                    <a:pt x="2304" y="4222"/>
                  </a:cubicBezTo>
                  <a:cubicBezTo>
                    <a:pt x="2306" y="4223"/>
                    <a:pt x="2309" y="4223"/>
                    <a:pt x="2312" y="4223"/>
                  </a:cubicBezTo>
                  <a:cubicBezTo>
                    <a:pt x="2496" y="4223"/>
                    <a:pt x="2775" y="2855"/>
                    <a:pt x="2580" y="2855"/>
                  </a:cubicBezTo>
                  <a:cubicBezTo>
                    <a:pt x="2580" y="2855"/>
                    <a:pt x="2580" y="2855"/>
                    <a:pt x="2580" y="2855"/>
                  </a:cubicBezTo>
                  <a:cubicBezTo>
                    <a:pt x="2578" y="2855"/>
                    <a:pt x="2576" y="2855"/>
                    <a:pt x="2575" y="2855"/>
                  </a:cubicBezTo>
                  <a:cubicBezTo>
                    <a:pt x="2325" y="2855"/>
                    <a:pt x="1260" y="2404"/>
                    <a:pt x="1239" y="2357"/>
                  </a:cubicBezTo>
                  <a:cubicBezTo>
                    <a:pt x="1213" y="2295"/>
                    <a:pt x="881" y="1240"/>
                    <a:pt x="655" y="519"/>
                  </a:cubicBezTo>
                  <a:cubicBezTo>
                    <a:pt x="534" y="135"/>
                    <a:pt x="420" y="1"/>
                    <a:pt x="32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3"/>
            <p:cNvSpPr/>
            <p:nvPr/>
          </p:nvSpPr>
          <p:spPr>
            <a:xfrm>
              <a:off x="6423841" y="2352323"/>
              <a:ext cx="514981" cy="305567"/>
            </a:xfrm>
            <a:custGeom>
              <a:avLst/>
              <a:gdLst/>
              <a:ahLst/>
              <a:cxnLst/>
              <a:rect l="l" t="t" r="r" b="b"/>
              <a:pathLst>
                <a:path w="2619" h="1554" extrusionOk="0">
                  <a:moveTo>
                    <a:pt x="285" y="1"/>
                  </a:moveTo>
                  <a:lnTo>
                    <a:pt x="0" y="1287"/>
                  </a:lnTo>
                  <a:cubicBezTo>
                    <a:pt x="372" y="1402"/>
                    <a:pt x="810" y="1554"/>
                    <a:pt x="1246" y="1554"/>
                  </a:cubicBezTo>
                  <a:cubicBezTo>
                    <a:pt x="1374" y="1554"/>
                    <a:pt x="1502" y="1541"/>
                    <a:pt x="1628" y="1510"/>
                  </a:cubicBezTo>
                  <a:cubicBezTo>
                    <a:pt x="1687" y="1495"/>
                    <a:pt x="1744" y="1462"/>
                    <a:pt x="1785" y="1415"/>
                  </a:cubicBezTo>
                  <a:cubicBezTo>
                    <a:pt x="2034" y="1359"/>
                    <a:pt x="2082" y="1222"/>
                    <a:pt x="2082" y="1222"/>
                  </a:cubicBezTo>
                  <a:cubicBezTo>
                    <a:pt x="2298" y="1101"/>
                    <a:pt x="2328" y="955"/>
                    <a:pt x="2328" y="955"/>
                  </a:cubicBezTo>
                  <a:cubicBezTo>
                    <a:pt x="2328" y="955"/>
                    <a:pt x="2618" y="887"/>
                    <a:pt x="2606" y="706"/>
                  </a:cubicBezTo>
                  <a:cubicBezTo>
                    <a:pt x="2601" y="604"/>
                    <a:pt x="2498" y="585"/>
                    <a:pt x="2363" y="585"/>
                  </a:cubicBezTo>
                  <a:cubicBezTo>
                    <a:pt x="2287" y="585"/>
                    <a:pt x="2201" y="591"/>
                    <a:pt x="2116" y="591"/>
                  </a:cubicBezTo>
                  <a:cubicBezTo>
                    <a:pt x="2047" y="591"/>
                    <a:pt x="1978" y="587"/>
                    <a:pt x="1916" y="573"/>
                  </a:cubicBezTo>
                  <a:cubicBezTo>
                    <a:pt x="1299" y="434"/>
                    <a:pt x="460" y="60"/>
                    <a:pt x="285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3"/>
            <p:cNvSpPr/>
            <p:nvPr/>
          </p:nvSpPr>
          <p:spPr>
            <a:xfrm>
              <a:off x="6650559" y="2525556"/>
              <a:ext cx="231043" cy="25562"/>
            </a:xfrm>
            <a:custGeom>
              <a:avLst/>
              <a:gdLst/>
              <a:ahLst/>
              <a:cxnLst/>
              <a:rect l="l" t="t" r="r" b="b"/>
              <a:pathLst>
                <a:path w="1175" h="130" extrusionOk="0">
                  <a:moveTo>
                    <a:pt x="13" y="0"/>
                  </a:moveTo>
                  <a:cubicBezTo>
                    <a:pt x="7" y="0"/>
                    <a:pt x="1" y="6"/>
                    <a:pt x="10" y="9"/>
                  </a:cubicBezTo>
                  <a:cubicBezTo>
                    <a:pt x="240" y="90"/>
                    <a:pt x="480" y="129"/>
                    <a:pt x="721" y="129"/>
                  </a:cubicBezTo>
                  <a:cubicBezTo>
                    <a:pt x="871" y="129"/>
                    <a:pt x="1021" y="114"/>
                    <a:pt x="1169" y="83"/>
                  </a:cubicBezTo>
                  <a:cubicBezTo>
                    <a:pt x="1172" y="80"/>
                    <a:pt x="1172" y="80"/>
                    <a:pt x="1172" y="77"/>
                  </a:cubicBezTo>
                  <a:cubicBezTo>
                    <a:pt x="1175" y="74"/>
                    <a:pt x="1172" y="71"/>
                    <a:pt x="1169" y="71"/>
                  </a:cubicBezTo>
                  <a:cubicBezTo>
                    <a:pt x="1015" y="90"/>
                    <a:pt x="861" y="97"/>
                    <a:pt x="705" y="97"/>
                  </a:cubicBezTo>
                  <a:cubicBezTo>
                    <a:pt x="657" y="97"/>
                    <a:pt x="609" y="97"/>
                    <a:pt x="561" y="95"/>
                  </a:cubicBezTo>
                  <a:cubicBezTo>
                    <a:pt x="377" y="74"/>
                    <a:pt x="193" y="45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73"/>
            <p:cNvSpPr/>
            <p:nvPr/>
          </p:nvSpPr>
          <p:spPr>
            <a:xfrm>
              <a:off x="6623227" y="2591428"/>
              <a:ext cx="210593" cy="18483"/>
            </a:xfrm>
            <a:custGeom>
              <a:avLst/>
              <a:gdLst/>
              <a:ahLst/>
              <a:cxnLst/>
              <a:rect l="l" t="t" r="r" b="b"/>
              <a:pathLst>
                <a:path w="1071" h="94" extrusionOk="0">
                  <a:moveTo>
                    <a:pt x="1068" y="0"/>
                  </a:moveTo>
                  <a:cubicBezTo>
                    <a:pt x="811" y="47"/>
                    <a:pt x="605" y="62"/>
                    <a:pt x="439" y="62"/>
                  </a:cubicBezTo>
                  <a:cubicBezTo>
                    <a:pt x="247" y="62"/>
                    <a:pt x="110" y="41"/>
                    <a:pt x="12" y="27"/>
                  </a:cubicBezTo>
                  <a:cubicBezTo>
                    <a:pt x="0" y="27"/>
                    <a:pt x="0" y="33"/>
                    <a:pt x="12" y="33"/>
                  </a:cubicBezTo>
                  <a:cubicBezTo>
                    <a:pt x="170" y="73"/>
                    <a:pt x="331" y="94"/>
                    <a:pt x="493" y="94"/>
                  </a:cubicBezTo>
                  <a:cubicBezTo>
                    <a:pt x="686" y="94"/>
                    <a:pt x="880" y="64"/>
                    <a:pt x="1068" y="6"/>
                  </a:cubicBezTo>
                  <a:cubicBezTo>
                    <a:pt x="1071" y="3"/>
                    <a:pt x="1068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73"/>
            <p:cNvSpPr/>
            <p:nvPr/>
          </p:nvSpPr>
          <p:spPr>
            <a:xfrm>
              <a:off x="6609266" y="2630361"/>
              <a:ext cx="165171" cy="13371"/>
            </a:xfrm>
            <a:custGeom>
              <a:avLst/>
              <a:gdLst/>
              <a:ahLst/>
              <a:cxnLst/>
              <a:rect l="l" t="t" r="r" b="b"/>
              <a:pathLst>
                <a:path w="840" h="68" extrusionOk="0">
                  <a:moveTo>
                    <a:pt x="839" y="1"/>
                  </a:moveTo>
                  <a:cubicBezTo>
                    <a:pt x="639" y="27"/>
                    <a:pt x="486" y="42"/>
                    <a:pt x="324" y="42"/>
                  </a:cubicBezTo>
                  <a:cubicBezTo>
                    <a:pt x="228" y="42"/>
                    <a:pt x="128" y="37"/>
                    <a:pt x="12" y="25"/>
                  </a:cubicBezTo>
                  <a:cubicBezTo>
                    <a:pt x="11" y="24"/>
                    <a:pt x="10" y="24"/>
                    <a:pt x="9" y="24"/>
                  </a:cubicBezTo>
                  <a:cubicBezTo>
                    <a:pt x="0" y="24"/>
                    <a:pt x="1" y="34"/>
                    <a:pt x="9" y="34"/>
                  </a:cubicBezTo>
                  <a:cubicBezTo>
                    <a:pt x="162" y="54"/>
                    <a:pt x="275" y="68"/>
                    <a:pt x="388" y="68"/>
                  </a:cubicBezTo>
                  <a:cubicBezTo>
                    <a:pt x="517" y="68"/>
                    <a:pt x="647" y="50"/>
                    <a:pt x="839" y="4"/>
                  </a:cubicBezTo>
                  <a:lnTo>
                    <a:pt x="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73"/>
            <p:cNvSpPr/>
            <p:nvPr/>
          </p:nvSpPr>
          <p:spPr>
            <a:xfrm>
              <a:off x="6480865" y="2314176"/>
              <a:ext cx="358461" cy="108345"/>
            </a:xfrm>
            <a:custGeom>
              <a:avLst/>
              <a:gdLst/>
              <a:ahLst/>
              <a:cxnLst/>
              <a:rect l="l" t="t" r="r" b="b"/>
              <a:pathLst>
                <a:path w="1823" h="551" extrusionOk="0">
                  <a:moveTo>
                    <a:pt x="790" y="1"/>
                  </a:moveTo>
                  <a:cubicBezTo>
                    <a:pt x="742" y="1"/>
                    <a:pt x="700" y="3"/>
                    <a:pt x="668" y="8"/>
                  </a:cubicBezTo>
                  <a:cubicBezTo>
                    <a:pt x="407" y="44"/>
                    <a:pt x="1" y="195"/>
                    <a:pt x="1" y="195"/>
                  </a:cubicBezTo>
                  <a:cubicBezTo>
                    <a:pt x="167" y="254"/>
                    <a:pt x="564" y="435"/>
                    <a:pt x="896" y="551"/>
                  </a:cubicBezTo>
                  <a:cubicBezTo>
                    <a:pt x="822" y="500"/>
                    <a:pt x="849" y="462"/>
                    <a:pt x="1006" y="453"/>
                  </a:cubicBezTo>
                  <a:cubicBezTo>
                    <a:pt x="1014" y="452"/>
                    <a:pt x="1023" y="452"/>
                    <a:pt x="1033" y="452"/>
                  </a:cubicBezTo>
                  <a:cubicBezTo>
                    <a:pt x="1112" y="452"/>
                    <a:pt x="1253" y="464"/>
                    <a:pt x="1394" y="464"/>
                  </a:cubicBezTo>
                  <a:cubicBezTo>
                    <a:pt x="1598" y="464"/>
                    <a:pt x="1801" y="439"/>
                    <a:pt x="1809" y="313"/>
                  </a:cubicBezTo>
                  <a:cubicBezTo>
                    <a:pt x="1822" y="118"/>
                    <a:pt x="1136" y="1"/>
                    <a:pt x="790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73"/>
            <p:cNvSpPr/>
            <p:nvPr/>
          </p:nvSpPr>
          <p:spPr>
            <a:xfrm>
              <a:off x="5991840" y="1766751"/>
              <a:ext cx="203121" cy="331719"/>
            </a:xfrm>
            <a:custGeom>
              <a:avLst/>
              <a:gdLst/>
              <a:ahLst/>
              <a:cxnLst/>
              <a:rect l="l" t="t" r="r" b="b"/>
              <a:pathLst>
                <a:path w="1033" h="1687" extrusionOk="0">
                  <a:moveTo>
                    <a:pt x="330" y="1"/>
                  </a:moveTo>
                  <a:cubicBezTo>
                    <a:pt x="230" y="1"/>
                    <a:pt x="150" y="155"/>
                    <a:pt x="101" y="402"/>
                  </a:cubicBezTo>
                  <a:cubicBezTo>
                    <a:pt x="9" y="883"/>
                    <a:pt x="0" y="1686"/>
                    <a:pt x="0" y="1686"/>
                  </a:cubicBezTo>
                  <a:lnTo>
                    <a:pt x="1032" y="1645"/>
                  </a:lnTo>
                  <a:cubicBezTo>
                    <a:pt x="931" y="1241"/>
                    <a:pt x="807" y="847"/>
                    <a:pt x="659" y="459"/>
                  </a:cubicBezTo>
                  <a:cubicBezTo>
                    <a:pt x="537" y="137"/>
                    <a:pt x="424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73"/>
            <p:cNvSpPr/>
            <p:nvPr/>
          </p:nvSpPr>
          <p:spPr>
            <a:xfrm>
              <a:off x="5990070" y="1916978"/>
              <a:ext cx="206661" cy="182475"/>
            </a:xfrm>
            <a:custGeom>
              <a:avLst/>
              <a:gdLst/>
              <a:ahLst/>
              <a:cxnLst/>
              <a:rect l="l" t="t" r="r" b="b"/>
              <a:pathLst>
                <a:path w="1051" h="928" extrusionOk="0">
                  <a:moveTo>
                    <a:pt x="932" y="670"/>
                  </a:moveTo>
                  <a:cubicBezTo>
                    <a:pt x="857" y="673"/>
                    <a:pt x="780" y="673"/>
                    <a:pt x="709" y="679"/>
                  </a:cubicBezTo>
                  <a:cubicBezTo>
                    <a:pt x="638" y="682"/>
                    <a:pt x="567" y="691"/>
                    <a:pt x="496" y="697"/>
                  </a:cubicBezTo>
                  <a:cubicBezTo>
                    <a:pt x="350" y="706"/>
                    <a:pt x="205" y="723"/>
                    <a:pt x="63" y="744"/>
                  </a:cubicBezTo>
                  <a:cubicBezTo>
                    <a:pt x="57" y="744"/>
                    <a:pt x="60" y="747"/>
                    <a:pt x="60" y="750"/>
                  </a:cubicBezTo>
                  <a:cubicBezTo>
                    <a:pt x="205" y="744"/>
                    <a:pt x="350" y="735"/>
                    <a:pt x="496" y="723"/>
                  </a:cubicBezTo>
                  <a:cubicBezTo>
                    <a:pt x="570" y="718"/>
                    <a:pt x="647" y="712"/>
                    <a:pt x="718" y="706"/>
                  </a:cubicBezTo>
                  <a:cubicBezTo>
                    <a:pt x="789" y="697"/>
                    <a:pt x="860" y="685"/>
                    <a:pt x="932" y="679"/>
                  </a:cubicBezTo>
                  <a:cubicBezTo>
                    <a:pt x="937" y="679"/>
                    <a:pt x="937" y="670"/>
                    <a:pt x="932" y="670"/>
                  </a:cubicBezTo>
                  <a:close/>
                  <a:moveTo>
                    <a:pt x="797" y="1"/>
                  </a:moveTo>
                  <a:cubicBezTo>
                    <a:pt x="796" y="1"/>
                    <a:pt x="795" y="2"/>
                    <a:pt x="795" y="3"/>
                  </a:cubicBezTo>
                  <a:cubicBezTo>
                    <a:pt x="840" y="148"/>
                    <a:pt x="884" y="296"/>
                    <a:pt x="926" y="445"/>
                  </a:cubicBezTo>
                  <a:cubicBezTo>
                    <a:pt x="964" y="590"/>
                    <a:pt x="994" y="741"/>
                    <a:pt x="1044" y="884"/>
                  </a:cubicBezTo>
                  <a:cubicBezTo>
                    <a:pt x="1047" y="886"/>
                    <a:pt x="1047" y="886"/>
                    <a:pt x="1050" y="886"/>
                  </a:cubicBezTo>
                  <a:cubicBezTo>
                    <a:pt x="1029" y="735"/>
                    <a:pt x="997" y="587"/>
                    <a:pt x="946" y="445"/>
                  </a:cubicBezTo>
                  <a:lnTo>
                    <a:pt x="929" y="380"/>
                  </a:lnTo>
                  <a:lnTo>
                    <a:pt x="929" y="279"/>
                  </a:lnTo>
                  <a:cubicBezTo>
                    <a:pt x="926" y="234"/>
                    <a:pt x="923" y="190"/>
                    <a:pt x="914" y="145"/>
                  </a:cubicBezTo>
                  <a:cubicBezTo>
                    <a:pt x="914" y="144"/>
                    <a:pt x="913" y="143"/>
                    <a:pt x="912" y="143"/>
                  </a:cubicBezTo>
                  <a:cubicBezTo>
                    <a:pt x="912" y="143"/>
                    <a:pt x="911" y="144"/>
                    <a:pt x="911" y="145"/>
                  </a:cubicBezTo>
                  <a:cubicBezTo>
                    <a:pt x="911" y="190"/>
                    <a:pt x="908" y="234"/>
                    <a:pt x="911" y="282"/>
                  </a:cubicBezTo>
                  <a:cubicBezTo>
                    <a:pt x="911" y="296"/>
                    <a:pt x="914" y="311"/>
                    <a:pt x="914" y="326"/>
                  </a:cubicBezTo>
                  <a:cubicBezTo>
                    <a:pt x="905" y="288"/>
                    <a:pt x="893" y="255"/>
                    <a:pt x="881" y="216"/>
                  </a:cubicBezTo>
                  <a:cubicBezTo>
                    <a:pt x="854" y="145"/>
                    <a:pt x="828" y="74"/>
                    <a:pt x="798" y="3"/>
                  </a:cubicBezTo>
                  <a:cubicBezTo>
                    <a:pt x="798" y="2"/>
                    <a:pt x="797" y="1"/>
                    <a:pt x="797" y="1"/>
                  </a:cubicBezTo>
                  <a:close/>
                  <a:moveTo>
                    <a:pt x="57" y="15"/>
                  </a:moveTo>
                  <a:lnTo>
                    <a:pt x="57" y="15"/>
                  </a:lnTo>
                  <a:cubicBezTo>
                    <a:pt x="42" y="89"/>
                    <a:pt x="36" y="166"/>
                    <a:pt x="27" y="240"/>
                  </a:cubicBezTo>
                  <a:cubicBezTo>
                    <a:pt x="18" y="317"/>
                    <a:pt x="15" y="391"/>
                    <a:pt x="9" y="468"/>
                  </a:cubicBezTo>
                  <a:cubicBezTo>
                    <a:pt x="6" y="543"/>
                    <a:pt x="1" y="620"/>
                    <a:pt x="1" y="694"/>
                  </a:cubicBezTo>
                  <a:lnTo>
                    <a:pt x="1" y="928"/>
                  </a:lnTo>
                  <a:lnTo>
                    <a:pt x="6" y="928"/>
                  </a:lnTo>
                  <a:lnTo>
                    <a:pt x="110" y="919"/>
                  </a:lnTo>
                  <a:lnTo>
                    <a:pt x="13" y="919"/>
                  </a:lnTo>
                  <a:lnTo>
                    <a:pt x="27" y="697"/>
                  </a:lnTo>
                  <a:lnTo>
                    <a:pt x="36" y="468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73"/>
            <p:cNvSpPr/>
            <p:nvPr/>
          </p:nvSpPr>
          <p:spPr>
            <a:xfrm>
              <a:off x="5989480" y="1938411"/>
              <a:ext cx="7865" cy="39916"/>
            </a:xfrm>
            <a:custGeom>
              <a:avLst/>
              <a:gdLst/>
              <a:ahLst/>
              <a:cxnLst/>
              <a:rect l="l" t="t" r="r" b="b"/>
              <a:pathLst>
                <a:path w="40" h="203" extrusionOk="0">
                  <a:moveTo>
                    <a:pt x="12" y="1"/>
                  </a:moveTo>
                  <a:cubicBezTo>
                    <a:pt x="4" y="33"/>
                    <a:pt x="1" y="69"/>
                    <a:pt x="7" y="102"/>
                  </a:cubicBezTo>
                  <a:cubicBezTo>
                    <a:pt x="9" y="119"/>
                    <a:pt x="12" y="137"/>
                    <a:pt x="18" y="152"/>
                  </a:cubicBezTo>
                  <a:cubicBezTo>
                    <a:pt x="24" y="170"/>
                    <a:pt x="30" y="185"/>
                    <a:pt x="39" y="202"/>
                  </a:cubicBezTo>
                  <a:cubicBezTo>
                    <a:pt x="21" y="134"/>
                    <a:pt x="12" y="69"/>
                    <a:pt x="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73"/>
            <p:cNvSpPr/>
            <p:nvPr/>
          </p:nvSpPr>
          <p:spPr>
            <a:xfrm>
              <a:off x="6103134" y="1544950"/>
              <a:ext cx="143148" cy="261325"/>
            </a:xfrm>
            <a:custGeom>
              <a:avLst/>
              <a:gdLst/>
              <a:ahLst/>
              <a:cxnLst/>
              <a:rect l="l" t="t" r="r" b="b"/>
              <a:pathLst>
                <a:path w="728" h="1329" extrusionOk="0">
                  <a:moveTo>
                    <a:pt x="137" y="0"/>
                  </a:moveTo>
                  <a:cubicBezTo>
                    <a:pt x="137" y="0"/>
                    <a:pt x="113" y="125"/>
                    <a:pt x="81" y="279"/>
                  </a:cubicBezTo>
                  <a:cubicBezTo>
                    <a:pt x="81" y="285"/>
                    <a:pt x="78" y="294"/>
                    <a:pt x="78" y="300"/>
                  </a:cubicBezTo>
                  <a:cubicBezTo>
                    <a:pt x="78" y="309"/>
                    <a:pt x="72" y="318"/>
                    <a:pt x="72" y="327"/>
                  </a:cubicBezTo>
                  <a:cubicBezTo>
                    <a:pt x="66" y="350"/>
                    <a:pt x="63" y="374"/>
                    <a:pt x="57" y="398"/>
                  </a:cubicBezTo>
                  <a:cubicBezTo>
                    <a:pt x="54" y="421"/>
                    <a:pt x="51" y="430"/>
                    <a:pt x="48" y="448"/>
                  </a:cubicBezTo>
                  <a:cubicBezTo>
                    <a:pt x="45" y="466"/>
                    <a:pt x="39" y="484"/>
                    <a:pt x="39" y="504"/>
                  </a:cubicBezTo>
                  <a:cubicBezTo>
                    <a:pt x="16" y="641"/>
                    <a:pt x="4" y="777"/>
                    <a:pt x="1" y="914"/>
                  </a:cubicBezTo>
                  <a:cubicBezTo>
                    <a:pt x="10" y="967"/>
                    <a:pt x="383" y="1326"/>
                    <a:pt x="629" y="1329"/>
                  </a:cubicBezTo>
                  <a:cubicBezTo>
                    <a:pt x="709" y="1329"/>
                    <a:pt x="594" y="896"/>
                    <a:pt x="594" y="896"/>
                  </a:cubicBezTo>
                  <a:lnTo>
                    <a:pt x="603" y="863"/>
                  </a:lnTo>
                  <a:lnTo>
                    <a:pt x="727" y="419"/>
                  </a:lnTo>
                  <a:lnTo>
                    <a:pt x="211" y="51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73"/>
            <p:cNvSpPr/>
            <p:nvPr/>
          </p:nvSpPr>
          <p:spPr>
            <a:xfrm>
              <a:off x="6119454" y="1544950"/>
              <a:ext cx="127418" cy="169890"/>
            </a:xfrm>
            <a:custGeom>
              <a:avLst/>
              <a:gdLst/>
              <a:ahLst/>
              <a:cxnLst/>
              <a:rect l="l" t="t" r="r" b="b"/>
              <a:pathLst>
                <a:path w="648" h="864" extrusionOk="0">
                  <a:moveTo>
                    <a:pt x="57" y="0"/>
                  </a:moveTo>
                  <a:cubicBezTo>
                    <a:pt x="57" y="0"/>
                    <a:pt x="30" y="125"/>
                    <a:pt x="1" y="279"/>
                  </a:cubicBezTo>
                  <a:cubicBezTo>
                    <a:pt x="81" y="540"/>
                    <a:pt x="271" y="754"/>
                    <a:pt x="520" y="863"/>
                  </a:cubicBezTo>
                  <a:lnTo>
                    <a:pt x="647" y="419"/>
                  </a:lnTo>
                  <a:lnTo>
                    <a:pt x="131" y="5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73"/>
            <p:cNvSpPr/>
            <p:nvPr/>
          </p:nvSpPr>
          <p:spPr>
            <a:xfrm>
              <a:off x="6055352" y="1303092"/>
              <a:ext cx="345287" cy="373602"/>
            </a:xfrm>
            <a:custGeom>
              <a:avLst/>
              <a:gdLst/>
              <a:ahLst/>
              <a:cxnLst/>
              <a:rect l="l" t="t" r="r" b="b"/>
              <a:pathLst>
                <a:path w="1756" h="1900" extrusionOk="0">
                  <a:moveTo>
                    <a:pt x="852" y="1"/>
                  </a:moveTo>
                  <a:cubicBezTo>
                    <a:pt x="796" y="1"/>
                    <a:pt x="741" y="7"/>
                    <a:pt x="688" y="18"/>
                  </a:cubicBezTo>
                  <a:cubicBezTo>
                    <a:pt x="330" y="95"/>
                    <a:pt x="1" y="409"/>
                    <a:pt x="211" y="1192"/>
                  </a:cubicBezTo>
                  <a:cubicBezTo>
                    <a:pt x="377" y="1803"/>
                    <a:pt x="739" y="1899"/>
                    <a:pt x="965" y="1899"/>
                  </a:cubicBezTo>
                  <a:cubicBezTo>
                    <a:pt x="1030" y="1899"/>
                    <a:pt x="1084" y="1892"/>
                    <a:pt x="1118" y="1886"/>
                  </a:cubicBezTo>
                  <a:cubicBezTo>
                    <a:pt x="1290" y="1859"/>
                    <a:pt x="1756" y="1690"/>
                    <a:pt x="1625" y="890"/>
                  </a:cubicBezTo>
                  <a:cubicBezTo>
                    <a:pt x="1517" y="205"/>
                    <a:pt x="1172" y="1"/>
                    <a:pt x="852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73"/>
            <p:cNvSpPr/>
            <p:nvPr/>
          </p:nvSpPr>
          <p:spPr>
            <a:xfrm>
              <a:off x="6054762" y="1283428"/>
              <a:ext cx="319135" cy="243038"/>
            </a:xfrm>
            <a:custGeom>
              <a:avLst/>
              <a:gdLst/>
              <a:ahLst/>
              <a:cxnLst/>
              <a:rect l="l" t="t" r="r" b="b"/>
              <a:pathLst>
                <a:path w="1623" h="1236" extrusionOk="0">
                  <a:moveTo>
                    <a:pt x="818" y="1"/>
                  </a:moveTo>
                  <a:cubicBezTo>
                    <a:pt x="575" y="1"/>
                    <a:pt x="369" y="113"/>
                    <a:pt x="220" y="290"/>
                  </a:cubicBezTo>
                  <a:cubicBezTo>
                    <a:pt x="96" y="370"/>
                    <a:pt x="15" y="506"/>
                    <a:pt x="13" y="654"/>
                  </a:cubicBezTo>
                  <a:cubicBezTo>
                    <a:pt x="1" y="909"/>
                    <a:pt x="142" y="1236"/>
                    <a:pt x="220" y="1236"/>
                  </a:cubicBezTo>
                  <a:cubicBezTo>
                    <a:pt x="221" y="1236"/>
                    <a:pt x="222" y="1236"/>
                    <a:pt x="223" y="1236"/>
                  </a:cubicBezTo>
                  <a:cubicBezTo>
                    <a:pt x="416" y="1224"/>
                    <a:pt x="392" y="918"/>
                    <a:pt x="392" y="918"/>
                  </a:cubicBezTo>
                  <a:cubicBezTo>
                    <a:pt x="392" y="918"/>
                    <a:pt x="608" y="883"/>
                    <a:pt x="597" y="527"/>
                  </a:cubicBezTo>
                  <a:lnTo>
                    <a:pt x="597" y="527"/>
                  </a:lnTo>
                  <a:cubicBezTo>
                    <a:pt x="694" y="666"/>
                    <a:pt x="849" y="749"/>
                    <a:pt x="1018" y="755"/>
                  </a:cubicBezTo>
                  <a:cubicBezTo>
                    <a:pt x="1018" y="755"/>
                    <a:pt x="1019" y="755"/>
                    <a:pt x="1019" y="755"/>
                  </a:cubicBezTo>
                  <a:cubicBezTo>
                    <a:pt x="1065" y="755"/>
                    <a:pt x="941" y="668"/>
                    <a:pt x="884" y="630"/>
                  </a:cubicBezTo>
                  <a:lnTo>
                    <a:pt x="884" y="630"/>
                  </a:lnTo>
                  <a:cubicBezTo>
                    <a:pt x="941" y="665"/>
                    <a:pt x="1087" y="737"/>
                    <a:pt x="1306" y="737"/>
                  </a:cubicBezTo>
                  <a:cubicBezTo>
                    <a:pt x="1390" y="737"/>
                    <a:pt x="1485" y="726"/>
                    <a:pt x="1590" y="699"/>
                  </a:cubicBezTo>
                  <a:cubicBezTo>
                    <a:pt x="1622" y="690"/>
                    <a:pt x="1516" y="204"/>
                    <a:pt x="1136" y="62"/>
                  </a:cubicBezTo>
                  <a:cubicBezTo>
                    <a:pt x="1025" y="20"/>
                    <a:pt x="918" y="1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73"/>
            <p:cNvSpPr/>
            <p:nvPr/>
          </p:nvSpPr>
          <p:spPr>
            <a:xfrm>
              <a:off x="6041981" y="1499134"/>
              <a:ext cx="93990" cy="96350"/>
            </a:xfrm>
            <a:custGeom>
              <a:avLst/>
              <a:gdLst/>
              <a:ahLst/>
              <a:cxnLst/>
              <a:rect l="l" t="t" r="r" b="b"/>
              <a:pathLst>
                <a:path w="478" h="490" extrusionOk="0">
                  <a:moveTo>
                    <a:pt x="157" y="1"/>
                  </a:moveTo>
                  <a:cubicBezTo>
                    <a:pt x="140" y="1"/>
                    <a:pt x="124" y="5"/>
                    <a:pt x="110" y="14"/>
                  </a:cubicBezTo>
                  <a:cubicBezTo>
                    <a:pt x="0" y="85"/>
                    <a:pt x="164" y="441"/>
                    <a:pt x="300" y="483"/>
                  </a:cubicBezTo>
                  <a:cubicBezTo>
                    <a:pt x="315" y="487"/>
                    <a:pt x="330" y="490"/>
                    <a:pt x="345" y="490"/>
                  </a:cubicBezTo>
                  <a:cubicBezTo>
                    <a:pt x="401" y="490"/>
                    <a:pt x="454" y="456"/>
                    <a:pt x="475" y="399"/>
                  </a:cubicBezTo>
                  <a:cubicBezTo>
                    <a:pt x="475" y="397"/>
                    <a:pt x="478" y="397"/>
                    <a:pt x="478" y="394"/>
                  </a:cubicBezTo>
                  <a:lnTo>
                    <a:pt x="416" y="180"/>
                  </a:lnTo>
                  <a:cubicBezTo>
                    <a:pt x="416" y="180"/>
                    <a:pt x="268" y="1"/>
                    <a:pt x="15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1" name="Google Shape;2411;p73"/>
            <p:cNvGrpSpPr/>
            <p:nvPr/>
          </p:nvGrpSpPr>
          <p:grpSpPr>
            <a:xfrm>
              <a:off x="6073442" y="1439948"/>
              <a:ext cx="285904" cy="158289"/>
              <a:chOff x="6073442" y="1545773"/>
              <a:chExt cx="285904" cy="158289"/>
            </a:xfrm>
          </p:grpSpPr>
          <p:sp>
            <p:nvSpPr>
              <p:cNvPr id="2412" name="Google Shape;2412;p73"/>
              <p:cNvSpPr/>
              <p:nvPr/>
            </p:nvSpPr>
            <p:spPr>
              <a:xfrm>
                <a:off x="6073442" y="1627375"/>
                <a:ext cx="48765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302" extrusionOk="0">
                    <a:moveTo>
                      <a:pt x="1" y="1"/>
                    </a:moveTo>
                    <a:lnTo>
                      <a:pt x="1" y="4"/>
                    </a:lnTo>
                    <a:cubicBezTo>
                      <a:pt x="95" y="36"/>
                      <a:pt x="155" y="119"/>
                      <a:pt x="193" y="208"/>
                    </a:cubicBezTo>
                    <a:cubicBezTo>
                      <a:pt x="179" y="187"/>
                      <a:pt x="156" y="175"/>
                      <a:pt x="133" y="175"/>
                    </a:cubicBezTo>
                    <a:cubicBezTo>
                      <a:pt x="118" y="175"/>
                      <a:pt x="102" y="180"/>
                      <a:pt x="89" y="191"/>
                    </a:cubicBezTo>
                    <a:cubicBezTo>
                      <a:pt x="87" y="191"/>
                      <a:pt x="84" y="194"/>
                      <a:pt x="81" y="197"/>
                    </a:cubicBezTo>
                    <a:cubicBezTo>
                      <a:pt x="78" y="197"/>
                      <a:pt x="81" y="202"/>
                      <a:pt x="84" y="202"/>
                    </a:cubicBezTo>
                    <a:cubicBezTo>
                      <a:pt x="94" y="198"/>
                      <a:pt x="105" y="195"/>
                      <a:pt x="116" y="195"/>
                    </a:cubicBezTo>
                    <a:cubicBezTo>
                      <a:pt x="139" y="195"/>
                      <a:pt x="162" y="206"/>
                      <a:pt x="178" y="226"/>
                    </a:cubicBezTo>
                    <a:cubicBezTo>
                      <a:pt x="196" y="247"/>
                      <a:pt x="214" y="271"/>
                      <a:pt x="229" y="297"/>
                    </a:cubicBezTo>
                    <a:cubicBezTo>
                      <a:pt x="231" y="300"/>
                      <a:pt x="233" y="301"/>
                      <a:pt x="236" y="301"/>
                    </a:cubicBezTo>
                    <a:cubicBezTo>
                      <a:pt x="242" y="301"/>
                      <a:pt x="248" y="295"/>
                      <a:pt x="244" y="288"/>
                    </a:cubicBezTo>
                    <a:cubicBezTo>
                      <a:pt x="235" y="164"/>
                      <a:pt x="128" y="4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73"/>
              <p:cNvSpPr/>
              <p:nvPr/>
            </p:nvSpPr>
            <p:spPr>
              <a:xfrm>
                <a:off x="6321789" y="1551279"/>
                <a:ext cx="31658" cy="1632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83" extrusionOk="0">
                    <a:moveTo>
                      <a:pt x="60" y="1"/>
                    </a:moveTo>
                    <a:cubicBezTo>
                      <a:pt x="40" y="1"/>
                      <a:pt x="21" y="10"/>
                      <a:pt x="6" y="26"/>
                    </a:cubicBezTo>
                    <a:cubicBezTo>
                      <a:pt x="1" y="35"/>
                      <a:pt x="1" y="50"/>
                      <a:pt x="9" y="59"/>
                    </a:cubicBezTo>
                    <a:cubicBezTo>
                      <a:pt x="24" y="71"/>
                      <a:pt x="45" y="77"/>
                      <a:pt x="66" y="77"/>
                    </a:cubicBezTo>
                    <a:cubicBezTo>
                      <a:pt x="84" y="80"/>
                      <a:pt x="101" y="83"/>
                      <a:pt x="122" y="83"/>
                    </a:cubicBezTo>
                    <a:cubicBezTo>
                      <a:pt x="146" y="83"/>
                      <a:pt x="161" y="53"/>
                      <a:pt x="143" y="32"/>
                    </a:cubicBezTo>
                    <a:cubicBezTo>
                      <a:pt x="125" y="14"/>
                      <a:pt x="101" y="2"/>
                      <a:pt x="75" y="2"/>
                    </a:cubicBezTo>
                    <a:cubicBezTo>
                      <a:pt x="70" y="1"/>
                      <a:pt x="65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73"/>
              <p:cNvSpPr/>
              <p:nvPr/>
            </p:nvSpPr>
            <p:spPr>
              <a:xfrm>
                <a:off x="6228782" y="1560717"/>
                <a:ext cx="30871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01" extrusionOk="0">
                    <a:moveTo>
                      <a:pt x="103" y="1"/>
                    </a:moveTo>
                    <a:cubicBezTo>
                      <a:pt x="93" y="1"/>
                      <a:pt x="83" y="3"/>
                      <a:pt x="73" y="8"/>
                    </a:cubicBezTo>
                    <a:cubicBezTo>
                      <a:pt x="50" y="14"/>
                      <a:pt x="26" y="32"/>
                      <a:pt x="14" y="52"/>
                    </a:cubicBezTo>
                    <a:cubicBezTo>
                      <a:pt x="0" y="74"/>
                      <a:pt x="19" y="100"/>
                      <a:pt x="40" y="100"/>
                    </a:cubicBezTo>
                    <a:cubicBezTo>
                      <a:pt x="42" y="100"/>
                      <a:pt x="45" y="100"/>
                      <a:pt x="47" y="100"/>
                    </a:cubicBezTo>
                    <a:cubicBezTo>
                      <a:pt x="64" y="94"/>
                      <a:pt x="82" y="88"/>
                      <a:pt x="100" y="79"/>
                    </a:cubicBezTo>
                    <a:cubicBezTo>
                      <a:pt x="118" y="76"/>
                      <a:pt x="139" y="64"/>
                      <a:pt x="150" y="49"/>
                    </a:cubicBezTo>
                    <a:cubicBezTo>
                      <a:pt x="156" y="37"/>
                      <a:pt x="156" y="26"/>
                      <a:pt x="147" y="17"/>
                    </a:cubicBezTo>
                    <a:cubicBezTo>
                      <a:pt x="133" y="6"/>
                      <a:pt x="118" y="1"/>
                      <a:pt x="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73"/>
              <p:cNvSpPr/>
              <p:nvPr/>
            </p:nvSpPr>
            <p:spPr>
              <a:xfrm>
                <a:off x="6255917" y="1606532"/>
                <a:ext cx="12388" cy="29888"/>
              </a:xfrm>
              <a:custGeom>
                <a:avLst/>
                <a:gdLst/>
                <a:ahLst/>
                <a:cxnLst/>
                <a:rect l="l" t="t" r="r" b="b"/>
                <a:pathLst>
                  <a:path w="63" h="152" extrusionOk="0">
                    <a:moveTo>
                      <a:pt x="45" y="0"/>
                    </a:moveTo>
                    <a:cubicBezTo>
                      <a:pt x="45" y="0"/>
                      <a:pt x="39" y="3"/>
                      <a:pt x="39" y="6"/>
                    </a:cubicBezTo>
                    <a:cubicBezTo>
                      <a:pt x="48" y="59"/>
                      <a:pt x="48" y="125"/>
                      <a:pt x="1" y="148"/>
                    </a:cubicBezTo>
                    <a:lnTo>
                      <a:pt x="1" y="151"/>
                    </a:lnTo>
                    <a:cubicBezTo>
                      <a:pt x="63" y="139"/>
                      <a:pt x="60" y="51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73"/>
              <p:cNvSpPr/>
              <p:nvPr/>
            </p:nvSpPr>
            <p:spPr>
              <a:xfrm>
                <a:off x="6236254" y="1596504"/>
                <a:ext cx="34804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9" extrusionOk="0">
                    <a:moveTo>
                      <a:pt x="91" y="1"/>
                    </a:moveTo>
                    <a:cubicBezTo>
                      <a:pt x="90" y="1"/>
                      <a:pt x="89" y="1"/>
                      <a:pt x="89" y="1"/>
                    </a:cubicBezTo>
                    <a:cubicBezTo>
                      <a:pt x="0" y="4"/>
                      <a:pt x="14" y="179"/>
                      <a:pt x="93" y="179"/>
                    </a:cubicBezTo>
                    <a:cubicBezTo>
                      <a:pt x="93" y="179"/>
                      <a:pt x="94" y="179"/>
                      <a:pt x="95" y="179"/>
                    </a:cubicBezTo>
                    <a:cubicBezTo>
                      <a:pt x="177" y="173"/>
                      <a:pt x="163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73"/>
              <p:cNvSpPr/>
              <p:nvPr/>
            </p:nvSpPr>
            <p:spPr>
              <a:xfrm>
                <a:off x="6225046" y="1598470"/>
                <a:ext cx="23989" cy="1514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7" extrusionOk="0">
                    <a:moveTo>
                      <a:pt x="114" y="1"/>
                    </a:moveTo>
                    <a:cubicBezTo>
                      <a:pt x="113" y="1"/>
                      <a:pt x="111" y="1"/>
                      <a:pt x="110" y="3"/>
                    </a:cubicBezTo>
                    <a:cubicBezTo>
                      <a:pt x="95" y="14"/>
                      <a:pt x="83" y="32"/>
                      <a:pt x="63" y="35"/>
                    </a:cubicBezTo>
                    <a:cubicBezTo>
                      <a:pt x="61" y="35"/>
                      <a:pt x="60" y="36"/>
                      <a:pt x="58" y="36"/>
                    </a:cubicBezTo>
                    <a:cubicBezTo>
                      <a:pt x="41" y="36"/>
                      <a:pt x="23" y="22"/>
                      <a:pt x="9" y="6"/>
                    </a:cubicBezTo>
                    <a:lnTo>
                      <a:pt x="6" y="6"/>
                    </a:lnTo>
                    <a:cubicBezTo>
                      <a:pt x="0" y="41"/>
                      <a:pt x="27" y="71"/>
                      <a:pt x="60" y="77"/>
                    </a:cubicBezTo>
                    <a:cubicBezTo>
                      <a:pt x="98" y="77"/>
                      <a:pt x="116" y="47"/>
                      <a:pt x="122" y="11"/>
                    </a:cubicBezTo>
                    <a:cubicBezTo>
                      <a:pt x="122" y="7"/>
                      <a:pt x="118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73"/>
              <p:cNvSpPr/>
              <p:nvPr/>
            </p:nvSpPr>
            <p:spPr>
              <a:xfrm>
                <a:off x="6321789" y="1601223"/>
                <a:ext cx="15927" cy="27529"/>
              </a:xfrm>
              <a:custGeom>
                <a:avLst/>
                <a:gdLst/>
                <a:ahLst/>
                <a:cxnLst/>
                <a:rect l="l" t="t" r="r" b="b"/>
                <a:pathLst>
                  <a:path w="81" h="140" extrusionOk="0">
                    <a:moveTo>
                      <a:pt x="9" y="0"/>
                    </a:moveTo>
                    <a:cubicBezTo>
                      <a:pt x="1" y="54"/>
                      <a:pt x="15" y="137"/>
                      <a:pt x="81" y="140"/>
                    </a:cubicBezTo>
                    <a:lnTo>
                      <a:pt x="81" y="137"/>
                    </a:lnTo>
                    <a:cubicBezTo>
                      <a:pt x="27" y="122"/>
                      <a:pt x="15" y="60"/>
                      <a:pt x="12" y="6"/>
                    </a:cubicBezTo>
                    <a:cubicBezTo>
                      <a:pt x="12" y="3"/>
                      <a:pt x="12" y="0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73"/>
              <p:cNvSpPr/>
              <p:nvPr/>
            </p:nvSpPr>
            <p:spPr>
              <a:xfrm>
                <a:off x="6318250" y="1588835"/>
                <a:ext cx="34804" cy="35394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80" extrusionOk="0">
                    <a:moveTo>
                      <a:pt x="80" y="1"/>
                    </a:moveTo>
                    <a:cubicBezTo>
                      <a:pt x="78" y="1"/>
                      <a:pt x="75" y="1"/>
                      <a:pt x="72" y="1"/>
                    </a:cubicBezTo>
                    <a:cubicBezTo>
                      <a:pt x="0" y="13"/>
                      <a:pt x="15" y="180"/>
                      <a:pt x="91" y="180"/>
                    </a:cubicBezTo>
                    <a:cubicBezTo>
                      <a:pt x="93" y="180"/>
                      <a:pt x="96" y="179"/>
                      <a:pt x="99" y="179"/>
                    </a:cubicBezTo>
                    <a:cubicBezTo>
                      <a:pt x="176" y="168"/>
                      <a:pt x="162" y="1"/>
                      <a:pt x="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73"/>
              <p:cNvSpPr/>
              <p:nvPr/>
            </p:nvSpPr>
            <p:spPr>
              <a:xfrm>
                <a:off x="6338109" y="1587262"/>
                <a:ext cx="21236" cy="1632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3" extrusionOk="0">
                    <a:moveTo>
                      <a:pt x="98" y="0"/>
                    </a:moveTo>
                    <a:cubicBezTo>
                      <a:pt x="90" y="18"/>
                      <a:pt x="72" y="39"/>
                      <a:pt x="57" y="42"/>
                    </a:cubicBezTo>
                    <a:cubicBezTo>
                      <a:pt x="39" y="42"/>
                      <a:pt x="24" y="27"/>
                      <a:pt x="9" y="18"/>
                    </a:cubicBezTo>
                    <a:cubicBezTo>
                      <a:pt x="9" y="18"/>
                      <a:pt x="8" y="17"/>
                      <a:pt x="7" y="17"/>
                    </a:cubicBezTo>
                    <a:cubicBezTo>
                      <a:pt x="3" y="17"/>
                      <a:pt x="1" y="24"/>
                      <a:pt x="1" y="27"/>
                    </a:cubicBezTo>
                    <a:cubicBezTo>
                      <a:pt x="13" y="58"/>
                      <a:pt x="31" y="82"/>
                      <a:pt x="55" y="82"/>
                    </a:cubicBezTo>
                    <a:cubicBezTo>
                      <a:pt x="58" y="82"/>
                      <a:pt x="62" y="82"/>
                      <a:pt x="66" y="80"/>
                    </a:cubicBezTo>
                    <a:cubicBezTo>
                      <a:pt x="98" y="68"/>
                      <a:pt x="107" y="33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73"/>
              <p:cNvSpPr/>
              <p:nvPr/>
            </p:nvSpPr>
            <p:spPr>
              <a:xfrm>
                <a:off x="6269878" y="1693640"/>
                <a:ext cx="23006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53" extrusionOk="0">
                    <a:moveTo>
                      <a:pt x="5" y="0"/>
                    </a:moveTo>
                    <a:cubicBezTo>
                      <a:pt x="3" y="0"/>
                      <a:pt x="1" y="2"/>
                      <a:pt x="1" y="5"/>
                    </a:cubicBezTo>
                    <a:cubicBezTo>
                      <a:pt x="7" y="26"/>
                      <a:pt x="24" y="46"/>
                      <a:pt x="48" y="52"/>
                    </a:cubicBezTo>
                    <a:cubicBezTo>
                      <a:pt x="75" y="52"/>
                      <a:pt x="101" y="40"/>
                      <a:pt x="116" y="20"/>
                    </a:cubicBezTo>
                    <a:lnTo>
                      <a:pt x="116" y="20"/>
                    </a:lnTo>
                    <a:cubicBezTo>
                      <a:pt x="99" y="29"/>
                      <a:pt x="78" y="34"/>
                      <a:pt x="57" y="34"/>
                    </a:cubicBezTo>
                    <a:cubicBezTo>
                      <a:pt x="36" y="34"/>
                      <a:pt x="24" y="17"/>
                      <a:pt x="10" y="5"/>
                    </a:cubicBezTo>
                    <a:cubicBezTo>
                      <a:pt x="10" y="2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73"/>
              <p:cNvSpPr/>
              <p:nvPr/>
            </p:nvSpPr>
            <p:spPr>
              <a:xfrm>
                <a:off x="6276957" y="1545773"/>
                <a:ext cx="55647" cy="131547"/>
              </a:xfrm>
              <a:custGeom>
                <a:avLst/>
                <a:gdLst/>
                <a:ahLst/>
                <a:cxnLst/>
                <a:rect l="l" t="t" r="r" b="b"/>
                <a:pathLst>
                  <a:path w="283" h="669" extrusionOk="0">
                    <a:moveTo>
                      <a:pt x="118" y="1"/>
                    </a:moveTo>
                    <a:cubicBezTo>
                      <a:pt x="115" y="1"/>
                      <a:pt x="113" y="3"/>
                      <a:pt x="113" y="7"/>
                    </a:cubicBezTo>
                    <a:cubicBezTo>
                      <a:pt x="143" y="179"/>
                      <a:pt x="205" y="342"/>
                      <a:pt x="240" y="511"/>
                    </a:cubicBezTo>
                    <a:cubicBezTo>
                      <a:pt x="211" y="502"/>
                      <a:pt x="178" y="499"/>
                      <a:pt x="149" y="499"/>
                    </a:cubicBezTo>
                    <a:cubicBezTo>
                      <a:pt x="143" y="499"/>
                      <a:pt x="181" y="626"/>
                      <a:pt x="181" y="638"/>
                    </a:cubicBezTo>
                    <a:cubicBezTo>
                      <a:pt x="168" y="640"/>
                      <a:pt x="154" y="641"/>
                      <a:pt x="141" y="641"/>
                    </a:cubicBezTo>
                    <a:cubicBezTo>
                      <a:pt x="93" y="641"/>
                      <a:pt x="48" y="629"/>
                      <a:pt x="6" y="606"/>
                    </a:cubicBezTo>
                    <a:cubicBezTo>
                      <a:pt x="5" y="605"/>
                      <a:pt x="4" y="605"/>
                      <a:pt x="3" y="605"/>
                    </a:cubicBezTo>
                    <a:cubicBezTo>
                      <a:pt x="0" y="605"/>
                      <a:pt x="0" y="609"/>
                      <a:pt x="0" y="612"/>
                    </a:cubicBezTo>
                    <a:cubicBezTo>
                      <a:pt x="36" y="649"/>
                      <a:pt x="84" y="669"/>
                      <a:pt x="135" y="669"/>
                    </a:cubicBezTo>
                    <a:cubicBezTo>
                      <a:pt x="152" y="669"/>
                      <a:pt x="170" y="666"/>
                      <a:pt x="187" y="662"/>
                    </a:cubicBezTo>
                    <a:cubicBezTo>
                      <a:pt x="199" y="659"/>
                      <a:pt x="208" y="659"/>
                      <a:pt x="208" y="653"/>
                    </a:cubicBezTo>
                    <a:cubicBezTo>
                      <a:pt x="202" y="615"/>
                      <a:pt x="196" y="573"/>
                      <a:pt x="187" y="534"/>
                    </a:cubicBezTo>
                    <a:lnTo>
                      <a:pt x="187" y="534"/>
                    </a:lnTo>
                    <a:cubicBezTo>
                      <a:pt x="199" y="539"/>
                      <a:pt x="240" y="549"/>
                      <a:pt x="264" y="549"/>
                    </a:cubicBezTo>
                    <a:cubicBezTo>
                      <a:pt x="275" y="549"/>
                      <a:pt x="283" y="547"/>
                      <a:pt x="282" y="540"/>
                    </a:cubicBezTo>
                    <a:cubicBezTo>
                      <a:pt x="246" y="357"/>
                      <a:pt x="193" y="176"/>
                      <a:pt x="122" y="4"/>
                    </a:cubicBezTo>
                    <a:cubicBezTo>
                      <a:pt x="121" y="2"/>
                      <a:pt x="119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73"/>
              <p:cNvSpPr/>
              <p:nvPr/>
            </p:nvSpPr>
            <p:spPr>
              <a:xfrm>
                <a:off x="6274597" y="1664146"/>
                <a:ext cx="34017" cy="2497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27" extrusionOk="0">
                    <a:moveTo>
                      <a:pt x="15" y="1"/>
                    </a:moveTo>
                    <a:cubicBezTo>
                      <a:pt x="9" y="18"/>
                      <a:pt x="3" y="33"/>
                      <a:pt x="3" y="51"/>
                    </a:cubicBezTo>
                    <a:cubicBezTo>
                      <a:pt x="0" y="84"/>
                      <a:pt x="6" y="122"/>
                      <a:pt x="45" y="125"/>
                    </a:cubicBezTo>
                    <a:cubicBezTo>
                      <a:pt x="50" y="126"/>
                      <a:pt x="55" y="126"/>
                      <a:pt x="60" y="126"/>
                    </a:cubicBezTo>
                    <a:cubicBezTo>
                      <a:pt x="75" y="126"/>
                      <a:pt x="88" y="123"/>
                      <a:pt x="101" y="116"/>
                    </a:cubicBezTo>
                    <a:cubicBezTo>
                      <a:pt x="128" y="98"/>
                      <a:pt x="155" y="72"/>
                      <a:pt x="172" y="42"/>
                    </a:cubicBezTo>
                    <a:lnTo>
                      <a:pt x="172" y="42"/>
                    </a:lnTo>
                    <a:cubicBezTo>
                      <a:pt x="168" y="42"/>
                      <a:pt x="163" y="43"/>
                      <a:pt x="158" y="43"/>
                    </a:cubicBezTo>
                    <a:cubicBezTo>
                      <a:pt x="107" y="43"/>
                      <a:pt x="56" y="28"/>
                      <a:pt x="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4" name="Google Shape;2424;p73"/>
            <p:cNvSpPr/>
            <p:nvPr/>
          </p:nvSpPr>
          <p:spPr>
            <a:xfrm>
              <a:off x="6274597" y="1568152"/>
              <a:ext cx="20057" cy="14944"/>
            </a:xfrm>
            <a:custGeom>
              <a:avLst/>
              <a:gdLst/>
              <a:ahLst/>
              <a:cxnLst/>
              <a:rect l="l" t="t" r="r" b="b"/>
              <a:pathLst>
                <a:path w="102" h="76" extrusionOk="0">
                  <a:moveTo>
                    <a:pt x="16" y="0"/>
                  </a:moveTo>
                  <a:cubicBezTo>
                    <a:pt x="12" y="0"/>
                    <a:pt x="8" y="1"/>
                    <a:pt x="3" y="1"/>
                  </a:cubicBezTo>
                  <a:cubicBezTo>
                    <a:pt x="0" y="34"/>
                    <a:pt x="6" y="69"/>
                    <a:pt x="48" y="75"/>
                  </a:cubicBezTo>
                  <a:cubicBezTo>
                    <a:pt x="66" y="75"/>
                    <a:pt x="83" y="72"/>
                    <a:pt x="101" y="63"/>
                  </a:cubicBezTo>
                  <a:cubicBezTo>
                    <a:pt x="88" y="26"/>
                    <a:pt x="55" y="0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73"/>
            <p:cNvSpPr/>
            <p:nvPr/>
          </p:nvSpPr>
          <p:spPr>
            <a:xfrm>
              <a:off x="6009733" y="1261209"/>
              <a:ext cx="326213" cy="238515"/>
            </a:xfrm>
            <a:custGeom>
              <a:avLst/>
              <a:gdLst/>
              <a:ahLst/>
              <a:cxnLst/>
              <a:rect l="l" t="t" r="r" b="b"/>
              <a:pathLst>
                <a:path w="1659" h="1213" extrusionOk="0">
                  <a:moveTo>
                    <a:pt x="1064" y="0"/>
                  </a:moveTo>
                  <a:cubicBezTo>
                    <a:pt x="940" y="0"/>
                    <a:pt x="796" y="31"/>
                    <a:pt x="633" y="112"/>
                  </a:cubicBezTo>
                  <a:cubicBezTo>
                    <a:pt x="1" y="423"/>
                    <a:pt x="290" y="1213"/>
                    <a:pt x="312" y="1213"/>
                  </a:cubicBezTo>
                  <a:cubicBezTo>
                    <a:pt x="312" y="1213"/>
                    <a:pt x="312" y="1212"/>
                    <a:pt x="313" y="1212"/>
                  </a:cubicBezTo>
                  <a:cubicBezTo>
                    <a:pt x="330" y="1188"/>
                    <a:pt x="654" y="767"/>
                    <a:pt x="858" y="613"/>
                  </a:cubicBezTo>
                  <a:cubicBezTo>
                    <a:pt x="1063" y="462"/>
                    <a:pt x="1564" y="326"/>
                    <a:pt x="1659" y="326"/>
                  </a:cubicBezTo>
                  <a:cubicBezTo>
                    <a:pt x="1659" y="326"/>
                    <a:pt x="1465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73"/>
            <p:cNvSpPr/>
            <p:nvPr/>
          </p:nvSpPr>
          <p:spPr>
            <a:xfrm>
              <a:off x="6077571" y="1247445"/>
              <a:ext cx="383237" cy="243431"/>
            </a:xfrm>
            <a:custGeom>
              <a:avLst/>
              <a:gdLst/>
              <a:ahLst/>
              <a:cxnLst/>
              <a:rect l="l" t="t" r="r" b="b"/>
              <a:pathLst>
                <a:path w="1949" h="1238" extrusionOk="0">
                  <a:moveTo>
                    <a:pt x="1493" y="0"/>
                  </a:moveTo>
                  <a:cubicBezTo>
                    <a:pt x="1135" y="0"/>
                    <a:pt x="707" y="179"/>
                    <a:pt x="519" y="348"/>
                  </a:cubicBezTo>
                  <a:cubicBezTo>
                    <a:pt x="303" y="541"/>
                    <a:pt x="0" y="1238"/>
                    <a:pt x="0" y="1238"/>
                  </a:cubicBezTo>
                  <a:cubicBezTo>
                    <a:pt x="0" y="1238"/>
                    <a:pt x="377" y="799"/>
                    <a:pt x="587" y="671"/>
                  </a:cubicBezTo>
                  <a:cubicBezTo>
                    <a:pt x="738" y="580"/>
                    <a:pt x="1005" y="463"/>
                    <a:pt x="1190" y="463"/>
                  </a:cubicBezTo>
                  <a:cubicBezTo>
                    <a:pt x="1209" y="463"/>
                    <a:pt x="1226" y="464"/>
                    <a:pt x="1243" y="467"/>
                  </a:cubicBezTo>
                  <a:cubicBezTo>
                    <a:pt x="1302" y="479"/>
                    <a:pt x="1349" y="514"/>
                    <a:pt x="1376" y="571"/>
                  </a:cubicBezTo>
                  <a:cubicBezTo>
                    <a:pt x="1376" y="571"/>
                    <a:pt x="1948" y="64"/>
                    <a:pt x="1652" y="13"/>
                  </a:cubicBezTo>
                  <a:cubicBezTo>
                    <a:pt x="1601" y="4"/>
                    <a:pt x="1548" y="0"/>
                    <a:pt x="1493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73"/>
            <p:cNvSpPr/>
            <p:nvPr/>
          </p:nvSpPr>
          <p:spPr>
            <a:xfrm>
              <a:off x="6077571" y="1247445"/>
              <a:ext cx="383237" cy="243431"/>
            </a:xfrm>
            <a:custGeom>
              <a:avLst/>
              <a:gdLst/>
              <a:ahLst/>
              <a:cxnLst/>
              <a:rect l="l" t="t" r="r" b="b"/>
              <a:pathLst>
                <a:path w="1949" h="1238" extrusionOk="0">
                  <a:moveTo>
                    <a:pt x="1493" y="0"/>
                  </a:moveTo>
                  <a:cubicBezTo>
                    <a:pt x="1135" y="0"/>
                    <a:pt x="707" y="179"/>
                    <a:pt x="519" y="348"/>
                  </a:cubicBezTo>
                  <a:cubicBezTo>
                    <a:pt x="303" y="541"/>
                    <a:pt x="0" y="1238"/>
                    <a:pt x="0" y="1238"/>
                  </a:cubicBezTo>
                  <a:cubicBezTo>
                    <a:pt x="0" y="1238"/>
                    <a:pt x="377" y="799"/>
                    <a:pt x="587" y="671"/>
                  </a:cubicBezTo>
                  <a:cubicBezTo>
                    <a:pt x="738" y="580"/>
                    <a:pt x="1005" y="463"/>
                    <a:pt x="1190" y="463"/>
                  </a:cubicBezTo>
                  <a:cubicBezTo>
                    <a:pt x="1209" y="463"/>
                    <a:pt x="1226" y="464"/>
                    <a:pt x="1243" y="467"/>
                  </a:cubicBezTo>
                  <a:cubicBezTo>
                    <a:pt x="1302" y="479"/>
                    <a:pt x="1349" y="514"/>
                    <a:pt x="1376" y="571"/>
                  </a:cubicBezTo>
                  <a:cubicBezTo>
                    <a:pt x="1376" y="571"/>
                    <a:pt x="1948" y="64"/>
                    <a:pt x="1652" y="13"/>
                  </a:cubicBezTo>
                  <a:cubicBezTo>
                    <a:pt x="1601" y="4"/>
                    <a:pt x="1548" y="0"/>
                    <a:pt x="1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73"/>
            <p:cNvSpPr/>
            <p:nvPr/>
          </p:nvSpPr>
          <p:spPr>
            <a:xfrm>
              <a:off x="6079341" y="1707565"/>
              <a:ext cx="162812" cy="161435"/>
            </a:xfrm>
            <a:custGeom>
              <a:avLst/>
              <a:gdLst/>
              <a:ahLst/>
              <a:cxnLst/>
              <a:rect l="l" t="t" r="r" b="b"/>
              <a:pathLst>
                <a:path w="828" h="821" extrusionOk="0">
                  <a:moveTo>
                    <a:pt x="119" y="1"/>
                  </a:moveTo>
                  <a:lnTo>
                    <a:pt x="0" y="152"/>
                  </a:lnTo>
                  <a:cubicBezTo>
                    <a:pt x="0" y="152"/>
                    <a:pt x="448" y="820"/>
                    <a:pt x="468" y="820"/>
                  </a:cubicBezTo>
                  <a:cubicBezTo>
                    <a:pt x="468" y="820"/>
                    <a:pt x="469" y="820"/>
                    <a:pt x="469" y="819"/>
                  </a:cubicBezTo>
                  <a:lnTo>
                    <a:pt x="605" y="505"/>
                  </a:lnTo>
                  <a:lnTo>
                    <a:pt x="827" y="709"/>
                  </a:lnTo>
                  <a:lnTo>
                    <a:pt x="786" y="170"/>
                  </a:lnTo>
                  <a:lnTo>
                    <a:pt x="715" y="66"/>
                  </a:lnTo>
                  <a:lnTo>
                    <a:pt x="587" y="434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73"/>
            <p:cNvSpPr/>
            <p:nvPr/>
          </p:nvSpPr>
          <p:spPr>
            <a:xfrm>
              <a:off x="6083274" y="1740992"/>
              <a:ext cx="161239" cy="133513"/>
            </a:xfrm>
            <a:custGeom>
              <a:avLst/>
              <a:gdLst/>
              <a:ahLst/>
              <a:cxnLst/>
              <a:rect l="l" t="t" r="r" b="b"/>
              <a:pathLst>
                <a:path w="820" h="679" extrusionOk="0">
                  <a:moveTo>
                    <a:pt x="767" y="0"/>
                  </a:moveTo>
                  <a:cubicBezTo>
                    <a:pt x="766" y="0"/>
                    <a:pt x="764" y="1"/>
                    <a:pt x="763" y="3"/>
                  </a:cubicBezTo>
                  <a:cubicBezTo>
                    <a:pt x="751" y="92"/>
                    <a:pt x="790" y="430"/>
                    <a:pt x="793" y="513"/>
                  </a:cubicBezTo>
                  <a:cubicBezTo>
                    <a:pt x="784" y="504"/>
                    <a:pt x="591" y="335"/>
                    <a:pt x="588" y="335"/>
                  </a:cubicBezTo>
                  <a:cubicBezTo>
                    <a:pt x="588" y="335"/>
                    <a:pt x="588" y="335"/>
                    <a:pt x="588" y="335"/>
                  </a:cubicBezTo>
                  <a:cubicBezTo>
                    <a:pt x="558" y="385"/>
                    <a:pt x="458" y="613"/>
                    <a:pt x="452" y="637"/>
                  </a:cubicBezTo>
                  <a:cubicBezTo>
                    <a:pt x="377" y="524"/>
                    <a:pt x="96" y="121"/>
                    <a:pt x="7" y="14"/>
                  </a:cubicBezTo>
                  <a:cubicBezTo>
                    <a:pt x="7" y="14"/>
                    <a:pt x="6" y="13"/>
                    <a:pt x="6" y="13"/>
                  </a:cubicBezTo>
                  <a:cubicBezTo>
                    <a:pt x="4" y="13"/>
                    <a:pt x="1" y="15"/>
                    <a:pt x="1" y="17"/>
                  </a:cubicBezTo>
                  <a:cubicBezTo>
                    <a:pt x="69" y="136"/>
                    <a:pt x="441" y="679"/>
                    <a:pt x="446" y="679"/>
                  </a:cubicBezTo>
                  <a:cubicBezTo>
                    <a:pt x="446" y="679"/>
                    <a:pt x="446" y="679"/>
                    <a:pt x="446" y="679"/>
                  </a:cubicBezTo>
                  <a:cubicBezTo>
                    <a:pt x="499" y="572"/>
                    <a:pt x="546" y="459"/>
                    <a:pt x="588" y="347"/>
                  </a:cubicBezTo>
                  <a:cubicBezTo>
                    <a:pt x="620" y="381"/>
                    <a:pt x="808" y="566"/>
                    <a:pt x="819" y="566"/>
                  </a:cubicBezTo>
                  <a:cubicBezTo>
                    <a:pt x="819" y="566"/>
                    <a:pt x="819" y="566"/>
                    <a:pt x="819" y="566"/>
                  </a:cubicBezTo>
                  <a:cubicBezTo>
                    <a:pt x="819" y="468"/>
                    <a:pt x="813" y="367"/>
                    <a:pt x="801" y="269"/>
                  </a:cubicBezTo>
                  <a:cubicBezTo>
                    <a:pt x="793" y="180"/>
                    <a:pt x="784" y="92"/>
                    <a:pt x="772" y="3"/>
                  </a:cubicBezTo>
                  <a:cubicBezTo>
                    <a:pt x="770" y="1"/>
                    <a:pt x="769" y="0"/>
                    <a:pt x="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73"/>
            <p:cNvSpPr/>
            <p:nvPr/>
          </p:nvSpPr>
          <p:spPr>
            <a:xfrm>
              <a:off x="6881995" y="1960631"/>
              <a:ext cx="290623" cy="383827"/>
            </a:xfrm>
            <a:custGeom>
              <a:avLst/>
              <a:gdLst/>
              <a:ahLst/>
              <a:cxnLst/>
              <a:rect l="l" t="t" r="r" b="b"/>
              <a:pathLst>
                <a:path w="1478" h="1952" extrusionOk="0">
                  <a:moveTo>
                    <a:pt x="1012" y="0"/>
                  </a:moveTo>
                  <a:lnTo>
                    <a:pt x="899" y="42"/>
                  </a:lnTo>
                  <a:lnTo>
                    <a:pt x="804" y="386"/>
                  </a:lnTo>
                  <a:cubicBezTo>
                    <a:pt x="785" y="391"/>
                    <a:pt x="763" y="394"/>
                    <a:pt x="740" y="394"/>
                  </a:cubicBezTo>
                  <a:cubicBezTo>
                    <a:pt x="599" y="394"/>
                    <a:pt x="403" y="300"/>
                    <a:pt x="270" y="300"/>
                  </a:cubicBezTo>
                  <a:cubicBezTo>
                    <a:pt x="200" y="300"/>
                    <a:pt x="148" y="325"/>
                    <a:pt x="128" y="404"/>
                  </a:cubicBezTo>
                  <a:cubicBezTo>
                    <a:pt x="90" y="558"/>
                    <a:pt x="303" y="688"/>
                    <a:pt x="303" y="688"/>
                  </a:cubicBezTo>
                  <a:cubicBezTo>
                    <a:pt x="303" y="688"/>
                    <a:pt x="255" y="677"/>
                    <a:pt x="198" y="677"/>
                  </a:cubicBezTo>
                  <a:cubicBezTo>
                    <a:pt x="114" y="677"/>
                    <a:pt x="8" y="702"/>
                    <a:pt x="7" y="828"/>
                  </a:cubicBezTo>
                  <a:cubicBezTo>
                    <a:pt x="1" y="1029"/>
                    <a:pt x="318" y="1109"/>
                    <a:pt x="318" y="1109"/>
                  </a:cubicBezTo>
                  <a:cubicBezTo>
                    <a:pt x="318" y="1109"/>
                    <a:pt x="309" y="1109"/>
                    <a:pt x="293" y="1109"/>
                  </a:cubicBezTo>
                  <a:cubicBezTo>
                    <a:pt x="223" y="1109"/>
                    <a:pt x="24" y="1123"/>
                    <a:pt x="36" y="1281"/>
                  </a:cubicBezTo>
                  <a:cubicBezTo>
                    <a:pt x="51" y="1474"/>
                    <a:pt x="380" y="1554"/>
                    <a:pt x="380" y="1554"/>
                  </a:cubicBezTo>
                  <a:cubicBezTo>
                    <a:pt x="380" y="1554"/>
                    <a:pt x="152" y="1554"/>
                    <a:pt x="226" y="1708"/>
                  </a:cubicBezTo>
                  <a:cubicBezTo>
                    <a:pt x="307" y="1880"/>
                    <a:pt x="588" y="1951"/>
                    <a:pt x="857" y="1951"/>
                  </a:cubicBezTo>
                  <a:cubicBezTo>
                    <a:pt x="1116" y="1951"/>
                    <a:pt x="1364" y="1884"/>
                    <a:pt x="1406" y="1776"/>
                  </a:cubicBezTo>
                  <a:cubicBezTo>
                    <a:pt x="1448" y="1667"/>
                    <a:pt x="1347" y="1545"/>
                    <a:pt x="1347" y="1545"/>
                  </a:cubicBezTo>
                  <a:cubicBezTo>
                    <a:pt x="1347" y="1545"/>
                    <a:pt x="1471" y="1492"/>
                    <a:pt x="1477" y="1382"/>
                  </a:cubicBezTo>
                  <a:cubicBezTo>
                    <a:pt x="1477" y="1296"/>
                    <a:pt x="1430" y="1219"/>
                    <a:pt x="1353" y="1180"/>
                  </a:cubicBezTo>
                  <a:cubicBezTo>
                    <a:pt x="1353" y="1180"/>
                    <a:pt x="1477" y="1109"/>
                    <a:pt x="1477" y="1032"/>
                  </a:cubicBezTo>
                  <a:cubicBezTo>
                    <a:pt x="1477" y="878"/>
                    <a:pt x="1308" y="804"/>
                    <a:pt x="1308" y="804"/>
                  </a:cubicBezTo>
                  <a:cubicBezTo>
                    <a:pt x="1379" y="765"/>
                    <a:pt x="1418" y="682"/>
                    <a:pt x="1403" y="599"/>
                  </a:cubicBezTo>
                  <a:cubicBezTo>
                    <a:pt x="1373" y="436"/>
                    <a:pt x="1118" y="196"/>
                    <a:pt x="1012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73"/>
            <p:cNvSpPr/>
            <p:nvPr/>
          </p:nvSpPr>
          <p:spPr>
            <a:xfrm>
              <a:off x="7058768" y="1866837"/>
              <a:ext cx="91631" cy="163992"/>
            </a:xfrm>
            <a:custGeom>
              <a:avLst/>
              <a:gdLst/>
              <a:ahLst/>
              <a:cxnLst/>
              <a:rect l="l" t="t" r="r" b="b"/>
              <a:pathLst>
                <a:path w="466" h="834" extrusionOk="0">
                  <a:moveTo>
                    <a:pt x="311" y="0"/>
                  </a:moveTo>
                  <a:cubicBezTo>
                    <a:pt x="196" y="0"/>
                    <a:pt x="32" y="228"/>
                    <a:pt x="0" y="519"/>
                  </a:cubicBezTo>
                  <a:lnTo>
                    <a:pt x="18" y="833"/>
                  </a:lnTo>
                  <a:lnTo>
                    <a:pt x="317" y="759"/>
                  </a:lnTo>
                  <a:cubicBezTo>
                    <a:pt x="231" y="563"/>
                    <a:pt x="466" y="305"/>
                    <a:pt x="412" y="107"/>
                  </a:cubicBezTo>
                  <a:cubicBezTo>
                    <a:pt x="392" y="33"/>
                    <a:pt x="355" y="0"/>
                    <a:pt x="31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73"/>
            <p:cNvSpPr/>
            <p:nvPr/>
          </p:nvSpPr>
          <p:spPr>
            <a:xfrm>
              <a:off x="6952586" y="2262462"/>
              <a:ext cx="191913" cy="19073"/>
            </a:xfrm>
            <a:custGeom>
              <a:avLst/>
              <a:gdLst/>
              <a:ahLst/>
              <a:cxnLst/>
              <a:rect l="l" t="t" r="r" b="b"/>
              <a:pathLst>
                <a:path w="976" h="97" extrusionOk="0">
                  <a:moveTo>
                    <a:pt x="10" y="1"/>
                  </a:moveTo>
                  <a:cubicBezTo>
                    <a:pt x="1" y="1"/>
                    <a:pt x="1" y="16"/>
                    <a:pt x="9" y="19"/>
                  </a:cubicBezTo>
                  <a:cubicBezTo>
                    <a:pt x="170" y="71"/>
                    <a:pt x="336" y="97"/>
                    <a:pt x="503" y="97"/>
                  </a:cubicBezTo>
                  <a:cubicBezTo>
                    <a:pt x="660" y="97"/>
                    <a:pt x="818" y="74"/>
                    <a:pt x="970" y="28"/>
                  </a:cubicBezTo>
                  <a:cubicBezTo>
                    <a:pt x="976" y="28"/>
                    <a:pt x="973" y="25"/>
                    <a:pt x="970" y="25"/>
                  </a:cubicBezTo>
                  <a:cubicBezTo>
                    <a:pt x="838" y="41"/>
                    <a:pt x="706" y="49"/>
                    <a:pt x="575" y="49"/>
                  </a:cubicBezTo>
                  <a:cubicBezTo>
                    <a:pt x="387" y="49"/>
                    <a:pt x="199" y="33"/>
                    <a:pt x="12" y="1"/>
                  </a:cubicBezTo>
                  <a:cubicBezTo>
                    <a:pt x="11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73"/>
            <p:cNvSpPr/>
            <p:nvPr/>
          </p:nvSpPr>
          <p:spPr>
            <a:xfrm>
              <a:off x="6939412" y="2176730"/>
              <a:ext cx="210397" cy="30281"/>
            </a:xfrm>
            <a:custGeom>
              <a:avLst/>
              <a:gdLst/>
              <a:ahLst/>
              <a:cxnLst/>
              <a:rect l="l" t="t" r="r" b="b"/>
              <a:pathLst>
                <a:path w="1070" h="154" extrusionOk="0">
                  <a:moveTo>
                    <a:pt x="9" y="0"/>
                  </a:moveTo>
                  <a:cubicBezTo>
                    <a:pt x="0" y="0"/>
                    <a:pt x="4" y="14"/>
                    <a:pt x="14" y="19"/>
                  </a:cubicBezTo>
                  <a:cubicBezTo>
                    <a:pt x="212" y="108"/>
                    <a:pt x="426" y="153"/>
                    <a:pt x="641" y="153"/>
                  </a:cubicBezTo>
                  <a:cubicBezTo>
                    <a:pt x="784" y="153"/>
                    <a:pt x="927" y="133"/>
                    <a:pt x="1067" y="93"/>
                  </a:cubicBezTo>
                  <a:cubicBezTo>
                    <a:pt x="1070" y="90"/>
                    <a:pt x="1070" y="84"/>
                    <a:pt x="1067" y="84"/>
                  </a:cubicBezTo>
                  <a:cubicBezTo>
                    <a:pt x="978" y="97"/>
                    <a:pt x="870" y="103"/>
                    <a:pt x="756" y="103"/>
                  </a:cubicBezTo>
                  <a:cubicBezTo>
                    <a:pt x="483" y="103"/>
                    <a:pt x="175" y="68"/>
                    <a:pt x="14" y="1"/>
                  </a:cubicBezTo>
                  <a:cubicBezTo>
                    <a:pt x="12" y="0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73"/>
            <p:cNvSpPr/>
            <p:nvPr/>
          </p:nvSpPr>
          <p:spPr>
            <a:xfrm>
              <a:off x="6935676" y="2091981"/>
              <a:ext cx="201942" cy="38737"/>
            </a:xfrm>
            <a:custGeom>
              <a:avLst/>
              <a:gdLst/>
              <a:ahLst/>
              <a:cxnLst/>
              <a:rect l="l" t="t" r="r" b="b"/>
              <a:pathLst>
                <a:path w="1027" h="197" extrusionOk="0">
                  <a:moveTo>
                    <a:pt x="5" y="1"/>
                  </a:moveTo>
                  <a:cubicBezTo>
                    <a:pt x="1" y="1"/>
                    <a:pt x="1" y="9"/>
                    <a:pt x="3" y="11"/>
                  </a:cubicBezTo>
                  <a:cubicBezTo>
                    <a:pt x="137" y="106"/>
                    <a:pt x="291" y="165"/>
                    <a:pt x="454" y="180"/>
                  </a:cubicBezTo>
                  <a:cubicBezTo>
                    <a:pt x="530" y="189"/>
                    <a:pt x="615" y="196"/>
                    <a:pt x="700" y="196"/>
                  </a:cubicBezTo>
                  <a:cubicBezTo>
                    <a:pt x="813" y="196"/>
                    <a:pt x="926" y="184"/>
                    <a:pt x="1020" y="151"/>
                  </a:cubicBezTo>
                  <a:cubicBezTo>
                    <a:pt x="1026" y="151"/>
                    <a:pt x="1026" y="142"/>
                    <a:pt x="1020" y="142"/>
                  </a:cubicBezTo>
                  <a:cubicBezTo>
                    <a:pt x="940" y="148"/>
                    <a:pt x="861" y="151"/>
                    <a:pt x="782" y="151"/>
                  </a:cubicBezTo>
                  <a:cubicBezTo>
                    <a:pt x="516" y="151"/>
                    <a:pt x="259" y="112"/>
                    <a:pt x="9" y="2"/>
                  </a:cubicBezTo>
                  <a:cubicBezTo>
                    <a:pt x="8" y="1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94955E-2CF3-E7C3-FA31-F1CF531BA9EA}"/>
              </a:ext>
            </a:extLst>
          </p:cNvPr>
          <p:cNvGrpSpPr/>
          <p:nvPr/>
        </p:nvGrpSpPr>
        <p:grpSpPr>
          <a:xfrm>
            <a:off x="6956791" y="824881"/>
            <a:ext cx="1897934" cy="4269194"/>
            <a:chOff x="6956791" y="824881"/>
            <a:chExt cx="1897934" cy="42691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934BD46-B019-A060-341F-993A6A55B6D9}"/>
                </a:ext>
              </a:extLst>
            </p:cNvPr>
            <p:cNvGrpSpPr/>
            <p:nvPr/>
          </p:nvGrpSpPr>
          <p:grpSpPr>
            <a:xfrm>
              <a:off x="6956791" y="1329637"/>
              <a:ext cx="1897934" cy="3764438"/>
              <a:chOff x="6956791" y="1329637"/>
              <a:chExt cx="1897934" cy="3764438"/>
            </a:xfrm>
          </p:grpSpPr>
          <p:sp>
            <p:nvSpPr>
              <p:cNvPr id="2288" name="Google Shape;2288;p73"/>
              <p:cNvSpPr/>
              <p:nvPr/>
            </p:nvSpPr>
            <p:spPr>
              <a:xfrm flipH="1">
                <a:off x="6956791" y="4800575"/>
                <a:ext cx="1897934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73"/>
              <p:cNvSpPr/>
              <p:nvPr/>
            </p:nvSpPr>
            <p:spPr>
              <a:xfrm>
                <a:off x="7570602" y="1704025"/>
                <a:ext cx="4129" cy="1376"/>
              </a:xfrm>
              <a:custGeom>
                <a:avLst/>
                <a:gdLst/>
                <a:ahLst/>
                <a:cxnLst/>
                <a:rect l="l" t="t" r="r" b="b"/>
                <a:pathLst>
                  <a:path w="21" h="7" extrusionOk="0">
                    <a:moveTo>
                      <a:pt x="3" y="1"/>
                    </a:moveTo>
                    <a:cubicBezTo>
                      <a:pt x="0" y="1"/>
                      <a:pt x="0" y="4"/>
                      <a:pt x="0" y="7"/>
                    </a:cubicBez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73"/>
              <p:cNvSpPr/>
              <p:nvPr/>
            </p:nvSpPr>
            <p:spPr>
              <a:xfrm>
                <a:off x="7688975" y="4696575"/>
                <a:ext cx="2360" cy="1376"/>
              </a:xfrm>
              <a:custGeom>
                <a:avLst/>
                <a:gdLst/>
                <a:ahLst/>
                <a:cxnLst/>
                <a:rect l="l" t="t" r="r" b="b"/>
                <a:pathLst>
                  <a:path w="12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73"/>
              <p:cNvSpPr/>
              <p:nvPr/>
            </p:nvSpPr>
            <p:spPr>
              <a:xfrm>
                <a:off x="7409560" y="4308816"/>
                <a:ext cx="757625" cy="677202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444" extrusionOk="0">
                    <a:moveTo>
                      <a:pt x="3686" y="1"/>
                    </a:moveTo>
                    <a:lnTo>
                      <a:pt x="1412" y="24"/>
                    </a:lnTo>
                    <a:lnTo>
                      <a:pt x="1638" y="1771"/>
                    </a:lnTo>
                    <a:lnTo>
                      <a:pt x="1640" y="1839"/>
                    </a:lnTo>
                    <a:lnTo>
                      <a:pt x="1652" y="2201"/>
                    </a:lnTo>
                    <a:lnTo>
                      <a:pt x="1652" y="2236"/>
                    </a:lnTo>
                    <a:cubicBezTo>
                      <a:pt x="1652" y="2236"/>
                      <a:pt x="360" y="2835"/>
                      <a:pt x="232" y="2942"/>
                    </a:cubicBezTo>
                    <a:cubicBezTo>
                      <a:pt x="102" y="3045"/>
                      <a:pt x="1" y="3392"/>
                      <a:pt x="120" y="3431"/>
                    </a:cubicBezTo>
                    <a:cubicBezTo>
                      <a:pt x="149" y="3440"/>
                      <a:pt x="374" y="3444"/>
                      <a:pt x="699" y="3444"/>
                    </a:cubicBezTo>
                    <a:cubicBezTo>
                      <a:pt x="1705" y="3444"/>
                      <a:pt x="3668" y="3405"/>
                      <a:pt x="3766" y="3342"/>
                    </a:cubicBezTo>
                    <a:cubicBezTo>
                      <a:pt x="3817" y="3309"/>
                      <a:pt x="3837" y="2814"/>
                      <a:pt x="3846" y="2215"/>
                    </a:cubicBezTo>
                    <a:lnTo>
                      <a:pt x="3846" y="2195"/>
                    </a:lnTo>
                    <a:cubicBezTo>
                      <a:pt x="3846" y="2073"/>
                      <a:pt x="3852" y="1946"/>
                      <a:pt x="3852" y="1815"/>
                    </a:cubicBezTo>
                    <a:lnTo>
                      <a:pt x="3852" y="1765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73"/>
              <p:cNvSpPr/>
              <p:nvPr/>
            </p:nvSpPr>
            <p:spPr>
              <a:xfrm>
                <a:off x="7409560" y="4655676"/>
                <a:ext cx="757625" cy="33034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1680" extrusionOk="0">
                    <a:moveTo>
                      <a:pt x="3852" y="1"/>
                    </a:moveTo>
                    <a:lnTo>
                      <a:pt x="1638" y="7"/>
                    </a:lnTo>
                    <a:lnTo>
                      <a:pt x="1640" y="75"/>
                    </a:lnTo>
                    <a:lnTo>
                      <a:pt x="1655" y="437"/>
                    </a:lnTo>
                    <a:lnTo>
                      <a:pt x="1655" y="472"/>
                    </a:lnTo>
                    <a:cubicBezTo>
                      <a:pt x="1655" y="472"/>
                      <a:pt x="360" y="1071"/>
                      <a:pt x="232" y="1178"/>
                    </a:cubicBezTo>
                    <a:cubicBezTo>
                      <a:pt x="102" y="1281"/>
                      <a:pt x="1" y="1628"/>
                      <a:pt x="120" y="1667"/>
                    </a:cubicBezTo>
                    <a:cubicBezTo>
                      <a:pt x="149" y="1676"/>
                      <a:pt x="374" y="1680"/>
                      <a:pt x="699" y="1680"/>
                    </a:cubicBezTo>
                    <a:cubicBezTo>
                      <a:pt x="1705" y="1680"/>
                      <a:pt x="3668" y="1641"/>
                      <a:pt x="3766" y="1578"/>
                    </a:cubicBezTo>
                    <a:cubicBezTo>
                      <a:pt x="3817" y="1545"/>
                      <a:pt x="3837" y="1050"/>
                      <a:pt x="3846" y="451"/>
                    </a:cubicBezTo>
                    <a:lnTo>
                      <a:pt x="3846" y="431"/>
                    </a:lnTo>
                    <a:cubicBezTo>
                      <a:pt x="3846" y="309"/>
                      <a:pt x="3852" y="182"/>
                      <a:pt x="3852" y="51"/>
                    </a:cubicBez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73"/>
              <p:cNvSpPr/>
              <p:nvPr/>
            </p:nvSpPr>
            <p:spPr>
              <a:xfrm>
                <a:off x="7409560" y="4740228"/>
                <a:ext cx="755855" cy="245987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1251" extrusionOk="0">
                    <a:moveTo>
                      <a:pt x="3840" y="1"/>
                    </a:moveTo>
                    <a:lnTo>
                      <a:pt x="1652" y="7"/>
                    </a:lnTo>
                    <a:lnTo>
                      <a:pt x="1652" y="42"/>
                    </a:lnTo>
                    <a:cubicBezTo>
                      <a:pt x="1652" y="42"/>
                      <a:pt x="360" y="641"/>
                      <a:pt x="229" y="748"/>
                    </a:cubicBezTo>
                    <a:cubicBezTo>
                      <a:pt x="99" y="854"/>
                      <a:pt x="1" y="1198"/>
                      <a:pt x="120" y="1237"/>
                    </a:cubicBezTo>
                    <a:cubicBezTo>
                      <a:pt x="151" y="1246"/>
                      <a:pt x="397" y="1250"/>
                      <a:pt x="748" y="1250"/>
                    </a:cubicBezTo>
                    <a:cubicBezTo>
                      <a:pt x="1099" y="1250"/>
                      <a:pt x="1554" y="1246"/>
                      <a:pt x="2005" y="1237"/>
                    </a:cubicBezTo>
                    <a:cubicBezTo>
                      <a:pt x="2186" y="1234"/>
                      <a:pt x="2367" y="1228"/>
                      <a:pt x="2539" y="1222"/>
                    </a:cubicBezTo>
                    <a:cubicBezTo>
                      <a:pt x="3182" y="1207"/>
                      <a:pt x="3716" y="1181"/>
                      <a:pt x="3763" y="1148"/>
                    </a:cubicBezTo>
                    <a:cubicBezTo>
                      <a:pt x="3811" y="1115"/>
                      <a:pt x="3834" y="632"/>
                      <a:pt x="3843" y="45"/>
                    </a:cubicBezTo>
                    <a:lnTo>
                      <a:pt x="38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73"/>
              <p:cNvSpPr/>
              <p:nvPr/>
            </p:nvSpPr>
            <p:spPr>
              <a:xfrm>
                <a:off x="7437678" y="4949641"/>
                <a:ext cx="682315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" extrusionOk="0">
                    <a:moveTo>
                      <a:pt x="2782" y="1"/>
                    </a:moveTo>
                    <a:cubicBezTo>
                      <a:pt x="1867" y="1"/>
                      <a:pt x="444" y="24"/>
                      <a:pt x="12" y="41"/>
                    </a:cubicBezTo>
                    <a:cubicBezTo>
                      <a:pt x="0" y="41"/>
                      <a:pt x="0" y="47"/>
                      <a:pt x="12" y="50"/>
                    </a:cubicBezTo>
                    <a:cubicBezTo>
                      <a:pt x="122" y="52"/>
                      <a:pt x="296" y="53"/>
                      <a:pt x="510" y="53"/>
                    </a:cubicBezTo>
                    <a:cubicBezTo>
                      <a:pt x="1408" y="53"/>
                      <a:pt x="3006" y="38"/>
                      <a:pt x="3463" y="12"/>
                    </a:cubicBezTo>
                    <a:cubicBezTo>
                      <a:pt x="3469" y="12"/>
                      <a:pt x="3469" y="9"/>
                      <a:pt x="3463" y="9"/>
                    </a:cubicBezTo>
                    <a:cubicBezTo>
                      <a:pt x="3324" y="3"/>
                      <a:pt x="3080" y="1"/>
                      <a:pt x="2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73"/>
              <p:cNvSpPr/>
              <p:nvPr/>
            </p:nvSpPr>
            <p:spPr>
              <a:xfrm>
                <a:off x="7684256" y="4739441"/>
                <a:ext cx="136463" cy="35001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8" extrusionOk="0">
                    <a:moveTo>
                      <a:pt x="204" y="1"/>
                    </a:moveTo>
                    <a:cubicBezTo>
                      <a:pt x="138" y="1"/>
                      <a:pt x="73" y="7"/>
                      <a:pt x="12" y="19"/>
                    </a:cubicBezTo>
                    <a:cubicBezTo>
                      <a:pt x="6" y="19"/>
                      <a:pt x="3" y="25"/>
                      <a:pt x="3" y="31"/>
                    </a:cubicBezTo>
                    <a:cubicBezTo>
                      <a:pt x="0" y="40"/>
                      <a:pt x="6" y="46"/>
                      <a:pt x="15" y="49"/>
                    </a:cubicBezTo>
                    <a:cubicBezTo>
                      <a:pt x="241" y="67"/>
                      <a:pt x="463" y="111"/>
                      <a:pt x="679" y="177"/>
                    </a:cubicBezTo>
                    <a:cubicBezTo>
                      <a:pt x="681" y="177"/>
                      <a:pt x="682" y="177"/>
                      <a:pt x="683" y="177"/>
                    </a:cubicBezTo>
                    <a:cubicBezTo>
                      <a:pt x="690" y="177"/>
                      <a:pt x="693" y="170"/>
                      <a:pt x="688" y="165"/>
                    </a:cubicBezTo>
                    <a:cubicBezTo>
                      <a:pt x="561" y="48"/>
                      <a:pt x="380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73"/>
              <p:cNvSpPr/>
              <p:nvPr/>
            </p:nvSpPr>
            <p:spPr>
              <a:xfrm>
                <a:off x="7652794" y="4759301"/>
                <a:ext cx="136463" cy="34804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7" extrusionOk="0">
                    <a:moveTo>
                      <a:pt x="205" y="0"/>
                    </a:moveTo>
                    <a:cubicBezTo>
                      <a:pt x="139" y="0"/>
                      <a:pt x="74" y="7"/>
                      <a:pt x="12" y="19"/>
                    </a:cubicBezTo>
                    <a:cubicBezTo>
                      <a:pt x="6" y="19"/>
                      <a:pt x="0" y="25"/>
                      <a:pt x="0" y="31"/>
                    </a:cubicBezTo>
                    <a:cubicBezTo>
                      <a:pt x="0" y="37"/>
                      <a:pt x="6" y="46"/>
                      <a:pt x="12" y="46"/>
                    </a:cubicBezTo>
                    <a:cubicBezTo>
                      <a:pt x="237" y="67"/>
                      <a:pt x="460" y="111"/>
                      <a:pt x="676" y="176"/>
                    </a:cubicBezTo>
                    <a:cubicBezTo>
                      <a:pt x="678" y="177"/>
                      <a:pt x="679" y="177"/>
                      <a:pt x="680" y="177"/>
                    </a:cubicBezTo>
                    <a:cubicBezTo>
                      <a:pt x="689" y="177"/>
                      <a:pt x="693" y="167"/>
                      <a:pt x="688" y="162"/>
                    </a:cubicBezTo>
                    <a:cubicBezTo>
                      <a:pt x="561" y="47"/>
                      <a:pt x="381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73"/>
              <p:cNvSpPr/>
              <p:nvPr/>
            </p:nvSpPr>
            <p:spPr>
              <a:xfrm>
                <a:off x="7620743" y="4778768"/>
                <a:ext cx="136856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79" extrusionOk="0">
                    <a:moveTo>
                      <a:pt x="206" y="1"/>
                    </a:moveTo>
                    <a:cubicBezTo>
                      <a:pt x="140" y="1"/>
                      <a:pt x="74" y="8"/>
                      <a:pt x="12" y="21"/>
                    </a:cubicBezTo>
                    <a:cubicBezTo>
                      <a:pt x="6" y="21"/>
                      <a:pt x="0" y="27"/>
                      <a:pt x="0" y="36"/>
                    </a:cubicBezTo>
                    <a:cubicBezTo>
                      <a:pt x="0" y="42"/>
                      <a:pt x="6" y="48"/>
                      <a:pt x="15" y="48"/>
                    </a:cubicBezTo>
                    <a:cubicBezTo>
                      <a:pt x="240" y="68"/>
                      <a:pt x="463" y="110"/>
                      <a:pt x="679" y="178"/>
                    </a:cubicBezTo>
                    <a:cubicBezTo>
                      <a:pt x="680" y="178"/>
                      <a:pt x="681" y="179"/>
                      <a:pt x="682" y="179"/>
                    </a:cubicBezTo>
                    <a:cubicBezTo>
                      <a:pt x="690" y="179"/>
                      <a:pt x="696" y="169"/>
                      <a:pt x="688" y="163"/>
                    </a:cubicBezTo>
                    <a:cubicBezTo>
                      <a:pt x="561" y="49"/>
                      <a:pt x="382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73"/>
              <p:cNvSpPr/>
              <p:nvPr/>
            </p:nvSpPr>
            <p:spPr>
              <a:xfrm>
                <a:off x="7804398" y="4740228"/>
                <a:ext cx="361017" cy="243234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237" extrusionOk="0">
                    <a:moveTo>
                      <a:pt x="1835" y="1"/>
                    </a:moveTo>
                    <a:cubicBezTo>
                      <a:pt x="1536" y="211"/>
                      <a:pt x="477" y="917"/>
                      <a:pt x="0" y="1237"/>
                    </a:cubicBezTo>
                    <a:cubicBezTo>
                      <a:pt x="181" y="1231"/>
                      <a:pt x="359" y="1228"/>
                      <a:pt x="534" y="1222"/>
                    </a:cubicBezTo>
                    <a:cubicBezTo>
                      <a:pt x="1177" y="1204"/>
                      <a:pt x="1708" y="1178"/>
                      <a:pt x="1755" y="1148"/>
                    </a:cubicBezTo>
                    <a:cubicBezTo>
                      <a:pt x="1803" y="1115"/>
                      <a:pt x="1826" y="632"/>
                      <a:pt x="1835" y="45"/>
                    </a:cubicBez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73"/>
              <p:cNvSpPr/>
              <p:nvPr/>
            </p:nvSpPr>
            <p:spPr>
              <a:xfrm>
                <a:off x="7627625" y="2384374"/>
                <a:ext cx="776698" cy="235841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11994" extrusionOk="0">
                    <a:moveTo>
                      <a:pt x="1875" y="1"/>
                    </a:moveTo>
                    <a:cubicBezTo>
                      <a:pt x="1875" y="1"/>
                      <a:pt x="1631" y="766"/>
                      <a:pt x="1326" y="1762"/>
                    </a:cubicBezTo>
                    <a:cubicBezTo>
                      <a:pt x="834" y="3384"/>
                      <a:pt x="170" y="5613"/>
                      <a:pt x="105" y="6156"/>
                    </a:cubicBezTo>
                    <a:cubicBezTo>
                      <a:pt x="1" y="7030"/>
                      <a:pt x="395" y="11993"/>
                      <a:pt x="395" y="11993"/>
                    </a:cubicBezTo>
                    <a:lnTo>
                      <a:pt x="2841" y="11993"/>
                    </a:lnTo>
                    <a:cubicBezTo>
                      <a:pt x="2841" y="11993"/>
                      <a:pt x="2349" y="6277"/>
                      <a:pt x="2370" y="6179"/>
                    </a:cubicBezTo>
                    <a:cubicBezTo>
                      <a:pt x="2393" y="6052"/>
                      <a:pt x="3307" y="2476"/>
                      <a:pt x="3481" y="1800"/>
                    </a:cubicBezTo>
                    <a:cubicBezTo>
                      <a:pt x="3742" y="786"/>
                      <a:pt x="3950" y="1"/>
                      <a:pt x="3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73"/>
              <p:cNvSpPr/>
              <p:nvPr/>
            </p:nvSpPr>
            <p:spPr>
              <a:xfrm>
                <a:off x="7725548" y="4657445"/>
                <a:ext cx="433968" cy="9045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46" extrusionOk="0">
                    <a:moveTo>
                      <a:pt x="1368" y="1"/>
                    </a:moveTo>
                    <a:cubicBezTo>
                      <a:pt x="1044" y="1"/>
                      <a:pt x="732" y="4"/>
                      <a:pt x="647" y="4"/>
                    </a:cubicBezTo>
                    <a:cubicBezTo>
                      <a:pt x="274" y="7"/>
                      <a:pt x="380" y="9"/>
                      <a:pt x="7" y="18"/>
                    </a:cubicBezTo>
                    <a:cubicBezTo>
                      <a:pt x="4" y="18"/>
                      <a:pt x="4" y="18"/>
                      <a:pt x="4" y="21"/>
                    </a:cubicBezTo>
                    <a:cubicBezTo>
                      <a:pt x="1" y="24"/>
                      <a:pt x="4" y="27"/>
                      <a:pt x="7" y="27"/>
                    </a:cubicBezTo>
                    <a:cubicBezTo>
                      <a:pt x="380" y="36"/>
                      <a:pt x="274" y="39"/>
                      <a:pt x="647" y="42"/>
                    </a:cubicBezTo>
                    <a:cubicBezTo>
                      <a:pt x="729" y="43"/>
                      <a:pt x="1013" y="46"/>
                      <a:pt x="1318" y="46"/>
                    </a:cubicBezTo>
                    <a:cubicBezTo>
                      <a:pt x="1697" y="46"/>
                      <a:pt x="2108" y="42"/>
                      <a:pt x="2204" y="27"/>
                    </a:cubicBezTo>
                    <a:cubicBezTo>
                      <a:pt x="2207" y="24"/>
                      <a:pt x="2207" y="18"/>
                      <a:pt x="2204" y="18"/>
                    </a:cubicBezTo>
                    <a:cubicBezTo>
                      <a:pt x="2113" y="4"/>
                      <a:pt x="1732" y="1"/>
                      <a:pt x="1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73"/>
              <p:cNvSpPr/>
              <p:nvPr/>
            </p:nvSpPr>
            <p:spPr>
              <a:xfrm>
                <a:off x="7990806" y="2486229"/>
                <a:ext cx="330932" cy="212658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0815" extrusionOk="0">
                    <a:moveTo>
                      <a:pt x="1676" y="0"/>
                    </a:moveTo>
                    <a:cubicBezTo>
                      <a:pt x="1672" y="0"/>
                      <a:pt x="1666" y="12"/>
                      <a:pt x="1658" y="37"/>
                    </a:cubicBezTo>
                    <a:cubicBezTo>
                      <a:pt x="1611" y="212"/>
                      <a:pt x="1548" y="381"/>
                      <a:pt x="1495" y="559"/>
                    </a:cubicBezTo>
                    <a:cubicBezTo>
                      <a:pt x="1439" y="734"/>
                      <a:pt x="1382" y="915"/>
                      <a:pt x="1329" y="1093"/>
                    </a:cubicBezTo>
                    <a:cubicBezTo>
                      <a:pt x="1219" y="1443"/>
                      <a:pt x="1113" y="1795"/>
                      <a:pt x="1006" y="2148"/>
                    </a:cubicBezTo>
                    <a:cubicBezTo>
                      <a:pt x="792" y="2851"/>
                      <a:pt x="579" y="3556"/>
                      <a:pt x="366" y="4265"/>
                    </a:cubicBezTo>
                    <a:cubicBezTo>
                      <a:pt x="262" y="4612"/>
                      <a:pt x="143" y="4959"/>
                      <a:pt x="63" y="5315"/>
                    </a:cubicBezTo>
                    <a:cubicBezTo>
                      <a:pt x="22" y="5481"/>
                      <a:pt x="4" y="5650"/>
                      <a:pt x="1" y="5822"/>
                    </a:cubicBezTo>
                    <a:cubicBezTo>
                      <a:pt x="1" y="6008"/>
                      <a:pt x="22" y="6192"/>
                      <a:pt x="39" y="6379"/>
                    </a:cubicBezTo>
                    <a:cubicBezTo>
                      <a:pt x="108" y="7111"/>
                      <a:pt x="176" y="7844"/>
                      <a:pt x="244" y="8579"/>
                    </a:cubicBezTo>
                    <a:cubicBezTo>
                      <a:pt x="312" y="9317"/>
                      <a:pt x="374" y="10055"/>
                      <a:pt x="454" y="10794"/>
                    </a:cubicBezTo>
                    <a:cubicBezTo>
                      <a:pt x="458" y="10807"/>
                      <a:pt x="471" y="10815"/>
                      <a:pt x="484" y="10815"/>
                    </a:cubicBezTo>
                    <a:cubicBezTo>
                      <a:pt x="497" y="10815"/>
                      <a:pt x="508" y="10808"/>
                      <a:pt x="508" y="10794"/>
                    </a:cubicBezTo>
                    <a:cubicBezTo>
                      <a:pt x="499" y="10699"/>
                      <a:pt x="493" y="10604"/>
                      <a:pt x="484" y="10509"/>
                    </a:cubicBezTo>
                    <a:lnTo>
                      <a:pt x="277" y="8273"/>
                    </a:lnTo>
                    <a:cubicBezTo>
                      <a:pt x="244" y="7900"/>
                      <a:pt x="211" y="7523"/>
                      <a:pt x="176" y="7150"/>
                    </a:cubicBezTo>
                    <a:cubicBezTo>
                      <a:pt x="137" y="6776"/>
                      <a:pt x="96" y="6403"/>
                      <a:pt x="72" y="6029"/>
                    </a:cubicBezTo>
                    <a:cubicBezTo>
                      <a:pt x="57" y="5845"/>
                      <a:pt x="66" y="5658"/>
                      <a:pt x="93" y="5475"/>
                    </a:cubicBezTo>
                    <a:cubicBezTo>
                      <a:pt x="125" y="5297"/>
                      <a:pt x="170" y="5125"/>
                      <a:pt x="226" y="4953"/>
                    </a:cubicBezTo>
                    <a:cubicBezTo>
                      <a:pt x="333" y="4591"/>
                      <a:pt x="443" y="4232"/>
                      <a:pt x="549" y="3874"/>
                    </a:cubicBezTo>
                    <a:cubicBezTo>
                      <a:pt x="766" y="3156"/>
                      <a:pt x="979" y="2439"/>
                      <a:pt x="1193" y="1724"/>
                    </a:cubicBezTo>
                    <a:cubicBezTo>
                      <a:pt x="1299" y="1362"/>
                      <a:pt x="1406" y="1004"/>
                      <a:pt x="1510" y="642"/>
                    </a:cubicBezTo>
                    <a:cubicBezTo>
                      <a:pt x="1560" y="461"/>
                      <a:pt x="1614" y="277"/>
                      <a:pt x="1664" y="97"/>
                    </a:cubicBezTo>
                    <a:cubicBezTo>
                      <a:pt x="1681" y="37"/>
                      <a:pt x="1682" y="0"/>
                      <a:pt x="16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73"/>
              <p:cNvSpPr/>
              <p:nvPr/>
            </p:nvSpPr>
            <p:spPr>
              <a:xfrm>
                <a:off x="8042717" y="2384374"/>
                <a:ext cx="361607" cy="1146957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5833" extrusionOk="0">
                    <a:moveTo>
                      <a:pt x="1" y="1"/>
                    </a:moveTo>
                    <a:cubicBezTo>
                      <a:pt x="128" y="982"/>
                      <a:pt x="303" y="4288"/>
                      <a:pt x="345" y="5833"/>
                    </a:cubicBezTo>
                    <a:cubicBezTo>
                      <a:pt x="579" y="4896"/>
                      <a:pt x="1225" y="2358"/>
                      <a:pt x="1373" y="1800"/>
                    </a:cubicBezTo>
                    <a:cubicBezTo>
                      <a:pt x="1617" y="867"/>
                      <a:pt x="1809" y="122"/>
                      <a:pt x="1836" y="13"/>
                    </a:cubicBezTo>
                    <a:cubicBezTo>
                      <a:pt x="1836" y="10"/>
                      <a:pt x="1836" y="7"/>
                      <a:pt x="1839" y="4"/>
                    </a:cubicBezTo>
                    <a:lnTo>
                      <a:pt x="1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73"/>
              <p:cNvSpPr/>
              <p:nvPr/>
            </p:nvSpPr>
            <p:spPr>
              <a:xfrm>
                <a:off x="7919231" y="2478167"/>
                <a:ext cx="88091" cy="17657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898" extrusionOk="0">
                    <a:moveTo>
                      <a:pt x="444" y="1"/>
                    </a:moveTo>
                    <a:cubicBezTo>
                      <a:pt x="443" y="1"/>
                      <a:pt x="442" y="2"/>
                      <a:pt x="442" y="4"/>
                    </a:cubicBezTo>
                    <a:cubicBezTo>
                      <a:pt x="430" y="132"/>
                      <a:pt x="415" y="259"/>
                      <a:pt x="397" y="381"/>
                    </a:cubicBezTo>
                    <a:cubicBezTo>
                      <a:pt x="380" y="493"/>
                      <a:pt x="350" y="606"/>
                      <a:pt x="311" y="713"/>
                    </a:cubicBezTo>
                    <a:cubicBezTo>
                      <a:pt x="273" y="811"/>
                      <a:pt x="59" y="882"/>
                      <a:pt x="3" y="882"/>
                    </a:cubicBezTo>
                    <a:cubicBezTo>
                      <a:pt x="0" y="882"/>
                      <a:pt x="0" y="894"/>
                      <a:pt x="0" y="894"/>
                    </a:cubicBezTo>
                    <a:cubicBezTo>
                      <a:pt x="9" y="896"/>
                      <a:pt x="21" y="898"/>
                      <a:pt x="35" y="898"/>
                    </a:cubicBezTo>
                    <a:cubicBezTo>
                      <a:pt x="127" y="898"/>
                      <a:pt x="312" y="843"/>
                      <a:pt x="350" y="766"/>
                    </a:cubicBezTo>
                    <a:cubicBezTo>
                      <a:pt x="392" y="659"/>
                      <a:pt x="415" y="547"/>
                      <a:pt x="424" y="434"/>
                    </a:cubicBezTo>
                    <a:cubicBezTo>
                      <a:pt x="439" y="292"/>
                      <a:pt x="448" y="146"/>
                      <a:pt x="448" y="4"/>
                    </a:cubicBezTo>
                    <a:cubicBezTo>
                      <a:pt x="448" y="2"/>
                      <a:pt x="446" y="1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73"/>
              <p:cNvSpPr/>
              <p:nvPr/>
            </p:nvSpPr>
            <p:spPr>
              <a:xfrm>
                <a:off x="7912153" y="4308816"/>
                <a:ext cx="757428" cy="677202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444" extrusionOk="0">
                    <a:moveTo>
                      <a:pt x="3686" y="1"/>
                    </a:moveTo>
                    <a:lnTo>
                      <a:pt x="1412" y="24"/>
                    </a:lnTo>
                    <a:lnTo>
                      <a:pt x="1634" y="1771"/>
                    </a:lnTo>
                    <a:lnTo>
                      <a:pt x="1637" y="1839"/>
                    </a:lnTo>
                    <a:lnTo>
                      <a:pt x="1652" y="2201"/>
                    </a:lnTo>
                    <a:lnTo>
                      <a:pt x="1652" y="2236"/>
                    </a:lnTo>
                    <a:cubicBezTo>
                      <a:pt x="1652" y="2236"/>
                      <a:pt x="359" y="2835"/>
                      <a:pt x="229" y="2942"/>
                    </a:cubicBezTo>
                    <a:cubicBezTo>
                      <a:pt x="98" y="3045"/>
                      <a:pt x="1" y="3392"/>
                      <a:pt x="119" y="3431"/>
                    </a:cubicBezTo>
                    <a:cubicBezTo>
                      <a:pt x="148" y="3440"/>
                      <a:pt x="373" y="3444"/>
                      <a:pt x="699" y="3444"/>
                    </a:cubicBezTo>
                    <a:cubicBezTo>
                      <a:pt x="1704" y="3444"/>
                      <a:pt x="3667" y="3405"/>
                      <a:pt x="3766" y="3342"/>
                    </a:cubicBezTo>
                    <a:cubicBezTo>
                      <a:pt x="3816" y="3309"/>
                      <a:pt x="3837" y="2814"/>
                      <a:pt x="3846" y="2215"/>
                    </a:cubicBezTo>
                    <a:lnTo>
                      <a:pt x="3846" y="2195"/>
                    </a:lnTo>
                    <a:cubicBezTo>
                      <a:pt x="3849" y="2073"/>
                      <a:pt x="3852" y="1946"/>
                      <a:pt x="3852" y="1815"/>
                    </a:cubicBezTo>
                    <a:lnTo>
                      <a:pt x="3852" y="1765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73"/>
              <p:cNvSpPr/>
              <p:nvPr/>
            </p:nvSpPr>
            <p:spPr>
              <a:xfrm>
                <a:off x="7912153" y="4655676"/>
                <a:ext cx="757428" cy="330343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680" extrusionOk="0">
                    <a:moveTo>
                      <a:pt x="3852" y="1"/>
                    </a:moveTo>
                    <a:lnTo>
                      <a:pt x="1637" y="7"/>
                    </a:lnTo>
                    <a:lnTo>
                      <a:pt x="1640" y="75"/>
                    </a:lnTo>
                    <a:lnTo>
                      <a:pt x="1655" y="437"/>
                    </a:lnTo>
                    <a:lnTo>
                      <a:pt x="1655" y="472"/>
                    </a:lnTo>
                    <a:cubicBezTo>
                      <a:pt x="1655" y="472"/>
                      <a:pt x="362" y="1071"/>
                      <a:pt x="229" y="1178"/>
                    </a:cubicBezTo>
                    <a:cubicBezTo>
                      <a:pt x="98" y="1281"/>
                      <a:pt x="1" y="1628"/>
                      <a:pt x="119" y="1667"/>
                    </a:cubicBezTo>
                    <a:cubicBezTo>
                      <a:pt x="148" y="1676"/>
                      <a:pt x="373" y="1680"/>
                      <a:pt x="699" y="1680"/>
                    </a:cubicBezTo>
                    <a:cubicBezTo>
                      <a:pt x="1704" y="1680"/>
                      <a:pt x="3667" y="1641"/>
                      <a:pt x="3766" y="1578"/>
                    </a:cubicBezTo>
                    <a:cubicBezTo>
                      <a:pt x="3816" y="1545"/>
                      <a:pt x="3837" y="1050"/>
                      <a:pt x="3846" y="451"/>
                    </a:cubicBezTo>
                    <a:lnTo>
                      <a:pt x="3846" y="431"/>
                    </a:lnTo>
                    <a:cubicBezTo>
                      <a:pt x="3849" y="309"/>
                      <a:pt x="3852" y="182"/>
                      <a:pt x="3852" y="51"/>
                    </a:cubicBez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73"/>
              <p:cNvSpPr/>
              <p:nvPr/>
            </p:nvSpPr>
            <p:spPr>
              <a:xfrm>
                <a:off x="7912153" y="4740228"/>
                <a:ext cx="756249" cy="245987"/>
              </a:xfrm>
              <a:custGeom>
                <a:avLst/>
                <a:gdLst/>
                <a:ahLst/>
                <a:cxnLst/>
                <a:rect l="l" t="t" r="r" b="b"/>
                <a:pathLst>
                  <a:path w="3846" h="1251" extrusionOk="0">
                    <a:moveTo>
                      <a:pt x="3843" y="1"/>
                    </a:moveTo>
                    <a:lnTo>
                      <a:pt x="1655" y="7"/>
                    </a:lnTo>
                    <a:lnTo>
                      <a:pt x="1655" y="42"/>
                    </a:lnTo>
                    <a:cubicBezTo>
                      <a:pt x="1655" y="42"/>
                      <a:pt x="359" y="641"/>
                      <a:pt x="229" y="748"/>
                    </a:cubicBezTo>
                    <a:cubicBezTo>
                      <a:pt x="98" y="854"/>
                      <a:pt x="1" y="1198"/>
                      <a:pt x="119" y="1237"/>
                    </a:cubicBezTo>
                    <a:cubicBezTo>
                      <a:pt x="150" y="1246"/>
                      <a:pt x="396" y="1250"/>
                      <a:pt x="748" y="1250"/>
                    </a:cubicBezTo>
                    <a:cubicBezTo>
                      <a:pt x="1099" y="1250"/>
                      <a:pt x="1556" y="1246"/>
                      <a:pt x="2008" y="1237"/>
                    </a:cubicBezTo>
                    <a:cubicBezTo>
                      <a:pt x="2189" y="1234"/>
                      <a:pt x="2367" y="1228"/>
                      <a:pt x="2541" y="1222"/>
                    </a:cubicBezTo>
                    <a:cubicBezTo>
                      <a:pt x="3185" y="1207"/>
                      <a:pt x="3716" y="1181"/>
                      <a:pt x="3766" y="1148"/>
                    </a:cubicBezTo>
                    <a:cubicBezTo>
                      <a:pt x="3813" y="1115"/>
                      <a:pt x="3837" y="632"/>
                      <a:pt x="3846" y="45"/>
                    </a:cubicBezTo>
                    <a:lnTo>
                      <a:pt x="38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73"/>
              <p:cNvSpPr/>
              <p:nvPr/>
            </p:nvSpPr>
            <p:spPr>
              <a:xfrm>
                <a:off x="7940074" y="4949641"/>
                <a:ext cx="682315" cy="10422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53" extrusionOk="0">
                    <a:moveTo>
                      <a:pt x="2784" y="1"/>
                    </a:moveTo>
                    <a:cubicBezTo>
                      <a:pt x="1867" y="1"/>
                      <a:pt x="445" y="24"/>
                      <a:pt x="13" y="41"/>
                    </a:cubicBezTo>
                    <a:cubicBezTo>
                      <a:pt x="1" y="41"/>
                      <a:pt x="1" y="47"/>
                      <a:pt x="13" y="50"/>
                    </a:cubicBezTo>
                    <a:cubicBezTo>
                      <a:pt x="123" y="52"/>
                      <a:pt x="297" y="53"/>
                      <a:pt x="511" y="53"/>
                    </a:cubicBezTo>
                    <a:cubicBezTo>
                      <a:pt x="1410" y="53"/>
                      <a:pt x="3009" y="38"/>
                      <a:pt x="3467" y="12"/>
                    </a:cubicBezTo>
                    <a:cubicBezTo>
                      <a:pt x="3470" y="12"/>
                      <a:pt x="3470" y="9"/>
                      <a:pt x="3467" y="9"/>
                    </a:cubicBezTo>
                    <a:cubicBezTo>
                      <a:pt x="3327" y="3"/>
                      <a:pt x="3082" y="1"/>
                      <a:pt x="2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73"/>
              <p:cNvSpPr/>
              <p:nvPr/>
            </p:nvSpPr>
            <p:spPr>
              <a:xfrm>
                <a:off x="8186848" y="4739441"/>
                <a:ext cx="136266" cy="35001"/>
              </a:xfrm>
              <a:custGeom>
                <a:avLst/>
                <a:gdLst/>
                <a:ahLst/>
                <a:cxnLst/>
                <a:rect l="l" t="t" r="r" b="b"/>
                <a:pathLst>
                  <a:path w="693" h="178" extrusionOk="0">
                    <a:moveTo>
                      <a:pt x="204" y="1"/>
                    </a:moveTo>
                    <a:cubicBezTo>
                      <a:pt x="138" y="1"/>
                      <a:pt x="73" y="7"/>
                      <a:pt x="12" y="19"/>
                    </a:cubicBezTo>
                    <a:cubicBezTo>
                      <a:pt x="6" y="19"/>
                      <a:pt x="3" y="25"/>
                      <a:pt x="0" y="31"/>
                    </a:cubicBezTo>
                    <a:cubicBezTo>
                      <a:pt x="0" y="40"/>
                      <a:pt x="6" y="46"/>
                      <a:pt x="12" y="49"/>
                    </a:cubicBezTo>
                    <a:cubicBezTo>
                      <a:pt x="237" y="67"/>
                      <a:pt x="463" y="111"/>
                      <a:pt x="679" y="177"/>
                    </a:cubicBezTo>
                    <a:cubicBezTo>
                      <a:pt x="680" y="177"/>
                      <a:pt x="681" y="177"/>
                      <a:pt x="682" y="177"/>
                    </a:cubicBezTo>
                    <a:cubicBezTo>
                      <a:pt x="689" y="177"/>
                      <a:pt x="693" y="170"/>
                      <a:pt x="688" y="165"/>
                    </a:cubicBezTo>
                    <a:cubicBezTo>
                      <a:pt x="561" y="48"/>
                      <a:pt x="380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73"/>
              <p:cNvSpPr/>
              <p:nvPr/>
            </p:nvSpPr>
            <p:spPr>
              <a:xfrm>
                <a:off x="8155190" y="4759301"/>
                <a:ext cx="136463" cy="34804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77" extrusionOk="0">
                    <a:moveTo>
                      <a:pt x="206" y="0"/>
                    </a:moveTo>
                    <a:cubicBezTo>
                      <a:pt x="140" y="0"/>
                      <a:pt x="74" y="7"/>
                      <a:pt x="13" y="19"/>
                    </a:cubicBezTo>
                    <a:cubicBezTo>
                      <a:pt x="7" y="19"/>
                      <a:pt x="1" y="25"/>
                      <a:pt x="1" y="31"/>
                    </a:cubicBezTo>
                    <a:cubicBezTo>
                      <a:pt x="1" y="40"/>
                      <a:pt x="7" y="46"/>
                      <a:pt x="16" y="46"/>
                    </a:cubicBezTo>
                    <a:cubicBezTo>
                      <a:pt x="241" y="67"/>
                      <a:pt x="463" y="111"/>
                      <a:pt x="677" y="176"/>
                    </a:cubicBezTo>
                    <a:cubicBezTo>
                      <a:pt x="678" y="177"/>
                      <a:pt x="679" y="177"/>
                      <a:pt x="680" y="177"/>
                    </a:cubicBezTo>
                    <a:cubicBezTo>
                      <a:pt x="688" y="177"/>
                      <a:pt x="694" y="167"/>
                      <a:pt x="686" y="162"/>
                    </a:cubicBezTo>
                    <a:cubicBezTo>
                      <a:pt x="561" y="47"/>
                      <a:pt x="381" y="0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73"/>
              <p:cNvSpPr/>
              <p:nvPr/>
            </p:nvSpPr>
            <p:spPr>
              <a:xfrm>
                <a:off x="8121960" y="4778768"/>
                <a:ext cx="137643" cy="35197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79" extrusionOk="0">
                    <a:moveTo>
                      <a:pt x="213" y="1"/>
                    </a:moveTo>
                    <a:cubicBezTo>
                      <a:pt x="147" y="1"/>
                      <a:pt x="81" y="8"/>
                      <a:pt x="20" y="21"/>
                    </a:cubicBezTo>
                    <a:lnTo>
                      <a:pt x="20" y="21"/>
                    </a:lnTo>
                    <a:cubicBezTo>
                      <a:pt x="19" y="21"/>
                      <a:pt x="19" y="21"/>
                      <a:pt x="19" y="21"/>
                    </a:cubicBezTo>
                    <a:cubicBezTo>
                      <a:pt x="1" y="21"/>
                      <a:pt x="2" y="48"/>
                      <a:pt x="22" y="48"/>
                    </a:cubicBezTo>
                    <a:cubicBezTo>
                      <a:pt x="247" y="68"/>
                      <a:pt x="469" y="110"/>
                      <a:pt x="686" y="178"/>
                    </a:cubicBezTo>
                    <a:cubicBezTo>
                      <a:pt x="687" y="178"/>
                      <a:pt x="688" y="179"/>
                      <a:pt x="689" y="179"/>
                    </a:cubicBezTo>
                    <a:cubicBezTo>
                      <a:pt x="696" y="179"/>
                      <a:pt x="700" y="169"/>
                      <a:pt x="695" y="163"/>
                    </a:cubicBezTo>
                    <a:cubicBezTo>
                      <a:pt x="568" y="49"/>
                      <a:pt x="388" y="1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73"/>
              <p:cNvSpPr/>
              <p:nvPr/>
            </p:nvSpPr>
            <p:spPr>
              <a:xfrm>
                <a:off x="8009486" y="2383784"/>
                <a:ext cx="705124" cy="2368242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12044" extrusionOk="0">
                    <a:moveTo>
                      <a:pt x="1" y="1"/>
                    </a:moveTo>
                    <a:cubicBezTo>
                      <a:pt x="1" y="1"/>
                      <a:pt x="51" y="994"/>
                      <a:pt x="276" y="1780"/>
                    </a:cubicBezTo>
                    <a:cubicBezTo>
                      <a:pt x="294" y="1845"/>
                      <a:pt x="315" y="1910"/>
                      <a:pt x="336" y="1969"/>
                    </a:cubicBezTo>
                    <a:lnTo>
                      <a:pt x="336" y="1969"/>
                    </a:lnTo>
                    <a:cubicBezTo>
                      <a:pt x="335" y="1969"/>
                      <a:pt x="335" y="1969"/>
                      <a:pt x="335" y="1969"/>
                    </a:cubicBezTo>
                    <a:cubicBezTo>
                      <a:pt x="335" y="1969"/>
                      <a:pt x="336" y="1969"/>
                      <a:pt x="336" y="1969"/>
                    </a:cubicBezTo>
                    <a:cubicBezTo>
                      <a:pt x="336" y="1969"/>
                      <a:pt x="336" y="1969"/>
                      <a:pt x="336" y="1969"/>
                    </a:cubicBezTo>
                    <a:lnTo>
                      <a:pt x="336" y="1969"/>
                    </a:lnTo>
                    <a:cubicBezTo>
                      <a:pt x="339" y="1970"/>
                      <a:pt x="377" y="1990"/>
                      <a:pt x="665" y="2168"/>
                    </a:cubicBezTo>
                    <a:cubicBezTo>
                      <a:pt x="665" y="2168"/>
                      <a:pt x="525" y="6114"/>
                      <a:pt x="520" y="6348"/>
                    </a:cubicBezTo>
                    <a:cubicBezTo>
                      <a:pt x="499" y="7229"/>
                      <a:pt x="1139" y="12035"/>
                      <a:pt x="1139" y="12035"/>
                    </a:cubicBezTo>
                    <a:lnTo>
                      <a:pt x="3585" y="12044"/>
                    </a:lnTo>
                    <a:cubicBezTo>
                      <a:pt x="3585" y="12044"/>
                      <a:pt x="2711" y="6595"/>
                      <a:pt x="2717" y="6274"/>
                    </a:cubicBezTo>
                    <a:cubicBezTo>
                      <a:pt x="2719" y="5756"/>
                      <a:pt x="3028" y="3499"/>
                      <a:pt x="2933" y="1827"/>
                    </a:cubicBezTo>
                    <a:cubicBezTo>
                      <a:pt x="2891" y="1190"/>
                      <a:pt x="2722" y="570"/>
                      <a:pt x="2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73"/>
              <p:cNvSpPr/>
              <p:nvPr/>
            </p:nvSpPr>
            <p:spPr>
              <a:xfrm>
                <a:off x="8249181" y="4661378"/>
                <a:ext cx="433968" cy="9832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50" extrusionOk="0">
                    <a:moveTo>
                      <a:pt x="1004" y="1"/>
                    </a:moveTo>
                    <a:cubicBezTo>
                      <a:pt x="833" y="1"/>
                      <a:pt x="698" y="1"/>
                      <a:pt x="647" y="1"/>
                    </a:cubicBezTo>
                    <a:cubicBezTo>
                      <a:pt x="273" y="4"/>
                      <a:pt x="380" y="7"/>
                      <a:pt x="6" y="13"/>
                    </a:cubicBezTo>
                    <a:cubicBezTo>
                      <a:pt x="3" y="13"/>
                      <a:pt x="0" y="16"/>
                      <a:pt x="0" y="19"/>
                    </a:cubicBezTo>
                    <a:cubicBezTo>
                      <a:pt x="0" y="22"/>
                      <a:pt x="3" y="25"/>
                      <a:pt x="6" y="25"/>
                    </a:cubicBezTo>
                    <a:cubicBezTo>
                      <a:pt x="380" y="34"/>
                      <a:pt x="270" y="37"/>
                      <a:pt x="647" y="43"/>
                    </a:cubicBezTo>
                    <a:cubicBezTo>
                      <a:pt x="743" y="44"/>
                      <a:pt x="1115" y="49"/>
                      <a:pt x="1475" y="49"/>
                    </a:cubicBezTo>
                    <a:cubicBezTo>
                      <a:pt x="1804" y="49"/>
                      <a:pt x="2121" y="45"/>
                      <a:pt x="2203" y="31"/>
                    </a:cubicBezTo>
                    <a:cubicBezTo>
                      <a:pt x="2206" y="31"/>
                      <a:pt x="2206" y="25"/>
                      <a:pt x="2203" y="25"/>
                    </a:cubicBezTo>
                    <a:cubicBezTo>
                      <a:pt x="2080" y="4"/>
                      <a:pt x="1431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73"/>
              <p:cNvSpPr/>
              <p:nvPr/>
            </p:nvSpPr>
            <p:spPr>
              <a:xfrm>
                <a:off x="8457021" y="2411312"/>
                <a:ext cx="176576" cy="2205430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1216" extrusionOk="0">
                    <a:moveTo>
                      <a:pt x="6" y="0"/>
                    </a:moveTo>
                    <a:cubicBezTo>
                      <a:pt x="2" y="0"/>
                      <a:pt x="0" y="3"/>
                      <a:pt x="2" y="9"/>
                    </a:cubicBezTo>
                    <a:cubicBezTo>
                      <a:pt x="37" y="92"/>
                      <a:pt x="73" y="178"/>
                      <a:pt x="103" y="264"/>
                    </a:cubicBezTo>
                    <a:cubicBezTo>
                      <a:pt x="343" y="901"/>
                      <a:pt x="411" y="1595"/>
                      <a:pt x="411" y="2274"/>
                    </a:cubicBezTo>
                    <a:cubicBezTo>
                      <a:pt x="408" y="3004"/>
                      <a:pt x="310" y="3724"/>
                      <a:pt x="239" y="4450"/>
                    </a:cubicBezTo>
                    <a:cubicBezTo>
                      <a:pt x="162" y="5200"/>
                      <a:pt x="129" y="5948"/>
                      <a:pt x="206" y="6704"/>
                    </a:cubicBezTo>
                    <a:cubicBezTo>
                      <a:pt x="286" y="7457"/>
                      <a:pt x="411" y="8204"/>
                      <a:pt x="529" y="8957"/>
                    </a:cubicBezTo>
                    <a:cubicBezTo>
                      <a:pt x="645" y="9707"/>
                      <a:pt x="755" y="10460"/>
                      <a:pt x="888" y="11210"/>
                    </a:cubicBezTo>
                    <a:cubicBezTo>
                      <a:pt x="888" y="11214"/>
                      <a:pt x="890" y="11216"/>
                      <a:pt x="892" y="11216"/>
                    </a:cubicBezTo>
                    <a:cubicBezTo>
                      <a:pt x="894" y="11216"/>
                      <a:pt x="897" y="11213"/>
                      <a:pt x="897" y="11210"/>
                    </a:cubicBezTo>
                    <a:cubicBezTo>
                      <a:pt x="885" y="11115"/>
                      <a:pt x="873" y="11017"/>
                      <a:pt x="862" y="10923"/>
                    </a:cubicBezTo>
                    <a:cubicBezTo>
                      <a:pt x="764" y="10161"/>
                      <a:pt x="651" y="9405"/>
                      <a:pt x="541" y="8646"/>
                    </a:cubicBezTo>
                    <a:cubicBezTo>
                      <a:pt x="432" y="7887"/>
                      <a:pt x="298" y="7128"/>
                      <a:pt x="239" y="6366"/>
                    </a:cubicBezTo>
                    <a:cubicBezTo>
                      <a:pt x="183" y="5607"/>
                      <a:pt x="251" y="4854"/>
                      <a:pt x="331" y="4101"/>
                    </a:cubicBezTo>
                    <a:cubicBezTo>
                      <a:pt x="405" y="3386"/>
                      <a:pt x="491" y="2666"/>
                      <a:pt x="464" y="1945"/>
                    </a:cubicBezTo>
                    <a:cubicBezTo>
                      <a:pt x="441" y="1281"/>
                      <a:pt x="325" y="602"/>
                      <a:pt x="17" y="9"/>
                    </a:cubicBezTo>
                    <a:cubicBezTo>
                      <a:pt x="14" y="3"/>
                      <a:pt x="9" y="0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73"/>
              <p:cNvSpPr/>
              <p:nvPr/>
            </p:nvSpPr>
            <p:spPr>
              <a:xfrm>
                <a:off x="8260192" y="2478561"/>
                <a:ext cx="204301" cy="179132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911" extrusionOk="0">
                    <a:moveTo>
                      <a:pt x="11" y="1"/>
                    </a:moveTo>
                    <a:cubicBezTo>
                      <a:pt x="9" y="1"/>
                      <a:pt x="7" y="2"/>
                      <a:pt x="7" y="5"/>
                    </a:cubicBezTo>
                    <a:cubicBezTo>
                      <a:pt x="1" y="150"/>
                      <a:pt x="21" y="293"/>
                      <a:pt x="60" y="432"/>
                    </a:cubicBezTo>
                    <a:cubicBezTo>
                      <a:pt x="93" y="551"/>
                      <a:pt x="134" y="684"/>
                      <a:pt x="232" y="767"/>
                    </a:cubicBezTo>
                    <a:cubicBezTo>
                      <a:pt x="330" y="850"/>
                      <a:pt x="469" y="883"/>
                      <a:pt x="597" y="900"/>
                    </a:cubicBezTo>
                    <a:cubicBezTo>
                      <a:pt x="663" y="907"/>
                      <a:pt x="730" y="911"/>
                      <a:pt x="796" y="911"/>
                    </a:cubicBezTo>
                    <a:cubicBezTo>
                      <a:pt x="874" y="911"/>
                      <a:pt x="952" y="906"/>
                      <a:pt x="1029" y="895"/>
                    </a:cubicBezTo>
                    <a:cubicBezTo>
                      <a:pt x="1035" y="892"/>
                      <a:pt x="1038" y="889"/>
                      <a:pt x="1038" y="886"/>
                    </a:cubicBezTo>
                    <a:cubicBezTo>
                      <a:pt x="1036" y="881"/>
                      <a:pt x="1034" y="879"/>
                      <a:pt x="1032" y="879"/>
                    </a:cubicBezTo>
                    <a:cubicBezTo>
                      <a:pt x="1031" y="879"/>
                      <a:pt x="1030" y="879"/>
                      <a:pt x="1029" y="880"/>
                    </a:cubicBezTo>
                    <a:cubicBezTo>
                      <a:pt x="893" y="880"/>
                      <a:pt x="410" y="806"/>
                      <a:pt x="291" y="690"/>
                    </a:cubicBezTo>
                    <a:cubicBezTo>
                      <a:pt x="211" y="601"/>
                      <a:pt x="152" y="497"/>
                      <a:pt x="119" y="382"/>
                    </a:cubicBezTo>
                    <a:cubicBezTo>
                      <a:pt x="78" y="257"/>
                      <a:pt x="42" y="133"/>
                      <a:pt x="15" y="5"/>
                    </a:cubicBezTo>
                    <a:cubicBezTo>
                      <a:pt x="15" y="2"/>
                      <a:pt x="13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73"/>
              <p:cNvSpPr/>
              <p:nvPr/>
            </p:nvSpPr>
            <p:spPr>
              <a:xfrm>
                <a:off x="8075948" y="2465190"/>
                <a:ext cx="68428" cy="332506"/>
              </a:xfrm>
              <a:custGeom>
                <a:avLst/>
                <a:gdLst/>
                <a:ahLst/>
                <a:cxnLst/>
                <a:rect l="l" t="t" r="r" b="b"/>
                <a:pathLst>
                  <a:path w="348" h="1691" extrusionOk="0">
                    <a:moveTo>
                      <a:pt x="308" y="0"/>
                    </a:moveTo>
                    <a:cubicBezTo>
                      <a:pt x="305" y="0"/>
                      <a:pt x="303" y="2"/>
                      <a:pt x="303" y="5"/>
                    </a:cubicBezTo>
                    <a:cubicBezTo>
                      <a:pt x="297" y="91"/>
                      <a:pt x="294" y="180"/>
                      <a:pt x="291" y="269"/>
                    </a:cubicBezTo>
                    <a:cubicBezTo>
                      <a:pt x="291" y="358"/>
                      <a:pt x="285" y="447"/>
                      <a:pt x="285" y="536"/>
                    </a:cubicBezTo>
                    <a:cubicBezTo>
                      <a:pt x="285" y="713"/>
                      <a:pt x="279" y="888"/>
                      <a:pt x="285" y="1063"/>
                    </a:cubicBezTo>
                    <a:cubicBezTo>
                      <a:pt x="285" y="1131"/>
                      <a:pt x="309" y="1256"/>
                      <a:pt x="211" y="1262"/>
                    </a:cubicBezTo>
                    <a:cubicBezTo>
                      <a:pt x="208" y="1262"/>
                      <a:pt x="206" y="1262"/>
                      <a:pt x="203" y="1262"/>
                    </a:cubicBezTo>
                    <a:cubicBezTo>
                      <a:pt x="128" y="1262"/>
                      <a:pt x="89" y="1183"/>
                      <a:pt x="78" y="1120"/>
                    </a:cubicBezTo>
                    <a:cubicBezTo>
                      <a:pt x="66" y="1037"/>
                      <a:pt x="60" y="957"/>
                      <a:pt x="63" y="874"/>
                    </a:cubicBezTo>
                    <a:lnTo>
                      <a:pt x="63" y="607"/>
                    </a:lnTo>
                    <a:cubicBezTo>
                      <a:pt x="66" y="411"/>
                      <a:pt x="66" y="215"/>
                      <a:pt x="63" y="23"/>
                    </a:cubicBezTo>
                    <a:cubicBezTo>
                      <a:pt x="63" y="20"/>
                      <a:pt x="61" y="18"/>
                      <a:pt x="59" y="18"/>
                    </a:cubicBezTo>
                    <a:cubicBezTo>
                      <a:pt x="56" y="18"/>
                      <a:pt x="54" y="20"/>
                      <a:pt x="54" y="23"/>
                    </a:cubicBezTo>
                    <a:cubicBezTo>
                      <a:pt x="27" y="218"/>
                      <a:pt x="10" y="414"/>
                      <a:pt x="4" y="613"/>
                    </a:cubicBezTo>
                    <a:cubicBezTo>
                      <a:pt x="4" y="708"/>
                      <a:pt x="1" y="802"/>
                      <a:pt x="4" y="894"/>
                    </a:cubicBezTo>
                    <a:cubicBezTo>
                      <a:pt x="1" y="986"/>
                      <a:pt x="7" y="1075"/>
                      <a:pt x="27" y="1164"/>
                    </a:cubicBezTo>
                    <a:cubicBezTo>
                      <a:pt x="45" y="1232"/>
                      <a:pt x="96" y="1289"/>
                      <a:pt x="161" y="1315"/>
                    </a:cubicBezTo>
                    <a:lnTo>
                      <a:pt x="167" y="1315"/>
                    </a:lnTo>
                    <a:cubicBezTo>
                      <a:pt x="164" y="1315"/>
                      <a:pt x="164" y="1318"/>
                      <a:pt x="164" y="1318"/>
                    </a:cubicBezTo>
                    <a:cubicBezTo>
                      <a:pt x="158" y="1351"/>
                      <a:pt x="152" y="1381"/>
                      <a:pt x="152" y="1413"/>
                    </a:cubicBezTo>
                    <a:cubicBezTo>
                      <a:pt x="149" y="1446"/>
                      <a:pt x="152" y="1475"/>
                      <a:pt x="152" y="1505"/>
                    </a:cubicBezTo>
                    <a:cubicBezTo>
                      <a:pt x="152" y="1538"/>
                      <a:pt x="155" y="1570"/>
                      <a:pt x="161" y="1600"/>
                    </a:cubicBezTo>
                    <a:cubicBezTo>
                      <a:pt x="164" y="1615"/>
                      <a:pt x="167" y="1630"/>
                      <a:pt x="173" y="1644"/>
                    </a:cubicBezTo>
                    <a:cubicBezTo>
                      <a:pt x="176" y="1659"/>
                      <a:pt x="185" y="1674"/>
                      <a:pt x="190" y="1686"/>
                    </a:cubicBezTo>
                    <a:cubicBezTo>
                      <a:pt x="190" y="1689"/>
                      <a:pt x="193" y="1690"/>
                      <a:pt x="195" y="1690"/>
                    </a:cubicBezTo>
                    <a:cubicBezTo>
                      <a:pt x="198" y="1690"/>
                      <a:pt x="201" y="1689"/>
                      <a:pt x="202" y="1686"/>
                    </a:cubicBezTo>
                    <a:lnTo>
                      <a:pt x="202" y="1671"/>
                    </a:lnTo>
                    <a:cubicBezTo>
                      <a:pt x="202" y="1662"/>
                      <a:pt x="202" y="1653"/>
                      <a:pt x="202" y="1644"/>
                    </a:cubicBezTo>
                    <a:lnTo>
                      <a:pt x="202" y="1600"/>
                    </a:lnTo>
                    <a:cubicBezTo>
                      <a:pt x="202" y="1567"/>
                      <a:pt x="199" y="1538"/>
                      <a:pt x="193" y="1508"/>
                    </a:cubicBezTo>
                    <a:cubicBezTo>
                      <a:pt x="190" y="1478"/>
                      <a:pt x="190" y="1449"/>
                      <a:pt x="187" y="1416"/>
                    </a:cubicBezTo>
                    <a:cubicBezTo>
                      <a:pt x="185" y="1386"/>
                      <a:pt x="179" y="1357"/>
                      <a:pt x="176" y="1324"/>
                    </a:cubicBezTo>
                    <a:lnTo>
                      <a:pt x="176" y="1321"/>
                    </a:lnTo>
                    <a:cubicBezTo>
                      <a:pt x="185" y="1323"/>
                      <a:pt x="194" y="1324"/>
                      <a:pt x="203" y="1324"/>
                    </a:cubicBezTo>
                    <a:cubicBezTo>
                      <a:pt x="250" y="1324"/>
                      <a:pt x="296" y="1299"/>
                      <a:pt x="321" y="1259"/>
                    </a:cubicBezTo>
                    <a:cubicBezTo>
                      <a:pt x="339" y="1220"/>
                      <a:pt x="348" y="1176"/>
                      <a:pt x="345" y="1134"/>
                    </a:cubicBezTo>
                    <a:lnTo>
                      <a:pt x="345" y="971"/>
                    </a:lnTo>
                    <a:cubicBezTo>
                      <a:pt x="345" y="874"/>
                      <a:pt x="339" y="776"/>
                      <a:pt x="339" y="675"/>
                    </a:cubicBezTo>
                    <a:cubicBezTo>
                      <a:pt x="333" y="453"/>
                      <a:pt x="327" y="227"/>
                      <a:pt x="312" y="5"/>
                    </a:cubicBezTo>
                    <a:cubicBezTo>
                      <a:pt x="312" y="2"/>
                      <a:pt x="310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73"/>
              <p:cNvSpPr/>
              <p:nvPr/>
            </p:nvSpPr>
            <p:spPr>
              <a:xfrm>
                <a:off x="8037014" y="2755813"/>
                <a:ext cx="172053" cy="97923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98" extrusionOk="0">
                    <a:moveTo>
                      <a:pt x="9" y="0"/>
                    </a:moveTo>
                    <a:cubicBezTo>
                      <a:pt x="6" y="0"/>
                      <a:pt x="0" y="6"/>
                      <a:pt x="6" y="9"/>
                    </a:cubicBezTo>
                    <a:cubicBezTo>
                      <a:pt x="154" y="83"/>
                      <a:pt x="294" y="175"/>
                      <a:pt x="436" y="258"/>
                    </a:cubicBezTo>
                    <a:cubicBezTo>
                      <a:pt x="507" y="300"/>
                      <a:pt x="578" y="341"/>
                      <a:pt x="649" y="380"/>
                    </a:cubicBezTo>
                    <a:cubicBezTo>
                      <a:pt x="721" y="418"/>
                      <a:pt x="792" y="463"/>
                      <a:pt x="866" y="496"/>
                    </a:cubicBezTo>
                    <a:cubicBezTo>
                      <a:pt x="867" y="497"/>
                      <a:pt x="869" y="498"/>
                      <a:pt x="870" y="498"/>
                    </a:cubicBezTo>
                    <a:cubicBezTo>
                      <a:pt x="873" y="498"/>
                      <a:pt x="875" y="493"/>
                      <a:pt x="875" y="487"/>
                    </a:cubicBezTo>
                    <a:cubicBezTo>
                      <a:pt x="815" y="433"/>
                      <a:pt x="750" y="383"/>
                      <a:pt x="685" y="338"/>
                    </a:cubicBezTo>
                    <a:cubicBezTo>
                      <a:pt x="614" y="288"/>
                      <a:pt x="543" y="243"/>
                      <a:pt x="466" y="202"/>
                    </a:cubicBezTo>
                    <a:cubicBezTo>
                      <a:pt x="317" y="125"/>
                      <a:pt x="163" y="66"/>
                      <a:pt x="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73"/>
              <p:cNvSpPr/>
              <p:nvPr/>
            </p:nvSpPr>
            <p:spPr>
              <a:xfrm>
                <a:off x="7305935" y="1742565"/>
                <a:ext cx="848666" cy="563352"/>
              </a:xfrm>
              <a:custGeom>
                <a:avLst/>
                <a:gdLst/>
                <a:ahLst/>
                <a:cxnLst/>
                <a:rect l="l" t="t" r="r" b="b"/>
                <a:pathLst>
                  <a:path w="4316" h="2865" extrusionOk="0">
                    <a:moveTo>
                      <a:pt x="4063" y="0"/>
                    </a:moveTo>
                    <a:cubicBezTo>
                      <a:pt x="3980" y="0"/>
                      <a:pt x="3856" y="50"/>
                      <a:pt x="3680" y="172"/>
                    </a:cubicBezTo>
                    <a:cubicBezTo>
                      <a:pt x="3039" y="614"/>
                      <a:pt x="2147" y="1278"/>
                      <a:pt x="1927" y="1278"/>
                    </a:cubicBezTo>
                    <a:cubicBezTo>
                      <a:pt x="1871" y="1278"/>
                      <a:pt x="1536" y="510"/>
                      <a:pt x="1231" y="110"/>
                    </a:cubicBezTo>
                    <a:cubicBezTo>
                      <a:pt x="1217" y="93"/>
                      <a:pt x="1194" y="85"/>
                      <a:pt x="1162" y="85"/>
                    </a:cubicBezTo>
                    <a:cubicBezTo>
                      <a:pt x="886" y="85"/>
                      <a:pt x="1" y="704"/>
                      <a:pt x="83" y="863"/>
                    </a:cubicBezTo>
                    <a:cubicBezTo>
                      <a:pt x="282" y="1261"/>
                      <a:pt x="605" y="2064"/>
                      <a:pt x="1148" y="2613"/>
                    </a:cubicBezTo>
                    <a:cubicBezTo>
                      <a:pt x="1397" y="2865"/>
                      <a:pt x="1761" y="2844"/>
                      <a:pt x="1963" y="2856"/>
                    </a:cubicBezTo>
                    <a:cubicBezTo>
                      <a:pt x="1967" y="2856"/>
                      <a:pt x="1971" y="2856"/>
                      <a:pt x="1976" y="2856"/>
                    </a:cubicBezTo>
                    <a:cubicBezTo>
                      <a:pt x="2409" y="2856"/>
                      <a:pt x="3510" y="1678"/>
                      <a:pt x="4032" y="745"/>
                    </a:cubicBezTo>
                    <a:cubicBezTo>
                      <a:pt x="4191" y="463"/>
                      <a:pt x="4316" y="0"/>
                      <a:pt x="4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73"/>
              <p:cNvSpPr/>
              <p:nvPr/>
            </p:nvSpPr>
            <p:spPr>
              <a:xfrm>
                <a:off x="7157280" y="1507589"/>
                <a:ext cx="425709" cy="443800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257" extrusionOk="0">
                    <a:moveTo>
                      <a:pt x="1208" y="1"/>
                    </a:moveTo>
                    <a:cubicBezTo>
                      <a:pt x="1060" y="1"/>
                      <a:pt x="1103" y="250"/>
                      <a:pt x="1103" y="250"/>
                    </a:cubicBezTo>
                    <a:cubicBezTo>
                      <a:pt x="1103" y="250"/>
                      <a:pt x="1047" y="13"/>
                      <a:pt x="917" y="13"/>
                    </a:cubicBezTo>
                    <a:cubicBezTo>
                      <a:pt x="902" y="13"/>
                      <a:pt x="888" y="15"/>
                      <a:pt x="872" y="21"/>
                    </a:cubicBezTo>
                    <a:cubicBezTo>
                      <a:pt x="712" y="84"/>
                      <a:pt x="747" y="365"/>
                      <a:pt x="747" y="365"/>
                    </a:cubicBezTo>
                    <a:cubicBezTo>
                      <a:pt x="747" y="365"/>
                      <a:pt x="660" y="157"/>
                      <a:pt x="532" y="157"/>
                    </a:cubicBezTo>
                    <a:cubicBezTo>
                      <a:pt x="515" y="157"/>
                      <a:pt x="496" y="161"/>
                      <a:pt x="477" y="170"/>
                    </a:cubicBezTo>
                    <a:cubicBezTo>
                      <a:pt x="317" y="244"/>
                      <a:pt x="374" y="511"/>
                      <a:pt x="374" y="511"/>
                    </a:cubicBezTo>
                    <a:cubicBezTo>
                      <a:pt x="374" y="511"/>
                      <a:pt x="323" y="403"/>
                      <a:pt x="227" y="403"/>
                    </a:cubicBezTo>
                    <a:cubicBezTo>
                      <a:pt x="203" y="403"/>
                      <a:pt x="175" y="410"/>
                      <a:pt x="145" y="428"/>
                    </a:cubicBezTo>
                    <a:cubicBezTo>
                      <a:pt x="0" y="514"/>
                      <a:pt x="223" y="1110"/>
                      <a:pt x="317" y="1314"/>
                    </a:cubicBezTo>
                    <a:cubicBezTo>
                      <a:pt x="409" y="1516"/>
                      <a:pt x="881" y="2132"/>
                      <a:pt x="993" y="2257"/>
                    </a:cubicBezTo>
                    <a:lnTo>
                      <a:pt x="2164" y="1646"/>
                    </a:lnTo>
                    <a:cubicBezTo>
                      <a:pt x="2164" y="1646"/>
                      <a:pt x="1574" y="745"/>
                      <a:pt x="1548" y="697"/>
                    </a:cubicBezTo>
                    <a:cubicBezTo>
                      <a:pt x="1429" y="481"/>
                      <a:pt x="1400" y="7"/>
                      <a:pt x="1213" y="1"/>
                    </a:cubicBezTo>
                    <a:cubicBezTo>
                      <a:pt x="1211" y="1"/>
                      <a:pt x="1209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73"/>
              <p:cNvSpPr/>
              <p:nvPr/>
            </p:nvSpPr>
            <p:spPr>
              <a:xfrm>
                <a:off x="7230428" y="1608069"/>
                <a:ext cx="77473" cy="16320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830" extrusionOk="0">
                    <a:moveTo>
                      <a:pt x="4" y="0"/>
                    </a:moveTo>
                    <a:cubicBezTo>
                      <a:pt x="2" y="0"/>
                      <a:pt x="0" y="6"/>
                      <a:pt x="2" y="17"/>
                    </a:cubicBezTo>
                    <a:cubicBezTo>
                      <a:pt x="28" y="344"/>
                      <a:pt x="123" y="572"/>
                      <a:pt x="381" y="830"/>
                    </a:cubicBezTo>
                    <a:lnTo>
                      <a:pt x="387" y="830"/>
                    </a:lnTo>
                    <a:cubicBezTo>
                      <a:pt x="390" y="827"/>
                      <a:pt x="393" y="824"/>
                      <a:pt x="390" y="821"/>
                    </a:cubicBezTo>
                    <a:cubicBezTo>
                      <a:pt x="165" y="542"/>
                      <a:pt x="91" y="361"/>
                      <a:pt x="11" y="14"/>
                    </a:cubicBezTo>
                    <a:cubicBezTo>
                      <a:pt x="9" y="5"/>
                      <a:pt x="7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73"/>
              <p:cNvSpPr/>
              <p:nvPr/>
            </p:nvSpPr>
            <p:spPr>
              <a:xfrm>
                <a:off x="7149022" y="1468656"/>
                <a:ext cx="398377" cy="367113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867" extrusionOk="0">
                    <a:moveTo>
                      <a:pt x="889" y="1"/>
                    </a:moveTo>
                    <a:cubicBezTo>
                      <a:pt x="880" y="1"/>
                      <a:pt x="872" y="2"/>
                      <a:pt x="863" y="3"/>
                    </a:cubicBezTo>
                    <a:lnTo>
                      <a:pt x="63" y="217"/>
                    </a:lnTo>
                    <a:cubicBezTo>
                      <a:pt x="18" y="225"/>
                      <a:pt x="1" y="282"/>
                      <a:pt x="30" y="314"/>
                    </a:cubicBezTo>
                    <a:lnTo>
                      <a:pt x="1038" y="1812"/>
                    </a:lnTo>
                    <a:cubicBezTo>
                      <a:pt x="1066" y="1847"/>
                      <a:pt x="1106" y="1867"/>
                      <a:pt x="1149" y="1867"/>
                    </a:cubicBezTo>
                    <a:cubicBezTo>
                      <a:pt x="1156" y="1867"/>
                      <a:pt x="1164" y="1866"/>
                      <a:pt x="1172" y="1865"/>
                    </a:cubicBezTo>
                    <a:lnTo>
                      <a:pt x="1972" y="1649"/>
                    </a:lnTo>
                    <a:cubicBezTo>
                      <a:pt x="1984" y="1649"/>
                      <a:pt x="1993" y="1643"/>
                      <a:pt x="1999" y="1637"/>
                    </a:cubicBezTo>
                    <a:cubicBezTo>
                      <a:pt x="2026" y="1613"/>
                      <a:pt x="2026" y="1577"/>
                      <a:pt x="2005" y="1554"/>
                    </a:cubicBezTo>
                    <a:lnTo>
                      <a:pt x="997" y="56"/>
                    </a:lnTo>
                    <a:cubicBezTo>
                      <a:pt x="972" y="19"/>
                      <a:pt x="931" y="1"/>
                      <a:pt x="8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73"/>
              <p:cNvSpPr/>
              <p:nvPr/>
            </p:nvSpPr>
            <p:spPr>
              <a:xfrm>
                <a:off x="7160623" y="1465903"/>
                <a:ext cx="396804" cy="367113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867" extrusionOk="0">
                    <a:moveTo>
                      <a:pt x="876" y="60"/>
                    </a:moveTo>
                    <a:cubicBezTo>
                      <a:pt x="905" y="60"/>
                      <a:pt x="936" y="75"/>
                      <a:pt x="973" y="130"/>
                    </a:cubicBezTo>
                    <a:lnTo>
                      <a:pt x="1913" y="1523"/>
                    </a:lnTo>
                    <a:cubicBezTo>
                      <a:pt x="1940" y="1562"/>
                      <a:pt x="1928" y="1603"/>
                      <a:pt x="1887" y="1612"/>
                    </a:cubicBezTo>
                    <a:lnTo>
                      <a:pt x="1172" y="1805"/>
                    </a:lnTo>
                    <a:cubicBezTo>
                      <a:pt x="1165" y="1806"/>
                      <a:pt x="1157" y="1807"/>
                      <a:pt x="1150" y="1807"/>
                    </a:cubicBezTo>
                    <a:cubicBezTo>
                      <a:pt x="1111" y="1807"/>
                      <a:pt x="1073" y="1787"/>
                      <a:pt x="1050" y="1751"/>
                    </a:cubicBezTo>
                    <a:lnTo>
                      <a:pt x="111" y="358"/>
                    </a:lnTo>
                    <a:cubicBezTo>
                      <a:pt x="57" y="278"/>
                      <a:pt x="87" y="263"/>
                      <a:pt x="128" y="254"/>
                    </a:cubicBezTo>
                    <a:lnTo>
                      <a:pt x="271" y="216"/>
                    </a:lnTo>
                    <a:cubicBezTo>
                      <a:pt x="283" y="216"/>
                      <a:pt x="294" y="222"/>
                      <a:pt x="300" y="231"/>
                    </a:cubicBezTo>
                    <a:lnTo>
                      <a:pt x="303" y="236"/>
                    </a:lnTo>
                    <a:cubicBezTo>
                      <a:pt x="312" y="251"/>
                      <a:pt x="323" y="255"/>
                      <a:pt x="333" y="255"/>
                    </a:cubicBezTo>
                    <a:cubicBezTo>
                      <a:pt x="340" y="255"/>
                      <a:pt x="347" y="254"/>
                      <a:pt x="354" y="251"/>
                    </a:cubicBezTo>
                    <a:lnTo>
                      <a:pt x="689" y="165"/>
                    </a:lnTo>
                    <a:cubicBezTo>
                      <a:pt x="707" y="159"/>
                      <a:pt x="721" y="153"/>
                      <a:pt x="704" y="130"/>
                    </a:cubicBezTo>
                    <a:lnTo>
                      <a:pt x="701" y="127"/>
                    </a:lnTo>
                    <a:cubicBezTo>
                      <a:pt x="695" y="115"/>
                      <a:pt x="695" y="103"/>
                      <a:pt x="701" y="103"/>
                    </a:cubicBezTo>
                    <a:lnTo>
                      <a:pt x="846" y="64"/>
                    </a:lnTo>
                    <a:cubicBezTo>
                      <a:pt x="856" y="62"/>
                      <a:pt x="866" y="60"/>
                      <a:pt x="876" y="60"/>
                    </a:cubicBezTo>
                    <a:close/>
                    <a:moveTo>
                      <a:pt x="878" y="0"/>
                    </a:moveTo>
                    <a:cubicBezTo>
                      <a:pt x="870" y="0"/>
                      <a:pt x="862" y="1"/>
                      <a:pt x="855" y="2"/>
                    </a:cubicBezTo>
                    <a:lnTo>
                      <a:pt x="54" y="216"/>
                    </a:lnTo>
                    <a:cubicBezTo>
                      <a:pt x="22" y="222"/>
                      <a:pt x="1" y="254"/>
                      <a:pt x="7" y="284"/>
                    </a:cubicBezTo>
                    <a:cubicBezTo>
                      <a:pt x="10" y="296"/>
                      <a:pt x="16" y="305"/>
                      <a:pt x="22" y="314"/>
                    </a:cubicBezTo>
                    <a:lnTo>
                      <a:pt x="1030" y="1811"/>
                    </a:lnTo>
                    <a:cubicBezTo>
                      <a:pt x="1055" y="1846"/>
                      <a:pt x="1097" y="1866"/>
                      <a:pt x="1140" y="1866"/>
                    </a:cubicBezTo>
                    <a:cubicBezTo>
                      <a:pt x="1148" y="1866"/>
                      <a:pt x="1155" y="1865"/>
                      <a:pt x="1163" y="1864"/>
                    </a:cubicBezTo>
                    <a:lnTo>
                      <a:pt x="1964" y="1654"/>
                    </a:lnTo>
                    <a:cubicBezTo>
                      <a:pt x="1996" y="1645"/>
                      <a:pt x="2017" y="1615"/>
                      <a:pt x="2008" y="1582"/>
                    </a:cubicBezTo>
                    <a:cubicBezTo>
                      <a:pt x="2005" y="1574"/>
                      <a:pt x="2002" y="1565"/>
                      <a:pt x="1996" y="1556"/>
                    </a:cubicBezTo>
                    <a:lnTo>
                      <a:pt x="988" y="59"/>
                    </a:lnTo>
                    <a:cubicBezTo>
                      <a:pt x="963" y="21"/>
                      <a:pt x="921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73"/>
              <p:cNvSpPr/>
              <p:nvPr/>
            </p:nvSpPr>
            <p:spPr>
              <a:xfrm>
                <a:off x="7171831" y="1477111"/>
                <a:ext cx="197222" cy="8317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423" extrusionOk="0">
                    <a:moveTo>
                      <a:pt x="823" y="0"/>
                    </a:moveTo>
                    <a:cubicBezTo>
                      <a:pt x="812" y="0"/>
                      <a:pt x="800" y="3"/>
                      <a:pt x="789" y="7"/>
                    </a:cubicBezTo>
                    <a:lnTo>
                      <a:pt x="644" y="43"/>
                    </a:lnTo>
                    <a:cubicBezTo>
                      <a:pt x="638" y="46"/>
                      <a:pt x="638" y="58"/>
                      <a:pt x="644" y="67"/>
                    </a:cubicBezTo>
                    <a:lnTo>
                      <a:pt x="647" y="73"/>
                    </a:lnTo>
                    <a:cubicBezTo>
                      <a:pt x="664" y="96"/>
                      <a:pt x="650" y="102"/>
                      <a:pt x="632" y="105"/>
                    </a:cubicBezTo>
                    <a:lnTo>
                      <a:pt x="297" y="194"/>
                    </a:lnTo>
                    <a:cubicBezTo>
                      <a:pt x="290" y="197"/>
                      <a:pt x="283" y="198"/>
                      <a:pt x="276" y="198"/>
                    </a:cubicBezTo>
                    <a:cubicBezTo>
                      <a:pt x="266" y="198"/>
                      <a:pt x="255" y="194"/>
                      <a:pt x="246" y="179"/>
                    </a:cubicBezTo>
                    <a:lnTo>
                      <a:pt x="243" y="174"/>
                    </a:lnTo>
                    <a:cubicBezTo>
                      <a:pt x="237" y="165"/>
                      <a:pt x="226" y="159"/>
                      <a:pt x="214" y="159"/>
                    </a:cubicBezTo>
                    <a:lnTo>
                      <a:pt x="71" y="197"/>
                    </a:lnTo>
                    <a:cubicBezTo>
                      <a:pt x="30" y="206"/>
                      <a:pt x="0" y="218"/>
                      <a:pt x="54" y="298"/>
                    </a:cubicBezTo>
                    <a:lnTo>
                      <a:pt x="140" y="423"/>
                    </a:lnTo>
                    <a:lnTo>
                      <a:pt x="1002" y="194"/>
                    </a:lnTo>
                    <a:lnTo>
                      <a:pt x="916" y="70"/>
                    </a:lnTo>
                    <a:cubicBezTo>
                      <a:pt x="883" y="17"/>
                      <a:pt x="852" y="0"/>
                      <a:pt x="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73"/>
              <p:cNvSpPr/>
              <p:nvPr/>
            </p:nvSpPr>
            <p:spPr>
              <a:xfrm>
                <a:off x="7248125" y="1495398"/>
                <a:ext cx="20646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3" y="0"/>
                    </a:moveTo>
                    <a:lnTo>
                      <a:pt x="1" y="24"/>
                    </a:lnTo>
                    <a:lnTo>
                      <a:pt x="1" y="30"/>
                    </a:lnTo>
                    <a:cubicBezTo>
                      <a:pt x="4" y="33"/>
                      <a:pt x="7" y="36"/>
                      <a:pt x="10" y="36"/>
                    </a:cubicBezTo>
                    <a:lnTo>
                      <a:pt x="101" y="9"/>
                    </a:lnTo>
                    <a:cubicBezTo>
                      <a:pt x="104" y="9"/>
                      <a:pt x="104" y="6"/>
                      <a:pt x="101" y="3"/>
                    </a:cubicBezTo>
                    <a:cubicBezTo>
                      <a:pt x="99" y="0"/>
                      <a:pt x="96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73"/>
              <p:cNvSpPr/>
              <p:nvPr/>
            </p:nvSpPr>
            <p:spPr>
              <a:xfrm>
                <a:off x="7199163" y="1515258"/>
                <a:ext cx="183851" cy="66658"/>
              </a:xfrm>
              <a:custGeom>
                <a:avLst/>
                <a:gdLst/>
                <a:ahLst/>
                <a:cxnLst/>
                <a:rect l="l" t="t" r="r" b="b"/>
                <a:pathLst>
                  <a:path w="935" h="339" extrusionOk="0">
                    <a:moveTo>
                      <a:pt x="863" y="0"/>
                    </a:moveTo>
                    <a:lnTo>
                      <a:pt x="1" y="229"/>
                    </a:lnTo>
                    <a:lnTo>
                      <a:pt x="72" y="338"/>
                    </a:lnTo>
                    <a:lnTo>
                      <a:pt x="935" y="107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73"/>
              <p:cNvSpPr/>
              <p:nvPr/>
            </p:nvSpPr>
            <p:spPr>
              <a:xfrm>
                <a:off x="7358829" y="1752987"/>
                <a:ext cx="183261" cy="68035"/>
              </a:xfrm>
              <a:custGeom>
                <a:avLst/>
                <a:gdLst/>
                <a:ahLst/>
                <a:cxnLst/>
                <a:rect l="l" t="t" r="r" b="b"/>
                <a:pathLst>
                  <a:path w="932" h="346" extrusionOk="0">
                    <a:moveTo>
                      <a:pt x="864" y="1"/>
                    </a:moveTo>
                    <a:lnTo>
                      <a:pt x="1" y="232"/>
                    </a:lnTo>
                    <a:lnTo>
                      <a:pt x="42" y="291"/>
                    </a:lnTo>
                    <a:cubicBezTo>
                      <a:pt x="66" y="326"/>
                      <a:pt x="106" y="346"/>
                      <a:pt x="148" y="346"/>
                    </a:cubicBezTo>
                    <a:cubicBezTo>
                      <a:pt x="153" y="346"/>
                      <a:pt x="159" y="345"/>
                      <a:pt x="164" y="345"/>
                    </a:cubicBezTo>
                    <a:lnTo>
                      <a:pt x="879" y="152"/>
                    </a:lnTo>
                    <a:cubicBezTo>
                      <a:pt x="920" y="143"/>
                      <a:pt x="932" y="102"/>
                      <a:pt x="905" y="60"/>
                    </a:cubicBezTo>
                    <a:lnTo>
                      <a:pt x="8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73"/>
              <p:cNvSpPr/>
              <p:nvPr/>
            </p:nvSpPr>
            <p:spPr>
              <a:xfrm>
                <a:off x="7422538" y="1606889"/>
                <a:ext cx="173233" cy="255426"/>
              </a:xfrm>
              <a:custGeom>
                <a:avLst/>
                <a:gdLst/>
                <a:ahLst/>
                <a:cxnLst/>
                <a:rect l="l" t="t" r="r" b="b"/>
                <a:pathLst>
                  <a:path w="881" h="1299" extrusionOk="0">
                    <a:moveTo>
                      <a:pt x="145" y="1"/>
                    </a:moveTo>
                    <a:cubicBezTo>
                      <a:pt x="24" y="1"/>
                      <a:pt x="15" y="147"/>
                      <a:pt x="56" y="237"/>
                    </a:cubicBezTo>
                    <a:cubicBezTo>
                      <a:pt x="142" y="427"/>
                      <a:pt x="377" y="610"/>
                      <a:pt x="389" y="616"/>
                    </a:cubicBezTo>
                    <a:cubicBezTo>
                      <a:pt x="389" y="616"/>
                      <a:pt x="0" y="892"/>
                      <a:pt x="104" y="1298"/>
                    </a:cubicBezTo>
                    <a:lnTo>
                      <a:pt x="804" y="1138"/>
                    </a:lnTo>
                    <a:cubicBezTo>
                      <a:pt x="804" y="1138"/>
                      <a:pt x="881" y="655"/>
                      <a:pt x="813" y="468"/>
                    </a:cubicBezTo>
                    <a:cubicBezTo>
                      <a:pt x="744" y="281"/>
                      <a:pt x="409" y="98"/>
                      <a:pt x="240" y="23"/>
                    </a:cubicBezTo>
                    <a:cubicBezTo>
                      <a:pt x="203" y="8"/>
                      <a:pt x="171" y="1"/>
                      <a:pt x="1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73"/>
              <p:cNvSpPr/>
              <p:nvPr/>
            </p:nvSpPr>
            <p:spPr>
              <a:xfrm>
                <a:off x="7350177" y="1737846"/>
                <a:ext cx="811306" cy="577903"/>
              </a:xfrm>
              <a:custGeom>
                <a:avLst/>
                <a:gdLst/>
                <a:ahLst/>
                <a:cxnLst/>
                <a:rect l="l" t="t" r="r" b="b"/>
                <a:pathLst>
                  <a:path w="4126" h="2939" extrusionOk="0">
                    <a:moveTo>
                      <a:pt x="3902" y="0"/>
                    </a:moveTo>
                    <a:cubicBezTo>
                      <a:pt x="3721" y="0"/>
                      <a:pt x="3400" y="188"/>
                      <a:pt x="3125" y="389"/>
                    </a:cubicBezTo>
                    <a:cubicBezTo>
                      <a:pt x="2809" y="624"/>
                      <a:pt x="1804" y="1223"/>
                      <a:pt x="1740" y="1223"/>
                    </a:cubicBezTo>
                    <a:cubicBezTo>
                      <a:pt x="1739" y="1223"/>
                      <a:pt x="1738" y="1223"/>
                      <a:pt x="1738" y="1222"/>
                    </a:cubicBezTo>
                    <a:cubicBezTo>
                      <a:pt x="1696" y="1207"/>
                      <a:pt x="1255" y="451"/>
                      <a:pt x="1255" y="451"/>
                    </a:cubicBezTo>
                    <a:lnTo>
                      <a:pt x="1" y="1415"/>
                    </a:lnTo>
                    <a:cubicBezTo>
                      <a:pt x="1" y="1415"/>
                      <a:pt x="662" y="2631"/>
                      <a:pt x="1154" y="2811"/>
                    </a:cubicBezTo>
                    <a:cubicBezTo>
                      <a:pt x="1429" y="2911"/>
                      <a:pt x="1598" y="2938"/>
                      <a:pt x="1718" y="2938"/>
                    </a:cubicBezTo>
                    <a:cubicBezTo>
                      <a:pt x="1813" y="2938"/>
                      <a:pt x="1876" y="2921"/>
                      <a:pt x="1937" y="2909"/>
                    </a:cubicBezTo>
                    <a:cubicBezTo>
                      <a:pt x="2073" y="2883"/>
                      <a:pt x="3105" y="2064"/>
                      <a:pt x="3793" y="810"/>
                    </a:cubicBezTo>
                    <a:cubicBezTo>
                      <a:pt x="4126" y="204"/>
                      <a:pt x="4091" y="0"/>
                      <a:pt x="39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73"/>
              <p:cNvSpPr/>
              <p:nvPr/>
            </p:nvSpPr>
            <p:spPr>
              <a:xfrm>
                <a:off x="7405627" y="1899478"/>
                <a:ext cx="211773" cy="16438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836" extrusionOk="0">
                    <a:moveTo>
                      <a:pt x="1073" y="0"/>
                    </a:moveTo>
                    <a:cubicBezTo>
                      <a:pt x="976" y="59"/>
                      <a:pt x="884" y="128"/>
                      <a:pt x="795" y="196"/>
                    </a:cubicBezTo>
                    <a:cubicBezTo>
                      <a:pt x="703" y="264"/>
                      <a:pt x="617" y="332"/>
                      <a:pt x="528" y="400"/>
                    </a:cubicBezTo>
                    <a:cubicBezTo>
                      <a:pt x="439" y="469"/>
                      <a:pt x="92" y="753"/>
                      <a:pt x="3" y="827"/>
                    </a:cubicBezTo>
                    <a:cubicBezTo>
                      <a:pt x="0" y="830"/>
                      <a:pt x="0" y="833"/>
                      <a:pt x="3" y="833"/>
                    </a:cubicBezTo>
                    <a:cubicBezTo>
                      <a:pt x="3" y="835"/>
                      <a:pt x="4" y="835"/>
                      <a:pt x="5" y="835"/>
                    </a:cubicBezTo>
                    <a:cubicBezTo>
                      <a:pt x="5" y="835"/>
                      <a:pt x="6" y="835"/>
                      <a:pt x="6" y="833"/>
                    </a:cubicBezTo>
                    <a:cubicBezTo>
                      <a:pt x="98" y="768"/>
                      <a:pt x="466" y="501"/>
                      <a:pt x="558" y="430"/>
                    </a:cubicBezTo>
                    <a:cubicBezTo>
                      <a:pt x="646" y="359"/>
                      <a:pt x="735" y="294"/>
                      <a:pt x="824" y="219"/>
                    </a:cubicBezTo>
                    <a:cubicBezTo>
                      <a:pt x="910" y="151"/>
                      <a:pt x="993" y="80"/>
                      <a:pt x="1073" y="3"/>
                    </a:cubicBezTo>
                    <a:cubicBezTo>
                      <a:pt x="1076" y="3"/>
                      <a:pt x="1073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73"/>
              <p:cNvSpPr/>
              <p:nvPr/>
            </p:nvSpPr>
            <p:spPr>
              <a:xfrm>
                <a:off x="7944794" y="1727425"/>
                <a:ext cx="603662" cy="79950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4066" extrusionOk="0">
                    <a:moveTo>
                      <a:pt x="1115" y="1"/>
                    </a:moveTo>
                    <a:cubicBezTo>
                      <a:pt x="940" y="1"/>
                      <a:pt x="760" y="35"/>
                      <a:pt x="691" y="101"/>
                    </a:cubicBezTo>
                    <a:cubicBezTo>
                      <a:pt x="173" y="617"/>
                      <a:pt x="1" y="3970"/>
                      <a:pt x="45" y="4015"/>
                    </a:cubicBezTo>
                    <a:cubicBezTo>
                      <a:pt x="86" y="4056"/>
                      <a:pt x="1011" y="4065"/>
                      <a:pt x="1824" y="4065"/>
                    </a:cubicBezTo>
                    <a:cubicBezTo>
                      <a:pt x="2475" y="4065"/>
                      <a:pt x="3054" y="4059"/>
                      <a:pt x="3054" y="4059"/>
                    </a:cubicBezTo>
                    <a:cubicBezTo>
                      <a:pt x="3069" y="4039"/>
                      <a:pt x="2494" y="605"/>
                      <a:pt x="1462" y="63"/>
                    </a:cubicBezTo>
                    <a:cubicBezTo>
                      <a:pt x="1386" y="21"/>
                      <a:pt x="1252" y="1"/>
                      <a:pt x="11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73"/>
              <p:cNvSpPr/>
              <p:nvPr/>
            </p:nvSpPr>
            <p:spPr>
              <a:xfrm>
                <a:off x="7952462" y="1733324"/>
                <a:ext cx="592454" cy="798721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4062" extrusionOk="0">
                    <a:moveTo>
                      <a:pt x="1349" y="0"/>
                    </a:moveTo>
                    <a:cubicBezTo>
                      <a:pt x="1349" y="0"/>
                      <a:pt x="1168" y="1073"/>
                      <a:pt x="1159" y="1088"/>
                    </a:cubicBezTo>
                    <a:cubicBezTo>
                      <a:pt x="1159" y="1090"/>
                      <a:pt x="1152" y="1090"/>
                      <a:pt x="1140" y="1090"/>
                    </a:cubicBezTo>
                    <a:cubicBezTo>
                      <a:pt x="1020" y="1090"/>
                      <a:pt x="379" y="1028"/>
                      <a:pt x="371" y="1023"/>
                    </a:cubicBezTo>
                    <a:cubicBezTo>
                      <a:pt x="362" y="1017"/>
                      <a:pt x="629" y="89"/>
                      <a:pt x="629" y="89"/>
                    </a:cubicBezTo>
                    <a:lnTo>
                      <a:pt x="629" y="89"/>
                    </a:lnTo>
                    <a:lnTo>
                      <a:pt x="552" y="154"/>
                    </a:lnTo>
                    <a:cubicBezTo>
                      <a:pt x="552" y="154"/>
                      <a:pt x="237" y="1070"/>
                      <a:pt x="154" y="1690"/>
                    </a:cubicBezTo>
                    <a:cubicBezTo>
                      <a:pt x="71" y="2310"/>
                      <a:pt x="0" y="4062"/>
                      <a:pt x="0" y="4062"/>
                    </a:cubicBezTo>
                    <a:lnTo>
                      <a:pt x="3012" y="4032"/>
                    </a:lnTo>
                    <a:cubicBezTo>
                      <a:pt x="2926" y="3419"/>
                      <a:pt x="2805" y="2811"/>
                      <a:pt x="2645" y="2215"/>
                    </a:cubicBezTo>
                    <a:cubicBezTo>
                      <a:pt x="2645" y="2215"/>
                      <a:pt x="1812" y="1847"/>
                      <a:pt x="1646" y="1740"/>
                    </a:cubicBezTo>
                    <a:cubicBezTo>
                      <a:pt x="1477" y="1634"/>
                      <a:pt x="1438" y="39"/>
                      <a:pt x="1438" y="39"/>
                    </a:cubicBezTo>
                    <a:lnTo>
                      <a:pt x="13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73"/>
              <p:cNvSpPr/>
              <p:nvPr/>
            </p:nvSpPr>
            <p:spPr>
              <a:xfrm>
                <a:off x="8000834" y="1976755"/>
                <a:ext cx="187784" cy="15357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781" extrusionOk="0">
                    <a:moveTo>
                      <a:pt x="165" y="33"/>
                    </a:moveTo>
                    <a:cubicBezTo>
                      <a:pt x="334" y="33"/>
                      <a:pt x="877" y="82"/>
                      <a:pt x="925" y="123"/>
                    </a:cubicBezTo>
                    <a:cubicBezTo>
                      <a:pt x="919" y="233"/>
                      <a:pt x="890" y="651"/>
                      <a:pt x="878" y="663"/>
                    </a:cubicBezTo>
                    <a:cubicBezTo>
                      <a:pt x="864" y="673"/>
                      <a:pt x="539" y="748"/>
                      <a:pt x="429" y="748"/>
                    </a:cubicBezTo>
                    <a:cubicBezTo>
                      <a:pt x="418" y="748"/>
                      <a:pt x="410" y="747"/>
                      <a:pt x="403" y="746"/>
                    </a:cubicBezTo>
                    <a:cubicBezTo>
                      <a:pt x="306" y="722"/>
                      <a:pt x="86" y="585"/>
                      <a:pt x="51" y="553"/>
                    </a:cubicBezTo>
                    <a:cubicBezTo>
                      <a:pt x="27" y="529"/>
                      <a:pt x="95" y="52"/>
                      <a:pt x="116" y="37"/>
                    </a:cubicBezTo>
                    <a:cubicBezTo>
                      <a:pt x="120" y="34"/>
                      <a:pt x="137" y="33"/>
                      <a:pt x="165" y="33"/>
                    </a:cubicBezTo>
                    <a:close/>
                    <a:moveTo>
                      <a:pt x="140" y="0"/>
                    </a:moveTo>
                    <a:cubicBezTo>
                      <a:pt x="116" y="0"/>
                      <a:pt x="101" y="1"/>
                      <a:pt x="98" y="4"/>
                    </a:cubicBezTo>
                    <a:cubicBezTo>
                      <a:pt x="42" y="58"/>
                      <a:pt x="0" y="541"/>
                      <a:pt x="21" y="568"/>
                    </a:cubicBezTo>
                    <a:cubicBezTo>
                      <a:pt x="131" y="663"/>
                      <a:pt x="258" y="734"/>
                      <a:pt x="398" y="778"/>
                    </a:cubicBezTo>
                    <a:cubicBezTo>
                      <a:pt x="406" y="780"/>
                      <a:pt x="419" y="781"/>
                      <a:pt x="435" y="781"/>
                    </a:cubicBezTo>
                    <a:cubicBezTo>
                      <a:pt x="556" y="781"/>
                      <a:pt x="849" y="734"/>
                      <a:pt x="905" y="689"/>
                    </a:cubicBezTo>
                    <a:cubicBezTo>
                      <a:pt x="928" y="668"/>
                      <a:pt x="955" y="132"/>
                      <a:pt x="949" y="99"/>
                    </a:cubicBezTo>
                    <a:cubicBezTo>
                      <a:pt x="944" y="68"/>
                      <a:pt x="312" y="0"/>
                      <a:pt x="1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73"/>
              <p:cNvSpPr/>
              <p:nvPr/>
            </p:nvSpPr>
            <p:spPr>
              <a:xfrm>
                <a:off x="8050385" y="1613771"/>
                <a:ext cx="162222" cy="234583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193" extrusionOk="0">
                    <a:moveTo>
                      <a:pt x="750" y="0"/>
                    </a:moveTo>
                    <a:lnTo>
                      <a:pt x="0" y="196"/>
                    </a:lnTo>
                    <a:cubicBezTo>
                      <a:pt x="45" y="344"/>
                      <a:pt x="74" y="501"/>
                      <a:pt x="80" y="656"/>
                    </a:cubicBezTo>
                    <a:cubicBezTo>
                      <a:pt x="80" y="673"/>
                      <a:pt x="80" y="691"/>
                      <a:pt x="77" y="706"/>
                    </a:cubicBezTo>
                    <a:lnTo>
                      <a:pt x="77" y="715"/>
                    </a:lnTo>
                    <a:cubicBezTo>
                      <a:pt x="63" y="807"/>
                      <a:pt x="57" y="1154"/>
                      <a:pt x="226" y="1189"/>
                    </a:cubicBezTo>
                    <a:cubicBezTo>
                      <a:pt x="237" y="1192"/>
                      <a:pt x="249" y="1193"/>
                      <a:pt x="261" y="1193"/>
                    </a:cubicBezTo>
                    <a:cubicBezTo>
                      <a:pt x="441" y="1193"/>
                      <a:pt x="710" y="938"/>
                      <a:pt x="819" y="733"/>
                    </a:cubicBezTo>
                    <a:cubicBezTo>
                      <a:pt x="824" y="718"/>
                      <a:pt x="798" y="561"/>
                      <a:pt x="777" y="368"/>
                    </a:cubicBezTo>
                    <a:cubicBezTo>
                      <a:pt x="762" y="249"/>
                      <a:pt x="750" y="119"/>
                      <a:pt x="7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73"/>
              <p:cNvSpPr/>
              <p:nvPr/>
            </p:nvSpPr>
            <p:spPr>
              <a:xfrm>
                <a:off x="8050975" y="1614951"/>
                <a:ext cx="142952" cy="14039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4" extrusionOk="0">
                    <a:moveTo>
                      <a:pt x="727" y="0"/>
                    </a:moveTo>
                    <a:lnTo>
                      <a:pt x="0" y="190"/>
                    </a:lnTo>
                    <a:cubicBezTo>
                      <a:pt x="45" y="338"/>
                      <a:pt x="71" y="495"/>
                      <a:pt x="80" y="650"/>
                    </a:cubicBezTo>
                    <a:cubicBezTo>
                      <a:pt x="80" y="667"/>
                      <a:pt x="80" y="685"/>
                      <a:pt x="77" y="700"/>
                    </a:cubicBezTo>
                    <a:lnTo>
                      <a:pt x="77" y="709"/>
                    </a:lnTo>
                    <a:cubicBezTo>
                      <a:pt x="94" y="711"/>
                      <a:pt x="112" y="713"/>
                      <a:pt x="131" y="713"/>
                    </a:cubicBezTo>
                    <a:cubicBezTo>
                      <a:pt x="139" y="713"/>
                      <a:pt x="147" y="713"/>
                      <a:pt x="154" y="712"/>
                    </a:cubicBezTo>
                    <a:cubicBezTo>
                      <a:pt x="590" y="694"/>
                      <a:pt x="706" y="148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73"/>
              <p:cNvSpPr/>
              <p:nvPr/>
            </p:nvSpPr>
            <p:spPr>
              <a:xfrm>
                <a:off x="7937322" y="1353626"/>
                <a:ext cx="290426" cy="359837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830" extrusionOk="0">
                    <a:moveTo>
                      <a:pt x="758" y="0"/>
                    </a:moveTo>
                    <a:cubicBezTo>
                      <a:pt x="637" y="0"/>
                      <a:pt x="520" y="33"/>
                      <a:pt x="424" y="102"/>
                    </a:cubicBezTo>
                    <a:cubicBezTo>
                      <a:pt x="211" y="256"/>
                      <a:pt x="0" y="1255"/>
                      <a:pt x="202" y="1578"/>
                    </a:cubicBezTo>
                    <a:cubicBezTo>
                      <a:pt x="311" y="1751"/>
                      <a:pt x="486" y="1829"/>
                      <a:pt x="667" y="1829"/>
                    </a:cubicBezTo>
                    <a:cubicBezTo>
                      <a:pt x="834" y="1829"/>
                      <a:pt x="1006" y="1763"/>
                      <a:pt x="1139" y="1644"/>
                    </a:cubicBezTo>
                    <a:cubicBezTo>
                      <a:pt x="1328" y="1475"/>
                      <a:pt x="1477" y="704"/>
                      <a:pt x="1397" y="437"/>
                    </a:cubicBezTo>
                    <a:cubicBezTo>
                      <a:pt x="1314" y="164"/>
                      <a:pt x="1029" y="0"/>
                      <a:pt x="7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73"/>
              <p:cNvSpPr/>
              <p:nvPr/>
            </p:nvSpPr>
            <p:spPr>
              <a:xfrm>
                <a:off x="8034655" y="1624192"/>
                <a:ext cx="2163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2" extrusionOk="0">
                    <a:moveTo>
                      <a:pt x="104" y="1"/>
                    </a:moveTo>
                    <a:cubicBezTo>
                      <a:pt x="92" y="13"/>
                      <a:pt x="77" y="30"/>
                      <a:pt x="60" y="33"/>
                    </a:cubicBezTo>
                    <a:cubicBezTo>
                      <a:pt x="42" y="33"/>
                      <a:pt x="21" y="30"/>
                      <a:pt x="3" y="21"/>
                    </a:cubicBezTo>
                    <a:cubicBezTo>
                      <a:pt x="3" y="21"/>
                      <a:pt x="0" y="21"/>
                      <a:pt x="3" y="24"/>
                    </a:cubicBezTo>
                    <a:cubicBezTo>
                      <a:pt x="16" y="43"/>
                      <a:pt x="38" y="52"/>
                      <a:pt x="61" y="52"/>
                    </a:cubicBezTo>
                    <a:cubicBezTo>
                      <a:pt x="65" y="52"/>
                      <a:pt x="68" y="51"/>
                      <a:pt x="71" y="51"/>
                    </a:cubicBezTo>
                    <a:cubicBezTo>
                      <a:pt x="92" y="45"/>
                      <a:pt x="107" y="24"/>
                      <a:pt x="110" y="4"/>
                    </a:cubicBezTo>
                    <a:cubicBezTo>
                      <a:pt x="110" y="1"/>
                      <a:pt x="107" y="1"/>
                      <a:pt x="1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73"/>
              <p:cNvSpPr/>
              <p:nvPr/>
            </p:nvSpPr>
            <p:spPr>
              <a:xfrm>
                <a:off x="7970749" y="1462364"/>
                <a:ext cx="127025" cy="14157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720" extrusionOk="0">
                    <a:moveTo>
                      <a:pt x="155" y="1"/>
                    </a:moveTo>
                    <a:cubicBezTo>
                      <a:pt x="150" y="1"/>
                      <a:pt x="144" y="1"/>
                      <a:pt x="138" y="2"/>
                    </a:cubicBezTo>
                    <a:cubicBezTo>
                      <a:pt x="106" y="2"/>
                      <a:pt x="73" y="14"/>
                      <a:pt x="52" y="38"/>
                    </a:cubicBezTo>
                    <a:cubicBezTo>
                      <a:pt x="27" y="61"/>
                      <a:pt x="42" y="103"/>
                      <a:pt x="76" y="103"/>
                    </a:cubicBezTo>
                    <a:cubicBezTo>
                      <a:pt x="77" y="103"/>
                      <a:pt x="78" y="103"/>
                      <a:pt x="79" y="103"/>
                    </a:cubicBezTo>
                    <a:lnTo>
                      <a:pt x="79" y="100"/>
                    </a:lnTo>
                    <a:cubicBezTo>
                      <a:pt x="103" y="100"/>
                      <a:pt x="124" y="97"/>
                      <a:pt x="147" y="94"/>
                    </a:cubicBezTo>
                    <a:cubicBezTo>
                      <a:pt x="151" y="95"/>
                      <a:pt x="155" y="95"/>
                      <a:pt x="159" y="95"/>
                    </a:cubicBezTo>
                    <a:cubicBezTo>
                      <a:pt x="180" y="95"/>
                      <a:pt x="201" y="89"/>
                      <a:pt x="218" y="77"/>
                    </a:cubicBezTo>
                    <a:cubicBezTo>
                      <a:pt x="227" y="65"/>
                      <a:pt x="230" y="47"/>
                      <a:pt x="221" y="32"/>
                    </a:cubicBezTo>
                    <a:cubicBezTo>
                      <a:pt x="207" y="12"/>
                      <a:pt x="182" y="1"/>
                      <a:pt x="155" y="1"/>
                    </a:cubicBezTo>
                    <a:close/>
                    <a:moveTo>
                      <a:pt x="525" y="64"/>
                    </a:moveTo>
                    <a:cubicBezTo>
                      <a:pt x="511" y="64"/>
                      <a:pt x="498" y="67"/>
                      <a:pt x="485" y="74"/>
                    </a:cubicBezTo>
                    <a:cubicBezTo>
                      <a:pt x="473" y="82"/>
                      <a:pt x="468" y="100"/>
                      <a:pt x="473" y="115"/>
                    </a:cubicBezTo>
                    <a:cubicBezTo>
                      <a:pt x="485" y="136"/>
                      <a:pt x="503" y="151"/>
                      <a:pt x="527" y="163"/>
                    </a:cubicBezTo>
                    <a:cubicBezTo>
                      <a:pt x="548" y="174"/>
                      <a:pt x="568" y="186"/>
                      <a:pt x="589" y="195"/>
                    </a:cubicBezTo>
                    <a:lnTo>
                      <a:pt x="589" y="198"/>
                    </a:lnTo>
                    <a:cubicBezTo>
                      <a:pt x="593" y="199"/>
                      <a:pt x="596" y="200"/>
                      <a:pt x="600" y="200"/>
                    </a:cubicBezTo>
                    <a:cubicBezTo>
                      <a:pt x="605" y="200"/>
                      <a:pt x="611" y="199"/>
                      <a:pt x="616" y="195"/>
                    </a:cubicBezTo>
                    <a:cubicBezTo>
                      <a:pt x="637" y="189"/>
                      <a:pt x="645" y="168"/>
                      <a:pt x="639" y="148"/>
                    </a:cubicBezTo>
                    <a:cubicBezTo>
                      <a:pt x="628" y="118"/>
                      <a:pt x="604" y="94"/>
                      <a:pt x="574" y="80"/>
                    </a:cubicBezTo>
                    <a:cubicBezTo>
                      <a:pt x="559" y="69"/>
                      <a:pt x="542" y="64"/>
                      <a:pt x="525" y="64"/>
                    </a:cubicBezTo>
                    <a:close/>
                    <a:moveTo>
                      <a:pt x="150" y="305"/>
                    </a:moveTo>
                    <a:lnTo>
                      <a:pt x="150" y="305"/>
                    </a:lnTo>
                    <a:cubicBezTo>
                      <a:pt x="150" y="305"/>
                      <a:pt x="150" y="305"/>
                      <a:pt x="150" y="305"/>
                    </a:cubicBezTo>
                    <a:lnTo>
                      <a:pt x="150" y="305"/>
                    </a:lnTo>
                    <a:cubicBezTo>
                      <a:pt x="150" y="305"/>
                      <a:pt x="150" y="305"/>
                      <a:pt x="150" y="305"/>
                    </a:cubicBezTo>
                    <a:close/>
                    <a:moveTo>
                      <a:pt x="98" y="241"/>
                    </a:moveTo>
                    <a:cubicBezTo>
                      <a:pt x="25" y="241"/>
                      <a:pt x="0" y="389"/>
                      <a:pt x="70" y="406"/>
                    </a:cubicBezTo>
                    <a:cubicBezTo>
                      <a:pt x="74" y="407"/>
                      <a:pt x="78" y="407"/>
                      <a:pt x="82" y="407"/>
                    </a:cubicBezTo>
                    <a:cubicBezTo>
                      <a:pt x="98" y="407"/>
                      <a:pt x="111" y="399"/>
                      <a:pt x="122" y="387"/>
                    </a:cubicBezTo>
                    <a:lnTo>
                      <a:pt x="122" y="387"/>
                    </a:lnTo>
                    <a:cubicBezTo>
                      <a:pt x="111" y="408"/>
                      <a:pt x="94" y="424"/>
                      <a:pt x="70" y="426"/>
                    </a:cubicBezTo>
                    <a:cubicBezTo>
                      <a:pt x="73" y="427"/>
                      <a:pt x="76" y="427"/>
                      <a:pt x="79" y="427"/>
                    </a:cubicBezTo>
                    <a:cubicBezTo>
                      <a:pt x="120" y="427"/>
                      <a:pt x="141" y="383"/>
                      <a:pt x="146" y="340"/>
                    </a:cubicBezTo>
                    <a:lnTo>
                      <a:pt x="146" y="340"/>
                    </a:lnTo>
                    <a:cubicBezTo>
                      <a:pt x="149" y="328"/>
                      <a:pt x="150" y="316"/>
                      <a:pt x="150" y="305"/>
                    </a:cubicBezTo>
                    <a:lnTo>
                      <a:pt x="150" y="305"/>
                    </a:lnTo>
                    <a:cubicBezTo>
                      <a:pt x="149" y="305"/>
                      <a:pt x="148" y="305"/>
                      <a:pt x="147" y="305"/>
                    </a:cubicBezTo>
                    <a:lnTo>
                      <a:pt x="147" y="305"/>
                    </a:lnTo>
                    <a:cubicBezTo>
                      <a:pt x="147" y="305"/>
                      <a:pt x="147" y="305"/>
                      <a:pt x="147" y="305"/>
                    </a:cubicBezTo>
                    <a:lnTo>
                      <a:pt x="150" y="305"/>
                    </a:lnTo>
                    <a:cubicBezTo>
                      <a:pt x="150" y="275"/>
                      <a:pt x="138" y="249"/>
                      <a:pt x="112" y="243"/>
                    </a:cubicBezTo>
                    <a:cubicBezTo>
                      <a:pt x="107" y="241"/>
                      <a:pt x="102" y="241"/>
                      <a:pt x="98" y="241"/>
                    </a:cubicBezTo>
                    <a:close/>
                    <a:moveTo>
                      <a:pt x="504" y="313"/>
                    </a:moveTo>
                    <a:cubicBezTo>
                      <a:pt x="470" y="313"/>
                      <a:pt x="447" y="352"/>
                      <a:pt x="442" y="392"/>
                    </a:cubicBezTo>
                    <a:lnTo>
                      <a:pt x="442" y="392"/>
                    </a:lnTo>
                    <a:cubicBezTo>
                      <a:pt x="431" y="437"/>
                      <a:pt x="435" y="492"/>
                      <a:pt x="479" y="503"/>
                    </a:cubicBezTo>
                    <a:lnTo>
                      <a:pt x="479" y="501"/>
                    </a:lnTo>
                    <a:cubicBezTo>
                      <a:pt x="462" y="489"/>
                      <a:pt x="453" y="472"/>
                      <a:pt x="449" y="451"/>
                    </a:cubicBezTo>
                    <a:lnTo>
                      <a:pt x="449" y="451"/>
                    </a:lnTo>
                    <a:cubicBezTo>
                      <a:pt x="456" y="467"/>
                      <a:pt x="469" y="478"/>
                      <a:pt x="488" y="480"/>
                    </a:cubicBezTo>
                    <a:cubicBezTo>
                      <a:pt x="491" y="480"/>
                      <a:pt x="494" y="480"/>
                      <a:pt x="496" y="480"/>
                    </a:cubicBezTo>
                    <a:cubicBezTo>
                      <a:pt x="567" y="480"/>
                      <a:pt x="589" y="325"/>
                      <a:pt x="509" y="314"/>
                    </a:cubicBezTo>
                    <a:cubicBezTo>
                      <a:pt x="507" y="314"/>
                      <a:pt x="505" y="313"/>
                      <a:pt x="504" y="313"/>
                    </a:cubicBezTo>
                    <a:close/>
                    <a:moveTo>
                      <a:pt x="256" y="64"/>
                    </a:moveTo>
                    <a:cubicBezTo>
                      <a:pt x="254" y="64"/>
                      <a:pt x="252" y="65"/>
                      <a:pt x="251" y="68"/>
                    </a:cubicBezTo>
                    <a:cubicBezTo>
                      <a:pt x="183" y="234"/>
                      <a:pt x="127" y="409"/>
                      <a:pt x="91" y="586"/>
                    </a:cubicBezTo>
                    <a:cubicBezTo>
                      <a:pt x="90" y="593"/>
                      <a:pt x="98" y="596"/>
                      <a:pt x="109" y="596"/>
                    </a:cubicBezTo>
                    <a:cubicBezTo>
                      <a:pt x="132" y="596"/>
                      <a:pt x="173" y="585"/>
                      <a:pt x="183" y="581"/>
                    </a:cubicBezTo>
                    <a:lnTo>
                      <a:pt x="183" y="581"/>
                    </a:lnTo>
                    <a:lnTo>
                      <a:pt x="162" y="693"/>
                    </a:lnTo>
                    <a:cubicBezTo>
                      <a:pt x="162" y="699"/>
                      <a:pt x="162" y="705"/>
                      <a:pt x="171" y="705"/>
                    </a:cubicBezTo>
                    <a:cubicBezTo>
                      <a:pt x="198" y="717"/>
                      <a:pt x="227" y="720"/>
                      <a:pt x="257" y="720"/>
                    </a:cubicBezTo>
                    <a:cubicBezTo>
                      <a:pt x="304" y="720"/>
                      <a:pt x="352" y="699"/>
                      <a:pt x="387" y="664"/>
                    </a:cubicBezTo>
                    <a:cubicBezTo>
                      <a:pt x="393" y="661"/>
                      <a:pt x="387" y="658"/>
                      <a:pt x="382" y="658"/>
                    </a:cubicBezTo>
                    <a:cubicBezTo>
                      <a:pt x="344" y="681"/>
                      <a:pt x="300" y="693"/>
                      <a:pt x="256" y="693"/>
                    </a:cubicBezTo>
                    <a:cubicBezTo>
                      <a:pt x="234" y="693"/>
                      <a:pt x="213" y="690"/>
                      <a:pt x="192" y="684"/>
                    </a:cubicBezTo>
                    <a:cubicBezTo>
                      <a:pt x="192" y="681"/>
                      <a:pt x="224" y="548"/>
                      <a:pt x="221" y="548"/>
                    </a:cubicBezTo>
                    <a:cubicBezTo>
                      <a:pt x="192" y="548"/>
                      <a:pt x="162" y="551"/>
                      <a:pt x="135" y="560"/>
                    </a:cubicBezTo>
                    <a:cubicBezTo>
                      <a:pt x="168" y="394"/>
                      <a:pt x="230" y="234"/>
                      <a:pt x="263" y="71"/>
                    </a:cubicBezTo>
                    <a:cubicBezTo>
                      <a:pt x="263" y="67"/>
                      <a:pt x="260" y="64"/>
                      <a:pt x="256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73"/>
              <p:cNvSpPr/>
              <p:nvPr/>
            </p:nvSpPr>
            <p:spPr>
              <a:xfrm>
                <a:off x="8013025" y="1593321"/>
                <a:ext cx="36377" cy="2536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29" extrusionOk="0">
                    <a:moveTo>
                      <a:pt x="175" y="1"/>
                    </a:moveTo>
                    <a:cubicBezTo>
                      <a:pt x="134" y="24"/>
                      <a:pt x="86" y="36"/>
                      <a:pt x="40" y="36"/>
                    </a:cubicBezTo>
                    <a:cubicBezTo>
                      <a:pt x="26" y="36"/>
                      <a:pt x="13" y="35"/>
                      <a:pt x="1" y="33"/>
                    </a:cubicBezTo>
                    <a:lnTo>
                      <a:pt x="1" y="33"/>
                    </a:lnTo>
                    <a:cubicBezTo>
                      <a:pt x="18" y="66"/>
                      <a:pt x="45" y="92"/>
                      <a:pt x="75" y="113"/>
                    </a:cubicBezTo>
                    <a:cubicBezTo>
                      <a:pt x="92" y="125"/>
                      <a:pt x="113" y="128"/>
                      <a:pt x="134" y="128"/>
                    </a:cubicBezTo>
                    <a:cubicBezTo>
                      <a:pt x="175" y="125"/>
                      <a:pt x="184" y="87"/>
                      <a:pt x="184" y="54"/>
                    </a:cubicBezTo>
                    <a:cubicBezTo>
                      <a:pt x="184" y="36"/>
                      <a:pt x="178" y="18"/>
                      <a:pt x="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>
                <a:off x="8027576" y="1603546"/>
                <a:ext cx="21826" cy="15141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7" extrusionOk="0">
                    <a:moveTo>
                      <a:pt x="92" y="0"/>
                    </a:moveTo>
                    <a:cubicBezTo>
                      <a:pt x="52" y="0"/>
                      <a:pt x="16" y="25"/>
                      <a:pt x="1" y="61"/>
                    </a:cubicBezTo>
                    <a:cubicBezTo>
                      <a:pt x="18" y="73"/>
                      <a:pt x="36" y="76"/>
                      <a:pt x="57" y="76"/>
                    </a:cubicBezTo>
                    <a:cubicBezTo>
                      <a:pt x="101" y="73"/>
                      <a:pt x="110" y="35"/>
                      <a:pt x="110" y="2"/>
                    </a:cubicBezTo>
                    <a:cubicBezTo>
                      <a:pt x="104" y="1"/>
                      <a:pt x="98" y="0"/>
                      <a:pt x="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>
                <a:off x="7954822" y="1329637"/>
                <a:ext cx="327196" cy="261521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330" extrusionOk="0">
                    <a:moveTo>
                      <a:pt x="950" y="0"/>
                    </a:moveTo>
                    <a:cubicBezTo>
                      <a:pt x="869" y="0"/>
                      <a:pt x="789" y="21"/>
                      <a:pt x="718" y="61"/>
                    </a:cubicBezTo>
                    <a:cubicBezTo>
                      <a:pt x="667" y="31"/>
                      <a:pt x="610" y="16"/>
                      <a:pt x="553" y="16"/>
                    </a:cubicBezTo>
                    <a:cubicBezTo>
                      <a:pt x="491" y="16"/>
                      <a:pt x="429" y="34"/>
                      <a:pt x="377" y="70"/>
                    </a:cubicBezTo>
                    <a:cubicBezTo>
                      <a:pt x="261" y="153"/>
                      <a:pt x="184" y="277"/>
                      <a:pt x="157" y="417"/>
                    </a:cubicBezTo>
                    <a:cubicBezTo>
                      <a:pt x="0" y="529"/>
                      <a:pt x="45" y="701"/>
                      <a:pt x="101" y="725"/>
                    </a:cubicBezTo>
                    <a:lnTo>
                      <a:pt x="157" y="571"/>
                    </a:lnTo>
                    <a:cubicBezTo>
                      <a:pt x="169" y="572"/>
                      <a:pt x="182" y="572"/>
                      <a:pt x="194" y="572"/>
                    </a:cubicBezTo>
                    <a:cubicBezTo>
                      <a:pt x="338" y="572"/>
                      <a:pt x="477" y="508"/>
                      <a:pt x="578" y="402"/>
                    </a:cubicBezTo>
                    <a:lnTo>
                      <a:pt x="578" y="402"/>
                    </a:lnTo>
                    <a:cubicBezTo>
                      <a:pt x="556" y="839"/>
                      <a:pt x="1077" y="849"/>
                      <a:pt x="1129" y="849"/>
                    </a:cubicBezTo>
                    <a:cubicBezTo>
                      <a:pt x="1131" y="849"/>
                      <a:pt x="1133" y="849"/>
                      <a:pt x="1133" y="849"/>
                    </a:cubicBezTo>
                    <a:lnTo>
                      <a:pt x="1133" y="849"/>
                    </a:lnTo>
                    <a:cubicBezTo>
                      <a:pt x="1058" y="1051"/>
                      <a:pt x="1144" y="1318"/>
                      <a:pt x="1361" y="1330"/>
                    </a:cubicBezTo>
                    <a:cubicBezTo>
                      <a:pt x="1423" y="1330"/>
                      <a:pt x="1527" y="1250"/>
                      <a:pt x="1560" y="1143"/>
                    </a:cubicBezTo>
                    <a:cubicBezTo>
                      <a:pt x="1613" y="974"/>
                      <a:pt x="1551" y="888"/>
                      <a:pt x="1551" y="888"/>
                    </a:cubicBezTo>
                    <a:cubicBezTo>
                      <a:pt x="1628" y="796"/>
                      <a:pt x="1663" y="677"/>
                      <a:pt x="1646" y="559"/>
                    </a:cubicBezTo>
                    <a:cubicBezTo>
                      <a:pt x="1619" y="351"/>
                      <a:pt x="1343" y="265"/>
                      <a:pt x="1343" y="265"/>
                    </a:cubicBezTo>
                    <a:cubicBezTo>
                      <a:pt x="1299" y="144"/>
                      <a:pt x="1198" y="49"/>
                      <a:pt x="1070" y="16"/>
                    </a:cubicBezTo>
                    <a:cubicBezTo>
                      <a:pt x="1031" y="5"/>
                      <a:pt x="990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>
                <a:off x="8064936" y="1400425"/>
                <a:ext cx="112670" cy="9890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03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6" y="74"/>
                      <a:pt x="0" y="151"/>
                      <a:pt x="12" y="228"/>
                    </a:cubicBezTo>
                    <a:cubicBezTo>
                      <a:pt x="24" y="309"/>
                      <a:pt x="66" y="377"/>
                      <a:pt x="128" y="427"/>
                    </a:cubicBezTo>
                    <a:cubicBezTo>
                      <a:pt x="193" y="469"/>
                      <a:pt x="270" y="495"/>
                      <a:pt x="347" y="501"/>
                    </a:cubicBezTo>
                    <a:cubicBezTo>
                      <a:pt x="373" y="501"/>
                      <a:pt x="397" y="503"/>
                      <a:pt x="422" y="503"/>
                    </a:cubicBezTo>
                    <a:cubicBezTo>
                      <a:pt x="435" y="503"/>
                      <a:pt x="447" y="502"/>
                      <a:pt x="460" y="501"/>
                    </a:cubicBezTo>
                    <a:cubicBezTo>
                      <a:pt x="498" y="498"/>
                      <a:pt x="537" y="492"/>
                      <a:pt x="573" y="489"/>
                    </a:cubicBezTo>
                    <a:lnTo>
                      <a:pt x="460" y="489"/>
                    </a:lnTo>
                    <a:cubicBezTo>
                      <a:pt x="424" y="486"/>
                      <a:pt x="386" y="483"/>
                      <a:pt x="350" y="478"/>
                    </a:cubicBezTo>
                    <a:cubicBezTo>
                      <a:pt x="276" y="472"/>
                      <a:pt x="205" y="445"/>
                      <a:pt x="143" y="403"/>
                    </a:cubicBezTo>
                    <a:cubicBezTo>
                      <a:pt x="83" y="359"/>
                      <a:pt x="45" y="297"/>
                      <a:pt x="30" y="223"/>
                    </a:cubicBezTo>
                    <a:cubicBezTo>
                      <a:pt x="21" y="187"/>
                      <a:pt x="18" y="148"/>
                      <a:pt x="21" y="113"/>
                    </a:cubicBezTo>
                    <a:cubicBezTo>
                      <a:pt x="21" y="74"/>
                      <a:pt x="27" y="3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>
                <a:off x="8007716" y="1403374"/>
                <a:ext cx="62726" cy="43259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20" extrusionOk="0">
                    <a:moveTo>
                      <a:pt x="318" y="0"/>
                    </a:moveTo>
                    <a:cubicBezTo>
                      <a:pt x="303" y="30"/>
                      <a:pt x="282" y="56"/>
                      <a:pt x="262" y="83"/>
                    </a:cubicBezTo>
                    <a:cubicBezTo>
                      <a:pt x="241" y="107"/>
                      <a:pt x="214" y="128"/>
                      <a:pt x="188" y="145"/>
                    </a:cubicBezTo>
                    <a:cubicBezTo>
                      <a:pt x="131" y="178"/>
                      <a:pt x="66" y="205"/>
                      <a:pt x="1" y="219"/>
                    </a:cubicBezTo>
                    <a:cubicBezTo>
                      <a:pt x="36" y="219"/>
                      <a:pt x="72" y="216"/>
                      <a:pt x="105" y="208"/>
                    </a:cubicBezTo>
                    <a:cubicBezTo>
                      <a:pt x="140" y="199"/>
                      <a:pt x="170" y="184"/>
                      <a:pt x="202" y="166"/>
                    </a:cubicBezTo>
                    <a:cubicBezTo>
                      <a:pt x="232" y="148"/>
                      <a:pt x="256" y="125"/>
                      <a:pt x="277" y="95"/>
                    </a:cubicBezTo>
                    <a:cubicBezTo>
                      <a:pt x="297" y="68"/>
                      <a:pt x="312" y="36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>
                <a:off x="8162859" y="1534528"/>
                <a:ext cx="89468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90" extrusionOk="0">
                    <a:moveTo>
                      <a:pt x="299" y="1"/>
                    </a:moveTo>
                    <a:cubicBezTo>
                      <a:pt x="189" y="1"/>
                      <a:pt x="48" y="190"/>
                      <a:pt x="48" y="190"/>
                    </a:cubicBezTo>
                    <a:lnTo>
                      <a:pt x="0" y="400"/>
                    </a:lnTo>
                    <a:cubicBezTo>
                      <a:pt x="0" y="403"/>
                      <a:pt x="0" y="403"/>
                      <a:pt x="0" y="406"/>
                    </a:cubicBezTo>
                    <a:cubicBezTo>
                      <a:pt x="23" y="458"/>
                      <a:pt x="73" y="490"/>
                      <a:pt x="128" y="490"/>
                    </a:cubicBezTo>
                    <a:cubicBezTo>
                      <a:pt x="144" y="490"/>
                      <a:pt x="162" y="487"/>
                      <a:pt x="178" y="480"/>
                    </a:cubicBezTo>
                    <a:cubicBezTo>
                      <a:pt x="312" y="433"/>
                      <a:pt x="454" y="77"/>
                      <a:pt x="341" y="12"/>
                    </a:cubicBezTo>
                    <a:cubicBezTo>
                      <a:pt x="328" y="4"/>
                      <a:pt x="314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>
                <a:off x="8176427" y="1556551"/>
                <a:ext cx="45422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02" extrusionOk="0">
                    <a:moveTo>
                      <a:pt x="231" y="1"/>
                    </a:moveTo>
                    <a:cubicBezTo>
                      <a:pt x="103" y="10"/>
                      <a:pt x="6" y="176"/>
                      <a:pt x="3" y="291"/>
                    </a:cubicBezTo>
                    <a:cubicBezTo>
                      <a:pt x="1" y="297"/>
                      <a:pt x="6" y="302"/>
                      <a:pt x="11" y="302"/>
                    </a:cubicBezTo>
                    <a:cubicBezTo>
                      <a:pt x="14" y="302"/>
                      <a:pt x="16" y="300"/>
                      <a:pt x="17" y="297"/>
                    </a:cubicBezTo>
                    <a:cubicBezTo>
                      <a:pt x="32" y="271"/>
                      <a:pt x="47" y="247"/>
                      <a:pt x="65" y="223"/>
                    </a:cubicBezTo>
                    <a:cubicBezTo>
                      <a:pt x="80" y="203"/>
                      <a:pt x="106" y="193"/>
                      <a:pt x="132" y="193"/>
                    </a:cubicBezTo>
                    <a:cubicBezTo>
                      <a:pt x="140" y="193"/>
                      <a:pt x="149" y="194"/>
                      <a:pt x="157" y="196"/>
                    </a:cubicBezTo>
                    <a:cubicBezTo>
                      <a:pt x="157" y="197"/>
                      <a:pt x="158" y="197"/>
                      <a:pt x="158" y="197"/>
                    </a:cubicBezTo>
                    <a:cubicBezTo>
                      <a:pt x="160" y="197"/>
                      <a:pt x="160" y="193"/>
                      <a:pt x="160" y="193"/>
                    </a:cubicBezTo>
                    <a:lnTo>
                      <a:pt x="151" y="188"/>
                    </a:lnTo>
                    <a:cubicBezTo>
                      <a:pt x="138" y="179"/>
                      <a:pt x="124" y="175"/>
                      <a:pt x="110" y="175"/>
                    </a:cubicBezTo>
                    <a:cubicBezTo>
                      <a:pt x="85" y="175"/>
                      <a:pt x="61" y="188"/>
                      <a:pt x="47" y="211"/>
                    </a:cubicBezTo>
                    <a:cubicBezTo>
                      <a:pt x="83" y="125"/>
                      <a:pt x="136" y="42"/>
                      <a:pt x="231" y="4"/>
                    </a:cubicBezTo>
                    <a:cubicBezTo>
                      <a:pt x="231" y="4"/>
                      <a:pt x="23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>
                <a:off x="7711194" y="1801358"/>
                <a:ext cx="644758" cy="734422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3735" extrusionOk="0">
                    <a:moveTo>
                      <a:pt x="2878" y="1"/>
                    </a:moveTo>
                    <a:cubicBezTo>
                      <a:pt x="2751" y="1"/>
                      <a:pt x="2622" y="187"/>
                      <a:pt x="2552" y="520"/>
                    </a:cubicBezTo>
                    <a:cubicBezTo>
                      <a:pt x="2401" y="1252"/>
                      <a:pt x="2114" y="2130"/>
                      <a:pt x="2004" y="2242"/>
                    </a:cubicBezTo>
                    <a:cubicBezTo>
                      <a:pt x="1983" y="2262"/>
                      <a:pt x="1914" y="2270"/>
                      <a:pt x="1813" y="2270"/>
                    </a:cubicBezTo>
                    <a:cubicBezTo>
                      <a:pt x="1423" y="2270"/>
                      <a:pt x="563" y="2150"/>
                      <a:pt x="275" y="2150"/>
                    </a:cubicBezTo>
                    <a:cubicBezTo>
                      <a:pt x="231" y="2150"/>
                      <a:pt x="200" y="2153"/>
                      <a:pt x="187" y="2159"/>
                    </a:cubicBezTo>
                    <a:cubicBezTo>
                      <a:pt x="0" y="2248"/>
                      <a:pt x="59" y="3674"/>
                      <a:pt x="251" y="3674"/>
                    </a:cubicBezTo>
                    <a:cubicBezTo>
                      <a:pt x="251" y="3674"/>
                      <a:pt x="251" y="3674"/>
                      <a:pt x="252" y="3674"/>
                    </a:cubicBezTo>
                    <a:cubicBezTo>
                      <a:pt x="264" y="3674"/>
                      <a:pt x="277" y="3674"/>
                      <a:pt x="290" y="3674"/>
                    </a:cubicBezTo>
                    <a:cubicBezTo>
                      <a:pt x="545" y="3674"/>
                      <a:pt x="1131" y="3734"/>
                      <a:pt x="1707" y="3734"/>
                    </a:cubicBezTo>
                    <a:cubicBezTo>
                      <a:pt x="2330" y="3734"/>
                      <a:pt x="2940" y="3663"/>
                      <a:pt x="3104" y="3369"/>
                    </a:cubicBezTo>
                    <a:cubicBezTo>
                      <a:pt x="3279" y="3049"/>
                      <a:pt x="3261" y="1160"/>
                      <a:pt x="3211" y="716"/>
                    </a:cubicBezTo>
                    <a:cubicBezTo>
                      <a:pt x="3154" y="221"/>
                      <a:pt x="3017" y="1"/>
                      <a:pt x="2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>
                <a:off x="7420768" y="2106532"/>
                <a:ext cx="254836" cy="192896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81" extrusionOk="0">
                    <a:moveTo>
                      <a:pt x="156" y="1"/>
                    </a:moveTo>
                    <a:cubicBezTo>
                      <a:pt x="54" y="1"/>
                      <a:pt x="0" y="89"/>
                      <a:pt x="71" y="260"/>
                    </a:cubicBezTo>
                    <a:cubicBezTo>
                      <a:pt x="255" y="708"/>
                      <a:pt x="804" y="951"/>
                      <a:pt x="1017" y="981"/>
                    </a:cubicBezTo>
                    <a:lnTo>
                      <a:pt x="1296" y="435"/>
                    </a:lnTo>
                    <a:cubicBezTo>
                      <a:pt x="851" y="341"/>
                      <a:pt x="721" y="382"/>
                      <a:pt x="389" y="106"/>
                    </a:cubicBezTo>
                    <a:cubicBezTo>
                      <a:pt x="304" y="35"/>
                      <a:pt x="220" y="1"/>
                      <a:pt x="1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>
                <a:off x="7311637" y="2185185"/>
                <a:ext cx="592650" cy="342534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1742" extrusionOk="0">
                    <a:moveTo>
                      <a:pt x="1514" y="0"/>
                    </a:moveTo>
                    <a:cubicBezTo>
                      <a:pt x="1163" y="0"/>
                      <a:pt x="721" y="109"/>
                      <a:pt x="271" y="513"/>
                    </a:cubicBezTo>
                    <a:cubicBezTo>
                      <a:pt x="123" y="645"/>
                      <a:pt x="0" y="912"/>
                      <a:pt x="182" y="912"/>
                    </a:cubicBezTo>
                    <a:cubicBezTo>
                      <a:pt x="219" y="912"/>
                      <a:pt x="270" y="901"/>
                      <a:pt x="336" y="874"/>
                    </a:cubicBezTo>
                    <a:cubicBezTo>
                      <a:pt x="609" y="762"/>
                      <a:pt x="748" y="614"/>
                      <a:pt x="920" y="578"/>
                    </a:cubicBezTo>
                    <a:lnTo>
                      <a:pt x="920" y="578"/>
                    </a:lnTo>
                    <a:cubicBezTo>
                      <a:pt x="920" y="578"/>
                      <a:pt x="795" y="1046"/>
                      <a:pt x="961" y="1218"/>
                    </a:cubicBezTo>
                    <a:cubicBezTo>
                      <a:pt x="1107" y="1370"/>
                      <a:pt x="1264" y="1509"/>
                      <a:pt x="1430" y="1636"/>
                    </a:cubicBezTo>
                    <a:cubicBezTo>
                      <a:pt x="1460" y="1613"/>
                      <a:pt x="1489" y="1586"/>
                      <a:pt x="1516" y="1556"/>
                    </a:cubicBezTo>
                    <a:cubicBezTo>
                      <a:pt x="1516" y="1556"/>
                      <a:pt x="1699" y="1741"/>
                      <a:pt x="2083" y="1741"/>
                    </a:cubicBezTo>
                    <a:cubicBezTo>
                      <a:pt x="2145" y="1741"/>
                      <a:pt x="2211" y="1736"/>
                      <a:pt x="2284" y="1725"/>
                    </a:cubicBezTo>
                    <a:lnTo>
                      <a:pt x="3013" y="551"/>
                    </a:lnTo>
                    <a:cubicBezTo>
                      <a:pt x="3013" y="551"/>
                      <a:pt x="2527" y="234"/>
                      <a:pt x="2064" y="89"/>
                    </a:cubicBezTo>
                    <a:cubicBezTo>
                      <a:pt x="1937" y="48"/>
                      <a:pt x="1746" y="0"/>
                      <a:pt x="1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>
                <a:off x="7372396" y="2192657"/>
                <a:ext cx="285707" cy="378714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1926" extrusionOk="0">
                    <a:moveTo>
                      <a:pt x="1432" y="0"/>
                    </a:moveTo>
                    <a:cubicBezTo>
                      <a:pt x="1272" y="72"/>
                      <a:pt x="931" y="229"/>
                      <a:pt x="694" y="451"/>
                    </a:cubicBezTo>
                    <a:cubicBezTo>
                      <a:pt x="436" y="700"/>
                      <a:pt x="0" y="1249"/>
                      <a:pt x="184" y="1438"/>
                    </a:cubicBezTo>
                    <a:cubicBezTo>
                      <a:pt x="220" y="1476"/>
                      <a:pt x="260" y="1490"/>
                      <a:pt x="299" y="1490"/>
                    </a:cubicBezTo>
                    <a:cubicBezTo>
                      <a:pt x="405" y="1490"/>
                      <a:pt x="504" y="1385"/>
                      <a:pt x="504" y="1385"/>
                    </a:cubicBezTo>
                    <a:lnTo>
                      <a:pt x="504" y="1385"/>
                    </a:lnTo>
                    <a:cubicBezTo>
                      <a:pt x="504" y="1385"/>
                      <a:pt x="374" y="1649"/>
                      <a:pt x="525" y="1750"/>
                    </a:cubicBezTo>
                    <a:cubicBezTo>
                      <a:pt x="555" y="1769"/>
                      <a:pt x="584" y="1777"/>
                      <a:pt x="612" y="1777"/>
                    </a:cubicBezTo>
                    <a:cubicBezTo>
                      <a:pt x="713" y="1777"/>
                      <a:pt x="795" y="1678"/>
                      <a:pt x="795" y="1678"/>
                    </a:cubicBezTo>
                    <a:lnTo>
                      <a:pt x="795" y="1678"/>
                    </a:lnTo>
                    <a:cubicBezTo>
                      <a:pt x="795" y="1678"/>
                      <a:pt x="744" y="1853"/>
                      <a:pt x="893" y="1916"/>
                    </a:cubicBezTo>
                    <a:cubicBezTo>
                      <a:pt x="908" y="1922"/>
                      <a:pt x="923" y="1925"/>
                      <a:pt x="938" y="1925"/>
                    </a:cubicBezTo>
                    <a:cubicBezTo>
                      <a:pt x="1086" y="1925"/>
                      <a:pt x="1172" y="1606"/>
                      <a:pt x="1397" y="1530"/>
                    </a:cubicBezTo>
                    <a:cubicBezTo>
                      <a:pt x="1453" y="1512"/>
                      <a:pt x="1432" y="0"/>
                      <a:pt x="14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>
                <a:off x="7471499" y="2326760"/>
                <a:ext cx="98710" cy="138626"/>
              </a:xfrm>
              <a:custGeom>
                <a:avLst/>
                <a:gdLst/>
                <a:ahLst/>
                <a:cxnLst/>
                <a:rect l="l" t="t" r="r" b="b"/>
                <a:pathLst>
                  <a:path w="502" h="705" extrusionOk="0">
                    <a:moveTo>
                      <a:pt x="501" y="0"/>
                    </a:moveTo>
                    <a:lnTo>
                      <a:pt x="501" y="0"/>
                    </a:lnTo>
                    <a:cubicBezTo>
                      <a:pt x="267" y="175"/>
                      <a:pt x="92" y="418"/>
                      <a:pt x="0" y="694"/>
                    </a:cubicBezTo>
                    <a:cubicBezTo>
                      <a:pt x="0" y="700"/>
                      <a:pt x="0" y="704"/>
                      <a:pt x="2" y="704"/>
                    </a:cubicBezTo>
                    <a:cubicBezTo>
                      <a:pt x="3" y="704"/>
                      <a:pt x="4" y="703"/>
                      <a:pt x="6" y="700"/>
                    </a:cubicBezTo>
                    <a:cubicBezTo>
                      <a:pt x="143" y="448"/>
                      <a:pt x="309" y="214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>
                <a:off x="7527343" y="2379851"/>
                <a:ext cx="90648" cy="143738"/>
              </a:xfrm>
              <a:custGeom>
                <a:avLst/>
                <a:gdLst/>
                <a:ahLst/>
                <a:cxnLst/>
                <a:rect l="l" t="t" r="r" b="b"/>
                <a:pathLst>
                  <a:path w="461" h="731" extrusionOk="0">
                    <a:moveTo>
                      <a:pt x="460" y="0"/>
                    </a:moveTo>
                    <a:lnTo>
                      <a:pt x="460" y="0"/>
                    </a:lnTo>
                    <a:cubicBezTo>
                      <a:pt x="345" y="92"/>
                      <a:pt x="84" y="403"/>
                      <a:pt x="1" y="721"/>
                    </a:cubicBezTo>
                    <a:cubicBezTo>
                      <a:pt x="1" y="726"/>
                      <a:pt x="2" y="731"/>
                      <a:pt x="4" y="731"/>
                    </a:cubicBezTo>
                    <a:cubicBezTo>
                      <a:pt x="5" y="731"/>
                      <a:pt x="6" y="730"/>
                      <a:pt x="7" y="726"/>
                    </a:cubicBezTo>
                    <a:cubicBezTo>
                      <a:pt x="131" y="469"/>
                      <a:pt x="282" y="225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>
                <a:off x="7789651" y="1793296"/>
                <a:ext cx="589701" cy="77079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3920" extrusionOk="0">
                    <a:moveTo>
                      <a:pt x="2470" y="1"/>
                    </a:moveTo>
                    <a:cubicBezTo>
                      <a:pt x="2345" y="1"/>
                      <a:pt x="2211" y="187"/>
                      <a:pt x="2094" y="656"/>
                    </a:cubicBezTo>
                    <a:cubicBezTo>
                      <a:pt x="1827" y="1714"/>
                      <a:pt x="1646" y="2209"/>
                      <a:pt x="1578" y="2239"/>
                    </a:cubicBezTo>
                    <a:cubicBezTo>
                      <a:pt x="1572" y="2241"/>
                      <a:pt x="1556" y="2243"/>
                      <a:pt x="1532" y="2243"/>
                    </a:cubicBezTo>
                    <a:cubicBezTo>
                      <a:pt x="1265" y="2243"/>
                      <a:pt x="1" y="2108"/>
                      <a:pt x="1" y="2108"/>
                    </a:cubicBezTo>
                    <a:lnTo>
                      <a:pt x="1" y="2108"/>
                    </a:lnTo>
                    <a:lnTo>
                      <a:pt x="120" y="3846"/>
                    </a:lnTo>
                    <a:cubicBezTo>
                      <a:pt x="120" y="3846"/>
                      <a:pt x="596" y="3919"/>
                      <a:pt x="1153" y="3919"/>
                    </a:cubicBezTo>
                    <a:cubicBezTo>
                      <a:pt x="1781" y="3919"/>
                      <a:pt x="2512" y="3826"/>
                      <a:pt x="2785" y="3431"/>
                    </a:cubicBezTo>
                    <a:cubicBezTo>
                      <a:pt x="2998" y="3122"/>
                      <a:pt x="2981" y="1406"/>
                      <a:pt x="2847" y="694"/>
                    </a:cubicBezTo>
                    <a:cubicBezTo>
                      <a:pt x="2771" y="297"/>
                      <a:pt x="2628" y="1"/>
                      <a:pt x="24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73"/>
              <p:cNvSpPr/>
              <p:nvPr/>
            </p:nvSpPr>
            <p:spPr>
              <a:xfrm>
                <a:off x="8063756" y="1985210"/>
                <a:ext cx="314415" cy="57947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2947" extrusionOk="0">
                    <a:moveTo>
                      <a:pt x="1492" y="1"/>
                    </a:moveTo>
                    <a:cubicBezTo>
                      <a:pt x="1490" y="1"/>
                      <a:pt x="1489" y="1"/>
                      <a:pt x="1489" y="3"/>
                    </a:cubicBezTo>
                    <a:cubicBezTo>
                      <a:pt x="1513" y="228"/>
                      <a:pt x="1530" y="451"/>
                      <a:pt x="1539" y="676"/>
                    </a:cubicBezTo>
                    <a:cubicBezTo>
                      <a:pt x="1554" y="1073"/>
                      <a:pt x="1542" y="1470"/>
                      <a:pt x="1501" y="1865"/>
                    </a:cubicBezTo>
                    <a:cubicBezTo>
                      <a:pt x="1489" y="1966"/>
                      <a:pt x="1477" y="2066"/>
                      <a:pt x="1462" y="2170"/>
                    </a:cubicBezTo>
                    <a:cubicBezTo>
                      <a:pt x="1435" y="2286"/>
                      <a:pt x="1397" y="2398"/>
                      <a:pt x="1344" y="2502"/>
                    </a:cubicBezTo>
                    <a:cubicBezTo>
                      <a:pt x="1258" y="2686"/>
                      <a:pt x="697" y="2840"/>
                      <a:pt x="3" y="2941"/>
                    </a:cubicBezTo>
                    <a:cubicBezTo>
                      <a:pt x="0" y="2944"/>
                      <a:pt x="6" y="2947"/>
                      <a:pt x="9" y="2947"/>
                    </a:cubicBezTo>
                    <a:cubicBezTo>
                      <a:pt x="925" y="2867"/>
                      <a:pt x="1323" y="2701"/>
                      <a:pt x="1403" y="2529"/>
                    </a:cubicBezTo>
                    <a:cubicBezTo>
                      <a:pt x="1459" y="2404"/>
                      <a:pt x="1501" y="2274"/>
                      <a:pt x="1530" y="2140"/>
                    </a:cubicBezTo>
                    <a:cubicBezTo>
                      <a:pt x="1545" y="2040"/>
                      <a:pt x="1557" y="1939"/>
                      <a:pt x="1566" y="1838"/>
                    </a:cubicBezTo>
                    <a:cubicBezTo>
                      <a:pt x="1590" y="1634"/>
                      <a:pt x="1598" y="1429"/>
                      <a:pt x="1598" y="1221"/>
                    </a:cubicBezTo>
                    <a:cubicBezTo>
                      <a:pt x="1598" y="1011"/>
                      <a:pt x="1590" y="800"/>
                      <a:pt x="1572" y="593"/>
                    </a:cubicBezTo>
                    <a:cubicBezTo>
                      <a:pt x="1578" y="551"/>
                      <a:pt x="1584" y="510"/>
                      <a:pt x="1584" y="471"/>
                    </a:cubicBezTo>
                    <a:cubicBezTo>
                      <a:pt x="1587" y="397"/>
                      <a:pt x="1587" y="323"/>
                      <a:pt x="1578" y="249"/>
                    </a:cubicBezTo>
                    <a:cubicBezTo>
                      <a:pt x="1578" y="247"/>
                      <a:pt x="1576" y="247"/>
                      <a:pt x="1575" y="247"/>
                    </a:cubicBezTo>
                    <a:cubicBezTo>
                      <a:pt x="1573" y="247"/>
                      <a:pt x="1572" y="247"/>
                      <a:pt x="1572" y="249"/>
                    </a:cubicBezTo>
                    <a:cubicBezTo>
                      <a:pt x="1575" y="320"/>
                      <a:pt x="1575" y="394"/>
                      <a:pt x="1572" y="465"/>
                    </a:cubicBezTo>
                    <a:cubicBezTo>
                      <a:pt x="1572" y="495"/>
                      <a:pt x="1569" y="519"/>
                      <a:pt x="1569" y="545"/>
                    </a:cubicBezTo>
                    <a:cubicBezTo>
                      <a:pt x="1551" y="365"/>
                      <a:pt x="1527" y="184"/>
                      <a:pt x="1495" y="3"/>
                    </a:cubicBezTo>
                    <a:cubicBezTo>
                      <a:pt x="1495" y="1"/>
                      <a:pt x="1493" y="1"/>
                      <a:pt x="1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73"/>
              <p:cNvSpPr/>
              <p:nvPr/>
            </p:nvSpPr>
            <p:spPr>
              <a:xfrm>
                <a:off x="7872433" y="2242995"/>
                <a:ext cx="23596" cy="29121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81" extrusionOk="0">
                    <a:moveTo>
                      <a:pt x="10" y="0"/>
                    </a:moveTo>
                    <a:cubicBezTo>
                      <a:pt x="8" y="0"/>
                      <a:pt x="7" y="1"/>
                      <a:pt x="7" y="2"/>
                    </a:cubicBezTo>
                    <a:cubicBezTo>
                      <a:pt x="1" y="127"/>
                      <a:pt x="13" y="254"/>
                      <a:pt x="16" y="376"/>
                    </a:cubicBezTo>
                    <a:cubicBezTo>
                      <a:pt x="22" y="497"/>
                      <a:pt x="31" y="619"/>
                      <a:pt x="40" y="741"/>
                    </a:cubicBezTo>
                    <a:cubicBezTo>
                      <a:pt x="48" y="862"/>
                      <a:pt x="99" y="1354"/>
                      <a:pt x="111" y="1476"/>
                    </a:cubicBezTo>
                    <a:cubicBezTo>
                      <a:pt x="111" y="1479"/>
                      <a:pt x="114" y="1479"/>
                      <a:pt x="114" y="1479"/>
                    </a:cubicBezTo>
                    <a:cubicBezTo>
                      <a:pt x="115" y="1480"/>
                      <a:pt x="115" y="1480"/>
                      <a:pt x="116" y="1480"/>
                    </a:cubicBezTo>
                    <a:cubicBezTo>
                      <a:pt x="118" y="1480"/>
                      <a:pt x="120" y="1478"/>
                      <a:pt x="120" y="1476"/>
                    </a:cubicBezTo>
                    <a:cubicBezTo>
                      <a:pt x="114" y="1354"/>
                      <a:pt x="96" y="856"/>
                      <a:pt x="87" y="732"/>
                    </a:cubicBezTo>
                    <a:cubicBezTo>
                      <a:pt x="78" y="607"/>
                      <a:pt x="66" y="486"/>
                      <a:pt x="54" y="361"/>
                    </a:cubicBezTo>
                    <a:cubicBezTo>
                      <a:pt x="48" y="239"/>
                      <a:pt x="34" y="121"/>
                      <a:pt x="13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73"/>
              <p:cNvSpPr/>
              <p:nvPr/>
            </p:nvSpPr>
            <p:spPr>
              <a:xfrm>
                <a:off x="7789651" y="2019424"/>
                <a:ext cx="387366" cy="220032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1119" extrusionOk="0">
                    <a:moveTo>
                      <a:pt x="1970" y="1"/>
                    </a:moveTo>
                    <a:lnTo>
                      <a:pt x="1970" y="1"/>
                    </a:lnTo>
                    <a:cubicBezTo>
                      <a:pt x="1896" y="217"/>
                      <a:pt x="1824" y="434"/>
                      <a:pt x="1747" y="650"/>
                    </a:cubicBezTo>
                    <a:cubicBezTo>
                      <a:pt x="1709" y="757"/>
                      <a:pt x="1670" y="867"/>
                      <a:pt x="1626" y="970"/>
                    </a:cubicBezTo>
                    <a:cubicBezTo>
                      <a:pt x="1617" y="994"/>
                      <a:pt x="1602" y="1021"/>
                      <a:pt x="1590" y="1044"/>
                    </a:cubicBezTo>
                    <a:cubicBezTo>
                      <a:pt x="1584" y="1053"/>
                      <a:pt x="1578" y="1062"/>
                      <a:pt x="1569" y="1071"/>
                    </a:cubicBezTo>
                    <a:lnTo>
                      <a:pt x="1543" y="1071"/>
                    </a:lnTo>
                    <a:cubicBezTo>
                      <a:pt x="1486" y="1071"/>
                      <a:pt x="1430" y="1065"/>
                      <a:pt x="1371" y="1062"/>
                    </a:cubicBezTo>
                    <a:cubicBezTo>
                      <a:pt x="1145" y="1047"/>
                      <a:pt x="917" y="1027"/>
                      <a:pt x="689" y="1009"/>
                    </a:cubicBezTo>
                    <a:cubicBezTo>
                      <a:pt x="461" y="991"/>
                      <a:pt x="232" y="970"/>
                      <a:pt x="4" y="955"/>
                    </a:cubicBezTo>
                    <a:lnTo>
                      <a:pt x="1" y="955"/>
                    </a:lnTo>
                    <a:lnTo>
                      <a:pt x="4" y="1000"/>
                    </a:lnTo>
                    <a:lnTo>
                      <a:pt x="4" y="961"/>
                    </a:lnTo>
                    <a:cubicBezTo>
                      <a:pt x="232" y="994"/>
                      <a:pt x="458" y="1027"/>
                      <a:pt x="686" y="1050"/>
                    </a:cubicBezTo>
                    <a:cubicBezTo>
                      <a:pt x="914" y="1074"/>
                      <a:pt x="1142" y="1101"/>
                      <a:pt x="1371" y="1113"/>
                    </a:cubicBezTo>
                    <a:cubicBezTo>
                      <a:pt x="1430" y="1119"/>
                      <a:pt x="1486" y="1119"/>
                      <a:pt x="1546" y="1119"/>
                    </a:cubicBezTo>
                    <a:lnTo>
                      <a:pt x="1569" y="1119"/>
                    </a:lnTo>
                    <a:cubicBezTo>
                      <a:pt x="1578" y="1119"/>
                      <a:pt x="1590" y="1116"/>
                      <a:pt x="1599" y="1110"/>
                    </a:cubicBezTo>
                    <a:cubicBezTo>
                      <a:pt x="1614" y="1098"/>
                      <a:pt x="1626" y="1083"/>
                      <a:pt x="1632" y="1068"/>
                    </a:cubicBezTo>
                    <a:cubicBezTo>
                      <a:pt x="1646" y="1041"/>
                      <a:pt x="1658" y="1015"/>
                      <a:pt x="1670" y="988"/>
                    </a:cubicBezTo>
                    <a:cubicBezTo>
                      <a:pt x="1715" y="881"/>
                      <a:pt x="1750" y="775"/>
                      <a:pt x="1786" y="662"/>
                    </a:cubicBezTo>
                    <a:cubicBezTo>
                      <a:pt x="1854" y="443"/>
                      <a:pt x="1916" y="223"/>
                      <a:pt x="197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73"/>
              <p:cNvSpPr/>
              <p:nvPr/>
            </p:nvSpPr>
            <p:spPr>
              <a:xfrm>
                <a:off x="8153027" y="2035154"/>
                <a:ext cx="6489" cy="57417"/>
              </a:xfrm>
              <a:custGeom>
                <a:avLst/>
                <a:gdLst/>
                <a:ahLst/>
                <a:cxnLst/>
                <a:rect l="l" t="t" r="r" b="b"/>
                <a:pathLst>
                  <a:path w="33" h="292" extrusionOk="0">
                    <a:moveTo>
                      <a:pt x="30" y="1"/>
                    </a:moveTo>
                    <a:cubicBezTo>
                      <a:pt x="21" y="25"/>
                      <a:pt x="18" y="48"/>
                      <a:pt x="12" y="72"/>
                    </a:cubicBezTo>
                    <a:cubicBezTo>
                      <a:pt x="9" y="96"/>
                      <a:pt x="6" y="119"/>
                      <a:pt x="3" y="146"/>
                    </a:cubicBezTo>
                    <a:cubicBezTo>
                      <a:pt x="0" y="194"/>
                      <a:pt x="3" y="241"/>
                      <a:pt x="9" y="291"/>
                    </a:cubicBezTo>
                    <a:cubicBezTo>
                      <a:pt x="21" y="241"/>
                      <a:pt x="27" y="194"/>
                      <a:pt x="30" y="146"/>
                    </a:cubicBezTo>
                    <a:cubicBezTo>
                      <a:pt x="33" y="96"/>
                      <a:pt x="33" y="48"/>
                      <a:pt x="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73"/>
            <p:cNvGrpSpPr/>
            <p:nvPr/>
          </p:nvGrpSpPr>
          <p:grpSpPr>
            <a:xfrm>
              <a:off x="7307114" y="824881"/>
              <a:ext cx="440850" cy="582032"/>
              <a:chOff x="7307114" y="930706"/>
              <a:chExt cx="440850" cy="582032"/>
            </a:xfrm>
          </p:grpSpPr>
          <p:sp>
            <p:nvSpPr>
              <p:cNvPr id="2436" name="Google Shape;2436;p73"/>
              <p:cNvSpPr/>
              <p:nvPr/>
            </p:nvSpPr>
            <p:spPr>
              <a:xfrm>
                <a:off x="7307114" y="930706"/>
                <a:ext cx="440850" cy="441047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2243" extrusionOk="0">
                    <a:moveTo>
                      <a:pt x="0" y="1"/>
                    </a:moveTo>
                    <a:lnTo>
                      <a:pt x="0" y="2242"/>
                    </a:lnTo>
                    <a:lnTo>
                      <a:pt x="2242" y="2242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73"/>
              <p:cNvSpPr/>
              <p:nvPr/>
            </p:nvSpPr>
            <p:spPr>
              <a:xfrm>
                <a:off x="7553692" y="1006607"/>
                <a:ext cx="140592" cy="11994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10" extrusionOk="0">
                    <a:moveTo>
                      <a:pt x="409" y="0"/>
                    </a:moveTo>
                    <a:cubicBezTo>
                      <a:pt x="137" y="0"/>
                      <a:pt x="0" y="326"/>
                      <a:pt x="193" y="519"/>
                    </a:cubicBezTo>
                    <a:cubicBezTo>
                      <a:pt x="255" y="582"/>
                      <a:pt x="332" y="610"/>
                      <a:pt x="407" y="610"/>
                    </a:cubicBezTo>
                    <a:cubicBezTo>
                      <a:pt x="564" y="610"/>
                      <a:pt x="715" y="488"/>
                      <a:pt x="715" y="306"/>
                    </a:cubicBezTo>
                    <a:cubicBezTo>
                      <a:pt x="715" y="137"/>
                      <a:pt x="578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73"/>
              <p:cNvSpPr/>
              <p:nvPr/>
            </p:nvSpPr>
            <p:spPr>
              <a:xfrm>
                <a:off x="7346048" y="1371556"/>
                <a:ext cx="135480" cy="14118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18" extrusionOk="0">
                    <a:moveTo>
                      <a:pt x="1" y="0"/>
                    </a:moveTo>
                    <a:lnTo>
                      <a:pt x="1" y="718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73"/>
              <p:cNvSpPr/>
              <p:nvPr/>
            </p:nvSpPr>
            <p:spPr>
              <a:xfrm>
                <a:off x="7381048" y="1070119"/>
                <a:ext cx="262504" cy="226324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151" extrusionOk="0">
                    <a:moveTo>
                      <a:pt x="290" y="238"/>
                    </a:moveTo>
                    <a:lnTo>
                      <a:pt x="308" y="333"/>
                    </a:lnTo>
                    <a:lnTo>
                      <a:pt x="221" y="333"/>
                    </a:lnTo>
                    <a:lnTo>
                      <a:pt x="196" y="238"/>
                    </a:lnTo>
                    <a:close/>
                    <a:moveTo>
                      <a:pt x="492" y="238"/>
                    </a:moveTo>
                    <a:lnTo>
                      <a:pt x="500" y="333"/>
                    </a:lnTo>
                    <a:lnTo>
                      <a:pt x="381" y="333"/>
                    </a:lnTo>
                    <a:lnTo>
                      <a:pt x="364" y="238"/>
                    </a:lnTo>
                    <a:close/>
                    <a:moveTo>
                      <a:pt x="668" y="238"/>
                    </a:moveTo>
                    <a:lnTo>
                      <a:pt x="668" y="333"/>
                    </a:lnTo>
                    <a:lnTo>
                      <a:pt x="571" y="333"/>
                    </a:lnTo>
                    <a:lnTo>
                      <a:pt x="564" y="238"/>
                    </a:lnTo>
                    <a:close/>
                    <a:moveTo>
                      <a:pt x="849" y="238"/>
                    </a:moveTo>
                    <a:lnTo>
                      <a:pt x="841" y="333"/>
                    </a:lnTo>
                    <a:lnTo>
                      <a:pt x="742" y="333"/>
                    </a:lnTo>
                    <a:lnTo>
                      <a:pt x="742" y="238"/>
                    </a:lnTo>
                    <a:close/>
                    <a:moveTo>
                      <a:pt x="1049" y="238"/>
                    </a:moveTo>
                    <a:lnTo>
                      <a:pt x="1032" y="333"/>
                    </a:lnTo>
                    <a:lnTo>
                      <a:pt x="916" y="333"/>
                    </a:lnTo>
                    <a:lnTo>
                      <a:pt x="923" y="238"/>
                    </a:lnTo>
                    <a:close/>
                    <a:moveTo>
                      <a:pt x="1237" y="238"/>
                    </a:moveTo>
                    <a:lnTo>
                      <a:pt x="1211" y="333"/>
                    </a:lnTo>
                    <a:lnTo>
                      <a:pt x="1105" y="333"/>
                    </a:lnTo>
                    <a:lnTo>
                      <a:pt x="1122" y="238"/>
                    </a:lnTo>
                    <a:close/>
                    <a:moveTo>
                      <a:pt x="321" y="404"/>
                    </a:moveTo>
                    <a:lnTo>
                      <a:pt x="340" y="508"/>
                    </a:lnTo>
                    <a:lnTo>
                      <a:pt x="340" y="508"/>
                    </a:lnTo>
                    <a:lnTo>
                      <a:pt x="265" y="508"/>
                    </a:lnTo>
                    <a:lnTo>
                      <a:pt x="265" y="508"/>
                    </a:lnTo>
                    <a:lnTo>
                      <a:pt x="239" y="404"/>
                    </a:lnTo>
                    <a:close/>
                    <a:moveTo>
                      <a:pt x="505" y="404"/>
                    </a:moveTo>
                    <a:lnTo>
                      <a:pt x="514" y="509"/>
                    </a:lnTo>
                    <a:lnTo>
                      <a:pt x="514" y="509"/>
                    </a:lnTo>
                    <a:lnTo>
                      <a:pt x="414" y="509"/>
                    </a:lnTo>
                    <a:lnTo>
                      <a:pt x="414" y="509"/>
                    </a:lnTo>
                    <a:lnTo>
                      <a:pt x="394" y="404"/>
                    </a:lnTo>
                    <a:close/>
                    <a:moveTo>
                      <a:pt x="668" y="404"/>
                    </a:moveTo>
                    <a:lnTo>
                      <a:pt x="668" y="510"/>
                    </a:lnTo>
                    <a:lnTo>
                      <a:pt x="668" y="510"/>
                    </a:lnTo>
                    <a:lnTo>
                      <a:pt x="585" y="510"/>
                    </a:lnTo>
                    <a:lnTo>
                      <a:pt x="585" y="510"/>
                    </a:lnTo>
                    <a:lnTo>
                      <a:pt x="577" y="404"/>
                    </a:lnTo>
                    <a:close/>
                    <a:moveTo>
                      <a:pt x="836" y="404"/>
                    </a:moveTo>
                    <a:lnTo>
                      <a:pt x="827" y="511"/>
                    </a:lnTo>
                    <a:lnTo>
                      <a:pt x="827" y="511"/>
                    </a:lnTo>
                    <a:lnTo>
                      <a:pt x="742" y="511"/>
                    </a:lnTo>
                    <a:lnTo>
                      <a:pt x="742" y="511"/>
                    </a:lnTo>
                    <a:lnTo>
                      <a:pt x="742" y="404"/>
                    </a:lnTo>
                    <a:close/>
                    <a:moveTo>
                      <a:pt x="1019" y="404"/>
                    </a:moveTo>
                    <a:lnTo>
                      <a:pt x="1000" y="512"/>
                    </a:lnTo>
                    <a:lnTo>
                      <a:pt x="1000" y="512"/>
                    </a:lnTo>
                    <a:lnTo>
                      <a:pt x="902" y="512"/>
                    </a:lnTo>
                    <a:lnTo>
                      <a:pt x="902" y="512"/>
                    </a:lnTo>
                    <a:lnTo>
                      <a:pt x="910" y="404"/>
                    </a:lnTo>
                    <a:close/>
                    <a:moveTo>
                      <a:pt x="1191" y="404"/>
                    </a:moveTo>
                    <a:lnTo>
                      <a:pt x="1161" y="513"/>
                    </a:lnTo>
                    <a:lnTo>
                      <a:pt x="1161" y="513"/>
                    </a:lnTo>
                    <a:lnTo>
                      <a:pt x="1071" y="513"/>
                    </a:lnTo>
                    <a:lnTo>
                      <a:pt x="1071" y="513"/>
                    </a:lnTo>
                    <a:lnTo>
                      <a:pt x="1092" y="404"/>
                    </a:lnTo>
                    <a:close/>
                    <a:moveTo>
                      <a:pt x="283" y="579"/>
                    </a:moveTo>
                    <a:lnTo>
                      <a:pt x="353" y="579"/>
                    </a:lnTo>
                    <a:lnTo>
                      <a:pt x="353" y="579"/>
                    </a:lnTo>
                    <a:lnTo>
                      <a:pt x="374" y="691"/>
                    </a:lnTo>
                    <a:lnTo>
                      <a:pt x="312" y="691"/>
                    </a:lnTo>
                    <a:lnTo>
                      <a:pt x="283" y="579"/>
                    </a:lnTo>
                    <a:close/>
                    <a:moveTo>
                      <a:pt x="427" y="580"/>
                    </a:moveTo>
                    <a:lnTo>
                      <a:pt x="519" y="580"/>
                    </a:lnTo>
                    <a:lnTo>
                      <a:pt x="519" y="580"/>
                    </a:lnTo>
                    <a:lnTo>
                      <a:pt x="528" y="691"/>
                    </a:lnTo>
                    <a:lnTo>
                      <a:pt x="447" y="691"/>
                    </a:lnTo>
                    <a:lnTo>
                      <a:pt x="427" y="580"/>
                    </a:lnTo>
                    <a:close/>
                    <a:moveTo>
                      <a:pt x="591" y="581"/>
                    </a:moveTo>
                    <a:lnTo>
                      <a:pt x="668" y="581"/>
                    </a:lnTo>
                    <a:lnTo>
                      <a:pt x="668" y="581"/>
                    </a:lnTo>
                    <a:lnTo>
                      <a:pt x="668" y="691"/>
                    </a:lnTo>
                    <a:lnTo>
                      <a:pt x="600" y="691"/>
                    </a:lnTo>
                    <a:lnTo>
                      <a:pt x="591" y="581"/>
                    </a:lnTo>
                    <a:close/>
                    <a:moveTo>
                      <a:pt x="742" y="582"/>
                    </a:moveTo>
                    <a:lnTo>
                      <a:pt x="822" y="582"/>
                    </a:lnTo>
                    <a:lnTo>
                      <a:pt x="822" y="582"/>
                    </a:lnTo>
                    <a:lnTo>
                      <a:pt x="813" y="691"/>
                    </a:lnTo>
                    <a:lnTo>
                      <a:pt x="742" y="691"/>
                    </a:lnTo>
                    <a:lnTo>
                      <a:pt x="742" y="582"/>
                    </a:lnTo>
                    <a:close/>
                    <a:moveTo>
                      <a:pt x="896" y="583"/>
                    </a:moveTo>
                    <a:lnTo>
                      <a:pt x="987" y="583"/>
                    </a:lnTo>
                    <a:lnTo>
                      <a:pt x="987" y="583"/>
                    </a:lnTo>
                    <a:lnTo>
                      <a:pt x="967" y="691"/>
                    </a:lnTo>
                    <a:lnTo>
                      <a:pt x="887" y="691"/>
                    </a:lnTo>
                    <a:lnTo>
                      <a:pt x="896" y="583"/>
                    </a:lnTo>
                    <a:close/>
                    <a:moveTo>
                      <a:pt x="1058" y="584"/>
                    </a:moveTo>
                    <a:lnTo>
                      <a:pt x="1142" y="584"/>
                    </a:lnTo>
                    <a:lnTo>
                      <a:pt x="1142" y="584"/>
                    </a:lnTo>
                    <a:lnTo>
                      <a:pt x="1112" y="691"/>
                    </a:lnTo>
                    <a:lnTo>
                      <a:pt x="1038" y="691"/>
                    </a:lnTo>
                    <a:lnTo>
                      <a:pt x="1058" y="584"/>
                    </a:lnTo>
                    <a:close/>
                    <a:moveTo>
                      <a:pt x="387" y="762"/>
                    </a:moveTo>
                    <a:lnTo>
                      <a:pt x="402" y="843"/>
                    </a:lnTo>
                    <a:lnTo>
                      <a:pt x="350" y="843"/>
                    </a:lnTo>
                    <a:lnTo>
                      <a:pt x="330" y="762"/>
                    </a:lnTo>
                    <a:close/>
                    <a:moveTo>
                      <a:pt x="534" y="762"/>
                    </a:moveTo>
                    <a:lnTo>
                      <a:pt x="540" y="843"/>
                    </a:lnTo>
                    <a:lnTo>
                      <a:pt x="475" y="843"/>
                    </a:lnTo>
                    <a:lnTo>
                      <a:pt x="461" y="762"/>
                    </a:lnTo>
                    <a:close/>
                    <a:moveTo>
                      <a:pt x="668" y="762"/>
                    </a:moveTo>
                    <a:lnTo>
                      <a:pt x="668" y="843"/>
                    </a:lnTo>
                    <a:lnTo>
                      <a:pt x="612" y="843"/>
                    </a:lnTo>
                    <a:lnTo>
                      <a:pt x="605" y="762"/>
                    </a:lnTo>
                    <a:close/>
                    <a:moveTo>
                      <a:pt x="807" y="762"/>
                    </a:moveTo>
                    <a:lnTo>
                      <a:pt x="801" y="843"/>
                    </a:lnTo>
                    <a:lnTo>
                      <a:pt x="742" y="843"/>
                    </a:lnTo>
                    <a:lnTo>
                      <a:pt x="742" y="762"/>
                    </a:lnTo>
                    <a:close/>
                    <a:moveTo>
                      <a:pt x="954" y="762"/>
                    </a:moveTo>
                    <a:lnTo>
                      <a:pt x="940" y="843"/>
                    </a:lnTo>
                    <a:lnTo>
                      <a:pt x="875" y="843"/>
                    </a:lnTo>
                    <a:lnTo>
                      <a:pt x="882" y="762"/>
                    </a:lnTo>
                    <a:close/>
                    <a:moveTo>
                      <a:pt x="1093" y="762"/>
                    </a:moveTo>
                    <a:lnTo>
                      <a:pt x="1071" y="843"/>
                    </a:lnTo>
                    <a:lnTo>
                      <a:pt x="1010" y="843"/>
                    </a:lnTo>
                    <a:lnTo>
                      <a:pt x="1025" y="762"/>
                    </a:lnTo>
                    <a:close/>
                    <a:moveTo>
                      <a:pt x="353" y="1011"/>
                    </a:moveTo>
                    <a:lnTo>
                      <a:pt x="348" y="1026"/>
                    </a:lnTo>
                    <a:lnTo>
                      <a:pt x="416" y="1047"/>
                    </a:lnTo>
                    <a:lnTo>
                      <a:pt x="425" y="1022"/>
                    </a:lnTo>
                    <a:lnTo>
                      <a:pt x="425" y="1022"/>
                    </a:lnTo>
                    <a:cubicBezTo>
                      <a:pt x="427" y="1027"/>
                      <a:pt x="428" y="1032"/>
                      <a:pt x="428" y="1038"/>
                    </a:cubicBezTo>
                    <a:cubicBezTo>
                      <a:pt x="428" y="1065"/>
                      <a:pt x="407" y="1083"/>
                      <a:pt x="384" y="1083"/>
                    </a:cubicBezTo>
                    <a:cubicBezTo>
                      <a:pt x="373" y="1083"/>
                      <a:pt x="363" y="1079"/>
                      <a:pt x="353" y="1071"/>
                    </a:cubicBezTo>
                    <a:cubicBezTo>
                      <a:pt x="336" y="1052"/>
                      <a:pt x="339" y="1027"/>
                      <a:pt x="353" y="1011"/>
                    </a:cubicBezTo>
                    <a:close/>
                    <a:moveTo>
                      <a:pt x="1049" y="1000"/>
                    </a:moveTo>
                    <a:lnTo>
                      <a:pt x="1049" y="1000"/>
                    </a:lnTo>
                    <a:cubicBezTo>
                      <a:pt x="1062" y="1008"/>
                      <a:pt x="1070" y="1022"/>
                      <a:pt x="1068" y="1038"/>
                    </a:cubicBezTo>
                    <a:cubicBezTo>
                      <a:pt x="1068" y="1065"/>
                      <a:pt x="1047" y="1083"/>
                      <a:pt x="1025" y="1083"/>
                    </a:cubicBezTo>
                    <a:cubicBezTo>
                      <a:pt x="1015" y="1083"/>
                      <a:pt x="1005" y="1079"/>
                      <a:pt x="997" y="1071"/>
                    </a:cubicBezTo>
                    <a:cubicBezTo>
                      <a:pt x="986" y="1058"/>
                      <a:pt x="982" y="1043"/>
                      <a:pt x="985" y="1030"/>
                    </a:cubicBezTo>
                    <a:lnTo>
                      <a:pt x="985" y="1030"/>
                    </a:lnTo>
                    <a:lnTo>
                      <a:pt x="994" y="1050"/>
                    </a:lnTo>
                    <a:lnTo>
                      <a:pt x="1059" y="1023"/>
                    </a:lnTo>
                    <a:lnTo>
                      <a:pt x="1049" y="1000"/>
                    </a:lnTo>
                    <a:close/>
                    <a:moveTo>
                      <a:pt x="385" y="1151"/>
                    </a:moveTo>
                    <a:lnTo>
                      <a:pt x="385" y="1151"/>
                    </a:lnTo>
                    <a:cubicBezTo>
                      <a:pt x="384" y="1151"/>
                      <a:pt x="384" y="1151"/>
                      <a:pt x="383" y="1151"/>
                    </a:cubicBezTo>
                    <a:lnTo>
                      <a:pt x="386" y="1151"/>
                    </a:lnTo>
                    <a:cubicBezTo>
                      <a:pt x="386" y="1151"/>
                      <a:pt x="385" y="1151"/>
                      <a:pt x="385" y="1151"/>
                    </a:cubicBez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84" y="69"/>
                    </a:lnTo>
                    <a:lnTo>
                      <a:pt x="294" y="914"/>
                    </a:lnTo>
                    <a:lnTo>
                      <a:pt x="386" y="914"/>
                    </a:lnTo>
                    <a:lnTo>
                      <a:pt x="383" y="922"/>
                    </a:lnTo>
                    <a:lnTo>
                      <a:pt x="383" y="922"/>
                    </a:lnTo>
                    <a:cubicBezTo>
                      <a:pt x="355" y="922"/>
                      <a:pt x="327" y="933"/>
                      <a:pt x="303" y="955"/>
                    </a:cubicBezTo>
                    <a:cubicBezTo>
                      <a:pt x="232" y="1029"/>
                      <a:pt x="282" y="1150"/>
                      <a:pt x="385" y="1151"/>
                    </a:cubicBezTo>
                    <a:lnTo>
                      <a:pt x="385" y="1151"/>
                    </a:lnTo>
                    <a:cubicBezTo>
                      <a:pt x="449" y="1150"/>
                      <a:pt x="499" y="1100"/>
                      <a:pt x="499" y="1035"/>
                    </a:cubicBezTo>
                    <a:cubicBezTo>
                      <a:pt x="499" y="995"/>
                      <a:pt x="480" y="964"/>
                      <a:pt x="452" y="944"/>
                    </a:cubicBezTo>
                    <a:lnTo>
                      <a:pt x="452" y="944"/>
                    </a:lnTo>
                    <a:lnTo>
                      <a:pt x="463" y="914"/>
                    </a:lnTo>
                    <a:lnTo>
                      <a:pt x="935" y="914"/>
                    </a:lnTo>
                    <a:lnTo>
                      <a:pt x="951" y="951"/>
                    </a:lnTo>
                    <a:lnTo>
                      <a:pt x="951" y="951"/>
                    </a:lnTo>
                    <a:cubicBezTo>
                      <a:pt x="949" y="952"/>
                      <a:pt x="948" y="954"/>
                      <a:pt x="946" y="955"/>
                    </a:cubicBezTo>
                    <a:cubicBezTo>
                      <a:pt x="875" y="1029"/>
                      <a:pt x="926" y="1151"/>
                      <a:pt x="1026" y="1151"/>
                    </a:cubicBezTo>
                    <a:cubicBezTo>
                      <a:pt x="1089" y="1151"/>
                      <a:pt x="1142" y="1100"/>
                      <a:pt x="1139" y="1035"/>
                    </a:cubicBezTo>
                    <a:cubicBezTo>
                      <a:pt x="1139" y="967"/>
                      <a:pt x="1083" y="922"/>
                      <a:pt x="1025" y="922"/>
                    </a:cubicBezTo>
                    <a:cubicBezTo>
                      <a:pt x="1022" y="922"/>
                      <a:pt x="1019" y="922"/>
                      <a:pt x="1016" y="922"/>
                    </a:cubicBezTo>
                    <a:lnTo>
                      <a:pt x="1016" y="922"/>
                    </a:lnTo>
                    <a:lnTo>
                      <a:pt x="1012" y="914"/>
                    </a:lnTo>
                    <a:lnTo>
                      <a:pt x="1127" y="914"/>
                    </a:lnTo>
                    <a:lnTo>
                      <a:pt x="1335" y="167"/>
                    </a:lnTo>
                    <a:lnTo>
                      <a:pt x="181" y="167"/>
                    </a:lnTo>
                    <a:lnTo>
                      <a:pt x="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73"/>
              <p:cNvSpPr/>
              <p:nvPr/>
            </p:nvSpPr>
            <p:spPr>
              <a:xfrm>
                <a:off x="7601473" y="1032169"/>
                <a:ext cx="65479" cy="68428"/>
              </a:xfrm>
              <a:custGeom>
                <a:avLst/>
                <a:gdLst/>
                <a:ahLst/>
                <a:cxnLst/>
                <a:rect l="l" t="t" r="r" b="b"/>
                <a:pathLst>
                  <a:path w="333" h="348" extrusionOk="0">
                    <a:moveTo>
                      <a:pt x="279" y="1"/>
                    </a:moveTo>
                    <a:lnTo>
                      <a:pt x="122" y="250"/>
                    </a:lnTo>
                    <a:lnTo>
                      <a:pt x="45" y="173"/>
                    </a:lnTo>
                    <a:lnTo>
                      <a:pt x="0" y="214"/>
                    </a:lnTo>
                    <a:lnTo>
                      <a:pt x="131" y="348"/>
                    </a:lnTo>
                    <a:lnTo>
                      <a:pt x="332" y="33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0" name="Google Shape;1848;p62">
            <a:extLst>
              <a:ext uri="{FF2B5EF4-FFF2-40B4-BE49-F238E27FC236}">
                <a16:creationId xmlns:a16="http://schemas.microsoft.com/office/drawing/2014/main" id="{20B10BB6-569C-FE12-9399-F98C2D119533}"/>
              </a:ext>
            </a:extLst>
          </p:cNvPr>
          <p:cNvSpPr txBox="1"/>
          <p:nvPr/>
        </p:nvSpPr>
        <p:spPr>
          <a:xfrm flipH="1">
            <a:off x="765814" y="3497818"/>
            <a:ext cx="2092617" cy="36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Contact Our Team</a:t>
            </a:r>
            <a:endParaRPr spc="300" dirty="0">
              <a:solidFill>
                <a:schemeClr val="dk1"/>
              </a:solidFill>
              <a:latin typeface="+mj-lt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Google Shape;2290;p73">
            <a:extLst>
              <a:ext uri="{FF2B5EF4-FFF2-40B4-BE49-F238E27FC236}">
                <a16:creationId xmlns:a16="http://schemas.microsoft.com/office/drawing/2014/main" id="{8D700266-B217-EB32-A4DC-7B74036E0BF3}"/>
              </a:ext>
            </a:extLst>
          </p:cNvPr>
          <p:cNvSpPr txBox="1">
            <a:spLocks/>
          </p:cNvSpPr>
          <p:nvPr/>
        </p:nvSpPr>
        <p:spPr>
          <a:xfrm>
            <a:off x="3535470" y="952824"/>
            <a:ext cx="4596026" cy="682052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"/>
              <a:buNone/>
              <a:defRPr sz="18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" grpId="0"/>
      <p:bldP spid="2290" grpId="0" build="p"/>
      <p:bldP spid="2250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4"/>
          <p:cNvSpPr txBox="1">
            <a:spLocks noGrp="1"/>
          </p:cNvSpPr>
          <p:nvPr>
            <p:ph type="title"/>
          </p:nvPr>
        </p:nvSpPr>
        <p:spPr>
          <a:xfrm>
            <a:off x="2060744" y="572859"/>
            <a:ext cx="51167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Project Summary</a:t>
            </a:r>
            <a:endParaRPr sz="3200" dirty="0">
              <a:latin typeface="+mj-lt"/>
            </a:endParaRPr>
          </a:p>
        </p:txBody>
      </p:sp>
      <p:sp>
        <p:nvSpPr>
          <p:cNvPr id="688" name="Google Shape;688;p44"/>
          <p:cNvSpPr txBox="1">
            <a:spLocks noGrp="1"/>
          </p:cNvSpPr>
          <p:nvPr>
            <p:ph type="title" idx="2"/>
          </p:nvPr>
        </p:nvSpPr>
        <p:spPr>
          <a:xfrm>
            <a:off x="1968855" y="427209"/>
            <a:ext cx="17058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+mj-lt"/>
              </a:rPr>
              <a:t>00</a:t>
            </a:r>
            <a:endParaRPr sz="6000" dirty="0">
              <a:latin typeface="+mj-lt"/>
            </a:endParaRPr>
          </a:p>
        </p:txBody>
      </p:sp>
      <p:grpSp>
        <p:nvGrpSpPr>
          <p:cNvPr id="690" name="Google Shape;690;p44"/>
          <p:cNvGrpSpPr/>
          <p:nvPr/>
        </p:nvGrpSpPr>
        <p:grpSpPr>
          <a:xfrm>
            <a:off x="713175" y="1846675"/>
            <a:ext cx="3646175" cy="1964797"/>
            <a:chOff x="713175" y="1665275"/>
            <a:chExt cx="3646175" cy="1964797"/>
          </a:xfrm>
        </p:grpSpPr>
        <p:sp>
          <p:nvSpPr>
            <p:cNvPr id="691" name="Google Shape;691;p44"/>
            <p:cNvSpPr/>
            <p:nvPr/>
          </p:nvSpPr>
          <p:spPr>
            <a:xfrm flipH="1">
              <a:off x="722392" y="3360425"/>
              <a:ext cx="3636958" cy="269647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92" name="Google Shape;692;p44"/>
            <p:cNvGrpSpPr/>
            <p:nvPr/>
          </p:nvGrpSpPr>
          <p:grpSpPr>
            <a:xfrm>
              <a:off x="713175" y="1665275"/>
              <a:ext cx="3636969" cy="1812951"/>
              <a:chOff x="713175" y="1270300"/>
              <a:chExt cx="3636969" cy="1812951"/>
            </a:xfrm>
          </p:grpSpPr>
          <p:sp>
            <p:nvSpPr>
              <p:cNvPr id="693" name="Google Shape;693;p44"/>
              <p:cNvSpPr/>
              <p:nvPr/>
            </p:nvSpPr>
            <p:spPr>
              <a:xfrm flipH="1">
                <a:off x="1285235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4" name="Google Shape;694;p44"/>
              <p:cNvSpPr/>
              <p:nvPr/>
            </p:nvSpPr>
            <p:spPr>
              <a:xfrm flipH="1">
                <a:off x="2862311" y="1270300"/>
                <a:ext cx="337885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10742" extrusionOk="0">
                    <a:moveTo>
                      <a:pt x="0" y="0"/>
                    </a:moveTo>
                    <a:lnTo>
                      <a:pt x="0" y="10742"/>
                    </a:lnTo>
                    <a:lnTo>
                      <a:pt x="2779" y="10742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5" name="Google Shape;695;p44"/>
              <p:cNvSpPr/>
              <p:nvPr/>
            </p:nvSpPr>
            <p:spPr>
              <a:xfrm flipH="1">
                <a:off x="3477286" y="2552776"/>
                <a:ext cx="630540" cy="30700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2525" extrusionOk="0">
                    <a:moveTo>
                      <a:pt x="0" y="1"/>
                    </a:moveTo>
                    <a:lnTo>
                      <a:pt x="0" y="2524"/>
                    </a:lnTo>
                    <a:lnTo>
                      <a:pt x="5186" y="2524"/>
                    </a:lnTo>
                    <a:lnTo>
                      <a:pt x="51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6" name="Google Shape;696;p44"/>
              <p:cNvSpPr/>
              <p:nvPr/>
            </p:nvSpPr>
            <p:spPr>
              <a:xfrm flipH="1">
                <a:off x="2957510" y="1734511"/>
                <a:ext cx="1334517" cy="1045874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8602" extrusionOk="0">
                    <a:moveTo>
                      <a:pt x="10976" y="1"/>
                    </a:moveTo>
                    <a:lnTo>
                      <a:pt x="5986" y="63"/>
                    </a:lnTo>
                    <a:cubicBezTo>
                      <a:pt x="5331" y="72"/>
                      <a:pt x="4853" y="259"/>
                      <a:pt x="4575" y="819"/>
                    </a:cubicBezTo>
                    <a:lnTo>
                      <a:pt x="3220" y="3467"/>
                    </a:lnTo>
                    <a:lnTo>
                      <a:pt x="1195" y="3879"/>
                    </a:lnTo>
                    <a:cubicBezTo>
                      <a:pt x="498" y="4024"/>
                      <a:pt x="0" y="4605"/>
                      <a:pt x="0" y="5278"/>
                    </a:cubicBezTo>
                    <a:lnTo>
                      <a:pt x="0" y="7769"/>
                    </a:lnTo>
                    <a:lnTo>
                      <a:pt x="0" y="8320"/>
                    </a:lnTo>
                    <a:lnTo>
                      <a:pt x="1714" y="8320"/>
                    </a:lnTo>
                    <a:cubicBezTo>
                      <a:pt x="1714" y="8320"/>
                      <a:pt x="1770" y="6879"/>
                      <a:pt x="4047" y="6844"/>
                    </a:cubicBezTo>
                    <a:cubicBezTo>
                      <a:pt x="4069" y="6843"/>
                      <a:pt x="4092" y="6843"/>
                      <a:pt x="4114" y="6843"/>
                    </a:cubicBezTo>
                    <a:cubicBezTo>
                      <a:pt x="6327" y="6843"/>
                      <a:pt x="6327" y="8602"/>
                      <a:pt x="6327" y="8602"/>
                    </a:cubicBezTo>
                    <a:lnTo>
                      <a:pt x="10976" y="8602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7" name="Google Shape;697;p44"/>
              <p:cNvSpPr/>
              <p:nvPr/>
            </p:nvSpPr>
            <p:spPr>
              <a:xfrm flipH="1">
                <a:off x="3475827" y="1792871"/>
                <a:ext cx="425183" cy="363296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988" extrusionOk="0">
                    <a:moveTo>
                      <a:pt x="3222" y="0"/>
                    </a:moveTo>
                    <a:cubicBezTo>
                      <a:pt x="3192" y="0"/>
                      <a:pt x="3161" y="2"/>
                      <a:pt x="3132" y="4"/>
                    </a:cubicBezTo>
                    <a:lnTo>
                      <a:pt x="1554" y="40"/>
                    </a:lnTo>
                    <a:cubicBezTo>
                      <a:pt x="1492" y="108"/>
                      <a:pt x="1442" y="179"/>
                      <a:pt x="1397" y="259"/>
                    </a:cubicBezTo>
                    <a:lnTo>
                      <a:pt x="1" y="2987"/>
                    </a:lnTo>
                    <a:cubicBezTo>
                      <a:pt x="46" y="2987"/>
                      <a:pt x="96" y="2988"/>
                      <a:pt x="149" y="2988"/>
                    </a:cubicBezTo>
                    <a:cubicBezTo>
                      <a:pt x="541" y="2988"/>
                      <a:pt x="1114" y="2972"/>
                      <a:pt x="1482" y="2972"/>
                    </a:cubicBezTo>
                    <a:cubicBezTo>
                      <a:pt x="1508" y="2972"/>
                      <a:pt x="1533" y="2972"/>
                      <a:pt x="1557" y="2972"/>
                    </a:cubicBezTo>
                    <a:cubicBezTo>
                      <a:pt x="1576" y="2973"/>
                      <a:pt x="1595" y="2974"/>
                      <a:pt x="1614" y="2974"/>
                    </a:cubicBezTo>
                    <a:cubicBezTo>
                      <a:pt x="1691" y="2974"/>
                      <a:pt x="1769" y="2964"/>
                      <a:pt x="1845" y="2942"/>
                    </a:cubicBezTo>
                    <a:cubicBezTo>
                      <a:pt x="2002" y="2886"/>
                      <a:pt x="2103" y="2747"/>
                      <a:pt x="2192" y="2613"/>
                    </a:cubicBezTo>
                    <a:cubicBezTo>
                      <a:pt x="2648" y="1928"/>
                      <a:pt x="2948" y="1223"/>
                      <a:pt x="3372" y="520"/>
                    </a:cubicBezTo>
                    <a:cubicBezTo>
                      <a:pt x="3422" y="446"/>
                      <a:pt x="3458" y="363"/>
                      <a:pt x="3479" y="277"/>
                    </a:cubicBezTo>
                    <a:cubicBezTo>
                      <a:pt x="3496" y="188"/>
                      <a:pt x="3464" y="96"/>
                      <a:pt x="3390" y="40"/>
                    </a:cubicBezTo>
                    <a:cubicBezTo>
                      <a:pt x="3342" y="8"/>
                      <a:pt x="3283" y="0"/>
                      <a:pt x="32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 flipH="1">
                <a:off x="3105967" y="1806610"/>
                <a:ext cx="440259" cy="351867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894" extrusionOk="0">
                    <a:moveTo>
                      <a:pt x="2322" y="1"/>
                    </a:moveTo>
                    <a:cubicBezTo>
                      <a:pt x="2082" y="1"/>
                      <a:pt x="1830" y="4"/>
                      <a:pt x="1619" y="111"/>
                    </a:cubicBezTo>
                    <a:cubicBezTo>
                      <a:pt x="1409" y="214"/>
                      <a:pt x="1260" y="401"/>
                      <a:pt x="1142" y="591"/>
                    </a:cubicBezTo>
                    <a:cubicBezTo>
                      <a:pt x="706" y="1288"/>
                      <a:pt x="451" y="1771"/>
                      <a:pt x="122" y="2370"/>
                    </a:cubicBezTo>
                    <a:cubicBezTo>
                      <a:pt x="0" y="2589"/>
                      <a:pt x="169" y="2853"/>
                      <a:pt x="433" y="2853"/>
                    </a:cubicBezTo>
                    <a:cubicBezTo>
                      <a:pt x="1067" y="2860"/>
                      <a:pt x="1810" y="2893"/>
                      <a:pt x="2449" y="2893"/>
                    </a:cubicBezTo>
                    <a:cubicBezTo>
                      <a:pt x="2683" y="2893"/>
                      <a:pt x="2903" y="2889"/>
                      <a:pt x="3098" y="2877"/>
                    </a:cubicBezTo>
                    <a:cubicBezTo>
                      <a:pt x="3232" y="2868"/>
                      <a:pt x="3374" y="2856"/>
                      <a:pt x="3475" y="2776"/>
                    </a:cubicBezTo>
                    <a:cubicBezTo>
                      <a:pt x="3617" y="2663"/>
                      <a:pt x="3620" y="2465"/>
                      <a:pt x="3611" y="2293"/>
                    </a:cubicBezTo>
                    <a:cubicBezTo>
                      <a:pt x="3585" y="1637"/>
                      <a:pt x="3558" y="982"/>
                      <a:pt x="3528" y="327"/>
                    </a:cubicBezTo>
                    <a:cubicBezTo>
                      <a:pt x="3525" y="232"/>
                      <a:pt x="3517" y="128"/>
                      <a:pt x="3442" y="66"/>
                    </a:cubicBezTo>
                    <a:cubicBezTo>
                      <a:pt x="3368" y="1"/>
                      <a:pt x="3267" y="1"/>
                      <a:pt x="3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 flipH="1">
                <a:off x="2957510" y="2321035"/>
                <a:ext cx="1334517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347" extrusionOk="0">
                    <a:moveTo>
                      <a:pt x="0" y="1"/>
                    </a:moveTo>
                    <a:lnTo>
                      <a:pt x="0" y="1347"/>
                    </a:lnTo>
                    <a:lnTo>
                      <a:pt x="10976" y="1347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0" name="Google Shape;700;p44"/>
              <p:cNvSpPr/>
              <p:nvPr/>
            </p:nvSpPr>
            <p:spPr>
              <a:xfrm flipH="1">
                <a:off x="713175" y="1270300"/>
                <a:ext cx="2149258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17677" h="10742" extrusionOk="0">
                    <a:moveTo>
                      <a:pt x="1" y="0"/>
                    </a:moveTo>
                    <a:lnTo>
                      <a:pt x="1" y="10742"/>
                    </a:lnTo>
                    <a:lnTo>
                      <a:pt x="17677" y="10742"/>
                    </a:lnTo>
                    <a:lnTo>
                      <a:pt x="17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1" name="Google Shape;701;p44"/>
              <p:cNvSpPr/>
              <p:nvPr/>
            </p:nvSpPr>
            <p:spPr>
              <a:xfrm flipH="1">
                <a:off x="3546833" y="2621714"/>
                <a:ext cx="470534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6" extrusionOk="0">
                    <a:moveTo>
                      <a:pt x="1936" y="0"/>
                    </a:moveTo>
                    <a:cubicBezTo>
                      <a:pt x="866" y="0"/>
                      <a:pt x="0" y="851"/>
                      <a:pt x="0" y="1898"/>
                    </a:cubicBezTo>
                    <a:cubicBezTo>
                      <a:pt x="0" y="2944"/>
                      <a:pt x="866" y="3795"/>
                      <a:pt x="1936" y="3795"/>
                    </a:cubicBezTo>
                    <a:cubicBezTo>
                      <a:pt x="3004" y="3795"/>
                      <a:pt x="3869" y="2944"/>
                      <a:pt x="3869" y="1898"/>
                    </a:cubicBezTo>
                    <a:cubicBezTo>
                      <a:pt x="3869" y="851"/>
                      <a:pt x="3004" y="0"/>
                      <a:pt x="1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2" name="Google Shape;702;p44"/>
              <p:cNvSpPr/>
              <p:nvPr/>
            </p:nvSpPr>
            <p:spPr>
              <a:xfrm flipH="1">
                <a:off x="3651031" y="2724089"/>
                <a:ext cx="262137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2" extrusionOk="0">
                    <a:moveTo>
                      <a:pt x="1076" y="0"/>
                    </a:moveTo>
                    <a:cubicBezTo>
                      <a:pt x="483" y="0"/>
                      <a:pt x="0" y="472"/>
                      <a:pt x="0" y="1056"/>
                    </a:cubicBezTo>
                    <a:cubicBezTo>
                      <a:pt x="0" y="1640"/>
                      <a:pt x="483" y="2111"/>
                      <a:pt x="1076" y="2111"/>
                    </a:cubicBezTo>
                    <a:cubicBezTo>
                      <a:pt x="1672" y="2111"/>
                      <a:pt x="2155" y="1640"/>
                      <a:pt x="2155" y="1056"/>
                    </a:cubicBezTo>
                    <a:cubicBezTo>
                      <a:pt x="2155" y="472"/>
                      <a:pt x="1672" y="0"/>
                      <a:pt x="1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3" name="Google Shape;703;p44"/>
              <p:cNvSpPr/>
              <p:nvPr/>
            </p:nvSpPr>
            <p:spPr>
              <a:xfrm flipH="1">
                <a:off x="875738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4" name="Google Shape;704;p44"/>
              <p:cNvSpPr/>
              <p:nvPr/>
            </p:nvSpPr>
            <p:spPr>
              <a:xfrm flipH="1">
                <a:off x="979936" y="2724089"/>
                <a:ext cx="261773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12" extrusionOk="0">
                    <a:moveTo>
                      <a:pt x="1077" y="0"/>
                    </a:moveTo>
                    <a:cubicBezTo>
                      <a:pt x="481" y="0"/>
                      <a:pt x="0" y="472"/>
                      <a:pt x="0" y="1056"/>
                    </a:cubicBezTo>
                    <a:cubicBezTo>
                      <a:pt x="0" y="1640"/>
                      <a:pt x="481" y="2111"/>
                      <a:pt x="1077" y="2111"/>
                    </a:cubicBezTo>
                    <a:cubicBezTo>
                      <a:pt x="1673" y="2111"/>
                      <a:pt x="2153" y="1640"/>
                      <a:pt x="2153" y="1056"/>
                    </a:cubicBezTo>
                    <a:cubicBezTo>
                      <a:pt x="2153" y="472"/>
                      <a:pt x="1673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05" name="Google Shape;705;p44"/>
              <p:cNvSpPr/>
              <p:nvPr/>
            </p:nvSpPr>
            <p:spPr>
              <a:xfrm flipH="1">
                <a:off x="713175" y="2577701"/>
                <a:ext cx="2244459" cy="230890"/>
              </a:xfrm>
              <a:custGeom>
                <a:avLst/>
                <a:gdLst/>
                <a:ahLst/>
                <a:cxnLst/>
                <a:rect l="l" t="t" r="r" b="b"/>
                <a:pathLst>
                  <a:path w="18460" h="1899" extrusionOk="0">
                    <a:moveTo>
                      <a:pt x="1" y="1"/>
                    </a:moveTo>
                    <a:lnTo>
                      <a:pt x="1" y="1898"/>
                    </a:lnTo>
                    <a:lnTo>
                      <a:pt x="18460" y="1898"/>
                    </a:lnTo>
                    <a:lnTo>
                      <a:pt x="18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706" name="Google Shape;706;p44"/>
              <p:cNvGrpSpPr/>
              <p:nvPr/>
            </p:nvGrpSpPr>
            <p:grpSpPr>
              <a:xfrm>
                <a:off x="1016655" y="2621714"/>
                <a:ext cx="1616105" cy="46202"/>
                <a:chOff x="1016655" y="2621714"/>
                <a:chExt cx="1616105" cy="46202"/>
              </a:xfrm>
            </p:grpSpPr>
            <p:sp>
              <p:nvSpPr>
                <p:cNvPr id="707" name="Google Shape;707;p44"/>
                <p:cNvSpPr/>
                <p:nvPr/>
              </p:nvSpPr>
              <p:spPr>
                <a:xfrm flipH="1">
                  <a:off x="2527467" y="2621714"/>
                  <a:ext cx="105293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380" extrusionOk="0">
                      <a:moveTo>
                        <a:pt x="30" y="0"/>
                      </a:moveTo>
                      <a:cubicBezTo>
                        <a:pt x="12" y="0"/>
                        <a:pt x="0" y="12"/>
                        <a:pt x="0" y="30"/>
                      </a:cubicBezTo>
                      <a:lnTo>
                        <a:pt x="0" y="353"/>
                      </a:lnTo>
                      <a:cubicBezTo>
                        <a:pt x="0" y="368"/>
                        <a:pt x="12" y="380"/>
                        <a:pt x="30" y="380"/>
                      </a:cubicBezTo>
                      <a:lnTo>
                        <a:pt x="836" y="380"/>
                      </a:lnTo>
                      <a:cubicBezTo>
                        <a:pt x="854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4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08" name="Google Shape;708;p44"/>
                <p:cNvSpPr/>
                <p:nvPr/>
              </p:nvSpPr>
              <p:spPr>
                <a:xfrm flipH="1">
                  <a:off x="2023863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1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1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09" name="Google Shape;709;p44"/>
                <p:cNvSpPr/>
                <p:nvPr/>
              </p:nvSpPr>
              <p:spPr>
                <a:xfrm flipH="1">
                  <a:off x="1520259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10" name="Google Shape;710;p44"/>
                <p:cNvSpPr/>
                <p:nvPr/>
              </p:nvSpPr>
              <p:spPr>
                <a:xfrm flipH="1">
                  <a:off x="1016655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711" name="Google Shape;711;p44"/>
              <p:cNvSpPr/>
              <p:nvPr/>
            </p:nvSpPr>
            <p:spPr>
              <a:xfrm flipH="1">
                <a:off x="3085420" y="2257568"/>
                <a:ext cx="70762" cy="14006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152" extrusionOk="0">
                    <a:moveTo>
                      <a:pt x="42" y="1"/>
                    </a:moveTo>
                    <a:cubicBezTo>
                      <a:pt x="18" y="1"/>
                      <a:pt x="0" y="19"/>
                      <a:pt x="0" y="39"/>
                    </a:cubicBezTo>
                    <a:lnTo>
                      <a:pt x="0" y="1113"/>
                    </a:lnTo>
                    <a:cubicBezTo>
                      <a:pt x="0" y="1133"/>
                      <a:pt x="18" y="1151"/>
                      <a:pt x="42" y="1151"/>
                    </a:cubicBezTo>
                    <a:lnTo>
                      <a:pt x="540" y="1151"/>
                    </a:lnTo>
                    <a:cubicBezTo>
                      <a:pt x="561" y="1151"/>
                      <a:pt x="581" y="1133"/>
                      <a:pt x="581" y="1113"/>
                    </a:cubicBezTo>
                    <a:lnTo>
                      <a:pt x="581" y="39"/>
                    </a:lnTo>
                    <a:cubicBezTo>
                      <a:pt x="581" y="19"/>
                      <a:pt x="561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712" name="Google Shape;712;p44"/>
              <p:cNvGrpSpPr/>
              <p:nvPr/>
            </p:nvGrpSpPr>
            <p:grpSpPr>
              <a:xfrm>
                <a:off x="3106696" y="1827158"/>
                <a:ext cx="708840" cy="331076"/>
                <a:chOff x="3106696" y="1827158"/>
                <a:chExt cx="708840" cy="331076"/>
              </a:xfrm>
            </p:grpSpPr>
            <p:sp>
              <p:nvSpPr>
                <p:cNvPr id="713" name="Google Shape;713;p44"/>
                <p:cNvSpPr/>
                <p:nvPr/>
              </p:nvSpPr>
              <p:spPr>
                <a:xfrm flipH="1">
                  <a:off x="3127974" y="1921994"/>
                  <a:ext cx="362080" cy="23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943" extrusionOk="0">
                      <a:moveTo>
                        <a:pt x="457" y="1"/>
                      </a:moveTo>
                      <a:lnTo>
                        <a:pt x="1" y="795"/>
                      </a:lnTo>
                      <a:lnTo>
                        <a:pt x="1492" y="1925"/>
                      </a:lnTo>
                      <a:cubicBezTo>
                        <a:pt x="1690" y="1928"/>
                        <a:pt x="1994" y="1942"/>
                        <a:pt x="2278" y="1942"/>
                      </a:cubicBezTo>
                      <a:cubicBezTo>
                        <a:pt x="2594" y="1942"/>
                        <a:pt x="2885" y="1924"/>
                        <a:pt x="2977" y="1851"/>
                      </a:cubicBezTo>
                      <a:lnTo>
                        <a:pt x="457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14" name="Google Shape;714;p44"/>
                <p:cNvSpPr/>
                <p:nvPr/>
              </p:nvSpPr>
              <p:spPr>
                <a:xfrm flipH="1">
                  <a:off x="3584403" y="1892449"/>
                  <a:ext cx="231133" cy="229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890" extrusionOk="0">
                      <a:moveTo>
                        <a:pt x="410" y="0"/>
                      </a:moveTo>
                      <a:lnTo>
                        <a:pt x="1" y="810"/>
                      </a:lnTo>
                      <a:lnTo>
                        <a:pt x="1424" y="1889"/>
                      </a:lnTo>
                      <a:lnTo>
                        <a:pt x="1901" y="1139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15" name="Google Shape;715;p44"/>
                <p:cNvSpPr/>
                <p:nvPr/>
              </p:nvSpPr>
              <p:spPr>
                <a:xfrm flipH="1">
                  <a:off x="3547198" y="1827158"/>
                  <a:ext cx="199521" cy="170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401" extrusionOk="0">
                      <a:moveTo>
                        <a:pt x="140" y="1"/>
                      </a:moveTo>
                      <a:lnTo>
                        <a:pt x="1" y="280"/>
                      </a:lnTo>
                      <a:lnTo>
                        <a:pt x="1477" y="1400"/>
                      </a:lnTo>
                      <a:lnTo>
                        <a:pt x="1640" y="1095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716" name="Google Shape;716;p44"/>
                <p:cNvSpPr/>
                <p:nvPr/>
              </p:nvSpPr>
              <p:spPr>
                <a:xfrm flipH="1">
                  <a:off x="3106696" y="1841262"/>
                  <a:ext cx="300801" cy="26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2165" extrusionOk="0">
                      <a:moveTo>
                        <a:pt x="238" y="0"/>
                      </a:moveTo>
                      <a:lnTo>
                        <a:pt x="1" y="306"/>
                      </a:lnTo>
                      <a:lnTo>
                        <a:pt x="2473" y="2165"/>
                      </a:lnTo>
                      <a:lnTo>
                        <a:pt x="2456" y="1640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717" name="Google Shape;717;p44"/>
              <p:cNvSpPr/>
              <p:nvPr/>
            </p:nvSpPr>
            <p:spPr>
              <a:xfrm flipH="1">
                <a:off x="3331993" y="2108870"/>
                <a:ext cx="92769" cy="8705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16" extrusionOk="0">
                    <a:moveTo>
                      <a:pt x="732" y="0"/>
                    </a:moveTo>
                    <a:cubicBezTo>
                      <a:pt x="721" y="0"/>
                      <a:pt x="710" y="7"/>
                      <a:pt x="709" y="20"/>
                    </a:cubicBezTo>
                    <a:lnTo>
                      <a:pt x="709" y="210"/>
                    </a:lnTo>
                    <a:cubicBezTo>
                      <a:pt x="712" y="275"/>
                      <a:pt x="712" y="343"/>
                      <a:pt x="709" y="408"/>
                    </a:cubicBezTo>
                    <a:cubicBezTo>
                      <a:pt x="691" y="539"/>
                      <a:pt x="587" y="643"/>
                      <a:pt x="454" y="663"/>
                    </a:cubicBezTo>
                    <a:cubicBezTo>
                      <a:pt x="414" y="667"/>
                      <a:pt x="374" y="668"/>
                      <a:pt x="334" y="668"/>
                    </a:cubicBezTo>
                    <a:cubicBezTo>
                      <a:pt x="306" y="668"/>
                      <a:pt x="278" y="668"/>
                      <a:pt x="249" y="666"/>
                    </a:cubicBezTo>
                    <a:lnTo>
                      <a:pt x="27" y="666"/>
                    </a:lnTo>
                    <a:cubicBezTo>
                      <a:pt x="0" y="669"/>
                      <a:pt x="0" y="711"/>
                      <a:pt x="27" y="714"/>
                    </a:cubicBezTo>
                    <a:lnTo>
                      <a:pt x="232" y="714"/>
                    </a:lnTo>
                    <a:cubicBezTo>
                      <a:pt x="261" y="715"/>
                      <a:pt x="291" y="716"/>
                      <a:pt x="321" y="716"/>
                    </a:cubicBezTo>
                    <a:cubicBezTo>
                      <a:pt x="364" y="716"/>
                      <a:pt x="408" y="714"/>
                      <a:pt x="451" y="711"/>
                    </a:cubicBezTo>
                    <a:cubicBezTo>
                      <a:pt x="576" y="693"/>
                      <a:pt x="685" y="613"/>
                      <a:pt x="733" y="494"/>
                    </a:cubicBezTo>
                    <a:cubicBezTo>
                      <a:pt x="762" y="420"/>
                      <a:pt x="756" y="343"/>
                      <a:pt x="756" y="266"/>
                    </a:cubicBezTo>
                    <a:lnTo>
                      <a:pt x="756" y="20"/>
                    </a:lnTo>
                    <a:cubicBezTo>
                      <a:pt x="753" y="7"/>
                      <a:pt x="742" y="0"/>
                      <a:pt x="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8" name="Google Shape;718;p44"/>
              <p:cNvSpPr/>
              <p:nvPr/>
            </p:nvSpPr>
            <p:spPr>
              <a:xfrm flipH="1">
                <a:off x="3330899" y="1790075"/>
                <a:ext cx="94958" cy="85474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03" extrusionOk="0">
                    <a:moveTo>
                      <a:pt x="344" y="0"/>
                    </a:moveTo>
                    <a:cubicBezTo>
                      <a:pt x="318" y="0"/>
                      <a:pt x="293" y="1"/>
                      <a:pt x="267" y="3"/>
                    </a:cubicBezTo>
                    <a:lnTo>
                      <a:pt x="30" y="3"/>
                    </a:lnTo>
                    <a:cubicBezTo>
                      <a:pt x="0" y="6"/>
                      <a:pt x="0" y="45"/>
                      <a:pt x="30" y="48"/>
                    </a:cubicBezTo>
                    <a:lnTo>
                      <a:pt x="416" y="48"/>
                    </a:lnTo>
                    <a:cubicBezTo>
                      <a:pt x="540" y="48"/>
                      <a:pt x="653" y="119"/>
                      <a:pt x="706" y="235"/>
                    </a:cubicBezTo>
                    <a:cubicBezTo>
                      <a:pt x="733" y="303"/>
                      <a:pt x="724" y="383"/>
                      <a:pt x="724" y="457"/>
                    </a:cubicBezTo>
                    <a:lnTo>
                      <a:pt x="724" y="682"/>
                    </a:lnTo>
                    <a:cubicBezTo>
                      <a:pt x="725" y="696"/>
                      <a:pt x="737" y="702"/>
                      <a:pt x="748" y="702"/>
                    </a:cubicBezTo>
                    <a:cubicBezTo>
                      <a:pt x="759" y="702"/>
                      <a:pt x="770" y="696"/>
                      <a:pt x="771" y="682"/>
                    </a:cubicBezTo>
                    <a:lnTo>
                      <a:pt x="771" y="472"/>
                    </a:lnTo>
                    <a:cubicBezTo>
                      <a:pt x="771" y="398"/>
                      <a:pt x="780" y="318"/>
                      <a:pt x="757" y="247"/>
                    </a:cubicBezTo>
                    <a:cubicBezTo>
                      <a:pt x="718" y="122"/>
                      <a:pt x="611" y="30"/>
                      <a:pt x="484" y="9"/>
                    </a:cubicBezTo>
                    <a:cubicBezTo>
                      <a:pt x="438" y="4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19" name="Google Shape;719;p44"/>
              <p:cNvSpPr/>
              <p:nvPr/>
            </p:nvSpPr>
            <p:spPr>
              <a:xfrm flipH="1">
                <a:off x="3297463" y="1848435"/>
                <a:ext cx="87298" cy="28450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340" extrusionOk="0">
                    <a:moveTo>
                      <a:pt x="51" y="1"/>
                    </a:moveTo>
                    <a:cubicBezTo>
                      <a:pt x="21" y="1"/>
                      <a:pt x="0" y="24"/>
                      <a:pt x="0" y="51"/>
                    </a:cubicBezTo>
                    <a:lnTo>
                      <a:pt x="0" y="2290"/>
                    </a:lnTo>
                    <a:cubicBezTo>
                      <a:pt x="0" y="2316"/>
                      <a:pt x="21" y="2340"/>
                      <a:pt x="51" y="2340"/>
                    </a:cubicBezTo>
                    <a:lnTo>
                      <a:pt x="671" y="2340"/>
                    </a:lnTo>
                    <a:cubicBezTo>
                      <a:pt x="697" y="2340"/>
                      <a:pt x="718" y="2316"/>
                      <a:pt x="718" y="2290"/>
                    </a:cubicBezTo>
                    <a:lnTo>
                      <a:pt x="718" y="51"/>
                    </a:lnTo>
                    <a:cubicBezTo>
                      <a:pt x="718" y="24"/>
                      <a:pt x="697" y="1"/>
                      <a:pt x="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0" name="Google Shape;720;p44"/>
              <p:cNvSpPr/>
              <p:nvPr/>
            </p:nvSpPr>
            <p:spPr>
              <a:xfrm flipH="1">
                <a:off x="3990982" y="2621714"/>
                <a:ext cx="359162" cy="17994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480" extrusionOk="0">
                    <a:moveTo>
                      <a:pt x="292" y="0"/>
                    </a:moveTo>
                    <a:cubicBezTo>
                      <a:pt x="134" y="0"/>
                      <a:pt x="6" y="125"/>
                      <a:pt x="1" y="282"/>
                    </a:cubicBezTo>
                    <a:lnTo>
                      <a:pt x="1" y="1198"/>
                    </a:lnTo>
                    <a:cubicBezTo>
                      <a:pt x="7" y="1356"/>
                      <a:pt x="137" y="1480"/>
                      <a:pt x="297" y="1480"/>
                    </a:cubicBezTo>
                    <a:cubicBezTo>
                      <a:pt x="299" y="1480"/>
                      <a:pt x="301" y="1480"/>
                      <a:pt x="303" y="1480"/>
                    </a:cubicBezTo>
                    <a:lnTo>
                      <a:pt x="2212" y="1480"/>
                    </a:lnTo>
                    <a:lnTo>
                      <a:pt x="2954" y="0"/>
                    </a:lnTo>
                    <a:lnTo>
                      <a:pt x="303" y="0"/>
                    </a:lnTo>
                    <a:cubicBezTo>
                      <a:pt x="299" y="0"/>
                      <a:pt x="296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21" name="Google Shape;721;p44"/>
              <p:cNvSpPr/>
              <p:nvPr/>
            </p:nvSpPr>
            <p:spPr>
              <a:xfrm flipH="1">
                <a:off x="2904499" y="2515206"/>
                <a:ext cx="1348986" cy="371564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3056" extrusionOk="0">
                    <a:moveTo>
                      <a:pt x="3966" y="0"/>
                    </a:moveTo>
                    <a:cubicBezTo>
                      <a:pt x="3689" y="0"/>
                      <a:pt x="3420" y="28"/>
                      <a:pt x="3182" y="85"/>
                    </a:cubicBezTo>
                    <a:cubicBezTo>
                      <a:pt x="2473" y="251"/>
                      <a:pt x="2016" y="446"/>
                      <a:pt x="1497" y="927"/>
                    </a:cubicBezTo>
                    <a:lnTo>
                      <a:pt x="0" y="2356"/>
                    </a:lnTo>
                    <a:cubicBezTo>
                      <a:pt x="0" y="2996"/>
                      <a:pt x="527" y="3055"/>
                      <a:pt x="721" y="3055"/>
                    </a:cubicBezTo>
                    <a:cubicBezTo>
                      <a:pt x="765" y="3055"/>
                      <a:pt x="792" y="3052"/>
                      <a:pt x="792" y="3052"/>
                    </a:cubicBezTo>
                    <a:lnTo>
                      <a:pt x="1723" y="3052"/>
                    </a:lnTo>
                    <a:cubicBezTo>
                      <a:pt x="1723" y="3052"/>
                      <a:pt x="1444" y="725"/>
                      <a:pt x="3878" y="681"/>
                    </a:cubicBezTo>
                    <a:cubicBezTo>
                      <a:pt x="3899" y="680"/>
                      <a:pt x="3919" y="680"/>
                      <a:pt x="3940" y="680"/>
                    </a:cubicBezTo>
                    <a:cubicBezTo>
                      <a:pt x="5648" y="680"/>
                      <a:pt x="6008" y="2021"/>
                      <a:pt x="6084" y="2587"/>
                    </a:cubicBezTo>
                    <a:cubicBezTo>
                      <a:pt x="6110" y="2730"/>
                      <a:pt x="6235" y="2833"/>
                      <a:pt x="6377" y="2833"/>
                    </a:cubicBezTo>
                    <a:cubicBezTo>
                      <a:pt x="6379" y="2833"/>
                      <a:pt x="6381" y="2833"/>
                      <a:pt x="6384" y="2833"/>
                    </a:cubicBezTo>
                    <a:lnTo>
                      <a:pt x="11095" y="2833"/>
                    </a:lnTo>
                    <a:lnTo>
                      <a:pt x="11095" y="1855"/>
                    </a:lnTo>
                    <a:lnTo>
                      <a:pt x="7074" y="1855"/>
                    </a:lnTo>
                    <a:cubicBezTo>
                      <a:pt x="7072" y="1855"/>
                      <a:pt x="7070" y="1855"/>
                      <a:pt x="7067" y="1855"/>
                    </a:cubicBezTo>
                    <a:cubicBezTo>
                      <a:pt x="6949" y="1855"/>
                      <a:pt x="6842" y="1781"/>
                      <a:pt x="6799" y="1671"/>
                    </a:cubicBezTo>
                    <a:cubicBezTo>
                      <a:pt x="6597" y="1084"/>
                      <a:pt x="6117" y="586"/>
                      <a:pt x="5524" y="310"/>
                    </a:cubicBezTo>
                    <a:cubicBezTo>
                      <a:pt x="5089" y="107"/>
                      <a:pt x="4512" y="0"/>
                      <a:pt x="3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722" name="Google Shape;722;p44"/>
          <p:cNvGrpSpPr/>
          <p:nvPr/>
        </p:nvGrpSpPr>
        <p:grpSpPr>
          <a:xfrm>
            <a:off x="3785395" y="1894016"/>
            <a:ext cx="463619" cy="554249"/>
            <a:chOff x="6417862" y="1441950"/>
            <a:chExt cx="417788" cy="499458"/>
          </a:xfrm>
        </p:grpSpPr>
        <p:sp>
          <p:nvSpPr>
            <p:cNvPr id="723" name="Google Shape;723;p44"/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Google Shape;731;p45">
            <a:extLst>
              <a:ext uri="{FF2B5EF4-FFF2-40B4-BE49-F238E27FC236}">
                <a16:creationId xmlns:a16="http://schemas.microsoft.com/office/drawing/2014/main" id="{1D81B800-D1F8-25BA-681F-D5AA6BD2AE09}"/>
              </a:ext>
            </a:extLst>
          </p:cNvPr>
          <p:cNvSpPr txBox="1">
            <a:spLocks/>
          </p:cNvSpPr>
          <p:nvPr/>
        </p:nvSpPr>
        <p:spPr>
          <a:xfrm>
            <a:off x="4389294" y="2067635"/>
            <a:ext cx="4754706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b="1" dirty="0">
                <a:latin typeface="+mj-lt"/>
              </a:rPr>
              <a:t>Our system is Vehicle Routing Problem(VRP) that involves the most efficient routes for vehicles to deliver goods to many customers while minimizing costs.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5A06E-837C-0BC6-98D0-4FA53E5725DB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5F4DED-EDDA-A48E-3543-5999408155DB}"/>
              </a:ext>
            </a:extLst>
          </p:cNvPr>
          <p:cNvGrpSpPr/>
          <p:nvPr/>
        </p:nvGrpSpPr>
        <p:grpSpPr>
          <a:xfrm>
            <a:off x="13387797" y="1088651"/>
            <a:ext cx="1845052" cy="3661324"/>
            <a:chOff x="6607495" y="1088651"/>
            <a:chExt cx="1845052" cy="3661324"/>
          </a:xfrm>
        </p:grpSpPr>
        <p:sp>
          <p:nvSpPr>
            <p:cNvPr id="5" name="Google Shape;2218;p71">
              <a:extLst>
                <a:ext uri="{FF2B5EF4-FFF2-40B4-BE49-F238E27FC236}">
                  <a16:creationId xmlns:a16="http://schemas.microsoft.com/office/drawing/2014/main" id="{09BE32BD-B8CC-2185-1413-9B8DAF5DDEC9}"/>
                </a:ext>
              </a:extLst>
            </p:cNvPr>
            <p:cNvSpPr/>
            <p:nvPr/>
          </p:nvSpPr>
          <p:spPr>
            <a:xfrm>
              <a:off x="7006321" y="2801709"/>
              <a:ext cx="69014" cy="1775610"/>
            </a:xfrm>
            <a:custGeom>
              <a:avLst/>
              <a:gdLst/>
              <a:ahLst/>
              <a:cxnLst/>
              <a:rect l="l" t="t" r="r" b="b"/>
              <a:pathLst>
                <a:path w="324" h="8336" extrusionOk="0">
                  <a:moveTo>
                    <a:pt x="0" y="1"/>
                  </a:moveTo>
                  <a:lnTo>
                    <a:pt x="0" y="8335"/>
                  </a:lnTo>
                  <a:lnTo>
                    <a:pt x="323" y="8335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4DED97-BD6C-3D65-3118-AD7E36FD2559}"/>
                </a:ext>
              </a:extLst>
            </p:cNvPr>
            <p:cNvGrpSpPr/>
            <p:nvPr/>
          </p:nvGrpSpPr>
          <p:grpSpPr>
            <a:xfrm>
              <a:off x="6607495" y="1088651"/>
              <a:ext cx="1845052" cy="3661324"/>
              <a:chOff x="6607495" y="1088651"/>
              <a:chExt cx="1845052" cy="3661324"/>
            </a:xfrm>
          </p:grpSpPr>
          <p:sp>
            <p:nvSpPr>
              <p:cNvPr id="7" name="Google Shape;2221;p71">
                <a:extLst>
                  <a:ext uri="{FF2B5EF4-FFF2-40B4-BE49-F238E27FC236}">
                    <a16:creationId xmlns:a16="http://schemas.microsoft.com/office/drawing/2014/main" id="{A4C2CE21-B8B3-071D-EF32-8F83C666E58B}"/>
                  </a:ext>
                </a:extLst>
              </p:cNvPr>
              <p:cNvSpPr/>
              <p:nvPr/>
            </p:nvSpPr>
            <p:spPr>
              <a:xfrm>
                <a:off x="7917819" y="1699846"/>
                <a:ext cx="527893" cy="672282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2659" extrusionOk="0">
                    <a:moveTo>
                      <a:pt x="280" y="1"/>
                    </a:moveTo>
                    <a:cubicBezTo>
                      <a:pt x="233" y="1"/>
                      <a:pt x="194" y="14"/>
                      <a:pt x="152" y="61"/>
                    </a:cubicBezTo>
                    <a:cubicBezTo>
                      <a:pt x="99" y="117"/>
                      <a:pt x="60" y="188"/>
                      <a:pt x="39" y="265"/>
                    </a:cubicBezTo>
                    <a:cubicBezTo>
                      <a:pt x="13" y="372"/>
                      <a:pt x="1" y="485"/>
                      <a:pt x="7" y="597"/>
                    </a:cubicBezTo>
                    <a:cubicBezTo>
                      <a:pt x="10" y="814"/>
                      <a:pt x="30" y="1039"/>
                      <a:pt x="128" y="1235"/>
                    </a:cubicBezTo>
                    <a:cubicBezTo>
                      <a:pt x="187" y="1344"/>
                      <a:pt x="270" y="1451"/>
                      <a:pt x="306" y="1567"/>
                    </a:cubicBezTo>
                    <a:cubicBezTo>
                      <a:pt x="339" y="1685"/>
                      <a:pt x="327" y="1810"/>
                      <a:pt x="330" y="1931"/>
                    </a:cubicBezTo>
                    <a:cubicBezTo>
                      <a:pt x="327" y="2062"/>
                      <a:pt x="362" y="2195"/>
                      <a:pt x="431" y="2308"/>
                    </a:cubicBezTo>
                    <a:cubicBezTo>
                      <a:pt x="505" y="2421"/>
                      <a:pt x="623" y="2498"/>
                      <a:pt x="739" y="2569"/>
                    </a:cubicBezTo>
                    <a:cubicBezTo>
                      <a:pt x="780" y="2596"/>
                      <a:pt x="825" y="2616"/>
                      <a:pt x="869" y="2634"/>
                    </a:cubicBezTo>
                    <a:cubicBezTo>
                      <a:pt x="926" y="2649"/>
                      <a:pt x="985" y="2658"/>
                      <a:pt x="1047" y="2658"/>
                    </a:cubicBezTo>
                    <a:cubicBezTo>
                      <a:pt x="1062" y="2658"/>
                      <a:pt x="1076" y="2659"/>
                      <a:pt x="1090" y="2659"/>
                    </a:cubicBezTo>
                    <a:cubicBezTo>
                      <a:pt x="1263" y="2659"/>
                      <a:pt x="1434" y="2625"/>
                      <a:pt x="1593" y="2557"/>
                    </a:cubicBezTo>
                    <a:cubicBezTo>
                      <a:pt x="1768" y="2480"/>
                      <a:pt x="1907" y="2344"/>
                      <a:pt x="1984" y="2172"/>
                    </a:cubicBezTo>
                    <a:cubicBezTo>
                      <a:pt x="2088" y="1917"/>
                      <a:pt x="2005" y="1608"/>
                      <a:pt x="1815" y="1413"/>
                    </a:cubicBezTo>
                    <a:cubicBezTo>
                      <a:pt x="1735" y="1336"/>
                      <a:pt x="1652" y="1264"/>
                      <a:pt x="1563" y="1202"/>
                    </a:cubicBezTo>
                    <a:cubicBezTo>
                      <a:pt x="1385" y="1066"/>
                      <a:pt x="1222" y="906"/>
                      <a:pt x="1115" y="710"/>
                    </a:cubicBezTo>
                    <a:cubicBezTo>
                      <a:pt x="1059" y="606"/>
                      <a:pt x="1021" y="497"/>
                      <a:pt x="958" y="396"/>
                    </a:cubicBezTo>
                    <a:cubicBezTo>
                      <a:pt x="911" y="319"/>
                      <a:pt x="852" y="250"/>
                      <a:pt x="780" y="194"/>
                    </a:cubicBezTo>
                    <a:cubicBezTo>
                      <a:pt x="659" y="93"/>
                      <a:pt x="511" y="28"/>
                      <a:pt x="353" y="7"/>
                    </a:cubicBezTo>
                    <a:cubicBezTo>
                      <a:pt x="326" y="4"/>
                      <a:pt x="302" y="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" name="Google Shape;2222;p71">
                <a:extLst>
                  <a:ext uri="{FF2B5EF4-FFF2-40B4-BE49-F238E27FC236}">
                    <a16:creationId xmlns:a16="http://schemas.microsoft.com/office/drawing/2014/main" id="{E5C966E8-8A11-A736-25DF-9DEB8BE803D9}"/>
                  </a:ext>
                </a:extLst>
              </p:cNvPr>
              <p:cNvSpPr/>
              <p:nvPr/>
            </p:nvSpPr>
            <p:spPr>
              <a:xfrm>
                <a:off x="7895050" y="1921875"/>
                <a:ext cx="132225" cy="1823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1" extrusionOk="0">
                    <a:moveTo>
                      <a:pt x="469" y="1"/>
                    </a:moveTo>
                    <a:lnTo>
                      <a:pt x="1" y="125"/>
                    </a:lnTo>
                    <a:lnTo>
                      <a:pt x="51" y="638"/>
                    </a:lnTo>
                    <a:cubicBezTo>
                      <a:pt x="93" y="653"/>
                      <a:pt x="136" y="661"/>
                      <a:pt x="180" y="661"/>
                    </a:cubicBezTo>
                    <a:cubicBezTo>
                      <a:pt x="224" y="661"/>
                      <a:pt x="268" y="653"/>
                      <a:pt x="309" y="638"/>
                    </a:cubicBezTo>
                    <a:cubicBezTo>
                      <a:pt x="523" y="573"/>
                      <a:pt x="517" y="523"/>
                      <a:pt x="517" y="523"/>
                    </a:cubicBezTo>
                    <a:lnTo>
                      <a:pt x="46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" name="Google Shape;2223;p71">
                <a:extLst>
                  <a:ext uri="{FF2B5EF4-FFF2-40B4-BE49-F238E27FC236}">
                    <a16:creationId xmlns:a16="http://schemas.microsoft.com/office/drawing/2014/main" id="{8ED830E3-D3C5-3798-B785-CAE8714DAFDA}"/>
                  </a:ext>
                </a:extLst>
              </p:cNvPr>
              <p:cNvSpPr/>
              <p:nvPr/>
            </p:nvSpPr>
            <p:spPr>
              <a:xfrm rot="20343615">
                <a:off x="7904124" y="1961357"/>
                <a:ext cx="121307" cy="9344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2224;p71">
                <a:extLst>
                  <a:ext uri="{FF2B5EF4-FFF2-40B4-BE49-F238E27FC236}">
                    <a16:creationId xmlns:a16="http://schemas.microsoft.com/office/drawing/2014/main" id="{440CFE6E-2266-001B-685A-755649E7B996}"/>
                  </a:ext>
                </a:extLst>
              </p:cNvPr>
              <p:cNvSpPr/>
              <p:nvPr/>
            </p:nvSpPr>
            <p:spPr>
              <a:xfrm flipH="1">
                <a:off x="6794511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2225;p71">
                <a:extLst>
                  <a:ext uri="{FF2B5EF4-FFF2-40B4-BE49-F238E27FC236}">
                    <a16:creationId xmlns:a16="http://schemas.microsoft.com/office/drawing/2014/main" id="{8980894D-426A-43A6-8E8C-7D83B519BBAF}"/>
                  </a:ext>
                </a:extLst>
              </p:cNvPr>
              <p:cNvSpPr/>
              <p:nvPr/>
            </p:nvSpPr>
            <p:spPr>
              <a:xfrm>
                <a:off x="7776238" y="1803507"/>
                <a:ext cx="105680" cy="13627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539" extrusionOk="0">
                    <a:moveTo>
                      <a:pt x="249" y="0"/>
                    </a:moveTo>
                    <a:cubicBezTo>
                      <a:pt x="240" y="0"/>
                      <a:pt x="230" y="1"/>
                      <a:pt x="220" y="3"/>
                    </a:cubicBezTo>
                    <a:cubicBezTo>
                      <a:pt x="137" y="21"/>
                      <a:pt x="86" y="98"/>
                      <a:pt x="51" y="172"/>
                    </a:cubicBezTo>
                    <a:cubicBezTo>
                      <a:pt x="15" y="238"/>
                      <a:pt x="0" y="315"/>
                      <a:pt x="6" y="389"/>
                    </a:cubicBezTo>
                    <a:cubicBezTo>
                      <a:pt x="15" y="463"/>
                      <a:pt x="74" y="525"/>
                      <a:pt x="149" y="537"/>
                    </a:cubicBezTo>
                    <a:cubicBezTo>
                      <a:pt x="151" y="538"/>
                      <a:pt x="154" y="538"/>
                      <a:pt x="156" y="538"/>
                    </a:cubicBezTo>
                    <a:cubicBezTo>
                      <a:pt x="162" y="538"/>
                      <a:pt x="168" y="536"/>
                      <a:pt x="172" y="534"/>
                    </a:cubicBezTo>
                    <a:cubicBezTo>
                      <a:pt x="178" y="528"/>
                      <a:pt x="184" y="522"/>
                      <a:pt x="184" y="513"/>
                    </a:cubicBezTo>
                    <a:cubicBezTo>
                      <a:pt x="215" y="420"/>
                      <a:pt x="418" y="0"/>
                      <a:pt x="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2226;p71">
                <a:extLst>
                  <a:ext uri="{FF2B5EF4-FFF2-40B4-BE49-F238E27FC236}">
                    <a16:creationId xmlns:a16="http://schemas.microsoft.com/office/drawing/2014/main" id="{14252C37-61E2-7844-7333-8519D18E11C1}"/>
                  </a:ext>
                </a:extLst>
              </p:cNvPr>
              <p:cNvSpPr/>
              <p:nvPr/>
            </p:nvSpPr>
            <p:spPr>
              <a:xfrm>
                <a:off x="7761251" y="3290266"/>
                <a:ext cx="71357" cy="89036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18" extrusionOk="0">
                    <a:moveTo>
                      <a:pt x="133" y="0"/>
                    </a:moveTo>
                    <a:cubicBezTo>
                      <a:pt x="49" y="0"/>
                      <a:pt x="1" y="395"/>
                      <a:pt x="169" y="417"/>
                    </a:cubicBezTo>
                    <a:cubicBezTo>
                      <a:pt x="249" y="403"/>
                      <a:pt x="335" y="263"/>
                      <a:pt x="219" y="151"/>
                    </a:cubicBezTo>
                    <a:cubicBezTo>
                      <a:pt x="191" y="42"/>
                      <a:pt x="160" y="0"/>
                      <a:pt x="133" y="0"/>
                    </a:cubicBezTo>
                    <a:close/>
                  </a:path>
                </a:pathLst>
              </a:custGeom>
              <a:solidFill>
                <a:srgbClr val="90BF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2227;p71">
                <a:extLst>
                  <a:ext uri="{FF2B5EF4-FFF2-40B4-BE49-F238E27FC236}">
                    <a16:creationId xmlns:a16="http://schemas.microsoft.com/office/drawing/2014/main" id="{883F1B2A-7B65-33B9-9455-B3BB7A4F6272}"/>
                  </a:ext>
                </a:extLst>
              </p:cNvPr>
              <p:cNvSpPr/>
              <p:nvPr/>
            </p:nvSpPr>
            <p:spPr>
              <a:xfrm>
                <a:off x="7366977" y="1088651"/>
                <a:ext cx="771291" cy="55210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592" extrusionOk="0">
                    <a:moveTo>
                      <a:pt x="3327" y="33"/>
                    </a:moveTo>
                    <a:cubicBezTo>
                      <a:pt x="3472" y="33"/>
                      <a:pt x="3588" y="148"/>
                      <a:pt x="3588" y="294"/>
                    </a:cubicBezTo>
                    <a:lnTo>
                      <a:pt x="3588" y="1574"/>
                    </a:lnTo>
                    <a:cubicBezTo>
                      <a:pt x="3588" y="1717"/>
                      <a:pt x="3472" y="1835"/>
                      <a:pt x="3327" y="1835"/>
                    </a:cubicBezTo>
                    <a:lnTo>
                      <a:pt x="1394" y="1835"/>
                    </a:lnTo>
                    <a:lnTo>
                      <a:pt x="766" y="2520"/>
                    </a:lnTo>
                    <a:lnTo>
                      <a:pt x="597" y="1835"/>
                    </a:lnTo>
                    <a:lnTo>
                      <a:pt x="294" y="1835"/>
                    </a:lnTo>
                    <a:cubicBezTo>
                      <a:pt x="152" y="1835"/>
                      <a:pt x="36" y="1717"/>
                      <a:pt x="36" y="1574"/>
                    </a:cubicBezTo>
                    <a:lnTo>
                      <a:pt x="36" y="294"/>
                    </a:lnTo>
                    <a:cubicBezTo>
                      <a:pt x="36" y="148"/>
                      <a:pt x="152" y="33"/>
                      <a:pt x="294" y="33"/>
                    </a:cubicBezTo>
                    <a:close/>
                    <a:moveTo>
                      <a:pt x="294" y="0"/>
                    </a:moveTo>
                    <a:cubicBezTo>
                      <a:pt x="134" y="0"/>
                      <a:pt x="4" y="130"/>
                      <a:pt x="1" y="294"/>
                    </a:cubicBezTo>
                    <a:lnTo>
                      <a:pt x="1" y="1574"/>
                    </a:lnTo>
                    <a:cubicBezTo>
                      <a:pt x="4" y="1737"/>
                      <a:pt x="134" y="1868"/>
                      <a:pt x="294" y="1868"/>
                    </a:cubicBezTo>
                    <a:lnTo>
                      <a:pt x="570" y="1868"/>
                    </a:lnTo>
                    <a:lnTo>
                      <a:pt x="748" y="2591"/>
                    </a:lnTo>
                    <a:lnTo>
                      <a:pt x="1409" y="1868"/>
                    </a:lnTo>
                    <a:lnTo>
                      <a:pt x="3327" y="1868"/>
                    </a:lnTo>
                    <a:cubicBezTo>
                      <a:pt x="3490" y="1868"/>
                      <a:pt x="3621" y="1737"/>
                      <a:pt x="3621" y="1574"/>
                    </a:cubicBezTo>
                    <a:lnTo>
                      <a:pt x="3621" y="294"/>
                    </a:lnTo>
                    <a:cubicBezTo>
                      <a:pt x="3621" y="130"/>
                      <a:pt x="3490" y="0"/>
                      <a:pt x="3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2228;p71">
                <a:extLst>
                  <a:ext uri="{FF2B5EF4-FFF2-40B4-BE49-F238E27FC236}">
                    <a16:creationId xmlns:a16="http://schemas.microsoft.com/office/drawing/2014/main" id="{0CBF5573-B27F-89FD-344C-6148D4C862A2}"/>
                  </a:ext>
                </a:extLst>
              </p:cNvPr>
              <p:cNvSpPr/>
              <p:nvPr/>
            </p:nvSpPr>
            <p:spPr>
              <a:xfrm>
                <a:off x="7566563" y="3565894"/>
                <a:ext cx="290752" cy="79600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3737" extrusionOk="0">
                    <a:moveTo>
                      <a:pt x="1364" y="1"/>
                    </a:moveTo>
                    <a:lnTo>
                      <a:pt x="116" y="297"/>
                    </a:lnTo>
                    <a:lnTo>
                      <a:pt x="0" y="3737"/>
                    </a:lnTo>
                    <a:lnTo>
                      <a:pt x="967" y="3737"/>
                    </a:lnTo>
                    <a:lnTo>
                      <a:pt x="1364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2229;p71">
                <a:extLst>
                  <a:ext uri="{FF2B5EF4-FFF2-40B4-BE49-F238E27FC236}">
                    <a16:creationId xmlns:a16="http://schemas.microsoft.com/office/drawing/2014/main" id="{DAC4BEE2-F3FF-AE94-2A14-FD638B281CB2}"/>
                  </a:ext>
                </a:extLst>
              </p:cNvPr>
              <p:cNvSpPr/>
              <p:nvPr/>
            </p:nvSpPr>
            <p:spPr>
              <a:xfrm>
                <a:off x="7988954" y="3565894"/>
                <a:ext cx="343151" cy="829441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894" extrusionOk="0">
                    <a:moveTo>
                      <a:pt x="1" y="1"/>
                    </a:moveTo>
                    <a:lnTo>
                      <a:pt x="680" y="3894"/>
                    </a:lnTo>
                    <a:lnTo>
                      <a:pt x="1611" y="3817"/>
                    </a:lnTo>
                    <a:lnTo>
                      <a:pt x="1276" y="297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2230;p71">
                <a:extLst>
                  <a:ext uri="{FF2B5EF4-FFF2-40B4-BE49-F238E27FC236}">
                    <a16:creationId xmlns:a16="http://schemas.microsoft.com/office/drawing/2014/main" id="{4227BBB6-2454-5383-749D-450EA6E8DD2C}"/>
                  </a:ext>
                </a:extLst>
              </p:cNvPr>
              <p:cNvSpPr/>
              <p:nvPr/>
            </p:nvSpPr>
            <p:spPr>
              <a:xfrm>
                <a:off x="6861087" y="2677452"/>
                <a:ext cx="505461" cy="74765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351" extrusionOk="0">
                    <a:moveTo>
                      <a:pt x="1" y="0"/>
                    </a:moveTo>
                    <a:lnTo>
                      <a:pt x="1" y="350"/>
                    </a:lnTo>
                    <a:lnTo>
                      <a:pt x="2373" y="350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2231;p71">
                <a:extLst>
                  <a:ext uri="{FF2B5EF4-FFF2-40B4-BE49-F238E27FC236}">
                    <a16:creationId xmlns:a16="http://schemas.microsoft.com/office/drawing/2014/main" id="{DC87436D-1617-9CCB-7ABD-490E2BFA2409}"/>
                  </a:ext>
                </a:extLst>
              </p:cNvPr>
              <p:cNvSpPr/>
              <p:nvPr/>
            </p:nvSpPr>
            <p:spPr>
              <a:xfrm>
                <a:off x="6936491" y="2321948"/>
                <a:ext cx="353801" cy="19916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935" extrusionOk="0">
                    <a:moveTo>
                      <a:pt x="1179" y="0"/>
                    </a:moveTo>
                    <a:cubicBezTo>
                      <a:pt x="1082" y="0"/>
                      <a:pt x="973" y="8"/>
                      <a:pt x="859" y="9"/>
                    </a:cubicBezTo>
                    <a:cubicBezTo>
                      <a:pt x="394" y="12"/>
                      <a:pt x="0" y="785"/>
                      <a:pt x="179" y="785"/>
                    </a:cubicBezTo>
                    <a:cubicBezTo>
                      <a:pt x="201" y="785"/>
                      <a:pt x="233" y="772"/>
                      <a:pt x="275" y="744"/>
                    </a:cubicBezTo>
                    <a:cubicBezTo>
                      <a:pt x="314" y="886"/>
                      <a:pt x="419" y="934"/>
                      <a:pt x="542" y="934"/>
                    </a:cubicBezTo>
                    <a:cubicBezTo>
                      <a:pt x="690" y="934"/>
                      <a:pt x="864" y="864"/>
                      <a:pt x="981" y="801"/>
                    </a:cubicBezTo>
                    <a:cubicBezTo>
                      <a:pt x="1174" y="750"/>
                      <a:pt x="1366" y="750"/>
                      <a:pt x="1553" y="676"/>
                    </a:cubicBezTo>
                    <a:cubicBezTo>
                      <a:pt x="1660" y="77"/>
                      <a:pt x="1472" y="0"/>
                      <a:pt x="1179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2232;p71">
                <a:extLst>
                  <a:ext uri="{FF2B5EF4-FFF2-40B4-BE49-F238E27FC236}">
                    <a16:creationId xmlns:a16="http://schemas.microsoft.com/office/drawing/2014/main" id="{B0642769-B0B7-D43C-815D-79582093D49C}"/>
                  </a:ext>
                </a:extLst>
              </p:cNvPr>
              <p:cNvSpPr/>
              <p:nvPr/>
            </p:nvSpPr>
            <p:spPr>
              <a:xfrm>
                <a:off x="7172502" y="2086365"/>
                <a:ext cx="969599" cy="455618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2139" extrusionOk="0">
                    <a:moveTo>
                      <a:pt x="3561" y="0"/>
                    </a:moveTo>
                    <a:cubicBezTo>
                      <a:pt x="3530" y="0"/>
                      <a:pt x="3497" y="0"/>
                      <a:pt x="3463" y="0"/>
                    </a:cubicBezTo>
                    <a:cubicBezTo>
                      <a:pt x="2903" y="3"/>
                      <a:pt x="2331" y="931"/>
                      <a:pt x="1764" y="982"/>
                    </a:cubicBezTo>
                    <a:cubicBezTo>
                      <a:pt x="1478" y="1008"/>
                      <a:pt x="1192" y="1022"/>
                      <a:pt x="905" y="1022"/>
                    </a:cubicBezTo>
                    <a:cubicBezTo>
                      <a:pt x="619" y="1022"/>
                      <a:pt x="332" y="1008"/>
                      <a:pt x="48" y="982"/>
                    </a:cubicBezTo>
                    <a:lnTo>
                      <a:pt x="0" y="1954"/>
                    </a:lnTo>
                    <a:cubicBezTo>
                      <a:pt x="0" y="1954"/>
                      <a:pt x="939" y="2138"/>
                      <a:pt x="1841" y="2138"/>
                    </a:cubicBezTo>
                    <a:cubicBezTo>
                      <a:pt x="2129" y="2138"/>
                      <a:pt x="2414" y="2119"/>
                      <a:pt x="2663" y="2070"/>
                    </a:cubicBezTo>
                    <a:cubicBezTo>
                      <a:pt x="3692" y="1862"/>
                      <a:pt x="4551" y="457"/>
                      <a:pt x="4551" y="457"/>
                    </a:cubicBezTo>
                    <a:lnTo>
                      <a:pt x="4240" y="27"/>
                    </a:lnTo>
                    <a:cubicBezTo>
                      <a:pt x="4240" y="27"/>
                      <a:pt x="4181" y="0"/>
                      <a:pt x="3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2233;p71">
                <a:extLst>
                  <a:ext uri="{FF2B5EF4-FFF2-40B4-BE49-F238E27FC236}">
                    <a16:creationId xmlns:a16="http://schemas.microsoft.com/office/drawing/2014/main" id="{AD815675-7621-2C3E-152C-36A9572C1DF1}"/>
                  </a:ext>
                </a:extLst>
              </p:cNvPr>
              <p:cNvSpPr/>
              <p:nvPr/>
            </p:nvSpPr>
            <p:spPr>
              <a:xfrm>
                <a:off x="7702248" y="2056118"/>
                <a:ext cx="548488" cy="620910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15" extrusionOk="0">
                    <a:moveTo>
                      <a:pt x="1718" y="0"/>
                    </a:moveTo>
                    <a:lnTo>
                      <a:pt x="1214" y="113"/>
                    </a:lnTo>
                    <a:lnTo>
                      <a:pt x="828" y="380"/>
                    </a:lnTo>
                    <a:cubicBezTo>
                      <a:pt x="274" y="845"/>
                      <a:pt x="1" y="2820"/>
                      <a:pt x="1" y="2820"/>
                    </a:cubicBezTo>
                    <a:lnTo>
                      <a:pt x="2405" y="2915"/>
                    </a:lnTo>
                    <a:cubicBezTo>
                      <a:pt x="2574" y="2087"/>
                      <a:pt x="2385" y="940"/>
                      <a:pt x="2180" y="525"/>
                    </a:cubicBezTo>
                    <a:cubicBezTo>
                      <a:pt x="1973" y="113"/>
                      <a:pt x="1718" y="0"/>
                      <a:pt x="1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2234;p71">
                <a:extLst>
                  <a:ext uri="{FF2B5EF4-FFF2-40B4-BE49-F238E27FC236}">
                    <a16:creationId xmlns:a16="http://schemas.microsoft.com/office/drawing/2014/main" id="{21A2753D-F554-E449-850D-2EECE2E1DBCD}"/>
                  </a:ext>
                </a:extLst>
              </p:cNvPr>
              <p:cNvSpPr/>
              <p:nvPr/>
            </p:nvSpPr>
            <p:spPr>
              <a:xfrm>
                <a:off x="7814914" y="1726430"/>
                <a:ext cx="229557" cy="289751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146" extrusionOk="0">
                    <a:moveTo>
                      <a:pt x="532" y="1"/>
                    </a:moveTo>
                    <a:cubicBezTo>
                      <a:pt x="519" y="1"/>
                      <a:pt x="506" y="2"/>
                      <a:pt x="493" y="3"/>
                    </a:cubicBezTo>
                    <a:cubicBezTo>
                      <a:pt x="258" y="30"/>
                      <a:pt x="131" y="300"/>
                      <a:pt x="66" y="492"/>
                    </a:cubicBezTo>
                    <a:cubicBezTo>
                      <a:pt x="30" y="584"/>
                      <a:pt x="9" y="679"/>
                      <a:pt x="6" y="777"/>
                    </a:cubicBezTo>
                    <a:cubicBezTo>
                      <a:pt x="0" y="875"/>
                      <a:pt x="33" y="970"/>
                      <a:pt x="98" y="1047"/>
                    </a:cubicBezTo>
                    <a:cubicBezTo>
                      <a:pt x="160" y="1114"/>
                      <a:pt x="269" y="1145"/>
                      <a:pt x="380" y="1145"/>
                    </a:cubicBezTo>
                    <a:cubicBezTo>
                      <a:pt x="483" y="1145"/>
                      <a:pt x="587" y="1119"/>
                      <a:pt x="659" y="1070"/>
                    </a:cubicBezTo>
                    <a:cubicBezTo>
                      <a:pt x="807" y="970"/>
                      <a:pt x="822" y="804"/>
                      <a:pt x="863" y="629"/>
                    </a:cubicBezTo>
                    <a:cubicBezTo>
                      <a:pt x="908" y="448"/>
                      <a:pt x="908" y="231"/>
                      <a:pt x="771" y="98"/>
                    </a:cubicBezTo>
                    <a:cubicBezTo>
                      <a:pt x="707" y="36"/>
                      <a:pt x="622" y="1"/>
                      <a:pt x="532" y="1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2235;p71">
                <a:extLst>
                  <a:ext uri="{FF2B5EF4-FFF2-40B4-BE49-F238E27FC236}">
                    <a16:creationId xmlns:a16="http://schemas.microsoft.com/office/drawing/2014/main" id="{CAAC4AD8-E800-DD6F-4C5A-D49016215101}"/>
                  </a:ext>
                </a:extLst>
              </p:cNvPr>
              <p:cNvSpPr/>
              <p:nvPr/>
            </p:nvSpPr>
            <p:spPr>
              <a:xfrm>
                <a:off x="7965097" y="1813115"/>
                <a:ext cx="121860" cy="17167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79" extrusionOk="0">
                    <a:moveTo>
                      <a:pt x="285" y="0"/>
                    </a:moveTo>
                    <a:cubicBezTo>
                      <a:pt x="262" y="0"/>
                      <a:pt x="236" y="7"/>
                      <a:pt x="208" y="22"/>
                    </a:cubicBezTo>
                    <a:cubicBezTo>
                      <a:pt x="39" y="114"/>
                      <a:pt x="0" y="392"/>
                      <a:pt x="54" y="555"/>
                    </a:cubicBezTo>
                    <a:cubicBezTo>
                      <a:pt x="75" y="612"/>
                      <a:pt x="110" y="668"/>
                      <a:pt x="166" y="677"/>
                    </a:cubicBezTo>
                    <a:cubicBezTo>
                      <a:pt x="174" y="678"/>
                      <a:pt x="182" y="678"/>
                      <a:pt x="190" y="678"/>
                    </a:cubicBezTo>
                    <a:cubicBezTo>
                      <a:pt x="235" y="678"/>
                      <a:pt x="279" y="663"/>
                      <a:pt x="315" y="636"/>
                    </a:cubicBezTo>
                    <a:cubicBezTo>
                      <a:pt x="389" y="570"/>
                      <a:pt x="424" y="472"/>
                      <a:pt x="448" y="378"/>
                    </a:cubicBezTo>
                    <a:cubicBezTo>
                      <a:pt x="481" y="253"/>
                      <a:pt x="429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2" name="Google Shape;2236;p71">
                <a:extLst>
                  <a:ext uri="{FF2B5EF4-FFF2-40B4-BE49-F238E27FC236}">
                    <a16:creationId xmlns:a16="http://schemas.microsoft.com/office/drawing/2014/main" id="{BD7F6479-17A2-E4B1-4609-9C869B244E3A}"/>
                  </a:ext>
                </a:extLst>
              </p:cNvPr>
              <p:cNvGrpSpPr/>
              <p:nvPr/>
            </p:nvGrpSpPr>
            <p:grpSpPr>
              <a:xfrm>
                <a:off x="7880321" y="1961513"/>
                <a:ext cx="168274" cy="72209"/>
                <a:chOff x="7880321" y="2031409"/>
                <a:chExt cx="168274" cy="72209"/>
              </a:xfrm>
            </p:grpSpPr>
            <p:sp>
              <p:nvSpPr>
                <p:cNvPr id="45" name="Google Shape;2237;p71">
                  <a:extLst>
                    <a:ext uri="{FF2B5EF4-FFF2-40B4-BE49-F238E27FC236}">
                      <a16:creationId xmlns:a16="http://schemas.microsoft.com/office/drawing/2014/main" id="{9FE5A9CD-7705-5F5C-B46C-0880747C9AC5}"/>
                    </a:ext>
                  </a:extLst>
                </p:cNvPr>
                <p:cNvSpPr/>
                <p:nvPr/>
              </p:nvSpPr>
              <p:spPr>
                <a:xfrm>
                  <a:off x="7913337" y="2031409"/>
                  <a:ext cx="135258" cy="7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39" extrusionOk="0">
                      <a:moveTo>
                        <a:pt x="602" y="0"/>
                      </a:moveTo>
                      <a:cubicBezTo>
                        <a:pt x="600" y="16"/>
                        <a:pt x="493" y="302"/>
                        <a:pt x="193" y="302"/>
                      </a:cubicBezTo>
                      <a:cubicBezTo>
                        <a:pt x="138" y="302"/>
                        <a:pt x="77" y="293"/>
                        <a:pt x="9" y="270"/>
                      </a:cubicBezTo>
                      <a:lnTo>
                        <a:pt x="0" y="306"/>
                      </a:lnTo>
                      <a:cubicBezTo>
                        <a:pt x="59" y="327"/>
                        <a:pt x="125" y="335"/>
                        <a:pt x="190" y="338"/>
                      </a:cubicBezTo>
                      <a:cubicBezTo>
                        <a:pt x="516" y="338"/>
                        <a:pt x="635" y="18"/>
                        <a:pt x="635" y="12"/>
                      </a:cubicBez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6" name="Google Shape;2238;p71">
                  <a:extLst>
                    <a:ext uri="{FF2B5EF4-FFF2-40B4-BE49-F238E27FC236}">
                      <a16:creationId xmlns:a16="http://schemas.microsoft.com/office/drawing/2014/main" id="{0B59A5DC-E44D-259D-959B-4AF826EE79ED}"/>
                    </a:ext>
                  </a:extLst>
                </p:cNvPr>
                <p:cNvSpPr/>
                <p:nvPr/>
              </p:nvSpPr>
              <p:spPr>
                <a:xfrm>
                  <a:off x="7880321" y="2072945"/>
                  <a:ext cx="40684" cy="28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133" extrusionOk="0">
                      <a:moveTo>
                        <a:pt x="78" y="0"/>
                      </a:moveTo>
                      <a:cubicBezTo>
                        <a:pt x="65" y="0"/>
                        <a:pt x="51" y="3"/>
                        <a:pt x="40" y="7"/>
                      </a:cubicBezTo>
                      <a:cubicBezTo>
                        <a:pt x="13" y="19"/>
                        <a:pt x="1" y="46"/>
                        <a:pt x="7" y="72"/>
                      </a:cubicBezTo>
                      <a:cubicBezTo>
                        <a:pt x="13" y="87"/>
                        <a:pt x="25" y="99"/>
                        <a:pt x="37" y="108"/>
                      </a:cubicBezTo>
                      <a:cubicBezTo>
                        <a:pt x="60" y="123"/>
                        <a:pt x="88" y="132"/>
                        <a:pt x="118" y="132"/>
                      </a:cubicBezTo>
                      <a:cubicBezTo>
                        <a:pt x="122" y="132"/>
                        <a:pt x="127" y="132"/>
                        <a:pt x="131" y="132"/>
                      </a:cubicBezTo>
                      <a:cubicBezTo>
                        <a:pt x="158" y="129"/>
                        <a:pt x="170" y="126"/>
                        <a:pt x="182" y="102"/>
                      </a:cubicBezTo>
                      <a:cubicBezTo>
                        <a:pt x="188" y="87"/>
                        <a:pt x="191" y="75"/>
                        <a:pt x="191" y="60"/>
                      </a:cubicBezTo>
                      <a:cubicBezTo>
                        <a:pt x="188" y="52"/>
                        <a:pt x="182" y="43"/>
                        <a:pt x="173" y="40"/>
                      </a:cubicBezTo>
                      <a:cubicBezTo>
                        <a:pt x="155" y="25"/>
                        <a:pt x="137" y="13"/>
                        <a:pt x="117" y="7"/>
                      </a:cubicBezTo>
                      <a:cubicBezTo>
                        <a:pt x="105" y="3"/>
                        <a:pt x="91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3" name="Google Shape;2239;p71">
                <a:extLst>
                  <a:ext uri="{FF2B5EF4-FFF2-40B4-BE49-F238E27FC236}">
                    <a16:creationId xmlns:a16="http://schemas.microsoft.com/office/drawing/2014/main" id="{6C3BFF45-6C81-392A-53A3-F9495DD72A83}"/>
                  </a:ext>
                </a:extLst>
              </p:cNvPr>
              <p:cNvSpPr/>
              <p:nvPr/>
            </p:nvSpPr>
            <p:spPr>
              <a:xfrm>
                <a:off x="6893038" y="2431858"/>
                <a:ext cx="414082" cy="198521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932" extrusionOk="0">
                    <a:moveTo>
                      <a:pt x="1644" y="0"/>
                    </a:moveTo>
                    <a:cubicBezTo>
                      <a:pt x="1422" y="6"/>
                      <a:pt x="1046" y="9"/>
                      <a:pt x="808" y="33"/>
                    </a:cubicBezTo>
                    <a:cubicBezTo>
                      <a:pt x="693" y="51"/>
                      <a:pt x="204" y="285"/>
                      <a:pt x="67" y="463"/>
                    </a:cubicBezTo>
                    <a:cubicBezTo>
                      <a:pt x="1" y="548"/>
                      <a:pt x="9" y="678"/>
                      <a:pt x="138" y="678"/>
                    </a:cubicBezTo>
                    <a:cubicBezTo>
                      <a:pt x="148" y="678"/>
                      <a:pt x="158" y="678"/>
                      <a:pt x="168" y="676"/>
                    </a:cubicBezTo>
                    <a:cubicBezTo>
                      <a:pt x="266" y="664"/>
                      <a:pt x="358" y="602"/>
                      <a:pt x="453" y="537"/>
                    </a:cubicBezTo>
                    <a:lnTo>
                      <a:pt x="453" y="537"/>
                    </a:lnTo>
                    <a:cubicBezTo>
                      <a:pt x="364" y="638"/>
                      <a:pt x="401" y="743"/>
                      <a:pt x="528" y="743"/>
                    </a:cubicBezTo>
                    <a:cubicBezTo>
                      <a:pt x="581" y="743"/>
                      <a:pt x="648" y="725"/>
                      <a:pt x="728" y="682"/>
                    </a:cubicBezTo>
                    <a:lnTo>
                      <a:pt x="728" y="682"/>
                    </a:lnTo>
                    <a:cubicBezTo>
                      <a:pt x="612" y="787"/>
                      <a:pt x="638" y="931"/>
                      <a:pt x="810" y="931"/>
                    </a:cubicBezTo>
                    <a:cubicBezTo>
                      <a:pt x="853" y="931"/>
                      <a:pt x="905" y="922"/>
                      <a:pt x="966" y="901"/>
                    </a:cubicBezTo>
                    <a:cubicBezTo>
                      <a:pt x="1333" y="780"/>
                      <a:pt x="1579" y="780"/>
                      <a:pt x="1944" y="694"/>
                    </a:cubicBezTo>
                    <a:cubicBezTo>
                      <a:pt x="1888" y="475"/>
                      <a:pt x="1902" y="86"/>
                      <a:pt x="1644" y="0"/>
                    </a:cubicBezTo>
                    <a:close/>
                  </a:path>
                </a:pathLst>
              </a:custGeom>
              <a:solidFill>
                <a:srgbClr val="E5C3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2240;p71">
                <a:extLst>
                  <a:ext uri="{FF2B5EF4-FFF2-40B4-BE49-F238E27FC236}">
                    <a16:creationId xmlns:a16="http://schemas.microsoft.com/office/drawing/2014/main" id="{51C1A877-94D4-D01D-9704-4221D67FFF5C}"/>
                  </a:ext>
                </a:extLst>
              </p:cNvPr>
              <p:cNvSpPr/>
              <p:nvPr/>
            </p:nvSpPr>
            <p:spPr>
              <a:xfrm>
                <a:off x="7224263" y="2155804"/>
                <a:ext cx="972794" cy="491190"/>
              </a:xfrm>
              <a:custGeom>
                <a:avLst/>
                <a:gdLst/>
                <a:ahLst/>
                <a:cxnLst/>
                <a:rect l="l" t="t" r="r" b="b"/>
                <a:pathLst>
                  <a:path w="4567" h="2306" extrusionOk="0">
                    <a:moveTo>
                      <a:pt x="4074" y="1"/>
                    </a:moveTo>
                    <a:cubicBezTo>
                      <a:pt x="4074" y="1"/>
                      <a:pt x="2903" y="1092"/>
                      <a:pt x="1456" y="1130"/>
                    </a:cubicBezTo>
                    <a:cubicBezTo>
                      <a:pt x="1176" y="1138"/>
                      <a:pt x="950" y="1141"/>
                      <a:pt x="767" y="1141"/>
                    </a:cubicBezTo>
                    <a:cubicBezTo>
                      <a:pt x="8" y="1141"/>
                      <a:pt x="1" y="1089"/>
                      <a:pt x="1" y="1089"/>
                    </a:cubicBezTo>
                    <a:lnTo>
                      <a:pt x="1" y="2192"/>
                    </a:lnTo>
                    <a:cubicBezTo>
                      <a:pt x="1" y="2192"/>
                      <a:pt x="559" y="2306"/>
                      <a:pt x="1286" y="2306"/>
                    </a:cubicBezTo>
                    <a:cubicBezTo>
                      <a:pt x="1712" y="2306"/>
                      <a:pt x="2197" y="2266"/>
                      <a:pt x="2660" y="2141"/>
                    </a:cubicBezTo>
                    <a:cubicBezTo>
                      <a:pt x="3911" y="1806"/>
                      <a:pt x="4566" y="1038"/>
                      <a:pt x="4566" y="1038"/>
                    </a:cubicBezTo>
                    <a:lnTo>
                      <a:pt x="40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2241;p71">
                <a:extLst>
                  <a:ext uri="{FF2B5EF4-FFF2-40B4-BE49-F238E27FC236}">
                    <a16:creationId xmlns:a16="http://schemas.microsoft.com/office/drawing/2014/main" id="{B2D6E15A-C210-D5A9-898E-65397F9BCCE3}"/>
                  </a:ext>
                </a:extLst>
              </p:cNvPr>
              <p:cNvSpPr/>
              <p:nvPr/>
            </p:nvSpPr>
            <p:spPr>
              <a:xfrm>
                <a:off x="7706082" y="2357306"/>
                <a:ext cx="448589" cy="27605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296" extrusionOk="0">
                    <a:moveTo>
                      <a:pt x="2076" y="0"/>
                    </a:moveTo>
                    <a:cubicBezTo>
                      <a:pt x="1655" y="893"/>
                      <a:pt x="291" y="1207"/>
                      <a:pt x="24" y="1260"/>
                    </a:cubicBezTo>
                    <a:lnTo>
                      <a:pt x="18" y="1260"/>
                    </a:lnTo>
                    <a:cubicBezTo>
                      <a:pt x="10" y="1260"/>
                      <a:pt x="1" y="1269"/>
                      <a:pt x="4" y="1281"/>
                    </a:cubicBezTo>
                    <a:lnTo>
                      <a:pt x="24" y="1293"/>
                    </a:lnTo>
                    <a:lnTo>
                      <a:pt x="21" y="1281"/>
                    </a:lnTo>
                    <a:lnTo>
                      <a:pt x="27" y="1296"/>
                    </a:lnTo>
                    <a:lnTo>
                      <a:pt x="30" y="1296"/>
                    </a:lnTo>
                    <a:cubicBezTo>
                      <a:pt x="300" y="1243"/>
                      <a:pt x="1679" y="922"/>
                      <a:pt x="2106" y="15"/>
                    </a:cubicBezTo>
                    <a:lnTo>
                      <a:pt x="2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2242;p71">
                <a:extLst>
                  <a:ext uri="{FF2B5EF4-FFF2-40B4-BE49-F238E27FC236}">
                    <a16:creationId xmlns:a16="http://schemas.microsoft.com/office/drawing/2014/main" id="{82708DC2-18A0-5F3C-5A4D-08C4F59C477C}"/>
                  </a:ext>
                </a:extLst>
              </p:cNvPr>
              <p:cNvSpPr/>
              <p:nvPr/>
            </p:nvSpPr>
            <p:spPr>
              <a:xfrm>
                <a:off x="7774883" y="2166454"/>
                <a:ext cx="67310" cy="156346"/>
              </a:xfrm>
              <a:custGeom>
                <a:avLst/>
                <a:gdLst/>
                <a:ahLst/>
                <a:cxnLst/>
                <a:rect l="l" t="t" r="r" b="b"/>
                <a:pathLst>
                  <a:path w="316" h="734" extrusionOk="0">
                    <a:moveTo>
                      <a:pt x="285" y="1"/>
                    </a:moveTo>
                    <a:cubicBezTo>
                      <a:pt x="283" y="4"/>
                      <a:pt x="87" y="395"/>
                      <a:pt x="1" y="724"/>
                    </a:cubicBezTo>
                    <a:lnTo>
                      <a:pt x="33" y="733"/>
                    </a:lnTo>
                    <a:cubicBezTo>
                      <a:pt x="119" y="407"/>
                      <a:pt x="312" y="19"/>
                      <a:pt x="315" y="16"/>
                    </a:cubicBez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2243;p71">
                <a:extLst>
                  <a:ext uri="{FF2B5EF4-FFF2-40B4-BE49-F238E27FC236}">
                    <a16:creationId xmlns:a16="http://schemas.microsoft.com/office/drawing/2014/main" id="{6411E6E4-09EC-FD7B-0878-4FBB30DE34BE}"/>
                  </a:ext>
                </a:extLst>
              </p:cNvPr>
              <p:cNvSpPr/>
              <p:nvPr/>
            </p:nvSpPr>
            <p:spPr>
              <a:xfrm>
                <a:off x="7591272" y="2656578"/>
                <a:ext cx="669475" cy="972794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567" extrusionOk="0">
                    <a:moveTo>
                      <a:pt x="522" y="1"/>
                    </a:moveTo>
                    <a:cubicBezTo>
                      <a:pt x="136" y="1557"/>
                      <a:pt x="0" y="4566"/>
                      <a:pt x="0" y="4566"/>
                    </a:cubicBezTo>
                    <a:lnTo>
                      <a:pt x="3143" y="4566"/>
                    </a:lnTo>
                    <a:cubicBezTo>
                      <a:pt x="3066" y="3078"/>
                      <a:pt x="2926" y="96"/>
                      <a:pt x="2926" y="96"/>
                    </a:cubicBezTo>
                    <a:lnTo>
                      <a:pt x="5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2244;p71">
                <a:extLst>
                  <a:ext uri="{FF2B5EF4-FFF2-40B4-BE49-F238E27FC236}">
                    <a16:creationId xmlns:a16="http://schemas.microsoft.com/office/drawing/2014/main" id="{3EEB7CF2-EA14-559B-4534-CB07C3FB9133}"/>
                  </a:ext>
                </a:extLst>
              </p:cNvPr>
              <p:cNvSpPr/>
              <p:nvPr/>
            </p:nvSpPr>
            <p:spPr>
              <a:xfrm>
                <a:off x="7981499" y="4378081"/>
                <a:ext cx="373398" cy="22514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057" extrusionOk="0">
                    <a:moveTo>
                      <a:pt x="703" y="1"/>
                    </a:moveTo>
                    <a:lnTo>
                      <a:pt x="493" y="611"/>
                    </a:lnTo>
                    <a:cubicBezTo>
                      <a:pt x="371" y="665"/>
                      <a:pt x="261" y="742"/>
                      <a:pt x="163" y="834"/>
                    </a:cubicBezTo>
                    <a:cubicBezTo>
                      <a:pt x="0" y="988"/>
                      <a:pt x="36" y="1056"/>
                      <a:pt x="36" y="1056"/>
                    </a:cubicBezTo>
                    <a:lnTo>
                      <a:pt x="940" y="1056"/>
                    </a:lnTo>
                    <a:lnTo>
                      <a:pt x="1423" y="647"/>
                    </a:lnTo>
                    <a:lnTo>
                      <a:pt x="1521" y="1056"/>
                    </a:lnTo>
                    <a:lnTo>
                      <a:pt x="1753" y="1056"/>
                    </a:lnTo>
                    <a:lnTo>
                      <a:pt x="1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2245;p71">
                <a:extLst>
                  <a:ext uri="{FF2B5EF4-FFF2-40B4-BE49-F238E27FC236}">
                    <a16:creationId xmlns:a16="http://schemas.microsoft.com/office/drawing/2014/main" id="{F201B6BA-8E2D-8D26-33FE-C4F91E007475}"/>
                  </a:ext>
                </a:extLst>
              </p:cNvPr>
              <p:cNvSpPr/>
              <p:nvPr/>
            </p:nvSpPr>
            <p:spPr>
              <a:xfrm>
                <a:off x="7385934" y="4362319"/>
                <a:ext cx="386604" cy="214283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006" extrusionOk="0">
                    <a:moveTo>
                      <a:pt x="848" y="1"/>
                    </a:moveTo>
                    <a:lnTo>
                      <a:pt x="593" y="463"/>
                    </a:lnTo>
                    <a:cubicBezTo>
                      <a:pt x="593" y="463"/>
                      <a:pt x="336" y="629"/>
                      <a:pt x="187" y="715"/>
                    </a:cubicBezTo>
                    <a:cubicBezTo>
                      <a:pt x="39" y="804"/>
                      <a:pt x="1" y="1006"/>
                      <a:pt x="1" y="1006"/>
                    </a:cubicBezTo>
                    <a:lnTo>
                      <a:pt x="964" y="1006"/>
                    </a:lnTo>
                    <a:lnTo>
                      <a:pt x="1530" y="549"/>
                    </a:lnTo>
                    <a:lnTo>
                      <a:pt x="1530" y="1006"/>
                    </a:lnTo>
                    <a:lnTo>
                      <a:pt x="1815" y="1006"/>
                    </a:lnTo>
                    <a:lnTo>
                      <a:pt x="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2246;p71">
                <a:extLst>
                  <a:ext uri="{FF2B5EF4-FFF2-40B4-BE49-F238E27FC236}">
                    <a16:creationId xmlns:a16="http://schemas.microsoft.com/office/drawing/2014/main" id="{776C7673-1DF8-DFEA-2AD8-AB74D3CF5637}"/>
                  </a:ext>
                </a:extLst>
              </p:cNvPr>
              <p:cNvSpPr/>
              <p:nvPr/>
            </p:nvSpPr>
            <p:spPr>
              <a:xfrm>
                <a:off x="6607495" y="2782667"/>
                <a:ext cx="961292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694" extrusionOk="0">
                    <a:moveTo>
                      <a:pt x="347" y="0"/>
                    </a:moveTo>
                    <a:cubicBezTo>
                      <a:pt x="155" y="0"/>
                      <a:pt x="1" y="154"/>
                      <a:pt x="1" y="347"/>
                    </a:cubicBezTo>
                    <a:cubicBezTo>
                      <a:pt x="1" y="540"/>
                      <a:pt x="155" y="694"/>
                      <a:pt x="347" y="694"/>
                    </a:cubicBezTo>
                    <a:lnTo>
                      <a:pt x="4166" y="694"/>
                    </a:lnTo>
                    <a:cubicBezTo>
                      <a:pt x="4356" y="694"/>
                      <a:pt x="4513" y="540"/>
                      <a:pt x="4513" y="347"/>
                    </a:cubicBezTo>
                    <a:cubicBezTo>
                      <a:pt x="4513" y="154"/>
                      <a:pt x="4356" y="0"/>
                      <a:pt x="4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2247;p71">
                <a:extLst>
                  <a:ext uri="{FF2B5EF4-FFF2-40B4-BE49-F238E27FC236}">
                    <a16:creationId xmlns:a16="http://schemas.microsoft.com/office/drawing/2014/main" id="{29ECF8C7-14E2-8B84-A14E-493FBA0FE589}"/>
                  </a:ext>
                </a:extLst>
              </p:cNvPr>
              <p:cNvSpPr/>
              <p:nvPr/>
            </p:nvSpPr>
            <p:spPr>
              <a:xfrm>
                <a:off x="6804854" y="4450715"/>
                <a:ext cx="519306" cy="148677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698" extrusionOk="0">
                    <a:moveTo>
                      <a:pt x="351" y="1"/>
                    </a:moveTo>
                    <a:cubicBezTo>
                      <a:pt x="158" y="1"/>
                      <a:pt x="1" y="158"/>
                      <a:pt x="1" y="351"/>
                    </a:cubicBezTo>
                    <a:cubicBezTo>
                      <a:pt x="1" y="540"/>
                      <a:pt x="158" y="697"/>
                      <a:pt x="351" y="697"/>
                    </a:cubicBezTo>
                    <a:lnTo>
                      <a:pt x="2091" y="697"/>
                    </a:lnTo>
                    <a:cubicBezTo>
                      <a:pt x="2284" y="697"/>
                      <a:pt x="2438" y="540"/>
                      <a:pt x="2438" y="351"/>
                    </a:cubicBezTo>
                    <a:cubicBezTo>
                      <a:pt x="2438" y="158"/>
                      <a:pt x="2284" y="1"/>
                      <a:pt x="20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2248;p71">
                <a:extLst>
                  <a:ext uri="{FF2B5EF4-FFF2-40B4-BE49-F238E27FC236}">
                    <a16:creationId xmlns:a16="http://schemas.microsoft.com/office/drawing/2014/main" id="{EA4FB1D7-9B70-7B04-F76E-ED92C0D84F05}"/>
                  </a:ext>
                </a:extLst>
              </p:cNvPr>
              <p:cNvSpPr/>
              <p:nvPr/>
            </p:nvSpPr>
            <p:spPr>
              <a:xfrm>
                <a:off x="7220428" y="2225883"/>
                <a:ext cx="731033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968" extrusionOk="0">
                    <a:moveTo>
                      <a:pt x="3410" y="1"/>
                    </a:moveTo>
                    <a:cubicBezTo>
                      <a:pt x="3016" y="244"/>
                      <a:pt x="2601" y="460"/>
                      <a:pt x="2174" y="644"/>
                    </a:cubicBezTo>
                    <a:cubicBezTo>
                      <a:pt x="1889" y="764"/>
                      <a:pt x="1440" y="798"/>
                      <a:pt x="1026" y="798"/>
                    </a:cubicBezTo>
                    <a:cubicBezTo>
                      <a:pt x="500" y="798"/>
                      <a:pt x="30" y="743"/>
                      <a:pt x="21" y="742"/>
                    </a:cubicBezTo>
                    <a:lnTo>
                      <a:pt x="1" y="739"/>
                    </a:lnTo>
                    <a:lnTo>
                      <a:pt x="1" y="967"/>
                    </a:lnTo>
                    <a:lnTo>
                      <a:pt x="36" y="967"/>
                    </a:lnTo>
                    <a:lnTo>
                      <a:pt x="36" y="777"/>
                    </a:lnTo>
                    <a:cubicBezTo>
                      <a:pt x="131" y="788"/>
                      <a:pt x="558" y="832"/>
                      <a:pt x="1029" y="832"/>
                    </a:cubicBezTo>
                    <a:cubicBezTo>
                      <a:pt x="1447" y="832"/>
                      <a:pt x="1900" y="798"/>
                      <a:pt x="2189" y="677"/>
                    </a:cubicBezTo>
                    <a:cubicBezTo>
                      <a:pt x="2619" y="490"/>
                      <a:pt x="3034" y="273"/>
                      <a:pt x="3431" y="27"/>
                    </a:cubicBezTo>
                    <a:lnTo>
                      <a:pt x="3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2249;p71">
                <a:extLst>
                  <a:ext uri="{FF2B5EF4-FFF2-40B4-BE49-F238E27FC236}">
                    <a16:creationId xmlns:a16="http://schemas.microsoft.com/office/drawing/2014/main" id="{AFD8B583-A9AC-EB46-FDB0-DB11CC15C2A8}"/>
                  </a:ext>
                </a:extLst>
              </p:cNvPr>
              <p:cNvSpPr/>
              <p:nvPr/>
            </p:nvSpPr>
            <p:spPr>
              <a:xfrm>
                <a:off x="7577853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1" y="158"/>
                      <a:pt x="93" y="253"/>
                    </a:cubicBezTo>
                    <a:cubicBezTo>
                      <a:pt x="123" y="283"/>
                      <a:pt x="161" y="296"/>
                      <a:pt x="197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0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2250;p71">
                <a:extLst>
                  <a:ext uri="{FF2B5EF4-FFF2-40B4-BE49-F238E27FC236}">
                    <a16:creationId xmlns:a16="http://schemas.microsoft.com/office/drawing/2014/main" id="{F22C6F2D-04E4-3E7C-F28B-2C11A22C0535}"/>
                  </a:ext>
                </a:extLst>
              </p:cNvPr>
              <p:cNvSpPr/>
              <p:nvPr/>
            </p:nvSpPr>
            <p:spPr>
              <a:xfrm>
                <a:off x="7724401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9" y="1"/>
                      <a:pt x="1" y="158"/>
                      <a:pt x="96" y="253"/>
                    </a:cubicBezTo>
                    <a:cubicBezTo>
                      <a:pt x="125" y="283"/>
                      <a:pt x="162" y="296"/>
                      <a:pt x="198" y="296"/>
                    </a:cubicBezTo>
                    <a:cubicBezTo>
                      <a:pt x="274" y="296"/>
                      <a:pt x="348" y="237"/>
                      <a:pt x="348" y="149"/>
                    </a:cubicBezTo>
                    <a:cubicBezTo>
                      <a:pt x="348" y="66"/>
                      <a:pt x="282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5" name="Google Shape;2251;p71">
                <a:extLst>
                  <a:ext uri="{FF2B5EF4-FFF2-40B4-BE49-F238E27FC236}">
                    <a16:creationId xmlns:a16="http://schemas.microsoft.com/office/drawing/2014/main" id="{F53433A4-B7D5-DA26-826D-5C678CEEE6F6}"/>
                  </a:ext>
                </a:extLst>
              </p:cNvPr>
              <p:cNvSpPr/>
              <p:nvPr/>
            </p:nvSpPr>
            <p:spPr>
              <a:xfrm>
                <a:off x="7871588" y="1252665"/>
                <a:ext cx="74126" cy="63049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96" extrusionOk="0">
                    <a:moveTo>
                      <a:pt x="199" y="1"/>
                    </a:moveTo>
                    <a:cubicBezTo>
                      <a:pt x="66" y="1"/>
                      <a:pt x="0" y="158"/>
                      <a:pt x="92" y="253"/>
                    </a:cubicBezTo>
                    <a:cubicBezTo>
                      <a:pt x="123" y="283"/>
                      <a:pt x="160" y="296"/>
                      <a:pt x="197" y="296"/>
                    </a:cubicBezTo>
                    <a:cubicBezTo>
                      <a:pt x="274" y="296"/>
                      <a:pt x="347" y="237"/>
                      <a:pt x="347" y="149"/>
                    </a:cubicBezTo>
                    <a:cubicBezTo>
                      <a:pt x="347" y="66"/>
                      <a:pt x="279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36" name="Google Shape;2252;p71">
                <a:extLst>
                  <a:ext uri="{FF2B5EF4-FFF2-40B4-BE49-F238E27FC236}">
                    <a16:creationId xmlns:a16="http://schemas.microsoft.com/office/drawing/2014/main" id="{66D46B0D-79B1-D906-4E65-A5660EB3DE10}"/>
                  </a:ext>
                </a:extLst>
              </p:cNvPr>
              <p:cNvGrpSpPr/>
              <p:nvPr/>
            </p:nvGrpSpPr>
            <p:grpSpPr>
              <a:xfrm>
                <a:off x="7818453" y="1852343"/>
                <a:ext cx="119582" cy="143358"/>
                <a:chOff x="7892250" y="1927889"/>
                <a:chExt cx="100752" cy="120774"/>
              </a:xfrm>
            </p:grpSpPr>
            <p:sp>
              <p:nvSpPr>
                <p:cNvPr id="39" name="Google Shape;2253;p71">
                  <a:extLst>
                    <a:ext uri="{FF2B5EF4-FFF2-40B4-BE49-F238E27FC236}">
                      <a16:creationId xmlns:a16="http://schemas.microsoft.com/office/drawing/2014/main" id="{CEC112CB-1252-F001-9166-9DFEE51255A8}"/>
                    </a:ext>
                  </a:extLst>
                </p:cNvPr>
                <p:cNvSpPr/>
                <p:nvPr/>
              </p:nvSpPr>
              <p:spPr>
                <a:xfrm>
                  <a:off x="7905669" y="1927889"/>
                  <a:ext cx="21727" cy="11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53" extrusionOk="0">
                      <a:moveTo>
                        <a:pt x="57" y="0"/>
                      </a:moveTo>
                      <a:cubicBezTo>
                        <a:pt x="39" y="0"/>
                        <a:pt x="21" y="6"/>
                        <a:pt x="9" y="15"/>
                      </a:cubicBezTo>
                      <a:cubicBezTo>
                        <a:pt x="1" y="24"/>
                        <a:pt x="1" y="36"/>
                        <a:pt x="7" y="45"/>
                      </a:cubicBezTo>
                      <a:cubicBezTo>
                        <a:pt x="9" y="48"/>
                        <a:pt x="15" y="51"/>
                        <a:pt x="21" y="51"/>
                      </a:cubicBezTo>
                      <a:cubicBezTo>
                        <a:pt x="27" y="52"/>
                        <a:pt x="33" y="53"/>
                        <a:pt x="39" y="53"/>
                      </a:cubicBezTo>
                      <a:cubicBezTo>
                        <a:pt x="45" y="53"/>
                        <a:pt x="51" y="52"/>
                        <a:pt x="57" y="51"/>
                      </a:cubicBezTo>
                      <a:cubicBezTo>
                        <a:pt x="60" y="51"/>
                        <a:pt x="63" y="52"/>
                        <a:pt x="67" y="52"/>
                      </a:cubicBezTo>
                      <a:cubicBezTo>
                        <a:pt x="76" y="52"/>
                        <a:pt x="87" y="49"/>
                        <a:pt x="95" y="45"/>
                      </a:cubicBezTo>
                      <a:cubicBezTo>
                        <a:pt x="101" y="39"/>
                        <a:pt x="101" y="30"/>
                        <a:pt x="98" y="21"/>
                      </a:cubicBezTo>
                      <a:cubicBezTo>
                        <a:pt x="90" y="9"/>
                        <a:pt x="72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0" name="Google Shape;2254;p71">
                  <a:extLst>
                    <a:ext uri="{FF2B5EF4-FFF2-40B4-BE49-F238E27FC236}">
                      <a16:creationId xmlns:a16="http://schemas.microsoft.com/office/drawing/2014/main" id="{F43774BB-E02E-987D-8E48-1120A95AA479}"/>
                    </a:ext>
                  </a:extLst>
                </p:cNvPr>
                <p:cNvSpPr/>
                <p:nvPr/>
              </p:nvSpPr>
              <p:spPr>
                <a:xfrm>
                  <a:off x="7971275" y="1938113"/>
                  <a:ext cx="21727" cy="13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65" extrusionOk="0">
                      <a:moveTo>
                        <a:pt x="35" y="0"/>
                      </a:moveTo>
                      <a:cubicBezTo>
                        <a:pt x="26" y="0"/>
                        <a:pt x="17" y="3"/>
                        <a:pt x="10" y="9"/>
                      </a:cubicBezTo>
                      <a:cubicBezTo>
                        <a:pt x="1" y="15"/>
                        <a:pt x="1" y="23"/>
                        <a:pt x="4" y="32"/>
                      </a:cubicBezTo>
                      <a:cubicBezTo>
                        <a:pt x="13" y="41"/>
                        <a:pt x="25" y="47"/>
                        <a:pt x="36" y="50"/>
                      </a:cubicBezTo>
                      <a:cubicBezTo>
                        <a:pt x="48" y="56"/>
                        <a:pt x="60" y="59"/>
                        <a:pt x="72" y="62"/>
                      </a:cubicBezTo>
                      <a:cubicBezTo>
                        <a:pt x="75" y="63"/>
                        <a:pt x="78" y="64"/>
                        <a:pt x="81" y="64"/>
                      </a:cubicBezTo>
                      <a:cubicBezTo>
                        <a:pt x="83" y="64"/>
                        <a:pt x="85" y="63"/>
                        <a:pt x="87" y="62"/>
                      </a:cubicBezTo>
                      <a:cubicBezTo>
                        <a:pt x="99" y="56"/>
                        <a:pt x="102" y="44"/>
                        <a:pt x="96" y="35"/>
                      </a:cubicBezTo>
                      <a:cubicBezTo>
                        <a:pt x="87" y="20"/>
                        <a:pt x="72" y="9"/>
                        <a:pt x="57" y="6"/>
                      </a:cubicBezTo>
                      <a:cubicBezTo>
                        <a:pt x="50" y="2"/>
                        <a:pt x="42" y="0"/>
                        <a:pt x="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1" name="Google Shape;2255;p71">
                  <a:extLst>
                    <a:ext uri="{FF2B5EF4-FFF2-40B4-BE49-F238E27FC236}">
                      <a16:creationId xmlns:a16="http://schemas.microsoft.com/office/drawing/2014/main" id="{64594137-2AA2-ACCE-0F17-9109C332D8D9}"/>
                    </a:ext>
                  </a:extLst>
                </p:cNvPr>
                <p:cNvSpPr/>
                <p:nvPr/>
              </p:nvSpPr>
              <p:spPr>
                <a:xfrm>
                  <a:off x="7960625" y="1970703"/>
                  <a:ext cx="25348" cy="2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20" extrusionOk="0">
                      <a:moveTo>
                        <a:pt x="63" y="1"/>
                      </a:moveTo>
                      <a:cubicBezTo>
                        <a:pt x="15" y="1"/>
                        <a:pt x="1" y="114"/>
                        <a:pt x="54" y="119"/>
                      </a:cubicBezTo>
                      <a:cubicBezTo>
                        <a:pt x="55" y="119"/>
                        <a:pt x="55" y="120"/>
                        <a:pt x="56" y="120"/>
                      </a:cubicBezTo>
                      <a:cubicBezTo>
                        <a:pt x="108" y="120"/>
                        <a:pt x="118" y="7"/>
                        <a:pt x="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2" name="Google Shape;2256;p71">
                  <a:extLst>
                    <a:ext uri="{FF2B5EF4-FFF2-40B4-BE49-F238E27FC236}">
                      <a16:creationId xmlns:a16="http://schemas.microsoft.com/office/drawing/2014/main" id="{D6E843E9-351A-AE88-584D-CB9C01247E32}"/>
                    </a:ext>
                  </a:extLst>
                </p:cNvPr>
                <p:cNvSpPr/>
                <p:nvPr/>
              </p:nvSpPr>
              <p:spPr>
                <a:xfrm>
                  <a:off x="7892250" y="1963035"/>
                  <a:ext cx="25348" cy="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115" extrusionOk="0">
                      <a:moveTo>
                        <a:pt x="62" y="0"/>
                      </a:moveTo>
                      <a:cubicBezTo>
                        <a:pt x="12" y="0"/>
                        <a:pt x="1" y="105"/>
                        <a:pt x="49" y="114"/>
                      </a:cubicBezTo>
                      <a:cubicBezTo>
                        <a:pt x="51" y="114"/>
                        <a:pt x="53" y="114"/>
                        <a:pt x="55" y="114"/>
                      </a:cubicBezTo>
                      <a:cubicBezTo>
                        <a:pt x="103" y="114"/>
                        <a:pt x="118" y="7"/>
                        <a:pt x="70" y="1"/>
                      </a:cubicBezTo>
                      <a:cubicBezTo>
                        <a:pt x="67" y="1"/>
                        <a:pt x="64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3" name="Google Shape;2257;p71">
                  <a:extLst>
                    <a:ext uri="{FF2B5EF4-FFF2-40B4-BE49-F238E27FC236}">
                      <a16:creationId xmlns:a16="http://schemas.microsoft.com/office/drawing/2014/main" id="{5F17F86B-5510-C95E-82C4-59503C437FE7}"/>
                    </a:ext>
                  </a:extLst>
                </p:cNvPr>
                <p:cNvSpPr/>
                <p:nvPr/>
              </p:nvSpPr>
              <p:spPr>
                <a:xfrm>
                  <a:off x="7933999" y="2042060"/>
                  <a:ext cx="17892" cy="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1" extrusionOk="0">
                      <a:moveTo>
                        <a:pt x="1" y="1"/>
                      </a:moveTo>
                      <a:cubicBezTo>
                        <a:pt x="10" y="19"/>
                        <a:pt x="28" y="31"/>
                        <a:pt x="48" y="31"/>
                      </a:cubicBezTo>
                      <a:cubicBezTo>
                        <a:pt x="63" y="31"/>
                        <a:pt x="78" y="19"/>
                        <a:pt x="84" y="1"/>
                      </a:cubicBezTo>
                      <a:lnTo>
                        <a:pt x="78" y="1"/>
                      </a:lnTo>
                      <a:cubicBezTo>
                        <a:pt x="66" y="10"/>
                        <a:pt x="54" y="19"/>
                        <a:pt x="40" y="19"/>
                      </a:cubicBezTo>
                      <a:cubicBezTo>
                        <a:pt x="28" y="16"/>
                        <a:pt x="13" y="10"/>
                        <a:pt x="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4" name="Google Shape;2258;p71">
                  <a:extLst>
                    <a:ext uri="{FF2B5EF4-FFF2-40B4-BE49-F238E27FC236}">
                      <a16:creationId xmlns:a16="http://schemas.microsoft.com/office/drawing/2014/main" id="{C9A0BC00-D651-5C87-218C-8BB690A0FD6B}"/>
                    </a:ext>
                  </a:extLst>
                </p:cNvPr>
                <p:cNvSpPr/>
                <p:nvPr/>
              </p:nvSpPr>
              <p:spPr>
                <a:xfrm>
                  <a:off x="7915041" y="1933427"/>
                  <a:ext cx="38767" cy="93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438" extrusionOk="0">
                      <a:moveTo>
                        <a:pt x="117" y="1"/>
                      </a:moveTo>
                      <a:cubicBezTo>
                        <a:pt x="117" y="1"/>
                        <a:pt x="114" y="4"/>
                        <a:pt x="114" y="4"/>
                      </a:cubicBezTo>
                      <a:cubicBezTo>
                        <a:pt x="63" y="117"/>
                        <a:pt x="28" y="232"/>
                        <a:pt x="1" y="351"/>
                      </a:cubicBezTo>
                      <a:cubicBezTo>
                        <a:pt x="0" y="356"/>
                        <a:pt x="5" y="357"/>
                        <a:pt x="13" y="357"/>
                      </a:cubicBezTo>
                      <a:cubicBezTo>
                        <a:pt x="28" y="357"/>
                        <a:pt x="55" y="350"/>
                        <a:pt x="63" y="348"/>
                      </a:cubicBezTo>
                      <a:lnTo>
                        <a:pt x="63" y="348"/>
                      </a:lnTo>
                      <a:cubicBezTo>
                        <a:pt x="54" y="374"/>
                        <a:pt x="51" y="401"/>
                        <a:pt x="46" y="428"/>
                      </a:cubicBezTo>
                      <a:cubicBezTo>
                        <a:pt x="46" y="428"/>
                        <a:pt x="51" y="431"/>
                        <a:pt x="60" y="431"/>
                      </a:cubicBezTo>
                      <a:cubicBezTo>
                        <a:pt x="72" y="435"/>
                        <a:pt x="85" y="437"/>
                        <a:pt x="97" y="437"/>
                      </a:cubicBezTo>
                      <a:cubicBezTo>
                        <a:pt x="128" y="437"/>
                        <a:pt x="159" y="424"/>
                        <a:pt x="182" y="401"/>
                      </a:cubicBezTo>
                      <a:cubicBezTo>
                        <a:pt x="182" y="398"/>
                        <a:pt x="182" y="398"/>
                        <a:pt x="179" y="398"/>
                      </a:cubicBezTo>
                      <a:cubicBezTo>
                        <a:pt x="152" y="412"/>
                        <a:pt x="124" y="418"/>
                        <a:pt x="95" y="418"/>
                      </a:cubicBezTo>
                      <a:cubicBezTo>
                        <a:pt x="86" y="418"/>
                        <a:pt x="76" y="417"/>
                        <a:pt x="66" y="416"/>
                      </a:cubicBezTo>
                      <a:cubicBezTo>
                        <a:pt x="63" y="407"/>
                        <a:pt x="90" y="327"/>
                        <a:pt x="87" y="327"/>
                      </a:cubicBezTo>
                      <a:cubicBezTo>
                        <a:pt x="82" y="326"/>
                        <a:pt x="77" y="326"/>
                        <a:pt x="72" y="326"/>
                      </a:cubicBezTo>
                      <a:cubicBezTo>
                        <a:pt x="58" y="326"/>
                        <a:pt x="43" y="329"/>
                        <a:pt x="28" y="333"/>
                      </a:cubicBezTo>
                      <a:cubicBezTo>
                        <a:pt x="54" y="220"/>
                        <a:pt x="96" y="117"/>
                        <a:pt x="120" y="7"/>
                      </a:cubicBezTo>
                      <a:cubicBezTo>
                        <a:pt x="120" y="4"/>
                        <a:pt x="120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37" name="Google Shape;2259;p71">
                <a:extLst>
                  <a:ext uri="{FF2B5EF4-FFF2-40B4-BE49-F238E27FC236}">
                    <a16:creationId xmlns:a16="http://schemas.microsoft.com/office/drawing/2014/main" id="{B0AB0523-8EDB-29BA-D134-47EF2814824B}"/>
                  </a:ext>
                </a:extLst>
              </p:cNvPr>
              <p:cNvSpPr/>
              <p:nvPr/>
            </p:nvSpPr>
            <p:spPr>
              <a:xfrm>
                <a:off x="7816690" y="1699593"/>
                <a:ext cx="239423" cy="185326"/>
              </a:xfrm>
              <a:custGeom>
                <a:avLst/>
                <a:gdLst/>
                <a:ahLst/>
                <a:cxnLst/>
                <a:rect l="l" t="t" r="r" b="b"/>
                <a:pathLst>
                  <a:path w="947" h="733" extrusionOk="0">
                    <a:moveTo>
                      <a:pt x="599" y="1"/>
                    </a:moveTo>
                    <a:cubicBezTo>
                      <a:pt x="480" y="1"/>
                      <a:pt x="349" y="35"/>
                      <a:pt x="267" y="94"/>
                    </a:cubicBezTo>
                    <a:cubicBezTo>
                      <a:pt x="143" y="186"/>
                      <a:pt x="0" y="388"/>
                      <a:pt x="101" y="506"/>
                    </a:cubicBezTo>
                    <a:cubicBezTo>
                      <a:pt x="121" y="530"/>
                      <a:pt x="149" y="540"/>
                      <a:pt x="181" y="540"/>
                    </a:cubicBezTo>
                    <a:cubicBezTo>
                      <a:pt x="243" y="540"/>
                      <a:pt x="320" y="501"/>
                      <a:pt x="375" y="460"/>
                    </a:cubicBezTo>
                    <a:lnTo>
                      <a:pt x="375" y="460"/>
                    </a:lnTo>
                    <a:cubicBezTo>
                      <a:pt x="363" y="472"/>
                      <a:pt x="356" y="488"/>
                      <a:pt x="356" y="506"/>
                    </a:cubicBezTo>
                    <a:cubicBezTo>
                      <a:pt x="359" y="530"/>
                      <a:pt x="383" y="548"/>
                      <a:pt x="407" y="548"/>
                    </a:cubicBezTo>
                    <a:cubicBezTo>
                      <a:pt x="433" y="548"/>
                      <a:pt x="457" y="542"/>
                      <a:pt x="478" y="527"/>
                    </a:cubicBezTo>
                    <a:cubicBezTo>
                      <a:pt x="531" y="500"/>
                      <a:pt x="582" y="468"/>
                      <a:pt x="629" y="429"/>
                    </a:cubicBezTo>
                    <a:cubicBezTo>
                      <a:pt x="635" y="450"/>
                      <a:pt x="638" y="468"/>
                      <a:pt x="641" y="480"/>
                    </a:cubicBezTo>
                    <a:cubicBezTo>
                      <a:pt x="665" y="566"/>
                      <a:pt x="706" y="646"/>
                      <a:pt x="765" y="711"/>
                    </a:cubicBezTo>
                    <a:cubicBezTo>
                      <a:pt x="771" y="723"/>
                      <a:pt x="780" y="729"/>
                      <a:pt x="792" y="732"/>
                    </a:cubicBezTo>
                    <a:cubicBezTo>
                      <a:pt x="795" y="732"/>
                      <a:pt x="797" y="733"/>
                      <a:pt x="799" y="733"/>
                    </a:cubicBezTo>
                    <a:cubicBezTo>
                      <a:pt x="820" y="733"/>
                      <a:pt x="838" y="711"/>
                      <a:pt x="848" y="690"/>
                    </a:cubicBezTo>
                    <a:cubicBezTo>
                      <a:pt x="899" y="595"/>
                      <a:pt x="946" y="492"/>
                      <a:pt x="940" y="385"/>
                    </a:cubicBezTo>
                    <a:cubicBezTo>
                      <a:pt x="931" y="331"/>
                      <a:pt x="917" y="278"/>
                      <a:pt x="887" y="231"/>
                    </a:cubicBezTo>
                    <a:cubicBezTo>
                      <a:pt x="905" y="198"/>
                      <a:pt x="905" y="162"/>
                      <a:pt x="887" y="130"/>
                    </a:cubicBezTo>
                    <a:cubicBezTo>
                      <a:pt x="863" y="88"/>
                      <a:pt x="828" y="53"/>
                      <a:pt x="780" y="35"/>
                    </a:cubicBezTo>
                    <a:cubicBezTo>
                      <a:pt x="730" y="12"/>
                      <a:pt x="666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8" name="Google Shape;2260;p71">
                <a:extLst>
                  <a:ext uri="{FF2B5EF4-FFF2-40B4-BE49-F238E27FC236}">
                    <a16:creationId xmlns:a16="http://schemas.microsoft.com/office/drawing/2014/main" id="{13B56CC7-A3D8-6362-BFA6-6A5927A17345}"/>
                  </a:ext>
                </a:extLst>
              </p:cNvPr>
              <p:cNvSpPr/>
              <p:nvPr/>
            </p:nvSpPr>
            <p:spPr>
              <a:xfrm>
                <a:off x="7933494" y="1694789"/>
                <a:ext cx="133237" cy="128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8" extrusionOk="0">
                    <a:moveTo>
                      <a:pt x="29" y="24"/>
                    </a:moveTo>
                    <a:cubicBezTo>
                      <a:pt x="11" y="29"/>
                      <a:pt x="1" y="33"/>
                      <a:pt x="1" y="33"/>
                    </a:cubicBezTo>
                    <a:cubicBezTo>
                      <a:pt x="11" y="30"/>
                      <a:pt x="20" y="27"/>
                      <a:pt x="29" y="24"/>
                    </a:cubicBezTo>
                    <a:close/>
                    <a:moveTo>
                      <a:pt x="173" y="1"/>
                    </a:moveTo>
                    <a:cubicBezTo>
                      <a:pt x="130" y="1"/>
                      <a:pt x="83" y="8"/>
                      <a:pt x="29" y="24"/>
                    </a:cubicBezTo>
                    <a:lnTo>
                      <a:pt x="29" y="24"/>
                    </a:lnTo>
                    <a:cubicBezTo>
                      <a:pt x="48" y="19"/>
                      <a:pt x="74" y="15"/>
                      <a:pt x="103" y="15"/>
                    </a:cubicBezTo>
                    <a:cubicBezTo>
                      <a:pt x="217" y="15"/>
                      <a:pt x="387" y="84"/>
                      <a:pt x="410" y="490"/>
                    </a:cubicBezTo>
                    <a:lnTo>
                      <a:pt x="499" y="508"/>
                    </a:lnTo>
                    <a:cubicBezTo>
                      <a:pt x="499" y="508"/>
                      <a:pt x="526" y="1"/>
                      <a:pt x="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14323A-D271-04B5-7F3F-D2C55EBE253B}"/>
              </a:ext>
            </a:extLst>
          </p:cNvPr>
          <p:cNvGrpSpPr/>
          <p:nvPr/>
        </p:nvGrpSpPr>
        <p:grpSpPr>
          <a:xfrm>
            <a:off x="9516748" y="1078182"/>
            <a:ext cx="1899349" cy="3671793"/>
            <a:chOff x="5037686" y="1078182"/>
            <a:chExt cx="1899349" cy="3671793"/>
          </a:xfrm>
        </p:grpSpPr>
        <p:grpSp>
          <p:nvGrpSpPr>
            <p:cNvPr id="48" name="Google Shape;2168;p71">
              <a:extLst>
                <a:ext uri="{FF2B5EF4-FFF2-40B4-BE49-F238E27FC236}">
                  <a16:creationId xmlns:a16="http://schemas.microsoft.com/office/drawing/2014/main" id="{40146418-620B-A281-A22F-EC7F5D05B15F}"/>
                </a:ext>
              </a:extLst>
            </p:cNvPr>
            <p:cNvGrpSpPr/>
            <p:nvPr/>
          </p:nvGrpSpPr>
          <p:grpSpPr>
            <a:xfrm>
              <a:off x="5037686" y="1078182"/>
              <a:ext cx="1775920" cy="3671793"/>
              <a:chOff x="5037686" y="1078182"/>
              <a:chExt cx="1775920" cy="3671793"/>
            </a:xfrm>
          </p:grpSpPr>
          <p:sp>
            <p:nvSpPr>
              <p:cNvPr id="52" name="Google Shape;2169;p71">
                <a:extLst>
                  <a:ext uri="{FF2B5EF4-FFF2-40B4-BE49-F238E27FC236}">
                    <a16:creationId xmlns:a16="http://schemas.microsoft.com/office/drawing/2014/main" id="{053615B5-2B55-7B23-3073-C7FA7153F41F}"/>
                  </a:ext>
                </a:extLst>
              </p:cNvPr>
              <p:cNvSpPr/>
              <p:nvPr/>
            </p:nvSpPr>
            <p:spPr>
              <a:xfrm flipH="1">
                <a:off x="5037686" y="4456475"/>
                <a:ext cx="1658036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2255" extrusionOk="0">
                    <a:moveTo>
                      <a:pt x="9882" y="1"/>
                    </a:moveTo>
                    <a:cubicBezTo>
                      <a:pt x="4424" y="1"/>
                      <a:pt x="1" y="505"/>
                      <a:pt x="1" y="1127"/>
                    </a:cubicBezTo>
                    <a:cubicBezTo>
                      <a:pt x="1" y="1750"/>
                      <a:pt x="4424" y="2254"/>
                      <a:pt x="9882" y="2254"/>
                    </a:cubicBezTo>
                    <a:cubicBezTo>
                      <a:pt x="15341" y="2254"/>
                      <a:pt x="19764" y="1750"/>
                      <a:pt x="19764" y="1127"/>
                    </a:cubicBezTo>
                    <a:cubicBezTo>
                      <a:pt x="19764" y="505"/>
                      <a:pt x="15341" y="1"/>
                      <a:pt x="9882" y="1"/>
                    </a:cubicBezTo>
                    <a:close/>
                  </a:path>
                </a:pathLst>
              </a:custGeom>
              <a:solidFill>
                <a:srgbClr val="434343">
                  <a:alpha val="57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2170;p71">
                <a:extLst>
                  <a:ext uri="{FF2B5EF4-FFF2-40B4-BE49-F238E27FC236}">
                    <a16:creationId xmlns:a16="http://schemas.microsoft.com/office/drawing/2014/main" id="{4D35E5B9-E019-8C5B-AB1D-5FCBBAC2FA50}"/>
                  </a:ext>
                </a:extLst>
              </p:cNvPr>
              <p:cNvSpPr/>
              <p:nvPr/>
            </p:nvSpPr>
            <p:spPr>
              <a:xfrm>
                <a:off x="5613175" y="1889824"/>
                <a:ext cx="127949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92" extrusionOk="0">
                    <a:moveTo>
                      <a:pt x="0" y="1"/>
                    </a:moveTo>
                    <a:lnTo>
                      <a:pt x="95" y="478"/>
                    </a:lnTo>
                    <a:cubicBezTo>
                      <a:pt x="95" y="478"/>
                      <a:pt x="155" y="491"/>
                      <a:pt x="242" y="491"/>
                    </a:cubicBezTo>
                    <a:cubicBezTo>
                      <a:pt x="343" y="491"/>
                      <a:pt x="480" y="474"/>
                      <a:pt x="608" y="398"/>
                    </a:cubicBezTo>
                    <a:lnTo>
                      <a:pt x="525" y="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2171;p71">
                <a:extLst>
                  <a:ext uri="{FF2B5EF4-FFF2-40B4-BE49-F238E27FC236}">
                    <a16:creationId xmlns:a16="http://schemas.microsoft.com/office/drawing/2014/main" id="{6EEC3CDB-0CA9-10B5-6A7C-2A9FD3B1475D}"/>
                  </a:ext>
                </a:extLst>
              </p:cNvPr>
              <p:cNvSpPr/>
              <p:nvPr/>
            </p:nvSpPr>
            <p:spPr>
              <a:xfrm rot="846483" flipH="1">
                <a:off x="5619991" y="1899436"/>
                <a:ext cx="109794" cy="7442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2172;p71">
                <a:extLst>
                  <a:ext uri="{FF2B5EF4-FFF2-40B4-BE49-F238E27FC236}">
                    <a16:creationId xmlns:a16="http://schemas.microsoft.com/office/drawing/2014/main" id="{36A72594-BC68-C4B8-128D-D912F6F73CB1}"/>
                  </a:ext>
                </a:extLst>
              </p:cNvPr>
              <p:cNvSpPr/>
              <p:nvPr/>
            </p:nvSpPr>
            <p:spPr>
              <a:xfrm>
                <a:off x="5496533" y="1616159"/>
                <a:ext cx="302742" cy="334801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117" extrusionOk="0">
                    <a:moveTo>
                      <a:pt x="485" y="1"/>
                    </a:moveTo>
                    <a:cubicBezTo>
                      <a:pt x="229" y="1"/>
                      <a:pt x="0" y="241"/>
                      <a:pt x="17" y="514"/>
                    </a:cubicBezTo>
                    <a:cubicBezTo>
                      <a:pt x="28" y="707"/>
                      <a:pt x="138" y="882"/>
                      <a:pt x="283" y="1006"/>
                    </a:cubicBezTo>
                    <a:cubicBezTo>
                      <a:pt x="372" y="1081"/>
                      <a:pt x="447" y="1117"/>
                      <a:pt x="535" y="1117"/>
                    </a:cubicBezTo>
                    <a:cubicBezTo>
                      <a:pt x="583" y="1117"/>
                      <a:pt x="635" y="1106"/>
                      <a:pt x="695" y="1087"/>
                    </a:cubicBezTo>
                    <a:cubicBezTo>
                      <a:pt x="802" y="1051"/>
                      <a:pt x="980" y="1024"/>
                      <a:pt x="998" y="912"/>
                    </a:cubicBezTo>
                    <a:cubicBezTo>
                      <a:pt x="1007" y="858"/>
                      <a:pt x="1010" y="802"/>
                      <a:pt x="1010" y="746"/>
                    </a:cubicBezTo>
                    <a:cubicBezTo>
                      <a:pt x="1007" y="728"/>
                      <a:pt x="1010" y="594"/>
                      <a:pt x="992" y="588"/>
                    </a:cubicBezTo>
                    <a:lnTo>
                      <a:pt x="974" y="467"/>
                    </a:lnTo>
                    <a:cubicBezTo>
                      <a:pt x="965" y="378"/>
                      <a:pt x="933" y="295"/>
                      <a:pt x="882" y="227"/>
                    </a:cubicBezTo>
                    <a:cubicBezTo>
                      <a:pt x="829" y="156"/>
                      <a:pt x="761" y="93"/>
                      <a:pt x="684" y="52"/>
                    </a:cubicBezTo>
                    <a:cubicBezTo>
                      <a:pt x="618" y="17"/>
                      <a:pt x="551" y="1"/>
                      <a:pt x="4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2173;p71">
                <a:extLst>
                  <a:ext uri="{FF2B5EF4-FFF2-40B4-BE49-F238E27FC236}">
                    <a16:creationId xmlns:a16="http://schemas.microsoft.com/office/drawing/2014/main" id="{F7301086-ABCD-C4B1-E92B-08BC895AD5D5}"/>
                  </a:ext>
                </a:extLst>
              </p:cNvPr>
              <p:cNvSpPr/>
              <p:nvPr/>
            </p:nvSpPr>
            <p:spPr>
              <a:xfrm>
                <a:off x="5455482" y="1552575"/>
                <a:ext cx="339463" cy="334821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59" extrusionOk="0">
                    <a:moveTo>
                      <a:pt x="878" y="0"/>
                    </a:moveTo>
                    <a:cubicBezTo>
                      <a:pt x="855" y="0"/>
                      <a:pt x="833" y="4"/>
                      <a:pt x="810" y="11"/>
                    </a:cubicBezTo>
                    <a:cubicBezTo>
                      <a:pt x="745" y="32"/>
                      <a:pt x="695" y="83"/>
                      <a:pt x="629" y="103"/>
                    </a:cubicBezTo>
                    <a:cubicBezTo>
                      <a:pt x="564" y="124"/>
                      <a:pt x="505" y="115"/>
                      <a:pt x="443" y="121"/>
                    </a:cubicBezTo>
                    <a:cubicBezTo>
                      <a:pt x="285" y="139"/>
                      <a:pt x="149" y="243"/>
                      <a:pt x="93" y="391"/>
                    </a:cubicBezTo>
                    <a:cubicBezTo>
                      <a:pt x="69" y="450"/>
                      <a:pt x="1" y="830"/>
                      <a:pt x="57" y="951"/>
                    </a:cubicBezTo>
                    <a:cubicBezTo>
                      <a:pt x="116" y="1073"/>
                      <a:pt x="188" y="1156"/>
                      <a:pt x="321" y="1159"/>
                    </a:cubicBezTo>
                    <a:cubicBezTo>
                      <a:pt x="294" y="1105"/>
                      <a:pt x="389" y="1028"/>
                      <a:pt x="449" y="1016"/>
                    </a:cubicBezTo>
                    <a:cubicBezTo>
                      <a:pt x="410" y="996"/>
                      <a:pt x="377" y="963"/>
                      <a:pt x="351" y="925"/>
                    </a:cubicBezTo>
                    <a:cubicBezTo>
                      <a:pt x="327" y="886"/>
                      <a:pt x="330" y="836"/>
                      <a:pt x="360" y="800"/>
                    </a:cubicBezTo>
                    <a:cubicBezTo>
                      <a:pt x="372" y="789"/>
                      <a:pt x="390" y="784"/>
                      <a:pt x="410" y="784"/>
                    </a:cubicBezTo>
                    <a:cubicBezTo>
                      <a:pt x="465" y="784"/>
                      <a:pt x="538" y="818"/>
                      <a:pt x="579" y="842"/>
                    </a:cubicBezTo>
                    <a:cubicBezTo>
                      <a:pt x="499" y="794"/>
                      <a:pt x="570" y="661"/>
                      <a:pt x="603" y="637"/>
                    </a:cubicBezTo>
                    <a:cubicBezTo>
                      <a:pt x="689" y="572"/>
                      <a:pt x="727" y="590"/>
                      <a:pt x="790" y="480"/>
                    </a:cubicBezTo>
                    <a:cubicBezTo>
                      <a:pt x="824" y="491"/>
                      <a:pt x="860" y="496"/>
                      <a:pt x="896" y="496"/>
                    </a:cubicBezTo>
                    <a:cubicBezTo>
                      <a:pt x="947" y="496"/>
                      <a:pt x="998" y="486"/>
                      <a:pt x="1044" y="465"/>
                    </a:cubicBezTo>
                    <a:cubicBezTo>
                      <a:pt x="1125" y="426"/>
                      <a:pt x="1175" y="343"/>
                      <a:pt x="1169" y="254"/>
                    </a:cubicBezTo>
                    <a:cubicBezTo>
                      <a:pt x="1163" y="213"/>
                      <a:pt x="1148" y="177"/>
                      <a:pt x="1125" y="145"/>
                    </a:cubicBezTo>
                    <a:cubicBezTo>
                      <a:pt x="1070" y="61"/>
                      <a:pt x="974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57" name="Google Shape;2174;p71">
                <a:extLst>
                  <a:ext uri="{FF2B5EF4-FFF2-40B4-BE49-F238E27FC236}">
                    <a16:creationId xmlns:a16="http://schemas.microsoft.com/office/drawing/2014/main" id="{A957A8F5-A8C8-094F-2BC4-3ED133A98655}"/>
                  </a:ext>
                </a:extLst>
              </p:cNvPr>
              <p:cNvGrpSpPr/>
              <p:nvPr/>
            </p:nvGrpSpPr>
            <p:grpSpPr>
              <a:xfrm>
                <a:off x="5646022" y="1726485"/>
                <a:ext cx="136365" cy="176511"/>
                <a:chOff x="5458381" y="1812879"/>
                <a:chExt cx="99806" cy="129198"/>
              </a:xfrm>
            </p:grpSpPr>
            <p:sp>
              <p:nvSpPr>
                <p:cNvPr id="669" name="Google Shape;2175;p71">
                  <a:extLst>
                    <a:ext uri="{FF2B5EF4-FFF2-40B4-BE49-F238E27FC236}">
                      <a16:creationId xmlns:a16="http://schemas.microsoft.com/office/drawing/2014/main" id="{3D26EA44-756A-5DFE-1978-C10BC63D4B2E}"/>
                    </a:ext>
                  </a:extLst>
                </p:cNvPr>
                <p:cNvSpPr/>
                <p:nvPr/>
              </p:nvSpPr>
              <p:spPr>
                <a:xfrm>
                  <a:off x="5466205" y="1850940"/>
                  <a:ext cx="27912" cy="26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25" extrusionOk="0">
                      <a:moveTo>
                        <a:pt x="66" y="0"/>
                      </a:moveTo>
                      <a:cubicBezTo>
                        <a:pt x="65" y="0"/>
                        <a:pt x="64" y="0"/>
                        <a:pt x="64" y="0"/>
                      </a:cubicBezTo>
                      <a:cubicBezTo>
                        <a:pt x="0" y="6"/>
                        <a:pt x="16" y="125"/>
                        <a:pt x="72" y="125"/>
                      </a:cubicBezTo>
                      <a:cubicBezTo>
                        <a:pt x="73" y="125"/>
                        <a:pt x="74" y="125"/>
                        <a:pt x="76" y="125"/>
                      </a:cubicBezTo>
                      <a:cubicBezTo>
                        <a:pt x="131" y="122"/>
                        <a:pt x="115" y="0"/>
                        <a:pt x="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0" name="Google Shape;2176;p71">
                  <a:extLst>
                    <a:ext uri="{FF2B5EF4-FFF2-40B4-BE49-F238E27FC236}">
                      <a16:creationId xmlns:a16="http://schemas.microsoft.com/office/drawing/2014/main" id="{6BF1F9B5-D28B-688D-C2EC-5C0C95C95D9D}"/>
                    </a:ext>
                  </a:extLst>
                </p:cNvPr>
                <p:cNvSpPr/>
                <p:nvPr/>
              </p:nvSpPr>
              <p:spPr>
                <a:xfrm>
                  <a:off x="5530909" y="1843751"/>
                  <a:ext cx="27278" cy="26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" h="124" extrusionOk="0">
                      <a:moveTo>
                        <a:pt x="59" y="1"/>
                      </a:moveTo>
                      <a:cubicBezTo>
                        <a:pt x="57" y="1"/>
                        <a:pt x="54" y="1"/>
                        <a:pt x="51" y="2"/>
                      </a:cubicBezTo>
                      <a:cubicBezTo>
                        <a:pt x="0" y="13"/>
                        <a:pt x="17" y="124"/>
                        <a:pt x="67" y="124"/>
                      </a:cubicBezTo>
                      <a:cubicBezTo>
                        <a:pt x="70" y="124"/>
                        <a:pt x="72" y="124"/>
                        <a:pt x="75" y="123"/>
                      </a:cubicBezTo>
                      <a:cubicBezTo>
                        <a:pt x="129" y="112"/>
                        <a:pt x="112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1" name="Google Shape;2177;p71">
                  <a:extLst>
                    <a:ext uri="{FF2B5EF4-FFF2-40B4-BE49-F238E27FC236}">
                      <a16:creationId xmlns:a16="http://schemas.microsoft.com/office/drawing/2014/main" id="{AE4B041C-A165-D632-8BAC-AE5AA5E2185A}"/>
                    </a:ext>
                  </a:extLst>
                </p:cNvPr>
                <p:cNvSpPr/>
                <p:nvPr/>
              </p:nvSpPr>
              <p:spPr>
                <a:xfrm>
                  <a:off x="5458381" y="1820280"/>
                  <a:ext cx="28335" cy="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8" extrusionOk="0">
                      <a:moveTo>
                        <a:pt x="90" y="0"/>
                      </a:moveTo>
                      <a:cubicBezTo>
                        <a:pt x="78" y="0"/>
                        <a:pt x="66" y="4"/>
                        <a:pt x="56" y="12"/>
                      </a:cubicBezTo>
                      <a:cubicBezTo>
                        <a:pt x="33" y="21"/>
                        <a:pt x="15" y="38"/>
                        <a:pt x="6" y="59"/>
                      </a:cubicBezTo>
                      <a:cubicBezTo>
                        <a:pt x="0" y="74"/>
                        <a:pt x="6" y="92"/>
                        <a:pt x="24" y="98"/>
                      </a:cubicBezTo>
                      <a:lnTo>
                        <a:pt x="42" y="98"/>
                      </a:lnTo>
                      <a:cubicBezTo>
                        <a:pt x="56" y="89"/>
                        <a:pt x="74" y="80"/>
                        <a:pt x="89" y="71"/>
                      </a:cubicBezTo>
                      <a:cubicBezTo>
                        <a:pt x="104" y="68"/>
                        <a:pt x="119" y="56"/>
                        <a:pt x="131" y="38"/>
                      </a:cubicBezTo>
                      <a:cubicBezTo>
                        <a:pt x="133" y="30"/>
                        <a:pt x="131" y="15"/>
                        <a:pt x="122" y="9"/>
                      </a:cubicBezTo>
                      <a:cubicBezTo>
                        <a:pt x="112" y="3"/>
                        <a:pt x="101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2" name="Google Shape;2178;p71">
                  <a:extLst>
                    <a:ext uri="{FF2B5EF4-FFF2-40B4-BE49-F238E27FC236}">
                      <a16:creationId xmlns:a16="http://schemas.microsoft.com/office/drawing/2014/main" id="{67F6EE92-B681-A21D-2AA2-16F563658FDF}"/>
                    </a:ext>
                  </a:extLst>
                </p:cNvPr>
                <p:cNvSpPr/>
                <p:nvPr/>
              </p:nvSpPr>
              <p:spPr>
                <a:xfrm>
                  <a:off x="5526046" y="1812879"/>
                  <a:ext cx="30238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0" extrusionOk="0">
                      <a:moveTo>
                        <a:pt x="56" y="1"/>
                      </a:moveTo>
                      <a:cubicBezTo>
                        <a:pt x="37" y="1"/>
                        <a:pt x="18" y="9"/>
                        <a:pt x="6" y="23"/>
                      </a:cubicBezTo>
                      <a:cubicBezTo>
                        <a:pt x="0" y="35"/>
                        <a:pt x="3" y="47"/>
                        <a:pt x="12" y="56"/>
                      </a:cubicBezTo>
                      <a:cubicBezTo>
                        <a:pt x="24" y="66"/>
                        <a:pt x="39" y="71"/>
                        <a:pt x="53" y="71"/>
                      </a:cubicBezTo>
                      <a:cubicBezTo>
                        <a:pt x="56" y="71"/>
                        <a:pt x="59" y="71"/>
                        <a:pt x="63" y="71"/>
                      </a:cubicBezTo>
                      <a:cubicBezTo>
                        <a:pt x="77" y="73"/>
                        <a:pt x="95" y="76"/>
                        <a:pt x="113" y="79"/>
                      </a:cubicBezTo>
                      <a:cubicBezTo>
                        <a:pt x="119" y="76"/>
                        <a:pt x="125" y="76"/>
                        <a:pt x="131" y="71"/>
                      </a:cubicBezTo>
                      <a:cubicBezTo>
                        <a:pt x="143" y="62"/>
                        <a:pt x="143" y="44"/>
                        <a:pt x="134" y="32"/>
                      </a:cubicBezTo>
                      <a:cubicBezTo>
                        <a:pt x="116" y="14"/>
                        <a:pt x="95" y="5"/>
                        <a:pt x="71" y="2"/>
                      </a:cubicBezTo>
                      <a:cubicBezTo>
                        <a:pt x="66" y="1"/>
                        <a:pt x="61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3" name="Google Shape;2179;p71">
                  <a:extLst>
                    <a:ext uri="{FF2B5EF4-FFF2-40B4-BE49-F238E27FC236}">
                      <a16:creationId xmlns:a16="http://schemas.microsoft.com/office/drawing/2014/main" id="{53DCB3A2-7455-7A01-90E2-4F85DBD2EA20}"/>
                    </a:ext>
                  </a:extLst>
                </p:cNvPr>
                <p:cNvSpPr/>
                <p:nvPr/>
              </p:nvSpPr>
              <p:spPr>
                <a:xfrm>
                  <a:off x="5489676" y="1934888"/>
                  <a:ext cx="17762" cy="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4" extrusionOk="0">
                      <a:moveTo>
                        <a:pt x="3" y="1"/>
                      </a:moveTo>
                      <a:cubicBezTo>
                        <a:pt x="3" y="1"/>
                        <a:pt x="0" y="1"/>
                        <a:pt x="0" y="3"/>
                      </a:cubicBezTo>
                      <a:cubicBezTo>
                        <a:pt x="6" y="18"/>
                        <a:pt x="21" y="30"/>
                        <a:pt x="36" y="33"/>
                      </a:cubicBezTo>
                      <a:cubicBezTo>
                        <a:pt x="57" y="33"/>
                        <a:pt x="74" y="21"/>
                        <a:pt x="83" y="6"/>
                      </a:cubicBezTo>
                      <a:cubicBezTo>
                        <a:pt x="83" y="3"/>
                        <a:pt x="80" y="3"/>
                        <a:pt x="80" y="3"/>
                      </a:cubicBezTo>
                      <a:cubicBezTo>
                        <a:pt x="68" y="12"/>
                        <a:pt x="57" y="15"/>
                        <a:pt x="42" y="18"/>
                      </a:cubicBezTo>
                      <a:cubicBezTo>
                        <a:pt x="27" y="18"/>
                        <a:pt x="15" y="12"/>
                        <a:pt x="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4" name="Google Shape;2180;p71">
                  <a:extLst>
                    <a:ext uri="{FF2B5EF4-FFF2-40B4-BE49-F238E27FC236}">
                      <a16:creationId xmlns:a16="http://schemas.microsoft.com/office/drawing/2014/main" id="{BCC29CB1-9D0A-1B0A-300D-2610CB7794BD}"/>
                    </a:ext>
                  </a:extLst>
                </p:cNvPr>
                <p:cNvSpPr/>
                <p:nvPr/>
              </p:nvSpPr>
              <p:spPr>
                <a:xfrm>
                  <a:off x="5495385" y="1817108"/>
                  <a:ext cx="48000" cy="102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484" extrusionOk="0">
                      <a:moveTo>
                        <a:pt x="116" y="0"/>
                      </a:moveTo>
                      <a:cubicBezTo>
                        <a:pt x="116" y="0"/>
                        <a:pt x="113" y="3"/>
                        <a:pt x="113" y="6"/>
                      </a:cubicBezTo>
                      <a:cubicBezTo>
                        <a:pt x="133" y="128"/>
                        <a:pt x="172" y="246"/>
                        <a:pt x="193" y="371"/>
                      </a:cubicBezTo>
                      <a:cubicBezTo>
                        <a:pt x="172" y="365"/>
                        <a:pt x="151" y="359"/>
                        <a:pt x="130" y="359"/>
                      </a:cubicBezTo>
                      <a:cubicBezTo>
                        <a:pt x="125" y="359"/>
                        <a:pt x="148" y="445"/>
                        <a:pt x="148" y="460"/>
                      </a:cubicBezTo>
                      <a:cubicBezTo>
                        <a:pt x="134" y="463"/>
                        <a:pt x="120" y="465"/>
                        <a:pt x="106" y="465"/>
                      </a:cubicBezTo>
                      <a:cubicBezTo>
                        <a:pt x="72" y="465"/>
                        <a:pt x="37" y="455"/>
                        <a:pt x="6" y="436"/>
                      </a:cubicBezTo>
                      <a:cubicBezTo>
                        <a:pt x="5" y="435"/>
                        <a:pt x="4" y="435"/>
                        <a:pt x="3" y="435"/>
                      </a:cubicBezTo>
                      <a:cubicBezTo>
                        <a:pt x="2" y="435"/>
                        <a:pt x="1" y="436"/>
                        <a:pt x="3" y="436"/>
                      </a:cubicBezTo>
                      <a:cubicBezTo>
                        <a:pt x="27" y="466"/>
                        <a:pt x="59" y="480"/>
                        <a:pt x="98" y="483"/>
                      </a:cubicBezTo>
                      <a:cubicBezTo>
                        <a:pt x="113" y="483"/>
                        <a:pt x="130" y="483"/>
                        <a:pt x="145" y="477"/>
                      </a:cubicBezTo>
                      <a:lnTo>
                        <a:pt x="163" y="477"/>
                      </a:lnTo>
                      <a:cubicBezTo>
                        <a:pt x="166" y="477"/>
                        <a:pt x="169" y="474"/>
                        <a:pt x="169" y="469"/>
                      </a:cubicBezTo>
                      <a:cubicBezTo>
                        <a:pt x="169" y="469"/>
                        <a:pt x="169" y="466"/>
                        <a:pt x="169" y="466"/>
                      </a:cubicBezTo>
                      <a:lnTo>
                        <a:pt x="169" y="463"/>
                      </a:lnTo>
                      <a:cubicBezTo>
                        <a:pt x="166" y="433"/>
                        <a:pt x="157" y="389"/>
                        <a:pt x="157" y="389"/>
                      </a:cubicBezTo>
                      <a:lnTo>
                        <a:pt x="157" y="389"/>
                      </a:lnTo>
                      <a:cubicBezTo>
                        <a:pt x="166" y="391"/>
                        <a:pt x="198" y="400"/>
                        <a:pt x="215" y="400"/>
                      </a:cubicBezTo>
                      <a:cubicBezTo>
                        <a:pt x="222" y="400"/>
                        <a:pt x="226" y="399"/>
                        <a:pt x="225" y="394"/>
                      </a:cubicBezTo>
                      <a:cubicBezTo>
                        <a:pt x="202" y="261"/>
                        <a:pt x="169" y="131"/>
                        <a:pt x="122" y="3"/>
                      </a:cubicBezTo>
                      <a:cubicBezTo>
                        <a:pt x="119" y="3"/>
                        <a:pt x="119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5" name="Google Shape;2181;p71">
                  <a:extLst>
                    <a:ext uri="{FF2B5EF4-FFF2-40B4-BE49-F238E27FC236}">
                      <a16:creationId xmlns:a16="http://schemas.microsoft.com/office/drawing/2014/main" id="{0790632D-D4D9-0BE6-988E-AA20B002291C}"/>
                    </a:ext>
                  </a:extLst>
                </p:cNvPr>
                <p:cNvSpPr/>
                <p:nvPr/>
              </p:nvSpPr>
              <p:spPr>
                <a:xfrm>
                  <a:off x="5493482" y="1909725"/>
                  <a:ext cx="28335" cy="1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4" extrusionOk="0">
                      <a:moveTo>
                        <a:pt x="12" y="1"/>
                      </a:moveTo>
                      <a:cubicBezTo>
                        <a:pt x="6" y="13"/>
                        <a:pt x="3" y="25"/>
                        <a:pt x="3" y="36"/>
                      </a:cubicBezTo>
                      <a:cubicBezTo>
                        <a:pt x="0" y="63"/>
                        <a:pt x="6" y="90"/>
                        <a:pt x="36" y="93"/>
                      </a:cubicBezTo>
                      <a:cubicBezTo>
                        <a:pt x="39" y="94"/>
                        <a:pt x="43" y="94"/>
                        <a:pt x="47" y="94"/>
                      </a:cubicBezTo>
                      <a:cubicBezTo>
                        <a:pt x="58" y="94"/>
                        <a:pt x="68" y="91"/>
                        <a:pt x="77" y="84"/>
                      </a:cubicBezTo>
                      <a:cubicBezTo>
                        <a:pt x="101" y="72"/>
                        <a:pt x="122" y="51"/>
                        <a:pt x="134" y="28"/>
                      </a:cubicBezTo>
                      <a:lnTo>
                        <a:pt x="134" y="28"/>
                      </a:lnTo>
                      <a:cubicBezTo>
                        <a:pt x="126" y="29"/>
                        <a:pt x="119" y="29"/>
                        <a:pt x="112" y="29"/>
                      </a:cubicBezTo>
                      <a:cubicBezTo>
                        <a:pt x="77" y="29"/>
                        <a:pt x="41" y="18"/>
                        <a:pt x="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76" name="Google Shape;2182;p71">
                  <a:extLst>
                    <a:ext uri="{FF2B5EF4-FFF2-40B4-BE49-F238E27FC236}">
                      <a16:creationId xmlns:a16="http://schemas.microsoft.com/office/drawing/2014/main" id="{89EA0694-438F-8CA6-2CCB-B0D8712706A4}"/>
                    </a:ext>
                  </a:extLst>
                </p:cNvPr>
                <p:cNvSpPr/>
                <p:nvPr/>
              </p:nvSpPr>
              <p:spPr>
                <a:xfrm>
                  <a:off x="5493482" y="1917337"/>
                  <a:ext cx="16493" cy="12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58" extrusionOk="0">
                      <a:moveTo>
                        <a:pt x="9" y="0"/>
                      </a:moveTo>
                      <a:cubicBezTo>
                        <a:pt x="7" y="0"/>
                        <a:pt x="5" y="0"/>
                        <a:pt x="3" y="0"/>
                      </a:cubicBezTo>
                      <a:cubicBezTo>
                        <a:pt x="0" y="27"/>
                        <a:pt x="6" y="54"/>
                        <a:pt x="36" y="57"/>
                      </a:cubicBezTo>
                      <a:cubicBezTo>
                        <a:pt x="39" y="58"/>
                        <a:pt x="43" y="58"/>
                        <a:pt x="47" y="58"/>
                      </a:cubicBezTo>
                      <a:cubicBezTo>
                        <a:pt x="58" y="58"/>
                        <a:pt x="68" y="55"/>
                        <a:pt x="77" y="48"/>
                      </a:cubicBezTo>
                      <a:cubicBezTo>
                        <a:pt x="69" y="20"/>
                        <a:pt x="40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58" name="Google Shape;2183;p71">
                <a:extLst>
                  <a:ext uri="{FF2B5EF4-FFF2-40B4-BE49-F238E27FC236}">
                    <a16:creationId xmlns:a16="http://schemas.microsoft.com/office/drawing/2014/main" id="{9EB47165-6E34-0321-BCB0-0B0DD4A498DC}"/>
                  </a:ext>
                </a:extLst>
              </p:cNvPr>
              <p:cNvGrpSpPr/>
              <p:nvPr/>
            </p:nvGrpSpPr>
            <p:grpSpPr>
              <a:xfrm>
                <a:off x="5385872" y="1078182"/>
                <a:ext cx="765679" cy="548085"/>
                <a:chOff x="5157272" y="1088649"/>
                <a:chExt cx="765679" cy="548085"/>
              </a:xfrm>
            </p:grpSpPr>
            <p:sp>
              <p:nvSpPr>
                <p:cNvPr id="665" name="Google Shape;2184;p71">
                  <a:extLst>
                    <a:ext uri="{FF2B5EF4-FFF2-40B4-BE49-F238E27FC236}">
                      <a16:creationId xmlns:a16="http://schemas.microsoft.com/office/drawing/2014/main" id="{2EADFEE0-006F-4A93-446F-525781E27F01}"/>
                    </a:ext>
                  </a:extLst>
                </p:cNvPr>
                <p:cNvSpPr/>
                <p:nvPr/>
              </p:nvSpPr>
              <p:spPr>
                <a:xfrm>
                  <a:off x="5157272" y="1088649"/>
                  <a:ext cx="765679" cy="54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2592" extrusionOk="0">
                      <a:moveTo>
                        <a:pt x="3327" y="33"/>
                      </a:moveTo>
                      <a:cubicBezTo>
                        <a:pt x="3470" y="33"/>
                        <a:pt x="3585" y="148"/>
                        <a:pt x="3585" y="294"/>
                      </a:cubicBezTo>
                      <a:lnTo>
                        <a:pt x="3585" y="1574"/>
                      </a:lnTo>
                      <a:cubicBezTo>
                        <a:pt x="3585" y="1717"/>
                        <a:pt x="3470" y="1835"/>
                        <a:pt x="3327" y="1835"/>
                      </a:cubicBezTo>
                      <a:lnTo>
                        <a:pt x="3025" y="1835"/>
                      </a:lnTo>
                      <a:lnTo>
                        <a:pt x="2859" y="2520"/>
                      </a:lnTo>
                      <a:lnTo>
                        <a:pt x="2228" y="1835"/>
                      </a:lnTo>
                      <a:lnTo>
                        <a:pt x="294" y="1835"/>
                      </a:lnTo>
                      <a:cubicBezTo>
                        <a:pt x="152" y="1835"/>
                        <a:pt x="37" y="1717"/>
                        <a:pt x="37" y="1574"/>
                      </a:cubicBezTo>
                      <a:lnTo>
                        <a:pt x="37" y="294"/>
                      </a:lnTo>
                      <a:cubicBezTo>
                        <a:pt x="37" y="148"/>
                        <a:pt x="152" y="33"/>
                        <a:pt x="294" y="33"/>
                      </a:cubicBezTo>
                      <a:close/>
                      <a:moveTo>
                        <a:pt x="294" y="0"/>
                      </a:moveTo>
                      <a:cubicBezTo>
                        <a:pt x="134" y="0"/>
                        <a:pt x="1" y="130"/>
                        <a:pt x="1" y="294"/>
                      </a:cubicBezTo>
                      <a:lnTo>
                        <a:pt x="1" y="1574"/>
                      </a:lnTo>
                      <a:cubicBezTo>
                        <a:pt x="1" y="1737"/>
                        <a:pt x="134" y="1868"/>
                        <a:pt x="294" y="1868"/>
                      </a:cubicBezTo>
                      <a:lnTo>
                        <a:pt x="2213" y="1868"/>
                      </a:lnTo>
                      <a:lnTo>
                        <a:pt x="2877" y="2591"/>
                      </a:lnTo>
                      <a:lnTo>
                        <a:pt x="3055" y="1868"/>
                      </a:lnTo>
                      <a:lnTo>
                        <a:pt x="3327" y="1868"/>
                      </a:lnTo>
                      <a:cubicBezTo>
                        <a:pt x="3488" y="1868"/>
                        <a:pt x="3621" y="1737"/>
                        <a:pt x="3621" y="1574"/>
                      </a:cubicBezTo>
                      <a:lnTo>
                        <a:pt x="3621" y="294"/>
                      </a:lnTo>
                      <a:cubicBezTo>
                        <a:pt x="3621" y="130"/>
                        <a:pt x="3488" y="0"/>
                        <a:pt x="33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6" name="Google Shape;2185;p71">
                  <a:extLst>
                    <a:ext uri="{FF2B5EF4-FFF2-40B4-BE49-F238E27FC236}">
                      <a16:creationId xmlns:a16="http://schemas.microsoft.com/office/drawing/2014/main" id="{58206AF8-01DA-BE13-8543-89BEA0916453}"/>
                    </a:ext>
                  </a:extLst>
                </p:cNvPr>
                <p:cNvSpPr/>
                <p:nvPr/>
              </p:nvSpPr>
              <p:spPr>
                <a:xfrm>
                  <a:off x="5352866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200" y="1"/>
                      </a:moveTo>
                      <a:cubicBezTo>
                        <a:pt x="66" y="1"/>
                        <a:pt x="1" y="158"/>
                        <a:pt x="96" y="253"/>
                      </a:cubicBezTo>
                      <a:cubicBezTo>
                        <a:pt x="126" y="283"/>
                        <a:pt x="162" y="296"/>
                        <a:pt x="199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83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7" name="Google Shape;2186;p71">
                  <a:extLst>
                    <a:ext uri="{FF2B5EF4-FFF2-40B4-BE49-F238E27FC236}">
                      <a16:creationId xmlns:a16="http://schemas.microsoft.com/office/drawing/2014/main" id="{384D241A-F0A3-E1F9-DA84-862B0DE6A631}"/>
                    </a:ext>
                  </a:extLst>
                </p:cNvPr>
                <p:cNvSpPr/>
                <p:nvPr/>
              </p:nvSpPr>
              <p:spPr>
                <a:xfrm>
                  <a:off x="5498980" y="1251468"/>
                  <a:ext cx="73586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296" extrusionOk="0">
                      <a:moveTo>
                        <a:pt x="199" y="1"/>
                      </a:moveTo>
                      <a:cubicBezTo>
                        <a:pt x="66" y="1"/>
                        <a:pt x="1" y="158"/>
                        <a:pt x="93" y="253"/>
                      </a:cubicBezTo>
                      <a:cubicBezTo>
                        <a:pt x="123" y="283"/>
                        <a:pt x="161" y="296"/>
                        <a:pt x="197" y="296"/>
                      </a:cubicBezTo>
                      <a:cubicBezTo>
                        <a:pt x="274" y="296"/>
                        <a:pt x="348" y="237"/>
                        <a:pt x="348" y="149"/>
                      </a:cubicBezTo>
                      <a:cubicBezTo>
                        <a:pt x="348" y="66"/>
                        <a:pt x="279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8" name="Google Shape;2187;p71">
                  <a:extLst>
                    <a:ext uri="{FF2B5EF4-FFF2-40B4-BE49-F238E27FC236}">
                      <a16:creationId xmlns:a16="http://schemas.microsoft.com/office/drawing/2014/main" id="{4A9ACF74-CF40-238A-26AF-DE5BDEB6CA1E}"/>
                    </a:ext>
                  </a:extLst>
                </p:cNvPr>
                <p:cNvSpPr/>
                <p:nvPr/>
              </p:nvSpPr>
              <p:spPr>
                <a:xfrm>
                  <a:off x="5645094" y="1251468"/>
                  <a:ext cx="72952" cy="62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296" extrusionOk="0">
                      <a:moveTo>
                        <a:pt x="196" y="1"/>
                      </a:moveTo>
                      <a:cubicBezTo>
                        <a:pt x="66" y="1"/>
                        <a:pt x="1" y="158"/>
                        <a:pt x="92" y="253"/>
                      </a:cubicBezTo>
                      <a:cubicBezTo>
                        <a:pt x="123" y="283"/>
                        <a:pt x="160" y="296"/>
                        <a:pt x="196" y="296"/>
                      </a:cubicBezTo>
                      <a:cubicBezTo>
                        <a:pt x="272" y="296"/>
                        <a:pt x="344" y="237"/>
                        <a:pt x="344" y="149"/>
                      </a:cubicBezTo>
                      <a:cubicBezTo>
                        <a:pt x="344" y="66"/>
                        <a:pt x="279" y="1"/>
                        <a:pt x="1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59" name="Google Shape;2188;p71">
                <a:extLst>
                  <a:ext uri="{FF2B5EF4-FFF2-40B4-BE49-F238E27FC236}">
                    <a16:creationId xmlns:a16="http://schemas.microsoft.com/office/drawing/2014/main" id="{AA5DB9FE-6070-CB4A-2D6C-E2CB8525C526}"/>
                  </a:ext>
                </a:extLst>
              </p:cNvPr>
              <p:cNvSpPr/>
              <p:nvPr/>
            </p:nvSpPr>
            <p:spPr>
              <a:xfrm>
                <a:off x="5281203" y="4344194"/>
                <a:ext cx="504955" cy="25628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212" extrusionOk="0">
                    <a:moveTo>
                      <a:pt x="48" y="0"/>
                    </a:moveTo>
                    <a:lnTo>
                      <a:pt x="45" y="33"/>
                    </a:lnTo>
                    <a:cubicBezTo>
                      <a:pt x="39" y="113"/>
                      <a:pt x="36" y="193"/>
                      <a:pt x="30" y="270"/>
                    </a:cubicBezTo>
                    <a:lnTo>
                      <a:pt x="30" y="282"/>
                    </a:lnTo>
                    <a:cubicBezTo>
                      <a:pt x="10" y="658"/>
                      <a:pt x="1" y="970"/>
                      <a:pt x="30" y="991"/>
                    </a:cubicBezTo>
                    <a:cubicBezTo>
                      <a:pt x="103" y="1047"/>
                      <a:pt x="2011" y="1212"/>
                      <a:pt x="2281" y="1212"/>
                    </a:cubicBezTo>
                    <a:cubicBezTo>
                      <a:pt x="2296" y="1212"/>
                      <a:pt x="2306" y="1211"/>
                      <a:pt x="2310" y="1210"/>
                    </a:cubicBezTo>
                    <a:cubicBezTo>
                      <a:pt x="2387" y="1192"/>
                      <a:pt x="2340" y="976"/>
                      <a:pt x="2263" y="902"/>
                    </a:cubicBezTo>
                    <a:cubicBezTo>
                      <a:pt x="2189" y="827"/>
                      <a:pt x="1403" y="395"/>
                      <a:pt x="1403" y="395"/>
                    </a:cubicBezTo>
                    <a:lnTo>
                      <a:pt x="1403" y="371"/>
                    </a:lnTo>
                    <a:lnTo>
                      <a:pt x="1430" y="146"/>
                    </a:lnTo>
                    <a:lnTo>
                      <a:pt x="1433" y="10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2189;p71">
                <a:extLst>
                  <a:ext uri="{FF2B5EF4-FFF2-40B4-BE49-F238E27FC236}">
                    <a16:creationId xmlns:a16="http://schemas.microsoft.com/office/drawing/2014/main" id="{DD9B9CF9-F211-0267-E592-AA38CB8FDCE0}"/>
                  </a:ext>
                </a:extLst>
              </p:cNvPr>
              <p:cNvSpPr/>
              <p:nvPr/>
            </p:nvSpPr>
            <p:spPr>
              <a:xfrm>
                <a:off x="5282471" y="4401287"/>
                <a:ext cx="504320" cy="199188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942" extrusionOk="0">
                    <a:moveTo>
                      <a:pt x="27" y="0"/>
                    </a:moveTo>
                    <a:lnTo>
                      <a:pt x="27" y="12"/>
                    </a:lnTo>
                    <a:lnTo>
                      <a:pt x="27" y="27"/>
                    </a:lnTo>
                    <a:cubicBezTo>
                      <a:pt x="7" y="394"/>
                      <a:pt x="1" y="697"/>
                      <a:pt x="27" y="721"/>
                    </a:cubicBezTo>
                    <a:cubicBezTo>
                      <a:pt x="54" y="744"/>
                      <a:pt x="389" y="783"/>
                      <a:pt x="792" y="824"/>
                    </a:cubicBezTo>
                    <a:cubicBezTo>
                      <a:pt x="899" y="833"/>
                      <a:pt x="1015" y="845"/>
                      <a:pt x="1124" y="857"/>
                    </a:cubicBezTo>
                    <a:cubicBezTo>
                      <a:pt x="1639" y="903"/>
                      <a:pt x="2163" y="941"/>
                      <a:pt x="2284" y="941"/>
                    </a:cubicBezTo>
                    <a:cubicBezTo>
                      <a:pt x="2296" y="941"/>
                      <a:pt x="2304" y="941"/>
                      <a:pt x="2307" y="940"/>
                    </a:cubicBezTo>
                    <a:cubicBezTo>
                      <a:pt x="2384" y="922"/>
                      <a:pt x="2334" y="703"/>
                      <a:pt x="2257" y="632"/>
                    </a:cubicBezTo>
                    <a:cubicBezTo>
                      <a:pt x="2183" y="557"/>
                      <a:pt x="1397" y="125"/>
                      <a:pt x="1397" y="125"/>
                    </a:cubicBezTo>
                    <a:lnTo>
                      <a:pt x="1397" y="101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2190;p71">
                <a:extLst>
                  <a:ext uri="{FF2B5EF4-FFF2-40B4-BE49-F238E27FC236}">
                    <a16:creationId xmlns:a16="http://schemas.microsoft.com/office/drawing/2014/main" id="{13A88F4F-9F4D-6B75-9005-5F4851661D26}"/>
                  </a:ext>
                </a:extLst>
              </p:cNvPr>
              <p:cNvSpPr/>
              <p:nvPr/>
            </p:nvSpPr>
            <p:spPr>
              <a:xfrm>
                <a:off x="5922540" y="4379930"/>
                <a:ext cx="511933" cy="223294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056" extrusionOk="0">
                    <a:moveTo>
                      <a:pt x="1" y="0"/>
                    </a:moveTo>
                    <a:lnTo>
                      <a:pt x="1" y="33"/>
                    </a:lnTo>
                    <a:cubicBezTo>
                      <a:pt x="1" y="113"/>
                      <a:pt x="4" y="193"/>
                      <a:pt x="4" y="270"/>
                    </a:cubicBezTo>
                    <a:lnTo>
                      <a:pt x="4" y="282"/>
                    </a:lnTo>
                    <a:cubicBezTo>
                      <a:pt x="10" y="658"/>
                      <a:pt x="25" y="970"/>
                      <a:pt x="57" y="991"/>
                    </a:cubicBezTo>
                    <a:cubicBezTo>
                      <a:pt x="118" y="1029"/>
                      <a:pt x="1366" y="1055"/>
                      <a:pt x="1994" y="1055"/>
                    </a:cubicBezTo>
                    <a:cubicBezTo>
                      <a:pt x="2192" y="1055"/>
                      <a:pt x="2328" y="1053"/>
                      <a:pt x="2346" y="1047"/>
                    </a:cubicBezTo>
                    <a:cubicBezTo>
                      <a:pt x="2420" y="1020"/>
                      <a:pt x="2358" y="810"/>
                      <a:pt x="2278" y="741"/>
                    </a:cubicBezTo>
                    <a:cubicBezTo>
                      <a:pt x="2198" y="673"/>
                      <a:pt x="1382" y="297"/>
                      <a:pt x="1382" y="297"/>
                    </a:cubicBezTo>
                    <a:lnTo>
                      <a:pt x="1382" y="273"/>
                    </a:lnTo>
                    <a:lnTo>
                      <a:pt x="1391" y="48"/>
                    </a:lnTo>
                    <a:lnTo>
                      <a:pt x="1391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" name="Google Shape;2191;p71">
                <a:extLst>
                  <a:ext uri="{FF2B5EF4-FFF2-40B4-BE49-F238E27FC236}">
                    <a16:creationId xmlns:a16="http://schemas.microsoft.com/office/drawing/2014/main" id="{61C9D6DD-992D-0765-F9EF-1C098CF42631}"/>
                  </a:ext>
                </a:extLst>
              </p:cNvPr>
              <p:cNvSpPr/>
              <p:nvPr/>
            </p:nvSpPr>
            <p:spPr>
              <a:xfrm>
                <a:off x="5924443" y="4437022"/>
                <a:ext cx="510664" cy="165990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785" extrusionOk="0">
                    <a:moveTo>
                      <a:pt x="1" y="0"/>
                    </a:moveTo>
                    <a:lnTo>
                      <a:pt x="1" y="27"/>
                    </a:lnTo>
                    <a:cubicBezTo>
                      <a:pt x="7" y="397"/>
                      <a:pt x="19" y="700"/>
                      <a:pt x="51" y="721"/>
                    </a:cubicBezTo>
                    <a:cubicBezTo>
                      <a:pt x="81" y="741"/>
                      <a:pt x="416" y="756"/>
                      <a:pt x="819" y="768"/>
                    </a:cubicBezTo>
                    <a:cubicBezTo>
                      <a:pt x="929" y="771"/>
                      <a:pt x="1041" y="774"/>
                      <a:pt x="1154" y="777"/>
                    </a:cubicBezTo>
                    <a:cubicBezTo>
                      <a:pt x="1457" y="782"/>
                      <a:pt x="1764" y="785"/>
                      <a:pt x="1991" y="785"/>
                    </a:cubicBezTo>
                    <a:cubicBezTo>
                      <a:pt x="2187" y="785"/>
                      <a:pt x="2322" y="782"/>
                      <a:pt x="2340" y="777"/>
                    </a:cubicBezTo>
                    <a:cubicBezTo>
                      <a:pt x="2414" y="753"/>
                      <a:pt x="2349" y="540"/>
                      <a:pt x="2269" y="471"/>
                    </a:cubicBezTo>
                    <a:cubicBezTo>
                      <a:pt x="2189" y="403"/>
                      <a:pt x="1376" y="27"/>
                      <a:pt x="1376" y="27"/>
                    </a:cubicBezTo>
                    <a:lnTo>
                      <a:pt x="1376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63" name="Google Shape;2192;p71">
                <a:extLst>
                  <a:ext uri="{FF2B5EF4-FFF2-40B4-BE49-F238E27FC236}">
                    <a16:creationId xmlns:a16="http://schemas.microsoft.com/office/drawing/2014/main" id="{7C70EDD2-9742-74EB-28B0-98D6D981AA10}"/>
                  </a:ext>
                </a:extLst>
              </p:cNvPr>
              <p:cNvGrpSpPr/>
              <p:nvPr/>
            </p:nvGrpSpPr>
            <p:grpSpPr>
              <a:xfrm>
                <a:off x="5282471" y="4401287"/>
                <a:ext cx="1133181" cy="200034"/>
                <a:chOff x="5053871" y="4401287"/>
                <a:chExt cx="1133181" cy="200034"/>
              </a:xfrm>
            </p:grpSpPr>
            <p:sp>
              <p:nvSpPr>
                <p:cNvPr id="655" name="Google Shape;2193;p71">
                  <a:extLst>
                    <a:ext uri="{FF2B5EF4-FFF2-40B4-BE49-F238E27FC236}">
                      <a16:creationId xmlns:a16="http://schemas.microsoft.com/office/drawing/2014/main" id="{286A62CB-1BB8-63AA-8C63-2E1018ADF330}"/>
                    </a:ext>
                  </a:extLst>
                </p:cNvPr>
                <p:cNvSpPr/>
                <p:nvPr/>
              </p:nvSpPr>
              <p:spPr>
                <a:xfrm>
                  <a:off x="5080937" y="4545287"/>
                  <a:ext cx="458434" cy="38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18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53" y="48"/>
                        <a:pt x="1803" y="161"/>
                        <a:pt x="2162" y="182"/>
                      </a:cubicBezTo>
                      <a:cubicBezTo>
                        <a:pt x="2168" y="182"/>
                        <a:pt x="2168" y="176"/>
                        <a:pt x="2162" y="176"/>
                      </a:cubicBezTo>
                      <a:cubicBezTo>
                        <a:pt x="1803" y="134"/>
                        <a:pt x="356" y="13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6" name="Google Shape;2194;p71">
                  <a:extLst>
                    <a:ext uri="{FF2B5EF4-FFF2-40B4-BE49-F238E27FC236}">
                      <a16:creationId xmlns:a16="http://schemas.microsoft.com/office/drawing/2014/main" id="{7BD704E9-B46E-2B95-F913-5BCAAA916082}"/>
                    </a:ext>
                  </a:extLst>
                </p:cNvPr>
                <p:cNvSpPr/>
                <p:nvPr/>
              </p:nvSpPr>
              <p:spPr>
                <a:xfrm>
                  <a:off x="5290276" y="4421375"/>
                  <a:ext cx="93040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92" extrusionOk="0">
                      <a:moveTo>
                        <a:pt x="274" y="0"/>
                      </a:moveTo>
                      <a:cubicBezTo>
                        <a:pt x="177" y="0"/>
                        <a:pt x="79" y="24"/>
                        <a:pt x="3" y="83"/>
                      </a:cubicBezTo>
                      <a:cubicBezTo>
                        <a:pt x="0" y="86"/>
                        <a:pt x="3" y="92"/>
                        <a:pt x="9" y="92"/>
                      </a:cubicBezTo>
                      <a:cubicBezTo>
                        <a:pt x="149" y="59"/>
                        <a:pt x="291" y="41"/>
                        <a:pt x="433" y="38"/>
                      </a:cubicBezTo>
                      <a:cubicBezTo>
                        <a:pt x="436" y="38"/>
                        <a:pt x="439" y="36"/>
                        <a:pt x="439" y="30"/>
                      </a:cubicBezTo>
                      <a:cubicBezTo>
                        <a:pt x="439" y="27"/>
                        <a:pt x="436" y="24"/>
                        <a:pt x="433" y="21"/>
                      </a:cubicBezTo>
                      <a:cubicBezTo>
                        <a:pt x="383" y="8"/>
                        <a:pt x="329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7" name="Google Shape;2195;p71">
                  <a:extLst>
                    <a:ext uri="{FF2B5EF4-FFF2-40B4-BE49-F238E27FC236}">
                      <a16:creationId xmlns:a16="http://schemas.microsoft.com/office/drawing/2014/main" id="{E9580DC0-D239-4292-2C5D-CEC2FB36238C}"/>
                    </a:ext>
                  </a:extLst>
                </p:cNvPr>
                <p:cNvSpPr/>
                <p:nvPr/>
              </p:nvSpPr>
              <p:spPr>
                <a:xfrm>
                  <a:off x="5310364" y="4436177"/>
                  <a:ext cx="93675" cy="19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91" extrusionOk="0">
                      <a:moveTo>
                        <a:pt x="276" y="0"/>
                      </a:moveTo>
                      <a:cubicBezTo>
                        <a:pt x="178" y="0"/>
                        <a:pt x="80" y="24"/>
                        <a:pt x="6" y="81"/>
                      </a:cubicBezTo>
                      <a:cubicBezTo>
                        <a:pt x="0" y="84"/>
                        <a:pt x="6" y="90"/>
                        <a:pt x="12" y="90"/>
                      </a:cubicBezTo>
                      <a:cubicBezTo>
                        <a:pt x="149" y="57"/>
                        <a:pt x="291" y="43"/>
                        <a:pt x="433" y="40"/>
                      </a:cubicBezTo>
                      <a:cubicBezTo>
                        <a:pt x="439" y="40"/>
                        <a:pt x="442" y="34"/>
                        <a:pt x="442" y="31"/>
                      </a:cubicBezTo>
                      <a:cubicBezTo>
                        <a:pt x="442" y="25"/>
                        <a:pt x="439" y="22"/>
                        <a:pt x="436" y="22"/>
                      </a:cubicBezTo>
                      <a:cubicBezTo>
                        <a:pt x="386" y="8"/>
                        <a:pt x="331" y="0"/>
                        <a:pt x="2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8" name="Google Shape;2196;p71">
                  <a:extLst>
                    <a:ext uri="{FF2B5EF4-FFF2-40B4-BE49-F238E27FC236}">
                      <a16:creationId xmlns:a16="http://schemas.microsoft.com/office/drawing/2014/main" id="{7B6F3DEB-6197-4C56-2D40-D627D7462E7E}"/>
                    </a:ext>
                  </a:extLst>
                </p:cNvPr>
                <p:cNvSpPr/>
                <p:nvPr/>
              </p:nvSpPr>
              <p:spPr>
                <a:xfrm>
                  <a:off x="5331086" y="4450978"/>
                  <a:ext cx="93463" cy="19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92" extrusionOk="0">
                      <a:moveTo>
                        <a:pt x="271" y="1"/>
                      </a:moveTo>
                      <a:cubicBezTo>
                        <a:pt x="175" y="1"/>
                        <a:pt x="79" y="24"/>
                        <a:pt x="6" y="82"/>
                      </a:cubicBezTo>
                      <a:cubicBezTo>
                        <a:pt x="0" y="85"/>
                        <a:pt x="3" y="91"/>
                        <a:pt x="9" y="91"/>
                      </a:cubicBezTo>
                      <a:cubicBezTo>
                        <a:pt x="148" y="59"/>
                        <a:pt x="291" y="41"/>
                        <a:pt x="433" y="41"/>
                      </a:cubicBezTo>
                      <a:cubicBezTo>
                        <a:pt x="436" y="41"/>
                        <a:pt x="442" y="38"/>
                        <a:pt x="442" y="32"/>
                      </a:cubicBezTo>
                      <a:cubicBezTo>
                        <a:pt x="442" y="26"/>
                        <a:pt x="439" y="23"/>
                        <a:pt x="433" y="23"/>
                      </a:cubicBezTo>
                      <a:cubicBezTo>
                        <a:pt x="383" y="9"/>
                        <a:pt x="327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9" name="Google Shape;2197;p71">
                  <a:extLst>
                    <a:ext uri="{FF2B5EF4-FFF2-40B4-BE49-F238E27FC236}">
                      <a16:creationId xmlns:a16="http://schemas.microsoft.com/office/drawing/2014/main" id="{CE504A84-E51A-4DA0-E17C-DA66A043C9E5}"/>
                    </a:ext>
                  </a:extLst>
                </p:cNvPr>
                <p:cNvSpPr/>
                <p:nvPr/>
              </p:nvSpPr>
              <p:spPr>
                <a:xfrm>
                  <a:off x="5053871" y="4401287"/>
                  <a:ext cx="237887" cy="181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" h="857" extrusionOk="0">
                      <a:moveTo>
                        <a:pt x="27" y="0"/>
                      </a:moveTo>
                      <a:lnTo>
                        <a:pt x="27" y="12"/>
                      </a:lnTo>
                      <a:lnTo>
                        <a:pt x="27" y="27"/>
                      </a:lnTo>
                      <a:cubicBezTo>
                        <a:pt x="7" y="397"/>
                        <a:pt x="1" y="700"/>
                        <a:pt x="27" y="721"/>
                      </a:cubicBezTo>
                      <a:cubicBezTo>
                        <a:pt x="57" y="744"/>
                        <a:pt x="389" y="786"/>
                        <a:pt x="792" y="824"/>
                      </a:cubicBezTo>
                      <a:cubicBezTo>
                        <a:pt x="899" y="836"/>
                        <a:pt x="1012" y="845"/>
                        <a:pt x="1124" y="857"/>
                      </a:cubicBezTo>
                      <a:cubicBezTo>
                        <a:pt x="837" y="632"/>
                        <a:pt x="205" y="145"/>
                        <a:pt x="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0" name="Google Shape;2198;p71">
                  <a:extLst>
                    <a:ext uri="{FF2B5EF4-FFF2-40B4-BE49-F238E27FC236}">
                      <a16:creationId xmlns:a16="http://schemas.microsoft.com/office/drawing/2014/main" id="{1CA60F04-F5B9-77E9-FAC0-47B7F61C66E2}"/>
                    </a:ext>
                  </a:extLst>
                </p:cNvPr>
                <p:cNvSpPr/>
                <p:nvPr/>
              </p:nvSpPr>
              <p:spPr>
                <a:xfrm>
                  <a:off x="5727138" y="4578697"/>
                  <a:ext cx="459915" cy="6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32" extrusionOk="0">
                      <a:moveTo>
                        <a:pt x="431" y="1"/>
                      </a:moveTo>
                      <a:cubicBezTo>
                        <a:pt x="243" y="1"/>
                        <a:pt x="89" y="2"/>
                        <a:pt x="1" y="6"/>
                      </a:cubicBezTo>
                      <a:cubicBezTo>
                        <a:pt x="284" y="23"/>
                        <a:pt x="1262" y="32"/>
                        <a:pt x="1830" y="32"/>
                      </a:cubicBezTo>
                      <a:cubicBezTo>
                        <a:pt x="1976" y="32"/>
                        <a:pt x="2095" y="31"/>
                        <a:pt x="2168" y="30"/>
                      </a:cubicBezTo>
                      <a:cubicBezTo>
                        <a:pt x="2174" y="30"/>
                        <a:pt x="2174" y="24"/>
                        <a:pt x="2168" y="24"/>
                      </a:cubicBezTo>
                      <a:cubicBezTo>
                        <a:pt x="1898" y="15"/>
                        <a:pt x="1006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1" name="Google Shape;2199;p71">
                  <a:extLst>
                    <a:ext uri="{FF2B5EF4-FFF2-40B4-BE49-F238E27FC236}">
                      <a16:creationId xmlns:a16="http://schemas.microsoft.com/office/drawing/2014/main" id="{2B6208FC-29D2-1150-695B-BEFCA8DC01CB}"/>
                    </a:ext>
                  </a:extLst>
                </p:cNvPr>
                <p:cNvSpPr/>
                <p:nvPr/>
              </p:nvSpPr>
              <p:spPr>
                <a:xfrm>
                  <a:off x="5927807" y="4436388"/>
                  <a:ext cx="92406" cy="23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0" extrusionOk="0">
                      <a:moveTo>
                        <a:pt x="311" y="1"/>
                      </a:moveTo>
                      <a:cubicBezTo>
                        <a:pt x="200" y="1"/>
                        <a:pt x="87" y="30"/>
                        <a:pt x="7" y="104"/>
                      </a:cubicBezTo>
                      <a:cubicBezTo>
                        <a:pt x="1" y="107"/>
                        <a:pt x="7" y="110"/>
                        <a:pt x="13" y="110"/>
                      </a:cubicBezTo>
                      <a:cubicBezTo>
                        <a:pt x="146" y="68"/>
                        <a:pt x="288" y="42"/>
                        <a:pt x="428" y="30"/>
                      </a:cubicBezTo>
                      <a:cubicBezTo>
                        <a:pt x="434" y="30"/>
                        <a:pt x="437" y="24"/>
                        <a:pt x="437" y="21"/>
                      </a:cubicBezTo>
                      <a:cubicBezTo>
                        <a:pt x="437" y="15"/>
                        <a:pt x="434" y="12"/>
                        <a:pt x="431" y="12"/>
                      </a:cubicBezTo>
                      <a:cubicBezTo>
                        <a:pt x="392" y="5"/>
                        <a:pt x="352" y="1"/>
                        <a:pt x="3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2" name="Google Shape;2200;p71">
                  <a:extLst>
                    <a:ext uri="{FF2B5EF4-FFF2-40B4-BE49-F238E27FC236}">
                      <a16:creationId xmlns:a16="http://schemas.microsoft.com/office/drawing/2014/main" id="{64DAD1E0-56BC-F914-0A6C-3111F654770D}"/>
                    </a:ext>
                  </a:extLst>
                </p:cNvPr>
                <p:cNvSpPr/>
                <p:nvPr/>
              </p:nvSpPr>
              <p:spPr>
                <a:xfrm>
                  <a:off x="5949798" y="4449921"/>
                  <a:ext cx="92406" cy="23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112" extrusionOk="0">
                      <a:moveTo>
                        <a:pt x="307" y="1"/>
                      </a:moveTo>
                      <a:cubicBezTo>
                        <a:pt x="198" y="1"/>
                        <a:pt x="85" y="31"/>
                        <a:pt x="3" y="102"/>
                      </a:cubicBezTo>
                      <a:cubicBezTo>
                        <a:pt x="0" y="108"/>
                        <a:pt x="3" y="111"/>
                        <a:pt x="9" y="111"/>
                      </a:cubicBezTo>
                      <a:cubicBezTo>
                        <a:pt x="146" y="70"/>
                        <a:pt x="285" y="43"/>
                        <a:pt x="427" y="31"/>
                      </a:cubicBezTo>
                      <a:cubicBezTo>
                        <a:pt x="433" y="28"/>
                        <a:pt x="436" y="25"/>
                        <a:pt x="436" y="19"/>
                      </a:cubicBezTo>
                      <a:cubicBezTo>
                        <a:pt x="436" y="16"/>
                        <a:pt x="433" y="13"/>
                        <a:pt x="427" y="13"/>
                      </a:cubicBezTo>
                      <a:cubicBezTo>
                        <a:pt x="389" y="5"/>
                        <a:pt x="349" y="1"/>
                        <a:pt x="30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3" name="Google Shape;2201;p71">
                  <a:extLst>
                    <a:ext uri="{FF2B5EF4-FFF2-40B4-BE49-F238E27FC236}">
                      <a16:creationId xmlns:a16="http://schemas.microsoft.com/office/drawing/2014/main" id="{F3E20D10-6C41-9E7B-41E8-4B8023DA3F92}"/>
                    </a:ext>
                  </a:extLst>
                </p:cNvPr>
                <p:cNvSpPr/>
                <p:nvPr/>
              </p:nvSpPr>
              <p:spPr>
                <a:xfrm>
                  <a:off x="5971155" y="4463243"/>
                  <a:ext cx="93040" cy="23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111" extrusionOk="0">
                      <a:moveTo>
                        <a:pt x="309" y="0"/>
                      </a:moveTo>
                      <a:cubicBezTo>
                        <a:pt x="197" y="0"/>
                        <a:pt x="83" y="31"/>
                        <a:pt x="3" y="104"/>
                      </a:cubicBezTo>
                      <a:cubicBezTo>
                        <a:pt x="0" y="107"/>
                        <a:pt x="3" y="110"/>
                        <a:pt x="12" y="110"/>
                      </a:cubicBezTo>
                      <a:cubicBezTo>
                        <a:pt x="146" y="69"/>
                        <a:pt x="288" y="42"/>
                        <a:pt x="427" y="30"/>
                      </a:cubicBezTo>
                      <a:cubicBezTo>
                        <a:pt x="433" y="30"/>
                        <a:pt x="436" y="27"/>
                        <a:pt x="439" y="21"/>
                      </a:cubicBezTo>
                      <a:cubicBezTo>
                        <a:pt x="439" y="15"/>
                        <a:pt x="433" y="12"/>
                        <a:pt x="430" y="12"/>
                      </a:cubicBezTo>
                      <a:cubicBezTo>
                        <a:pt x="391" y="4"/>
                        <a:pt x="350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64" name="Google Shape;2202;p71">
                  <a:extLst>
                    <a:ext uri="{FF2B5EF4-FFF2-40B4-BE49-F238E27FC236}">
                      <a16:creationId xmlns:a16="http://schemas.microsoft.com/office/drawing/2014/main" id="{D6B35F12-EA59-6ECD-560D-F36739F3B78B}"/>
                    </a:ext>
                  </a:extLst>
                </p:cNvPr>
                <p:cNvSpPr/>
                <p:nvPr/>
              </p:nvSpPr>
              <p:spPr>
                <a:xfrm>
                  <a:off x="5695843" y="4437657"/>
                  <a:ext cx="244231" cy="16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" h="774" extrusionOk="0">
                      <a:moveTo>
                        <a:pt x="1" y="0"/>
                      </a:moveTo>
                      <a:lnTo>
                        <a:pt x="1" y="27"/>
                      </a:lnTo>
                      <a:cubicBezTo>
                        <a:pt x="7" y="394"/>
                        <a:pt x="19" y="697"/>
                        <a:pt x="51" y="718"/>
                      </a:cubicBezTo>
                      <a:cubicBezTo>
                        <a:pt x="81" y="738"/>
                        <a:pt x="416" y="756"/>
                        <a:pt x="819" y="765"/>
                      </a:cubicBezTo>
                      <a:cubicBezTo>
                        <a:pt x="929" y="768"/>
                        <a:pt x="1041" y="771"/>
                        <a:pt x="1154" y="774"/>
                      </a:cubicBezTo>
                      <a:cubicBezTo>
                        <a:pt x="852" y="572"/>
                        <a:pt x="188" y="130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640" name="Google Shape;2203;p71">
                <a:extLst>
                  <a:ext uri="{FF2B5EF4-FFF2-40B4-BE49-F238E27FC236}">
                    <a16:creationId xmlns:a16="http://schemas.microsoft.com/office/drawing/2014/main" id="{8D4D8E03-9004-E2CA-A444-5558C5AA78E3}"/>
                  </a:ext>
                </a:extLst>
              </p:cNvPr>
              <p:cNvSpPr/>
              <p:nvPr/>
            </p:nvSpPr>
            <p:spPr>
              <a:xfrm>
                <a:off x="6518203" y="1916280"/>
                <a:ext cx="284830" cy="36052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705" extrusionOk="0">
                    <a:moveTo>
                      <a:pt x="893" y="0"/>
                    </a:moveTo>
                    <a:cubicBezTo>
                      <a:pt x="819" y="0"/>
                      <a:pt x="698" y="89"/>
                      <a:pt x="558" y="278"/>
                    </a:cubicBezTo>
                    <a:cubicBezTo>
                      <a:pt x="496" y="361"/>
                      <a:pt x="427" y="447"/>
                      <a:pt x="368" y="533"/>
                    </a:cubicBezTo>
                    <a:cubicBezTo>
                      <a:pt x="267" y="548"/>
                      <a:pt x="199" y="563"/>
                      <a:pt x="199" y="563"/>
                    </a:cubicBezTo>
                    <a:lnTo>
                      <a:pt x="57" y="655"/>
                    </a:lnTo>
                    <a:cubicBezTo>
                      <a:pt x="18" y="862"/>
                      <a:pt x="0" y="1073"/>
                      <a:pt x="9" y="1283"/>
                    </a:cubicBezTo>
                    <a:lnTo>
                      <a:pt x="582" y="1704"/>
                    </a:lnTo>
                    <a:cubicBezTo>
                      <a:pt x="712" y="1577"/>
                      <a:pt x="825" y="1437"/>
                      <a:pt x="920" y="1286"/>
                    </a:cubicBezTo>
                    <a:cubicBezTo>
                      <a:pt x="1204" y="815"/>
                      <a:pt x="1346" y="515"/>
                      <a:pt x="1275" y="376"/>
                    </a:cubicBezTo>
                    <a:cubicBezTo>
                      <a:pt x="1261" y="348"/>
                      <a:pt x="1236" y="337"/>
                      <a:pt x="1211" y="337"/>
                    </a:cubicBezTo>
                    <a:cubicBezTo>
                      <a:pt x="1173" y="337"/>
                      <a:pt x="1132" y="361"/>
                      <a:pt x="1117" y="390"/>
                    </a:cubicBezTo>
                    <a:lnTo>
                      <a:pt x="1117" y="390"/>
                    </a:lnTo>
                    <a:cubicBezTo>
                      <a:pt x="1160" y="288"/>
                      <a:pt x="1144" y="191"/>
                      <a:pt x="1088" y="191"/>
                    </a:cubicBezTo>
                    <a:cubicBezTo>
                      <a:pt x="1046" y="191"/>
                      <a:pt x="983" y="244"/>
                      <a:pt x="905" y="388"/>
                    </a:cubicBezTo>
                    <a:cubicBezTo>
                      <a:pt x="1006" y="137"/>
                      <a:pt x="986" y="0"/>
                      <a:pt x="8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1" name="Google Shape;2204;p71">
                <a:extLst>
                  <a:ext uri="{FF2B5EF4-FFF2-40B4-BE49-F238E27FC236}">
                    <a16:creationId xmlns:a16="http://schemas.microsoft.com/office/drawing/2014/main" id="{1C9B1E86-02EB-04C7-A358-764BBAC8F783}"/>
                  </a:ext>
                </a:extLst>
              </p:cNvPr>
              <p:cNvSpPr/>
              <p:nvPr/>
            </p:nvSpPr>
            <p:spPr>
              <a:xfrm>
                <a:off x="5265555" y="2623805"/>
                <a:ext cx="970790" cy="1761188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8329" extrusionOk="0">
                    <a:moveTo>
                      <a:pt x="3647" y="1"/>
                    </a:moveTo>
                    <a:lnTo>
                      <a:pt x="1086" y="321"/>
                    </a:lnTo>
                    <a:cubicBezTo>
                      <a:pt x="1015" y="834"/>
                      <a:pt x="1" y="8258"/>
                      <a:pt x="1" y="8258"/>
                    </a:cubicBezTo>
                    <a:lnTo>
                      <a:pt x="1622" y="8329"/>
                    </a:lnTo>
                    <a:lnTo>
                      <a:pt x="2503" y="2491"/>
                    </a:lnTo>
                    <a:cubicBezTo>
                      <a:pt x="2645" y="3135"/>
                      <a:pt x="3016" y="8329"/>
                      <a:pt x="3016" y="8329"/>
                    </a:cubicBezTo>
                    <a:lnTo>
                      <a:pt x="4590" y="8329"/>
                    </a:lnTo>
                    <a:cubicBezTo>
                      <a:pt x="4590" y="8329"/>
                      <a:pt x="4374" y="5349"/>
                      <a:pt x="4220" y="3467"/>
                    </a:cubicBezTo>
                    <a:cubicBezTo>
                      <a:pt x="4119" y="2299"/>
                      <a:pt x="3926" y="1139"/>
                      <a:pt x="36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2" name="Google Shape;2205;p71">
                <a:extLst>
                  <a:ext uri="{FF2B5EF4-FFF2-40B4-BE49-F238E27FC236}">
                    <a16:creationId xmlns:a16="http://schemas.microsoft.com/office/drawing/2014/main" id="{9B0FD75A-3B52-7D7A-5C89-4B5BB15F6BD6}"/>
                  </a:ext>
                </a:extLst>
              </p:cNvPr>
              <p:cNvSpPr/>
              <p:nvPr/>
            </p:nvSpPr>
            <p:spPr>
              <a:xfrm>
                <a:off x="5265555" y="2969320"/>
                <a:ext cx="273623" cy="398377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1884" extrusionOk="0">
                    <a:moveTo>
                      <a:pt x="840" y="0"/>
                    </a:moveTo>
                    <a:cubicBezTo>
                      <a:pt x="711" y="3"/>
                      <a:pt x="237" y="218"/>
                      <a:pt x="49" y="218"/>
                    </a:cubicBezTo>
                    <a:cubicBezTo>
                      <a:pt x="30" y="218"/>
                      <a:pt x="13" y="216"/>
                      <a:pt x="1" y="211"/>
                    </a:cubicBezTo>
                    <a:lnTo>
                      <a:pt x="1" y="211"/>
                    </a:lnTo>
                    <a:lnTo>
                      <a:pt x="179" y="1504"/>
                    </a:lnTo>
                    <a:cubicBezTo>
                      <a:pt x="185" y="1572"/>
                      <a:pt x="202" y="1637"/>
                      <a:pt x="235" y="1696"/>
                    </a:cubicBezTo>
                    <a:cubicBezTo>
                      <a:pt x="264" y="1750"/>
                      <a:pt x="320" y="1784"/>
                      <a:pt x="380" y="1784"/>
                    </a:cubicBezTo>
                    <a:cubicBezTo>
                      <a:pt x="387" y="1784"/>
                      <a:pt x="394" y="1783"/>
                      <a:pt x="401" y="1782"/>
                    </a:cubicBezTo>
                    <a:cubicBezTo>
                      <a:pt x="419" y="1779"/>
                      <a:pt x="437" y="1770"/>
                      <a:pt x="448" y="1753"/>
                    </a:cubicBezTo>
                    <a:cubicBezTo>
                      <a:pt x="451" y="1735"/>
                      <a:pt x="451" y="1717"/>
                      <a:pt x="448" y="1699"/>
                    </a:cubicBezTo>
                    <a:lnTo>
                      <a:pt x="439" y="1655"/>
                    </a:lnTo>
                    <a:lnTo>
                      <a:pt x="439" y="1655"/>
                    </a:lnTo>
                    <a:cubicBezTo>
                      <a:pt x="460" y="1705"/>
                      <a:pt x="493" y="1753"/>
                      <a:pt x="528" y="1797"/>
                    </a:cubicBezTo>
                    <a:cubicBezTo>
                      <a:pt x="564" y="1842"/>
                      <a:pt x="614" y="1874"/>
                      <a:pt x="674" y="1883"/>
                    </a:cubicBezTo>
                    <a:cubicBezTo>
                      <a:pt x="675" y="1883"/>
                      <a:pt x="677" y="1883"/>
                      <a:pt x="679" y="1883"/>
                    </a:cubicBezTo>
                    <a:cubicBezTo>
                      <a:pt x="734" y="1883"/>
                      <a:pt x="792" y="1837"/>
                      <a:pt x="789" y="1782"/>
                    </a:cubicBezTo>
                    <a:cubicBezTo>
                      <a:pt x="780" y="1750"/>
                      <a:pt x="766" y="1720"/>
                      <a:pt x="742" y="1693"/>
                    </a:cubicBezTo>
                    <a:cubicBezTo>
                      <a:pt x="664" y="1592"/>
                      <a:pt x="629" y="1523"/>
                      <a:pt x="601" y="1414"/>
                    </a:cubicBezTo>
                    <a:lnTo>
                      <a:pt x="601" y="1414"/>
                    </a:lnTo>
                    <a:cubicBezTo>
                      <a:pt x="635" y="1514"/>
                      <a:pt x="691" y="1596"/>
                      <a:pt x="760" y="1699"/>
                    </a:cubicBezTo>
                    <a:cubicBezTo>
                      <a:pt x="797" y="1754"/>
                      <a:pt x="849" y="1812"/>
                      <a:pt x="912" y="1812"/>
                    </a:cubicBezTo>
                    <a:cubicBezTo>
                      <a:pt x="914" y="1812"/>
                      <a:pt x="915" y="1812"/>
                      <a:pt x="917" y="1812"/>
                    </a:cubicBezTo>
                    <a:cubicBezTo>
                      <a:pt x="1000" y="1806"/>
                      <a:pt x="1080" y="1696"/>
                      <a:pt x="1041" y="1622"/>
                    </a:cubicBezTo>
                    <a:cubicBezTo>
                      <a:pt x="911" y="1379"/>
                      <a:pt x="777" y="1180"/>
                      <a:pt x="834" y="946"/>
                    </a:cubicBezTo>
                    <a:lnTo>
                      <a:pt x="834" y="946"/>
                    </a:lnTo>
                    <a:cubicBezTo>
                      <a:pt x="935" y="1035"/>
                      <a:pt x="976" y="1133"/>
                      <a:pt x="1077" y="1219"/>
                    </a:cubicBezTo>
                    <a:cubicBezTo>
                      <a:pt x="1114" y="1241"/>
                      <a:pt x="1157" y="1253"/>
                      <a:pt x="1200" y="1253"/>
                    </a:cubicBezTo>
                    <a:cubicBezTo>
                      <a:pt x="1215" y="1253"/>
                      <a:pt x="1231" y="1252"/>
                      <a:pt x="1246" y="1249"/>
                    </a:cubicBezTo>
                    <a:cubicBezTo>
                      <a:pt x="1293" y="1231"/>
                      <a:pt x="1290" y="1163"/>
                      <a:pt x="1279" y="1112"/>
                    </a:cubicBezTo>
                    <a:cubicBezTo>
                      <a:pt x="1210" y="896"/>
                      <a:pt x="1056" y="721"/>
                      <a:pt x="958" y="519"/>
                    </a:cubicBezTo>
                    <a:cubicBezTo>
                      <a:pt x="872" y="335"/>
                      <a:pt x="855" y="199"/>
                      <a:pt x="8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3" name="Google Shape;2206;p71">
                <a:extLst>
                  <a:ext uri="{FF2B5EF4-FFF2-40B4-BE49-F238E27FC236}">
                    <a16:creationId xmlns:a16="http://schemas.microsoft.com/office/drawing/2014/main" id="{C6B9084D-33BA-179B-EE84-26F90468D7F3}"/>
                  </a:ext>
                </a:extLst>
              </p:cNvPr>
              <p:cNvSpPr/>
              <p:nvPr/>
            </p:nvSpPr>
            <p:spPr>
              <a:xfrm>
                <a:off x="5216075" y="1983099"/>
                <a:ext cx="412126" cy="1159394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5483" extrusionOk="0">
                    <a:moveTo>
                      <a:pt x="1948" y="1"/>
                    </a:moveTo>
                    <a:cubicBezTo>
                      <a:pt x="1948" y="1"/>
                      <a:pt x="1127" y="229"/>
                      <a:pt x="807" y="837"/>
                    </a:cubicBezTo>
                    <a:cubicBezTo>
                      <a:pt x="484" y="1445"/>
                      <a:pt x="95" y="2159"/>
                      <a:pt x="48" y="3232"/>
                    </a:cubicBezTo>
                    <a:cubicBezTo>
                      <a:pt x="0" y="4306"/>
                      <a:pt x="226" y="5483"/>
                      <a:pt x="226" y="5483"/>
                    </a:cubicBezTo>
                    <a:lnTo>
                      <a:pt x="1243" y="5281"/>
                    </a:lnTo>
                    <a:cubicBezTo>
                      <a:pt x="1243" y="5281"/>
                      <a:pt x="1068" y="3793"/>
                      <a:pt x="1163" y="3114"/>
                    </a:cubicBezTo>
                    <a:cubicBezTo>
                      <a:pt x="1258" y="2432"/>
                      <a:pt x="1747" y="1765"/>
                      <a:pt x="1747" y="1765"/>
                    </a:cubicBezTo>
                    <a:lnTo>
                      <a:pt x="19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4" name="Google Shape;2207;p71">
                <a:extLst>
                  <a:ext uri="{FF2B5EF4-FFF2-40B4-BE49-F238E27FC236}">
                    <a16:creationId xmlns:a16="http://schemas.microsoft.com/office/drawing/2014/main" id="{896BC511-6DEC-FDA5-81DC-C0CC7A9ABBCC}"/>
                  </a:ext>
                </a:extLst>
              </p:cNvPr>
              <p:cNvSpPr/>
              <p:nvPr/>
            </p:nvSpPr>
            <p:spPr>
              <a:xfrm>
                <a:off x="5714470" y="1975698"/>
                <a:ext cx="973116" cy="648525"/>
              </a:xfrm>
              <a:custGeom>
                <a:avLst/>
                <a:gdLst/>
                <a:ahLst/>
                <a:cxnLst/>
                <a:rect l="l" t="t" r="r" b="b"/>
                <a:pathLst>
                  <a:path w="4602" h="3067" extrusionOk="0">
                    <a:moveTo>
                      <a:pt x="1" y="0"/>
                    </a:moveTo>
                    <a:lnTo>
                      <a:pt x="258" y="1595"/>
                    </a:lnTo>
                    <a:cubicBezTo>
                      <a:pt x="258" y="1595"/>
                      <a:pt x="650" y="2147"/>
                      <a:pt x="958" y="2399"/>
                    </a:cubicBezTo>
                    <a:cubicBezTo>
                      <a:pt x="1195" y="2590"/>
                      <a:pt x="1882" y="3066"/>
                      <a:pt x="2574" y="3066"/>
                    </a:cubicBezTo>
                    <a:cubicBezTo>
                      <a:pt x="2793" y="3066"/>
                      <a:pt x="3012" y="3019"/>
                      <a:pt x="3217" y="2900"/>
                    </a:cubicBezTo>
                    <a:cubicBezTo>
                      <a:pt x="4071" y="2408"/>
                      <a:pt x="4602" y="1293"/>
                      <a:pt x="4602" y="1293"/>
                    </a:cubicBezTo>
                    <a:lnTo>
                      <a:pt x="3748" y="783"/>
                    </a:lnTo>
                    <a:cubicBezTo>
                      <a:pt x="3748" y="783"/>
                      <a:pt x="3152" y="1432"/>
                      <a:pt x="2865" y="1675"/>
                    </a:cubicBezTo>
                    <a:cubicBezTo>
                      <a:pt x="2744" y="1777"/>
                      <a:pt x="2603" y="1829"/>
                      <a:pt x="2462" y="1829"/>
                    </a:cubicBezTo>
                    <a:cubicBezTo>
                      <a:pt x="2271" y="1829"/>
                      <a:pt x="2080" y="1735"/>
                      <a:pt x="1937" y="1542"/>
                    </a:cubicBezTo>
                    <a:cubicBezTo>
                      <a:pt x="1690" y="1207"/>
                      <a:pt x="1352" y="507"/>
                      <a:pt x="1023" y="288"/>
                    </a:cubicBezTo>
                    <a:cubicBezTo>
                      <a:pt x="694" y="6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5" name="Google Shape;2208;p71">
                <a:extLst>
                  <a:ext uri="{FF2B5EF4-FFF2-40B4-BE49-F238E27FC236}">
                    <a16:creationId xmlns:a16="http://schemas.microsoft.com/office/drawing/2014/main" id="{29401CF3-695B-4D41-9FA6-336926D97124}"/>
                  </a:ext>
                </a:extLst>
              </p:cNvPr>
              <p:cNvSpPr/>
              <p:nvPr/>
            </p:nvSpPr>
            <p:spPr>
              <a:xfrm>
                <a:off x="6560917" y="1740138"/>
                <a:ext cx="252689" cy="379134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793" extrusionOk="0">
                    <a:moveTo>
                      <a:pt x="483" y="1"/>
                    </a:moveTo>
                    <a:cubicBezTo>
                      <a:pt x="440" y="1"/>
                      <a:pt x="401" y="29"/>
                      <a:pt x="388" y="71"/>
                    </a:cubicBezTo>
                    <a:lnTo>
                      <a:pt x="12" y="1464"/>
                    </a:lnTo>
                    <a:cubicBezTo>
                      <a:pt x="0" y="1512"/>
                      <a:pt x="27" y="1565"/>
                      <a:pt x="74" y="1580"/>
                    </a:cubicBezTo>
                    <a:lnTo>
                      <a:pt x="661" y="1787"/>
                    </a:lnTo>
                    <a:cubicBezTo>
                      <a:pt x="672" y="1791"/>
                      <a:pt x="682" y="1792"/>
                      <a:pt x="693" y="1792"/>
                    </a:cubicBezTo>
                    <a:cubicBezTo>
                      <a:pt x="736" y="1792"/>
                      <a:pt x="777" y="1764"/>
                      <a:pt x="789" y="1719"/>
                    </a:cubicBezTo>
                    <a:lnTo>
                      <a:pt x="1180" y="237"/>
                    </a:lnTo>
                    <a:cubicBezTo>
                      <a:pt x="1195" y="183"/>
                      <a:pt x="1159" y="127"/>
                      <a:pt x="1103" y="118"/>
                    </a:cubicBezTo>
                    <a:lnTo>
                      <a:pt x="501" y="2"/>
                    </a:lnTo>
                    <a:cubicBezTo>
                      <a:pt x="495" y="1"/>
                      <a:pt x="489" y="1"/>
                      <a:pt x="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6" name="Google Shape;2209;p71">
                <a:extLst>
                  <a:ext uri="{FF2B5EF4-FFF2-40B4-BE49-F238E27FC236}">
                    <a16:creationId xmlns:a16="http://schemas.microsoft.com/office/drawing/2014/main" id="{CADAACB1-7BBD-2014-71C9-95F6727351F6}"/>
                  </a:ext>
                </a:extLst>
              </p:cNvPr>
              <p:cNvSpPr/>
              <p:nvPr/>
            </p:nvSpPr>
            <p:spPr>
              <a:xfrm>
                <a:off x="5471933" y="1975698"/>
                <a:ext cx="565008" cy="71619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3387" extrusionOk="0">
                    <a:moveTo>
                      <a:pt x="1148" y="0"/>
                    </a:moveTo>
                    <a:lnTo>
                      <a:pt x="738" y="36"/>
                    </a:lnTo>
                    <a:lnTo>
                      <a:pt x="0" y="1192"/>
                    </a:lnTo>
                    <a:lnTo>
                      <a:pt x="107" y="3386"/>
                    </a:lnTo>
                    <a:lnTo>
                      <a:pt x="2671" y="3066"/>
                    </a:lnTo>
                    <a:cubicBezTo>
                      <a:pt x="2538" y="2473"/>
                      <a:pt x="2087" y="824"/>
                      <a:pt x="2087" y="824"/>
                    </a:cubicBezTo>
                    <a:lnTo>
                      <a:pt x="1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+mj-lt"/>
                </a:endParaRPr>
              </a:p>
            </p:txBody>
          </p:sp>
          <p:grpSp>
            <p:nvGrpSpPr>
              <p:cNvPr id="647" name="Google Shape;2210;p71">
                <a:extLst>
                  <a:ext uri="{FF2B5EF4-FFF2-40B4-BE49-F238E27FC236}">
                    <a16:creationId xmlns:a16="http://schemas.microsoft.com/office/drawing/2014/main" id="{3FAD0621-8A52-B974-CE1D-3447018F5EFF}"/>
                  </a:ext>
                </a:extLst>
              </p:cNvPr>
              <p:cNvGrpSpPr/>
              <p:nvPr/>
            </p:nvGrpSpPr>
            <p:grpSpPr>
              <a:xfrm>
                <a:off x="5562224" y="1977601"/>
                <a:ext cx="458431" cy="672842"/>
                <a:chOff x="5333624" y="1977601"/>
                <a:chExt cx="458431" cy="672842"/>
              </a:xfrm>
            </p:grpSpPr>
            <p:sp>
              <p:nvSpPr>
                <p:cNvPr id="652" name="Google Shape;2211;p71">
                  <a:extLst>
                    <a:ext uri="{FF2B5EF4-FFF2-40B4-BE49-F238E27FC236}">
                      <a16:creationId xmlns:a16="http://schemas.microsoft.com/office/drawing/2014/main" id="{476E334B-EFB1-2182-1BD2-76C6DAF3607A}"/>
                    </a:ext>
                  </a:extLst>
                </p:cNvPr>
                <p:cNvSpPr/>
                <p:nvPr/>
              </p:nvSpPr>
              <p:spPr>
                <a:xfrm>
                  <a:off x="5333624" y="1977601"/>
                  <a:ext cx="262839" cy="13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641" extrusionOk="0">
                      <a:moveTo>
                        <a:pt x="916" y="0"/>
                      </a:moveTo>
                      <a:lnTo>
                        <a:pt x="898" y="30"/>
                      </a:lnTo>
                      <a:cubicBezTo>
                        <a:pt x="1008" y="101"/>
                        <a:pt x="1100" y="193"/>
                        <a:pt x="1171" y="300"/>
                      </a:cubicBezTo>
                      <a:lnTo>
                        <a:pt x="712" y="231"/>
                      </a:lnTo>
                      <a:lnTo>
                        <a:pt x="486" y="593"/>
                      </a:lnTo>
                      <a:cubicBezTo>
                        <a:pt x="412" y="552"/>
                        <a:pt x="80" y="347"/>
                        <a:pt x="36" y="193"/>
                      </a:cubicBezTo>
                      <a:lnTo>
                        <a:pt x="0" y="205"/>
                      </a:lnTo>
                      <a:cubicBezTo>
                        <a:pt x="56" y="389"/>
                        <a:pt x="466" y="623"/>
                        <a:pt x="483" y="632"/>
                      </a:cubicBezTo>
                      <a:lnTo>
                        <a:pt x="498" y="641"/>
                      </a:lnTo>
                      <a:lnTo>
                        <a:pt x="729" y="270"/>
                      </a:lnTo>
                      <a:lnTo>
                        <a:pt x="1242" y="344"/>
                      </a:lnTo>
                      <a:lnTo>
                        <a:pt x="1222" y="314"/>
                      </a:lnTo>
                      <a:cubicBezTo>
                        <a:pt x="1144" y="187"/>
                        <a:pt x="1041" y="80"/>
                        <a:pt x="9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3" name="Google Shape;2212;p71">
                  <a:extLst>
                    <a:ext uri="{FF2B5EF4-FFF2-40B4-BE49-F238E27FC236}">
                      <a16:creationId xmlns:a16="http://schemas.microsoft.com/office/drawing/2014/main" id="{D479EDC6-45FD-6230-4344-40EBA1ED8856}"/>
                    </a:ext>
                  </a:extLst>
                </p:cNvPr>
                <p:cNvSpPr/>
                <p:nvPr/>
              </p:nvSpPr>
              <p:spPr>
                <a:xfrm>
                  <a:off x="5482698" y="2029619"/>
                  <a:ext cx="121164" cy="6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2936" extrusionOk="0">
                      <a:moveTo>
                        <a:pt x="36" y="0"/>
                      </a:moveTo>
                      <a:lnTo>
                        <a:pt x="1" y="6"/>
                      </a:lnTo>
                      <a:lnTo>
                        <a:pt x="537" y="2935"/>
                      </a:lnTo>
                      <a:lnTo>
                        <a:pt x="573" y="29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654" name="Google Shape;2213;p71">
                  <a:extLst>
                    <a:ext uri="{FF2B5EF4-FFF2-40B4-BE49-F238E27FC236}">
                      <a16:creationId xmlns:a16="http://schemas.microsoft.com/office/drawing/2014/main" id="{311230F8-15DE-61A6-48ED-399CA6104F56}"/>
                    </a:ext>
                  </a:extLst>
                </p:cNvPr>
                <p:cNvSpPr/>
                <p:nvPr/>
              </p:nvSpPr>
              <p:spPr>
                <a:xfrm>
                  <a:off x="5726081" y="2214430"/>
                  <a:ext cx="65974" cy="32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1558" extrusionOk="0">
                      <a:moveTo>
                        <a:pt x="33" y="1"/>
                      </a:moveTo>
                      <a:lnTo>
                        <a:pt x="0" y="7"/>
                      </a:lnTo>
                      <a:lnTo>
                        <a:pt x="279" y="1557"/>
                      </a:lnTo>
                      <a:lnTo>
                        <a:pt x="311" y="1551"/>
                      </a:ln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648" name="Google Shape;2214;p71">
                <a:extLst>
                  <a:ext uri="{FF2B5EF4-FFF2-40B4-BE49-F238E27FC236}">
                    <a16:creationId xmlns:a16="http://schemas.microsoft.com/office/drawing/2014/main" id="{9D24B26E-4AE5-D839-8CB6-A40AB16BA570}"/>
                  </a:ext>
                </a:extLst>
              </p:cNvPr>
              <p:cNvSpPr/>
              <p:nvPr/>
            </p:nvSpPr>
            <p:spPr>
              <a:xfrm>
                <a:off x="6526238" y="1998958"/>
                <a:ext cx="123913" cy="11122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6" extrusionOk="0">
                    <a:moveTo>
                      <a:pt x="402" y="1"/>
                    </a:moveTo>
                    <a:cubicBezTo>
                      <a:pt x="315" y="1"/>
                      <a:pt x="173" y="71"/>
                      <a:pt x="117" y="107"/>
                    </a:cubicBezTo>
                    <a:cubicBezTo>
                      <a:pt x="34" y="160"/>
                      <a:pt x="1" y="216"/>
                      <a:pt x="25" y="317"/>
                    </a:cubicBezTo>
                    <a:cubicBezTo>
                      <a:pt x="40" y="386"/>
                      <a:pt x="126" y="526"/>
                      <a:pt x="199" y="526"/>
                    </a:cubicBezTo>
                    <a:cubicBezTo>
                      <a:pt x="226" y="526"/>
                      <a:pt x="251" y="506"/>
                      <a:pt x="271" y="456"/>
                    </a:cubicBezTo>
                    <a:cubicBezTo>
                      <a:pt x="280" y="418"/>
                      <a:pt x="294" y="382"/>
                      <a:pt x="312" y="350"/>
                    </a:cubicBezTo>
                    <a:cubicBezTo>
                      <a:pt x="336" y="320"/>
                      <a:pt x="366" y="296"/>
                      <a:pt x="398" y="282"/>
                    </a:cubicBezTo>
                    <a:cubicBezTo>
                      <a:pt x="484" y="222"/>
                      <a:pt x="585" y="59"/>
                      <a:pt x="437" y="6"/>
                    </a:cubicBezTo>
                    <a:cubicBezTo>
                      <a:pt x="427" y="2"/>
                      <a:pt x="415" y="1"/>
                      <a:pt x="402" y="1"/>
                    </a:cubicBezTo>
                    <a:close/>
                  </a:path>
                </a:pathLst>
              </a:custGeom>
              <a:solidFill>
                <a:srgbClr val="E8B1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49" name="Google Shape;2215;p71">
                <a:extLst>
                  <a:ext uri="{FF2B5EF4-FFF2-40B4-BE49-F238E27FC236}">
                    <a16:creationId xmlns:a16="http://schemas.microsoft.com/office/drawing/2014/main" id="{E21D9CF6-4EBB-90AA-024C-41AEDB7C8879}"/>
                  </a:ext>
                </a:extLst>
              </p:cNvPr>
              <p:cNvSpPr/>
              <p:nvPr/>
            </p:nvSpPr>
            <p:spPr>
              <a:xfrm>
                <a:off x="5791016" y="2939928"/>
                <a:ext cx="40811" cy="211453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000" extrusionOk="0">
                    <a:moveTo>
                      <a:pt x="160" y="0"/>
                    </a:moveTo>
                    <a:lnTo>
                      <a:pt x="0" y="993"/>
                    </a:lnTo>
                    <a:lnTo>
                      <a:pt x="36" y="999"/>
                    </a:lnTo>
                    <a:lnTo>
                      <a:pt x="193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0" name="Google Shape;2216;p71">
                <a:extLst>
                  <a:ext uri="{FF2B5EF4-FFF2-40B4-BE49-F238E27FC236}">
                    <a16:creationId xmlns:a16="http://schemas.microsoft.com/office/drawing/2014/main" id="{A8B3F2F4-6FFE-245A-7E6B-8B06DE904E8A}"/>
                  </a:ext>
                </a:extLst>
              </p:cNvPr>
              <p:cNvSpPr/>
              <p:nvPr/>
            </p:nvSpPr>
            <p:spPr>
              <a:xfrm>
                <a:off x="5381008" y="3222642"/>
                <a:ext cx="51806" cy="119682"/>
              </a:xfrm>
              <a:custGeom>
                <a:avLst/>
                <a:gdLst/>
                <a:ahLst/>
                <a:cxnLst/>
                <a:rect l="l" t="t" r="r" b="b"/>
                <a:pathLst>
                  <a:path w="245" h="566" extrusionOk="0">
                    <a:moveTo>
                      <a:pt x="0" y="0"/>
                    </a:moveTo>
                    <a:cubicBezTo>
                      <a:pt x="21" y="208"/>
                      <a:pt x="104" y="403"/>
                      <a:pt x="237" y="564"/>
                    </a:cubicBezTo>
                    <a:cubicBezTo>
                      <a:pt x="240" y="565"/>
                      <a:pt x="243" y="566"/>
                      <a:pt x="244" y="566"/>
                    </a:cubicBezTo>
                    <a:cubicBezTo>
                      <a:pt x="245" y="566"/>
                      <a:pt x="245" y="565"/>
                      <a:pt x="243" y="564"/>
                    </a:cubicBezTo>
                    <a:cubicBezTo>
                      <a:pt x="140" y="386"/>
                      <a:pt x="60" y="19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51" name="Google Shape;2217;p71">
                <a:extLst>
                  <a:ext uri="{FF2B5EF4-FFF2-40B4-BE49-F238E27FC236}">
                    <a16:creationId xmlns:a16="http://schemas.microsoft.com/office/drawing/2014/main" id="{249D3DEE-14D1-283E-9DC6-13E041C31BB6}"/>
                  </a:ext>
                </a:extLst>
              </p:cNvPr>
              <p:cNvSpPr/>
              <p:nvPr/>
            </p:nvSpPr>
            <p:spPr>
              <a:xfrm>
                <a:off x="5422458" y="3249135"/>
                <a:ext cx="28021" cy="7066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575" extrusionOk="0">
                    <a:moveTo>
                      <a:pt x="4" y="1"/>
                    </a:moveTo>
                    <a:lnTo>
                      <a:pt x="1" y="4"/>
                    </a:lnTo>
                    <a:cubicBezTo>
                      <a:pt x="15" y="211"/>
                      <a:pt x="93" y="410"/>
                      <a:pt x="220" y="573"/>
                    </a:cubicBezTo>
                    <a:cubicBezTo>
                      <a:pt x="223" y="574"/>
                      <a:pt x="225" y="575"/>
                      <a:pt x="226" y="575"/>
                    </a:cubicBezTo>
                    <a:cubicBezTo>
                      <a:pt x="227" y="575"/>
                      <a:pt x="227" y="574"/>
                      <a:pt x="226" y="573"/>
                    </a:cubicBezTo>
                    <a:cubicBezTo>
                      <a:pt x="131" y="392"/>
                      <a:pt x="54" y="199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49" name="Google Shape;2261;p71">
              <a:extLst>
                <a:ext uri="{FF2B5EF4-FFF2-40B4-BE49-F238E27FC236}">
                  <a16:creationId xmlns:a16="http://schemas.microsoft.com/office/drawing/2014/main" id="{9C94C724-4E7F-A527-52D7-BAF18D7B062C}"/>
                </a:ext>
              </a:extLst>
            </p:cNvPr>
            <p:cNvGrpSpPr/>
            <p:nvPr/>
          </p:nvGrpSpPr>
          <p:grpSpPr>
            <a:xfrm>
              <a:off x="6473416" y="1141445"/>
              <a:ext cx="463619" cy="554249"/>
              <a:chOff x="6417862" y="1441950"/>
              <a:chExt cx="417788" cy="499458"/>
            </a:xfrm>
          </p:grpSpPr>
          <p:sp>
            <p:nvSpPr>
              <p:cNvPr id="50" name="Google Shape;2262;p71">
                <a:extLst>
                  <a:ext uri="{FF2B5EF4-FFF2-40B4-BE49-F238E27FC236}">
                    <a16:creationId xmlns:a16="http://schemas.microsoft.com/office/drawing/2014/main" id="{5C4AD3E6-AA73-32A2-6867-B32BC5BBE247}"/>
                  </a:ext>
                </a:extLst>
              </p:cNvPr>
              <p:cNvSpPr/>
              <p:nvPr/>
            </p:nvSpPr>
            <p:spPr>
              <a:xfrm>
                <a:off x="6435399" y="1441950"/>
                <a:ext cx="400251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2263;p71">
                <a:extLst>
                  <a:ext uri="{FF2B5EF4-FFF2-40B4-BE49-F238E27FC236}">
                    <a16:creationId xmlns:a16="http://schemas.microsoft.com/office/drawing/2014/main" id="{009E9AE1-03D4-7C0F-3B5A-B04208900C86}"/>
                  </a:ext>
                </a:extLst>
              </p:cNvPr>
              <p:cNvSpPr/>
              <p:nvPr/>
            </p:nvSpPr>
            <p:spPr>
              <a:xfrm>
                <a:off x="6417862" y="1441950"/>
                <a:ext cx="400168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Oval 634">
            <a:extLst>
              <a:ext uri="{FF2B5EF4-FFF2-40B4-BE49-F238E27FC236}">
                <a16:creationId xmlns:a16="http://schemas.microsoft.com/office/drawing/2014/main" id="{99F172D1-1287-AE65-EC7F-61C0512EFB5C}"/>
              </a:ext>
            </a:extLst>
          </p:cNvPr>
          <p:cNvSpPr/>
          <p:nvPr/>
        </p:nvSpPr>
        <p:spPr>
          <a:xfrm>
            <a:off x="1667029" y="-1669781"/>
            <a:ext cx="5524780" cy="2859455"/>
          </a:xfrm>
          <a:prstGeom prst="ellipse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Google Shape;636;p43"/>
          <p:cNvSpPr txBox="1">
            <a:spLocks noGrp="1"/>
          </p:cNvSpPr>
          <p:nvPr>
            <p:ph type="title"/>
          </p:nvPr>
        </p:nvSpPr>
        <p:spPr>
          <a:xfrm>
            <a:off x="68195" y="1877990"/>
            <a:ext cx="282570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Problem Outlook</a:t>
            </a:r>
            <a:endParaRPr dirty="0">
              <a:latin typeface="+mj-lt"/>
            </a:endParaRPr>
          </a:p>
        </p:txBody>
      </p:sp>
      <p:sp>
        <p:nvSpPr>
          <p:cNvPr id="637" name="Google Shape;637;p43"/>
          <p:cNvSpPr txBox="1">
            <a:spLocks noGrp="1"/>
          </p:cNvSpPr>
          <p:nvPr>
            <p:ph type="title" idx="2"/>
          </p:nvPr>
        </p:nvSpPr>
        <p:spPr>
          <a:xfrm>
            <a:off x="855673" y="1383154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01</a:t>
            </a:r>
            <a:endParaRPr sz="4000" dirty="0">
              <a:latin typeface="+mj-lt"/>
            </a:endParaRPr>
          </a:p>
        </p:txBody>
      </p:sp>
      <p:sp>
        <p:nvSpPr>
          <p:cNvPr id="639" name="Google Shape;639;p43"/>
          <p:cNvSpPr txBox="1">
            <a:spLocks noGrp="1"/>
          </p:cNvSpPr>
          <p:nvPr>
            <p:ph type="title" idx="4"/>
          </p:nvPr>
        </p:nvSpPr>
        <p:spPr>
          <a:xfrm>
            <a:off x="2498958" y="187799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Objective</a:t>
            </a:r>
            <a:endParaRPr dirty="0">
              <a:latin typeface="+mj-lt"/>
            </a:endParaRPr>
          </a:p>
        </p:txBody>
      </p:sp>
      <p:sp>
        <p:nvSpPr>
          <p:cNvPr id="640" name="Google Shape;640;p43"/>
          <p:cNvSpPr txBox="1">
            <a:spLocks noGrp="1"/>
          </p:cNvSpPr>
          <p:nvPr>
            <p:ph type="title" idx="14"/>
          </p:nvPr>
        </p:nvSpPr>
        <p:spPr>
          <a:xfrm>
            <a:off x="4057823" y="3041066"/>
            <a:ext cx="102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05</a:t>
            </a:r>
            <a:endParaRPr sz="4000" dirty="0">
              <a:latin typeface="+mj-lt"/>
            </a:endParaRPr>
          </a:p>
        </p:txBody>
      </p:sp>
      <p:sp>
        <p:nvSpPr>
          <p:cNvPr id="641" name="Google Shape;641;p43"/>
          <p:cNvSpPr txBox="1">
            <a:spLocks noGrp="1"/>
          </p:cNvSpPr>
          <p:nvPr>
            <p:ph type="title" idx="3"/>
          </p:nvPr>
        </p:nvSpPr>
        <p:spPr>
          <a:xfrm>
            <a:off x="1615973" y="345756"/>
            <a:ext cx="5759700" cy="4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+mj-lt"/>
              </a:rPr>
              <a:t>Outline</a:t>
            </a:r>
            <a:r>
              <a:rPr lang="en" sz="3600" b="1" dirty="0">
                <a:latin typeface="+mj-lt"/>
                <a:sym typeface="Roboto Condensed"/>
              </a:rPr>
              <a:t>s</a:t>
            </a:r>
            <a:endParaRPr sz="3600" b="1" dirty="0">
              <a:latin typeface="+mj-lt"/>
              <a:sym typeface="Roboto Condensed"/>
            </a:endParaRPr>
          </a:p>
        </p:txBody>
      </p:sp>
      <p:sp>
        <p:nvSpPr>
          <p:cNvPr id="644" name="Google Shape;644;p43"/>
          <p:cNvSpPr txBox="1">
            <a:spLocks noGrp="1"/>
          </p:cNvSpPr>
          <p:nvPr>
            <p:ph type="title" idx="7"/>
          </p:nvPr>
        </p:nvSpPr>
        <p:spPr>
          <a:xfrm>
            <a:off x="4429419" y="1807030"/>
            <a:ext cx="2391899" cy="7668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Scope &amp; Methodology</a:t>
            </a:r>
            <a:endParaRPr dirty="0">
              <a:latin typeface="+mj-lt"/>
            </a:endParaRPr>
          </a:p>
        </p:txBody>
      </p:sp>
      <p:sp>
        <p:nvSpPr>
          <p:cNvPr id="646" name="Google Shape;646;p43"/>
          <p:cNvSpPr txBox="1">
            <a:spLocks noGrp="1"/>
          </p:cNvSpPr>
          <p:nvPr>
            <p:ph type="title" idx="13"/>
          </p:nvPr>
        </p:nvSpPr>
        <p:spPr>
          <a:xfrm>
            <a:off x="3667158" y="3768326"/>
            <a:ext cx="181290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Solving </a:t>
            </a:r>
            <a:br>
              <a:rPr lang="en" dirty="0">
                <a:latin typeface="+mj-lt"/>
              </a:rPr>
            </a:br>
            <a:r>
              <a:rPr lang="en" dirty="0">
                <a:latin typeface="+mj-lt"/>
              </a:rPr>
              <a:t>the problem</a:t>
            </a:r>
            <a:endParaRPr dirty="0">
              <a:latin typeface="+mj-lt"/>
            </a:endParaRPr>
          </a:p>
        </p:txBody>
      </p:sp>
      <p:sp>
        <p:nvSpPr>
          <p:cNvPr id="648" name="Google Shape;648;p43"/>
          <p:cNvSpPr txBox="1">
            <a:spLocks noGrp="1"/>
          </p:cNvSpPr>
          <p:nvPr>
            <p:ph type="title" idx="16"/>
          </p:nvPr>
        </p:nvSpPr>
        <p:spPr>
          <a:xfrm>
            <a:off x="6813198" y="187904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Implementation</a:t>
            </a:r>
            <a:endParaRPr b="1" dirty="0">
              <a:latin typeface="+mj-lt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652" name="Google Shape;652;p43"/>
          <p:cNvGrpSpPr/>
          <p:nvPr/>
        </p:nvGrpSpPr>
        <p:grpSpPr>
          <a:xfrm>
            <a:off x="94" y="3019475"/>
            <a:ext cx="2891778" cy="1640191"/>
            <a:chOff x="3700550" y="1956852"/>
            <a:chExt cx="1744557" cy="989497"/>
          </a:xfrm>
        </p:grpSpPr>
        <p:sp>
          <p:nvSpPr>
            <p:cNvPr id="653" name="Google Shape;653;p43"/>
            <p:cNvSpPr/>
            <p:nvPr/>
          </p:nvSpPr>
          <p:spPr>
            <a:xfrm>
              <a:off x="5012109" y="2325997"/>
              <a:ext cx="79871" cy="79494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5" y="1"/>
                  </a:moveTo>
                  <a:cubicBezTo>
                    <a:pt x="320" y="1"/>
                    <a:pt x="121" y="130"/>
                    <a:pt x="36" y="338"/>
                  </a:cubicBezTo>
                  <a:cubicBezTo>
                    <a:pt x="9" y="400"/>
                    <a:pt x="1" y="471"/>
                    <a:pt x="4" y="539"/>
                  </a:cubicBezTo>
                  <a:cubicBezTo>
                    <a:pt x="9" y="679"/>
                    <a:pt x="69" y="812"/>
                    <a:pt x="170" y="913"/>
                  </a:cubicBezTo>
                  <a:cubicBezTo>
                    <a:pt x="262" y="1007"/>
                    <a:pt x="417" y="1054"/>
                    <a:pt x="567" y="1054"/>
                  </a:cubicBezTo>
                  <a:cubicBezTo>
                    <a:pt x="668" y="1054"/>
                    <a:pt x="766" y="1033"/>
                    <a:pt x="843" y="990"/>
                  </a:cubicBezTo>
                  <a:cubicBezTo>
                    <a:pt x="1020" y="886"/>
                    <a:pt x="1059" y="658"/>
                    <a:pt x="1035" y="471"/>
                  </a:cubicBezTo>
                  <a:cubicBezTo>
                    <a:pt x="1009" y="252"/>
                    <a:pt x="884" y="62"/>
                    <a:pt x="656" y="14"/>
                  </a:cubicBezTo>
                  <a:cubicBezTo>
                    <a:pt x="615" y="5"/>
                    <a:pt x="575" y="1"/>
                    <a:pt x="535" y="1"/>
                  </a:cubicBezTo>
                  <a:close/>
                </a:path>
              </a:pathLst>
            </a:custGeom>
            <a:solidFill>
              <a:srgbClr val="FA5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031323" y="2345287"/>
              <a:ext cx="40990" cy="40764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6" y="1"/>
                    <a:pt x="64" y="68"/>
                    <a:pt x="21" y="174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90" y="467"/>
                  </a:cubicBezTo>
                  <a:cubicBezTo>
                    <a:pt x="136" y="517"/>
                    <a:pt x="215" y="541"/>
                    <a:pt x="292" y="541"/>
                  </a:cubicBezTo>
                  <a:cubicBezTo>
                    <a:pt x="343" y="541"/>
                    <a:pt x="394" y="530"/>
                    <a:pt x="433" y="509"/>
                  </a:cubicBezTo>
                  <a:cubicBezTo>
                    <a:pt x="522" y="455"/>
                    <a:pt x="543" y="340"/>
                    <a:pt x="531" y="245"/>
                  </a:cubicBezTo>
                  <a:cubicBezTo>
                    <a:pt x="519" y="129"/>
                    <a:pt x="454" y="34"/>
                    <a:pt x="339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3940467" y="2422673"/>
              <a:ext cx="44306" cy="293187"/>
            </a:xfrm>
            <a:custGeom>
              <a:avLst/>
              <a:gdLst/>
              <a:ahLst/>
              <a:cxnLst/>
              <a:rect l="l" t="t" r="r" b="b"/>
              <a:pathLst>
                <a:path w="588" h="3891" extrusionOk="0">
                  <a:moveTo>
                    <a:pt x="294" y="0"/>
                  </a:moveTo>
                  <a:cubicBezTo>
                    <a:pt x="134" y="0"/>
                    <a:pt x="0" y="869"/>
                    <a:pt x="0" y="1945"/>
                  </a:cubicBezTo>
                  <a:cubicBezTo>
                    <a:pt x="0" y="3019"/>
                    <a:pt x="134" y="3890"/>
                    <a:pt x="294" y="3890"/>
                  </a:cubicBezTo>
                  <a:cubicBezTo>
                    <a:pt x="457" y="3890"/>
                    <a:pt x="587" y="3019"/>
                    <a:pt x="587" y="1945"/>
                  </a:cubicBezTo>
                  <a:cubicBezTo>
                    <a:pt x="587" y="869"/>
                    <a:pt x="457" y="0"/>
                    <a:pt x="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3828119" y="2154046"/>
              <a:ext cx="852962" cy="572208"/>
            </a:xfrm>
            <a:custGeom>
              <a:avLst/>
              <a:gdLst/>
              <a:ahLst/>
              <a:cxnLst/>
              <a:rect l="l" t="t" r="r" b="b"/>
              <a:pathLst>
                <a:path w="11320" h="7594" extrusionOk="0">
                  <a:moveTo>
                    <a:pt x="5865" y="1"/>
                  </a:moveTo>
                  <a:cubicBezTo>
                    <a:pt x="5562" y="1"/>
                    <a:pt x="3620" y="1908"/>
                    <a:pt x="3620" y="1908"/>
                  </a:cubicBezTo>
                  <a:cubicBezTo>
                    <a:pt x="3620" y="1908"/>
                    <a:pt x="1942" y="3420"/>
                    <a:pt x="1562" y="4126"/>
                  </a:cubicBezTo>
                  <a:lnTo>
                    <a:pt x="0" y="4013"/>
                  </a:lnTo>
                  <a:lnTo>
                    <a:pt x="0" y="7268"/>
                  </a:lnTo>
                  <a:lnTo>
                    <a:pt x="1195" y="7120"/>
                  </a:lnTo>
                  <a:cubicBezTo>
                    <a:pt x="2101" y="7441"/>
                    <a:pt x="3178" y="7594"/>
                    <a:pt x="4382" y="7594"/>
                  </a:cubicBezTo>
                  <a:cubicBezTo>
                    <a:pt x="5714" y="7594"/>
                    <a:pt x="7202" y="7407"/>
                    <a:pt x="8788" y="7055"/>
                  </a:cubicBezTo>
                  <a:cubicBezTo>
                    <a:pt x="9366" y="6945"/>
                    <a:pt x="9422" y="6429"/>
                    <a:pt x="9049" y="6329"/>
                  </a:cubicBezTo>
                  <a:lnTo>
                    <a:pt x="10300" y="6213"/>
                  </a:lnTo>
                  <a:cubicBezTo>
                    <a:pt x="10881" y="6169"/>
                    <a:pt x="10921" y="5370"/>
                    <a:pt x="10275" y="5370"/>
                  </a:cubicBezTo>
                  <a:cubicBezTo>
                    <a:pt x="10266" y="5370"/>
                    <a:pt x="10256" y="5371"/>
                    <a:pt x="10246" y="5371"/>
                  </a:cubicBezTo>
                  <a:lnTo>
                    <a:pt x="8640" y="5362"/>
                  </a:lnTo>
                  <a:lnTo>
                    <a:pt x="10718" y="5252"/>
                  </a:lnTo>
                  <a:cubicBezTo>
                    <a:pt x="11284" y="5214"/>
                    <a:pt x="11320" y="4363"/>
                    <a:pt x="10718" y="4342"/>
                  </a:cubicBezTo>
                  <a:lnTo>
                    <a:pt x="10160" y="4330"/>
                  </a:lnTo>
                  <a:cubicBezTo>
                    <a:pt x="10679" y="4313"/>
                    <a:pt x="10670" y="3574"/>
                    <a:pt x="10083" y="3503"/>
                  </a:cubicBezTo>
                  <a:lnTo>
                    <a:pt x="5292" y="3050"/>
                  </a:lnTo>
                  <a:cubicBezTo>
                    <a:pt x="4839" y="3014"/>
                    <a:pt x="4581" y="2800"/>
                    <a:pt x="4951" y="2394"/>
                  </a:cubicBezTo>
                  <a:cubicBezTo>
                    <a:pt x="4951" y="2394"/>
                    <a:pt x="5755" y="1567"/>
                    <a:pt x="5980" y="1099"/>
                  </a:cubicBezTo>
                  <a:cubicBezTo>
                    <a:pt x="6199" y="618"/>
                    <a:pt x="6143" y="52"/>
                    <a:pt x="5876" y="2"/>
                  </a:cubicBezTo>
                  <a:cubicBezTo>
                    <a:pt x="5873" y="1"/>
                    <a:pt x="5869" y="1"/>
                    <a:pt x="5865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4310215" y="2478056"/>
              <a:ext cx="283768" cy="166976"/>
            </a:xfrm>
            <a:custGeom>
              <a:avLst/>
              <a:gdLst/>
              <a:ahLst/>
              <a:cxnLst/>
              <a:rect l="l" t="t" r="r" b="b"/>
              <a:pathLst>
                <a:path w="3766" h="2216" extrusionOk="0">
                  <a:moveTo>
                    <a:pt x="3765" y="1"/>
                  </a:moveTo>
                  <a:lnTo>
                    <a:pt x="996" y="30"/>
                  </a:lnTo>
                  <a:lnTo>
                    <a:pt x="996" y="93"/>
                  </a:lnTo>
                  <a:lnTo>
                    <a:pt x="3765" y="60"/>
                  </a:lnTo>
                  <a:lnTo>
                    <a:pt x="3765" y="1"/>
                  </a:lnTo>
                  <a:close/>
                  <a:moveTo>
                    <a:pt x="2242" y="1032"/>
                  </a:moveTo>
                  <a:lnTo>
                    <a:pt x="575" y="1086"/>
                  </a:lnTo>
                  <a:lnTo>
                    <a:pt x="575" y="1145"/>
                  </a:lnTo>
                  <a:lnTo>
                    <a:pt x="2244" y="1092"/>
                  </a:lnTo>
                  <a:lnTo>
                    <a:pt x="2242" y="1032"/>
                  </a:lnTo>
                  <a:close/>
                  <a:moveTo>
                    <a:pt x="2651" y="1999"/>
                  </a:moveTo>
                  <a:lnTo>
                    <a:pt x="0" y="2156"/>
                  </a:lnTo>
                  <a:lnTo>
                    <a:pt x="3" y="2215"/>
                  </a:lnTo>
                  <a:lnTo>
                    <a:pt x="2654" y="2061"/>
                  </a:lnTo>
                  <a:lnTo>
                    <a:pt x="2651" y="1999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3863383" y="2422447"/>
              <a:ext cx="99462" cy="293413"/>
            </a:xfrm>
            <a:custGeom>
              <a:avLst/>
              <a:gdLst/>
              <a:ahLst/>
              <a:cxnLst/>
              <a:rect l="l" t="t" r="r" b="b"/>
              <a:pathLst>
                <a:path w="1320" h="3894" extrusionOk="0">
                  <a:moveTo>
                    <a:pt x="0" y="0"/>
                  </a:moveTo>
                  <a:lnTo>
                    <a:pt x="0" y="3893"/>
                  </a:lnTo>
                  <a:lnTo>
                    <a:pt x="1320" y="3893"/>
                  </a:lnTo>
                  <a:cubicBezTo>
                    <a:pt x="955" y="3718"/>
                    <a:pt x="982" y="279"/>
                    <a:pt x="1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3700550" y="2388011"/>
              <a:ext cx="200657" cy="359570"/>
            </a:xfrm>
            <a:custGeom>
              <a:avLst/>
              <a:gdLst/>
              <a:ahLst/>
              <a:cxnLst/>
              <a:rect l="l" t="t" r="r" b="b"/>
              <a:pathLst>
                <a:path w="2663" h="4772" extrusionOk="0">
                  <a:moveTo>
                    <a:pt x="0" y="1"/>
                  </a:moveTo>
                  <a:lnTo>
                    <a:pt x="0" y="4771"/>
                  </a:lnTo>
                  <a:cubicBezTo>
                    <a:pt x="1047" y="4730"/>
                    <a:pt x="2322" y="4626"/>
                    <a:pt x="2428" y="4350"/>
                  </a:cubicBezTo>
                  <a:cubicBezTo>
                    <a:pt x="2612" y="3879"/>
                    <a:pt x="2662" y="941"/>
                    <a:pt x="2470" y="451"/>
                  </a:cubicBezTo>
                  <a:cubicBezTo>
                    <a:pt x="2360" y="167"/>
                    <a:pt x="1059" y="5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3853362" y="2420638"/>
              <a:ext cx="35113" cy="296502"/>
            </a:xfrm>
            <a:custGeom>
              <a:avLst/>
              <a:gdLst/>
              <a:ahLst/>
              <a:cxnLst/>
              <a:rect l="l" t="t" r="r" b="b"/>
              <a:pathLst>
                <a:path w="466" h="3935" extrusionOk="0">
                  <a:moveTo>
                    <a:pt x="421" y="1"/>
                  </a:moveTo>
                  <a:cubicBezTo>
                    <a:pt x="116" y="365"/>
                    <a:pt x="0" y="3413"/>
                    <a:pt x="377" y="3935"/>
                  </a:cubicBezTo>
                  <a:lnTo>
                    <a:pt x="427" y="3899"/>
                  </a:lnTo>
                  <a:cubicBezTo>
                    <a:pt x="74" y="3410"/>
                    <a:pt x="181" y="383"/>
                    <a:pt x="466" y="39"/>
                  </a:cubicBezTo>
                  <a:lnTo>
                    <a:pt x="421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3893524" y="2670126"/>
              <a:ext cx="34058" cy="29387"/>
            </a:xfrm>
            <a:custGeom>
              <a:avLst/>
              <a:gdLst/>
              <a:ahLst/>
              <a:cxnLst/>
              <a:rect l="l" t="t" r="r" b="b"/>
              <a:pathLst>
                <a:path w="452" h="390" extrusionOk="0">
                  <a:moveTo>
                    <a:pt x="259" y="64"/>
                  </a:moveTo>
                  <a:cubicBezTo>
                    <a:pt x="333" y="64"/>
                    <a:pt x="392" y="123"/>
                    <a:pt x="392" y="194"/>
                  </a:cubicBezTo>
                  <a:cubicBezTo>
                    <a:pt x="392" y="275"/>
                    <a:pt x="325" y="328"/>
                    <a:pt x="256" y="328"/>
                  </a:cubicBezTo>
                  <a:cubicBezTo>
                    <a:pt x="224" y="328"/>
                    <a:pt x="190" y="316"/>
                    <a:pt x="164" y="289"/>
                  </a:cubicBezTo>
                  <a:cubicBezTo>
                    <a:pt x="81" y="206"/>
                    <a:pt x="140" y="64"/>
                    <a:pt x="259" y="64"/>
                  </a:cubicBezTo>
                  <a:close/>
                  <a:moveTo>
                    <a:pt x="257" y="1"/>
                  </a:moveTo>
                  <a:cubicBezTo>
                    <a:pt x="210" y="1"/>
                    <a:pt x="162" y="18"/>
                    <a:pt x="122" y="58"/>
                  </a:cubicBezTo>
                  <a:cubicBezTo>
                    <a:pt x="1" y="179"/>
                    <a:pt x="87" y="390"/>
                    <a:pt x="259" y="390"/>
                  </a:cubicBezTo>
                  <a:cubicBezTo>
                    <a:pt x="365" y="390"/>
                    <a:pt x="451" y="301"/>
                    <a:pt x="451" y="194"/>
                  </a:cubicBezTo>
                  <a:cubicBezTo>
                    <a:pt x="451" y="78"/>
                    <a:pt x="356" y="1"/>
                    <a:pt x="257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4284741" y="1956852"/>
              <a:ext cx="1160366" cy="989496"/>
            </a:xfrm>
            <a:custGeom>
              <a:avLst/>
              <a:gdLst/>
              <a:ahLst/>
              <a:cxnLst/>
              <a:rect l="l" t="t" r="r" b="b"/>
              <a:pathLst>
                <a:path w="13443" h="13132" extrusionOk="0">
                  <a:moveTo>
                    <a:pt x="0" y="1"/>
                  </a:moveTo>
                  <a:lnTo>
                    <a:pt x="0" y="13132"/>
                  </a:lnTo>
                  <a:lnTo>
                    <a:pt x="13443" y="13132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4035184" y="1956853"/>
              <a:ext cx="249635" cy="989496"/>
            </a:xfrm>
            <a:custGeom>
              <a:avLst/>
              <a:gdLst/>
              <a:ahLst/>
              <a:cxnLst/>
              <a:rect l="l" t="t" r="r" b="b"/>
              <a:pathLst>
                <a:path w="3313" h="13132" extrusionOk="0">
                  <a:moveTo>
                    <a:pt x="0" y="1"/>
                  </a:moveTo>
                  <a:lnTo>
                    <a:pt x="0" y="13132"/>
                  </a:lnTo>
                  <a:lnTo>
                    <a:pt x="3312" y="13132"/>
                  </a:lnTo>
                  <a:lnTo>
                    <a:pt x="33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4767293" y="1956853"/>
              <a:ext cx="122218" cy="222810"/>
            </a:xfrm>
            <a:custGeom>
              <a:avLst/>
              <a:gdLst/>
              <a:ahLst/>
              <a:cxnLst/>
              <a:rect l="l" t="t" r="r" b="b"/>
              <a:pathLst>
                <a:path w="1622" h="2957" extrusionOk="0">
                  <a:moveTo>
                    <a:pt x="0" y="1"/>
                  </a:moveTo>
                  <a:lnTo>
                    <a:pt x="0" y="2957"/>
                  </a:lnTo>
                  <a:lnTo>
                    <a:pt x="454" y="2773"/>
                  </a:lnTo>
                  <a:lnTo>
                    <a:pt x="827" y="2957"/>
                  </a:lnTo>
                  <a:lnTo>
                    <a:pt x="1150" y="2758"/>
                  </a:lnTo>
                  <a:lnTo>
                    <a:pt x="1622" y="2957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4121611" y="1956853"/>
              <a:ext cx="76706" cy="227934"/>
            </a:xfrm>
            <a:custGeom>
              <a:avLst/>
              <a:gdLst/>
              <a:ahLst/>
              <a:cxnLst/>
              <a:rect l="l" t="t" r="r" b="b"/>
              <a:pathLst>
                <a:path w="1018" h="3025" extrusionOk="0">
                  <a:moveTo>
                    <a:pt x="1" y="1"/>
                  </a:moveTo>
                  <a:lnTo>
                    <a:pt x="1" y="3025"/>
                  </a:lnTo>
                  <a:lnTo>
                    <a:pt x="253" y="2800"/>
                  </a:lnTo>
                  <a:lnTo>
                    <a:pt x="469" y="2995"/>
                  </a:lnTo>
                  <a:lnTo>
                    <a:pt x="721" y="2835"/>
                  </a:lnTo>
                  <a:lnTo>
                    <a:pt x="1018" y="3010"/>
                  </a:lnTo>
                  <a:lnTo>
                    <a:pt x="1018" y="1"/>
                  </a:lnTo>
                  <a:lnTo>
                    <a:pt x="958" y="1"/>
                  </a:lnTo>
                  <a:lnTo>
                    <a:pt x="958" y="2903"/>
                  </a:lnTo>
                  <a:lnTo>
                    <a:pt x="721" y="2764"/>
                  </a:lnTo>
                  <a:lnTo>
                    <a:pt x="475" y="2918"/>
                  </a:lnTo>
                  <a:lnTo>
                    <a:pt x="253" y="2719"/>
                  </a:lnTo>
                  <a:lnTo>
                    <a:pt x="60" y="2888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4282259" y="1956853"/>
              <a:ext cx="4747" cy="989496"/>
            </a:xfrm>
            <a:custGeom>
              <a:avLst/>
              <a:gdLst/>
              <a:ahLst/>
              <a:cxnLst/>
              <a:rect l="l" t="t" r="r" b="b"/>
              <a:pathLst>
                <a:path w="63" h="13132" extrusionOk="0">
                  <a:moveTo>
                    <a:pt x="0" y="1"/>
                  </a:moveTo>
                  <a:lnTo>
                    <a:pt x="0" y="13132"/>
                  </a:lnTo>
                  <a:lnTo>
                    <a:pt x="63" y="1313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67" name="Google Shape;667;p43"/>
            <p:cNvGrpSpPr/>
            <p:nvPr/>
          </p:nvGrpSpPr>
          <p:grpSpPr>
            <a:xfrm>
              <a:off x="4898115" y="2691676"/>
              <a:ext cx="423395" cy="201788"/>
              <a:chOff x="4898115" y="2691676"/>
              <a:chExt cx="423395" cy="201788"/>
            </a:xfrm>
          </p:grpSpPr>
          <p:sp>
            <p:nvSpPr>
              <p:cNvPr id="668" name="Google Shape;668;p43"/>
              <p:cNvSpPr/>
              <p:nvPr/>
            </p:nvSpPr>
            <p:spPr>
              <a:xfrm>
                <a:off x="4898115" y="2691676"/>
                <a:ext cx="19689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860" extrusionOk="0">
                    <a:moveTo>
                      <a:pt x="1308" y="0"/>
                    </a:moveTo>
                    <a:cubicBezTo>
                      <a:pt x="738" y="0"/>
                      <a:pt x="225" y="338"/>
                      <a:pt x="0" y="860"/>
                    </a:cubicBezTo>
                    <a:lnTo>
                      <a:pt x="2612" y="860"/>
                    </a:lnTo>
                    <a:cubicBezTo>
                      <a:pt x="2387" y="338"/>
                      <a:pt x="1874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69" name="Google Shape;669;p43"/>
              <p:cNvSpPr/>
              <p:nvPr/>
            </p:nvSpPr>
            <p:spPr>
              <a:xfrm>
                <a:off x="4940085" y="2756403"/>
                <a:ext cx="63294" cy="137062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819" extrusionOk="0">
                    <a:moveTo>
                      <a:pt x="659" y="1"/>
                    </a:moveTo>
                    <a:lnTo>
                      <a:pt x="659" y="1397"/>
                    </a:lnTo>
                    <a:cubicBezTo>
                      <a:pt x="665" y="1531"/>
                      <a:pt x="555" y="1643"/>
                      <a:pt x="421" y="1643"/>
                    </a:cubicBezTo>
                    <a:cubicBezTo>
                      <a:pt x="285" y="1643"/>
                      <a:pt x="178" y="1531"/>
                      <a:pt x="184" y="1397"/>
                    </a:cubicBezTo>
                    <a:lnTo>
                      <a:pt x="184" y="1199"/>
                    </a:lnTo>
                    <a:lnTo>
                      <a:pt x="0" y="1199"/>
                    </a:lnTo>
                    <a:lnTo>
                      <a:pt x="0" y="1397"/>
                    </a:lnTo>
                    <a:cubicBezTo>
                      <a:pt x="0" y="1629"/>
                      <a:pt x="190" y="1815"/>
                      <a:pt x="421" y="1818"/>
                    </a:cubicBezTo>
                    <a:cubicBezTo>
                      <a:pt x="653" y="1815"/>
                      <a:pt x="839" y="1629"/>
                      <a:pt x="839" y="1397"/>
                    </a:cubicBezTo>
                    <a:lnTo>
                      <a:pt x="8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0" name="Google Shape;670;p43"/>
              <p:cNvSpPr/>
              <p:nvPr/>
            </p:nvSpPr>
            <p:spPr>
              <a:xfrm>
                <a:off x="5123263" y="2879526"/>
                <a:ext cx="198246" cy="1371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182" extrusionOk="0">
                    <a:moveTo>
                      <a:pt x="1" y="0"/>
                    </a:moveTo>
                    <a:lnTo>
                      <a:pt x="1" y="181"/>
                    </a:lnTo>
                    <a:lnTo>
                      <a:pt x="2630" y="181"/>
                    </a:lnTo>
                    <a:lnTo>
                      <a:pt x="26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1" name="Google Shape;671;p43"/>
              <p:cNvSpPr/>
              <p:nvPr/>
            </p:nvSpPr>
            <p:spPr>
              <a:xfrm>
                <a:off x="5166816" y="2720008"/>
                <a:ext cx="1394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928" extrusionOk="0">
                    <a:moveTo>
                      <a:pt x="1" y="1"/>
                    </a:moveTo>
                    <a:lnTo>
                      <a:pt x="1" y="1928"/>
                    </a:lnTo>
                    <a:lnTo>
                      <a:pt x="185" y="1928"/>
                    </a:ln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2" name="Google Shape;672;p43"/>
              <p:cNvSpPr/>
              <p:nvPr/>
            </p:nvSpPr>
            <p:spPr>
              <a:xfrm>
                <a:off x="5264245" y="2720008"/>
                <a:ext cx="13714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928" extrusionOk="0">
                    <a:moveTo>
                      <a:pt x="0" y="1"/>
                    </a:moveTo>
                    <a:lnTo>
                      <a:pt x="0" y="1928"/>
                    </a:lnTo>
                    <a:lnTo>
                      <a:pt x="181" y="1928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3" name="Google Shape;673;p43"/>
              <p:cNvSpPr/>
              <p:nvPr/>
            </p:nvSpPr>
            <p:spPr>
              <a:xfrm>
                <a:off x="5147376" y="2691676"/>
                <a:ext cx="52820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701" h="860" extrusionOk="0">
                    <a:moveTo>
                      <a:pt x="351" y="0"/>
                    </a:moveTo>
                    <a:lnTo>
                      <a:pt x="1" y="860"/>
                    </a:lnTo>
                    <a:lnTo>
                      <a:pt x="700" y="86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74" name="Google Shape;674;p43"/>
              <p:cNvSpPr/>
              <p:nvPr/>
            </p:nvSpPr>
            <p:spPr>
              <a:xfrm>
                <a:off x="5244804" y="2691676"/>
                <a:ext cx="52594" cy="64801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60" extrusionOk="0">
                    <a:moveTo>
                      <a:pt x="350" y="0"/>
                    </a:moveTo>
                    <a:lnTo>
                      <a:pt x="0" y="860"/>
                    </a:lnTo>
                    <a:lnTo>
                      <a:pt x="697" y="860"/>
                    </a:lnTo>
                    <a:lnTo>
                      <a:pt x="3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675" name="Google Shape;675;p43"/>
            <p:cNvSpPr/>
            <p:nvPr/>
          </p:nvSpPr>
          <p:spPr>
            <a:xfrm>
              <a:off x="4069996" y="2884198"/>
              <a:ext cx="80323" cy="4521"/>
            </a:xfrm>
            <a:custGeom>
              <a:avLst/>
              <a:gdLst/>
              <a:ahLst/>
              <a:cxnLst/>
              <a:rect l="l" t="t" r="r" b="b"/>
              <a:pathLst>
                <a:path w="1066" h="60" extrusionOk="0">
                  <a:moveTo>
                    <a:pt x="1" y="1"/>
                  </a:moveTo>
                  <a:lnTo>
                    <a:pt x="1" y="60"/>
                  </a:lnTo>
                  <a:lnTo>
                    <a:pt x="1065" y="60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095308" y="2038835"/>
              <a:ext cx="225523" cy="74069"/>
            </a:xfrm>
            <a:custGeom>
              <a:avLst/>
              <a:gdLst/>
              <a:ahLst/>
              <a:cxnLst/>
              <a:rect l="l" t="t" r="r" b="b"/>
              <a:pathLst>
                <a:path w="2993" h="983" extrusionOk="0">
                  <a:moveTo>
                    <a:pt x="1" y="1"/>
                  </a:moveTo>
                  <a:lnTo>
                    <a:pt x="1" y="982"/>
                  </a:lnTo>
                  <a:lnTo>
                    <a:pt x="2992" y="982"/>
                  </a:lnTo>
                  <a:lnTo>
                    <a:pt x="2992" y="1"/>
                  </a:lnTo>
                  <a:lnTo>
                    <a:pt x="2308" y="1"/>
                  </a:lnTo>
                  <a:lnTo>
                    <a:pt x="2308" y="63"/>
                  </a:lnTo>
                  <a:lnTo>
                    <a:pt x="2933" y="63"/>
                  </a:lnTo>
                  <a:lnTo>
                    <a:pt x="2933" y="923"/>
                  </a:lnTo>
                  <a:lnTo>
                    <a:pt x="63" y="923"/>
                  </a:lnTo>
                  <a:lnTo>
                    <a:pt x="63" y="63"/>
                  </a:lnTo>
                  <a:lnTo>
                    <a:pt x="1563" y="63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4043924" y="2523869"/>
              <a:ext cx="44306" cy="293413"/>
            </a:xfrm>
            <a:custGeom>
              <a:avLst/>
              <a:gdLst/>
              <a:ahLst/>
              <a:cxnLst/>
              <a:rect l="l" t="t" r="r" b="b"/>
              <a:pathLst>
                <a:path w="588" h="3894" extrusionOk="0">
                  <a:moveTo>
                    <a:pt x="294" y="0"/>
                  </a:moveTo>
                  <a:cubicBezTo>
                    <a:pt x="130" y="0"/>
                    <a:pt x="0" y="872"/>
                    <a:pt x="0" y="1948"/>
                  </a:cubicBezTo>
                  <a:cubicBezTo>
                    <a:pt x="0" y="3022"/>
                    <a:pt x="130" y="3893"/>
                    <a:pt x="294" y="3893"/>
                  </a:cubicBezTo>
                  <a:cubicBezTo>
                    <a:pt x="454" y="3893"/>
                    <a:pt x="587" y="3022"/>
                    <a:pt x="587" y="1948"/>
                  </a:cubicBezTo>
                  <a:cubicBezTo>
                    <a:pt x="587" y="872"/>
                    <a:pt x="454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3931275" y="2255469"/>
              <a:ext cx="853037" cy="572133"/>
            </a:xfrm>
            <a:custGeom>
              <a:avLst/>
              <a:gdLst/>
              <a:ahLst/>
              <a:cxnLst/>
              <a:rect l="l" t="t" r="r" b="b"/>
              <a:pathLst>
                <a:path w="11321" h="7593" extrusionOk="0">
                  <a:moveTo>
                    <a:pt x="5866" y="1"/>
                  </a:moveTo>
                  <a:cubicBezTo>
                    <a:pt x="5563" y="1"/>
                    <a:pt x="3621" y="1905"/>
                    <a:pt x="3621" y="1905"/>
                  </a:cubicBezTo>
                  <a:cubicBezTo>
                    <a:pt x="3621" y="1905"/>
                    <a:pt x="1943" y="3420"/>
                    <a:pt x="1563" y="4126"/>
                  </a:cubicBezTo>
                  <a:lnTo>
                    <a:pt x="1" y="4013"/>
                  </a:lnTo>
                  <a:lnTo>
                    <a:pt x="1" y="7266"/>
                  </a:lnTo>
                  <a:lnTo>
                    <a:pt x="1196" y="7120"/>
                  </a:lnTo>
                  <a:cubicBezTo>
                    <a:pt x="2103" y="7440"/>
                    <a:pt x="3181" y="7593"/>
                    <a:pt x="4387" y="7593"/>
                  </a:cubicBezTo>
                  <a:cubicBezTo>
                    <a:pt x="5719" y="7593"/>
                    <a:pt x="7206" y="7407"/>
                    <a:pt x="8791" y="7055"/>
                  </a:cubicBezTo>
                  <a:cubicBezTo>
                    <a:pt x="9367" y="6942"/>
                    <a:pt x="9426" y="6426"/>
                    <a:pt x="9049" y="6329"/>
                  </a:cubicBezTo>
                  <a:lnTo>
                    <a:pt x="10301" y="6213"/>
                  </a:lnTo>
                  <a:cubicBezTo>
                    <a:pt x="10881" y="6169"/>
                    <a:pt x="10925" y="5370"/>
                    <a:pt x="10279" y="5370"/>
                  </a:cubicBezTo>
                  <a:cubicBezTo>
                    <a:pt x="10269" y="5370"/>
                    <a:pt x="10258" y="5371"/>
                    <a:pt x="10247" y="5371"/>
                  </a:cubicBezTo>
                  <a:lnTo>
                    <a:pt x="8640" y="5362"/>
                  </a:lnTo>
                  <a:lnTo>
                    <a:pt x="10719" y="5249"/>
                  </a:lnTo>
                  <a:cubicBezTo>
                    <a:pt x="11285" y="5214"/>
                    <a:pt x="11320" y="4360"/>
                    <a:pt x="10719" y="4342"/>
                  </a:cubicBezTo>
                  <a:lnTo>
                    <a:pt x="10164" y="4330"/>
                  </a:lnTo>
                  <a:cubicBezTo>
                    <a:pt x="10683" y="4313"/>
                    <a:pt x="10671" y="3574"/>
                    <a:pt x="10084" y="3500"/>
                  </a:cubicBezTo>
                  <a:lnTo>
                    <a:pt x="5293" y="3050"/>
                  </a:lnTo>
                  <a:cubicBezTo>
                    <a:pt x="4839" y="3011"/>
                    <a:pt x="4584" y="2800"/>
                    <a:pt x="4955" y="2394"/>
                  </a:cubicBezTo>
                  <a:cubicBezTo>
                    <a:pt x="4955" y="2394"/>
                    <a:pt x="5755" y="1564"/>
                    <a:pt x="5981" y="1099"/>
                  </a:cubicBezTo>
                  <a:cubicBezTo>
                    <a:pt x="6200" y="615"/>
                    <a:pt x="6144" y="52"/>
                    <a:pt x="5877" y="2"/>
                  </a:cubicBezTo>
                  <a:cubicBezTo>
                    <a:pt x="5874" y="1"/>
                    <a:pt x="5870" y="1"/>
                    <a:pt x="5866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4413370" y="2579478"/>
              <a:ext cx="283843" cy="166976"/>
            </a:xfrm>
            <a:custGeom>
              <a:avLst/>
              <a:gdLst/>
              <a:ahLst/>
              <a:cxnLst/>
              <a:rect l="l" t="t" r="r" b="b"/>
              <a:pathLst>
                <a:path w="3767" h="2216" extrusionOk="0">
                  <a:moveTo>
                    <a:pt x="3766" y="1"/>
                  </a:moveTo>
                  <a:lnTo>
                    <a:pt x="994" y="30"/>
                  </a:lnTo>
                  <a:lnTo>
                    <a:pt x="994" y="90"/>
                  </a:lnTo>
                  <a:lnTo>
                    <a:pt x="3766" y="60"/>
                  </a:lnTo>
                  <a:lnTo>
                    <a:pt x="3766" y="1"/>
                  </a:lnTo>
                  <a:close/>
                  <a:moveTo>
                    <a:pt x="2242" y="1032"/>
                  </a:moveTo>
                  <a:lnTo>
                    <a:pt x="573" y="1086"/>
                  </a:lnTo>
                  <a:lnTo>
                    <a:pt x="576" y="1145"/>
                  </a:lnTo>
                  <a:lnTo>
                    <a:pt x="2245" y="1092"/>
                  </a:lnTo>
                  <a:lnTo>
                    <a:pt x="2242" y="1032"/>
                  </a:lnTo>
                  <a:close/>
                  <a:moveTo>
                    <a:pt x="2651" y="1999"/>
                  </a:moveTo>
                  <a:lnTo>
                    <a:pt x="1" y="2156"/>
                  </a:lnTo>
                  <a:lnTo>
                    <a:pt x="4" y="2215"/>
                  </a:lnTo>
                  <a:lnTo>
                    <a:pt x="2654" y="2061"/>
                  </a:lnTo>
                  <a:lnTo>
                    <a:pt x="2651" y="19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3966614" y="2523869"/>
              <a:ext cx="99462" cy="293413"/>
            </a:xfrm>
            <a:custGeom>
              <a:avLst/>
              <a:gdLst/>
              <a:ahLst/>
              <a:cxnLst/>
              <a:rect l="l" t="t" r="r" b="b"/>
              <a:pathLst>
                <a:path w="1320" h="3894" extrusionOk="0">
                  <a:moveTo>
                    <a:pt x="0" y="0"/>
                  </a:moveTo>
                  <a:lnTo>
                    <a:pt x="0" y="3893"/>
                  </a:lnTo>
                  <a:lnTo>
                    <a:pt x="1320" y="3893"/>
                  </a:lnTo>
                  <a:cubicBezTo>
                    <a:pt x="958" y="3718"/>
                    <a:pt x="982" y="279"/>
                    <a:pt x="1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3700776" y="2486797"/>
              <a:ext cx="303661" cy="363790"/>
            </a:xfrm>
            <a:custGeom>
              <a:avLst/>
              <a:gdLst/>
              <a:ahLst/>
              <a:cxnLst/>
              <a:rect l="l" t="t" r="r" b="b"/>
              <a:pathLst>
                <a:path w="4030" h="4828" extrusionOk="0">
                  <a:moveTo>
                    <a:pt x="0" y="0"/>
                  </a:moveTo>
                  <a:lnTo>
                    <a:pt x="0" y="4827"/>
                  </a:lnTo>
                  <a:cubicBezTo>
                    <a:pt x="0" y="4827"/>
                    <a:pt x="45" y="4827"/>
                    <a:pt x="126" y="4827"/>
                  </a:cubicBezTo>
                  <a:cubicBezTo>
                    <a:pt x="765" y="4827"/>
                    <a:pt x="3635" y="4804"/>
                    <a:pt x="3798" y="4385"/>
                  </a:cubicBezTo>
                  <a:cubicBezTo>
                    <a:pt x="3982" y="3914"/>
                    <a:pt x="4029" y="973"/>
                    <a:pt x="3839" y="487"/>
                  </a:cubicBezTo>
                  <a:cubicBezTo>
                    <a:pt x="365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3956743" y="2522061"/>
              <a:ext cx="34962" cy="296578"/>
            </a:xfrm>
            <a:custGeom>
              <a:avLst/>
              <a:gdLst/>
              <a:ahLst/>
              <a:cxnLst/>
              <a:rect l="l" t="t" r="r" b="b"/>
              <a:pathLst>
                <a:path w="464" h="3936" extrusionOk="0">
                  <a:moveTo>
                    <a:pt x="419" y="1"/>
                  </a:moveTo>
                  <a:cubicBezTo>
                    <a:pt x="116" y="362"/>
                    <a:pt x="1" y="3413"/>
                    <a:pt x="374" y="3935"/>
                  </a:cubicBezTo>
                  <a:lnTo>
                    <a:pt x="425" y="3896"/>
                  </a:lnTo>
                  <a:cubicBezTo>
                    <a:pt x="72" y="3407"/>
                    <a:pt x="179" y="380"/>
                    <a:pt x="463" y="36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8" name="Google Shape;637;p43">
            <a:extLst>
              <a:ext uri="{FF2B5EF4-FFF2-40B4-BE49-F238E27FC236}">
                <a16:creationId xmlns:a16="http://schemas.microsoft.com/office/drawing/2014/main" id="{74E8E397-24B6-5CDC-4D07-526B9CB036D2}"/>
              </a:ext>
            </a:extLst>
          </p:cNvPr>
          <p:cNvSpPr txBox="1">
            <a:spLocks/>
          </p:cNvSpPr>
          <p:nvPr/>
        </p:nvSpPr>
        <p:spPr>
          <a:xfrm>
            <a:off x="3077850" y="1309246"/>
            <a:ext cx="102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1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" sz="4000" dirty="0">
                <a:latin typeface="+mj-lt"/>
              </a:rPr>
              <a:t>02</a:t>
            </a:r>
          </a:p>
        </p:txBody>
      </p:sp>
      <p:sp>
        <p:nvSpPr>
          <p:cNvPr id="19" name="Google Shape;637;p43">
            <a:extLst>
              <a:ext uri="{FF2B5EF4-FFF2-40B4-BE49-F238E27FC236}">
                <a16:creationId xmlns:a16="http://schemas.microsoft.com/office/drawing/2014/main" id="{F76CCACF-5B3B-2320-E3ED-C03AC137E96B}"/>
              </a:ext>
            </a:extLst>
          </p:cNvPr>
          <p:cNvSpPr txBox="1">
            <a:spLocks/>
          </p:cNvSpPr>
          <p:nvPr/>
        </p:nvSpPr>
        <p:spPr>
          <a:xfrm>
            <a:off x="5028342" y="1309246"/>
            <a:ext cx="102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1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" sz="4000" dirty="0">
                <a:latin typeface="+mj-lt"/>
              </a:rPr>
              <a:t>03</a:t>
            </a:r>
          </a:p>
        </p:txBody>
      </p:sp>
      <p:sp>
        <p:nvSpPr>
          <p:cNvPr id="20" name="Google Shape;637;p43">
            <a:extLst>
              <a:ext uri="{FF2B5EF4-FFF2-40B4-BE49-F238E27FC236}">
                <a16:creationId xmlns:a16="http://schemas.microsoft.com/office/drawing/2014/main" id="{52082E89-3326-EB47-4691-24BBE810390B}"/>
              </a:ext>
            </a:extLst>
          </p:cNvPr>
          <p:cNvSpPr txBox="1">
            <a:spLocks/>
          </p:cNvSpPr>
          <p:nvPr/>
        </p:nvSpPr>
        <p:spPr>
          <a:xfrm>
            <a:off x="7293107" y="1312743"/>
            <a:ext cx="102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1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" sz="4000" dirty="0">
                <a:latin typeface="+mj-lt"/>
              </a:rPr>
              <a:t>04</a:t>
            </a:r>
          </a:p>
        </p:txBody>
      </p:sp>
      <p:sp>
        <p:nvSpPr>
          <p:cNvPr id="21" name="Google Shape;640;p43">
            <a:extLst>
              <a:ext uri="{FF2B5EF4-FFF2-40B4-BE49-F238E27FC236}">
                <a16:creationId xmlns:a16="http://schemas.microsoft.com/office/drawing/2014/main" id="{7A277D67-0361-1F87-E529-8EC2EC6B90DC}"/>
              </a:ext>
            </a:extLst>
          </p:cNvPr>
          <p:cNvSpPr txBox="1">
            <a:spLocks/>
          </p:cNvSpPr>
          <p:nvPr/>
        </p:nvSpPr>
        <p:spPr>
          <a:xfrm>
            <a:off x="6349973" y="3049644"/>
            <a:ext cx="102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41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" sz="4000" dirty="0">
                <a:latin typeface="+mj-lt"/>
              </a:rPr>
              <a:t>06</a:t>
            </a:r>
          </a:p>
        </p:txBody>
      </p:sp>
      <p:sp>
        <p:nvSpPr>
          <p:cNvPr id="22" name="Google Shape;646;p43">
            <a:extLst>
              <a:ext uri="{FF2B5EF4-FFF2-40B4-BE49-F238E27FC236}">
                <a16:creationId xmlns:a16="http://schemas.microsoft.com/office/drawing/2014/main" id="{CC5EDE0C-6164-8229-3C4C-6E10D065E63A}"/>
              </a:ext>
            </a:extLst>
          </p:cNvPr>
          <p:cNvSpPr txBox="1">
            <a:spLocks/>
          </p:cNvSpPr>
          <p:nvPr/>
        </p:nvSpPr>
        <p:spPr>
          <a:xfrm>
            <a:off x="5344061" y="3783408"/>
            <a:ext cx="303752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2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2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dirty="0">
                <a:latin typeface="+mj-lt"/>
              </a:rPr>
              <a:t>Result </a:t>
            </a:r>
          </a:p>
          <a:p>
            <a:r>
              <a:rPr lang="en-US" dirty="0">
                <a:latin typeface="+mj-lt"/>
              </a:rPr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AD81A-C1E0-2F33-0881-553DFF990BF5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3" name="Google Shape;690;p44">
            <a:extLst>
              <a:ext uri="{FF2B5EF4-FFF2-40B4-BE49-F238E27FC236}">
                <a16:creationId xmlns:a16="http://schemas.microsoft.com/office/drawing/2014/main" id="{1758C8C4-1F82-8157-A883-9C56DB748958}"/>
              </a:ext>
            </a:extLst>
          </p:cNvPr>
          <p:cNvGrpSpPr/>
          <p:nvPr/>
        </p:nvGrpSpPr>
        <p:grpSpPr>
          <a:xfrm>
            <a:off x="9656415" y="1846675"/>
            <a:ext cx="3646175" cy="1964797"/>
            <a:chOff x="713175" y="1665275"/>
            <a:chExt cx="3646175" cy="1964797"/>
          </a:xfrm>
        </p:grpSpPr>
        <p:sp>
          <p:nvSpPr>
            <p:cNvPr id="4" name="Google Shape;691;p44">
              <a:extLst>
                <a:ext uri="{FF2B5EF4-FFF2-40B4-BE49-F238E27FC236}">
                  <a16:creationId xmlns:a16="http://schemas.microsoft.com/office/drawing/2014/main" id="{60149E8C-E352-9F63-380F-6063739D2D68}"/>
                </a:ext>
              </a:extLst>
            </p:cNvPr>
            <p:cNvSpPr/>
            <p:nvPr/>
          </p:nvSpPr>
          <p:spPr>
            <a:xfrm flipH="1">
              <a:off x="722392" y="3360425"/>
              <a:ext cx="3636958" cy="269647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5" name="Google Shape;692;p44">
              <a:extLst>
                <a:ext uri="{FF2B5EF4-FFF2-40B4-BE49-F238E27FC236}">
                  <a16:creationId xmlns:a16="http://schemas.microsoft.com/office/drawing/2014/main" id="{CBAB33FC-A08E-DA81-8375-ACB583A98F1E}"/>
                </a:ext>
              </a:extLst>
            </p:cNvPr>
            <p:cNvGrpSpPr/>
            <p:nvPr/>
          </p:nvGrpSpPr>
          <p:grpSpPr>
            <a:xfrm>
              <a:off x="713175" y="1665275"/>
              <a:ext cx="3636969" cy="1812951"/>
              <a:chOff x="713175" y="1270300"/>
              <a:chExt cx="3636969" cy="1812951"/>
            </a:xfrm>
          </p:grpSpPr>
          <p:sp>
            <p:nvSpPr>
              <p:cNvPr id="6" name="Google Shape;693;p44">
                <a:extLst>
                  <a:ext uri="{FF2B5EF4-FFF2-40B4-BE49-F238E27FC236}">
                    <a16:creationId xmlns:a16="http://schemas.microsoft.com/office/drawing/2014/main" id="{1FF68AFF-647F-7A6E-CD45-8F4D12F5C19E}"/>
                  </a:ext>
                </a:extLst>
              </p:cNvPr>
              <p:cNvSpPr/>
              <p:nvPr/>
            </p:nvSpPr>
            <p:spPr>
              <a:xfrm flipH="1">
                <a:off x="1285235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7" name="Google Shape;694;p44">
                <a:extLst>
                  <a:ext uri="{FF2B5EF4-FFF2-40B4-BE49-F238E27FC236}">
                    <a16:creationId xmlns:a16="http://schemas.microsoft.com/office/drawing/2014/main" id="{7252C4A4-98AB-DD70-0786-F60047AFA581}"/>
                  </a:ext>
                </a:extLst>
              </p:cNvPr>
              <p:cNvSpPr/>
              <p:nvPr/>
            </p:nvSpPr>
            <p:spPr>
              <a:xfrm flipH="1">
                <a:off x="2862311" y="1270300"/>
                <a:ext cx="337885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10742" extrusionOk="0">
                    <a:moveTo>
                      <a:pt x="0" y="0"/>
                    </a:moveTo>
                    <a:lnTo>
                      <a:pt x="0" y="10742"/>
                    </a:lnTo>
                    <a:lnTo>
                      <a:pt x="2779" y="10742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" name="Google Shape;695;p44">
                <a:extLst>
                  <a:ext uri="{FF2B5EF4-FFF2-40B4-BE49-F238E27FC236}">
                    <a16:creationId xmlns:a16="http://schemas.microsoft.com/office/drawing/2014/main" id="{F077DFF0-BA2B-66D8-3004-5471F2EC6C5B}"/>
                  </a:ext>
                </a:extLst>
              </p:cNvPr>
              <p:cNvSpPr/>
              <p:nvPr/>
            </p:nvSpPr>
            <p:spPr>
              <a:xfrm flipH="1">
                <a:off x="3477286" y="2552776"/>
                <a:ext cx="630540" cy="30700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2525" extrusionOk="0">
                    <a:moveTo>
                      <a:pt x="0" y="1"/>
                    </a:moveTo>
                    <a:lnTo>
                      <a:pt x="0" y="2524"/>
                    </a:lnTo>
                    <a:lnTo>
                      <a:pt x="5186" y="2524"/>
                    </a:lnTo>
                    <a:lnTo>
                      <a:pt x="51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" name="Google Shape;696;p44">
                <a:extLst>
                  <a:ext uri="{FF2B5EF4-FFF2-40B4-BE49-F238E27FC236}">
                    <a16:creationId xmlns:a16="http://schemas.microsoft.com/office/drawing/2014/main" id="{B1AE27B3-808D-D9F7-B29B-5970B9883D01}"/>
                  </a:ext>
                </a:extLst>
              </p:cNvPr>
              <p:cNvSpPr/>
              <p:nvPr/>
            </p:nvSpPr>
            <p:spPr>
              <a:xfrm flipH="1">
                <a:off x="2957510" y="1734511"/>
                <a:ext cx="1334517" cy="1045874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8602" extrusionOk="0">
                    <a:moveTo>
                      <a:pt x="10976" y="1"/>
                    </a:moveTo>
                    <a:lnTo>
                      <a:pt x="5986" y="63"/>
                    </a:lnTo>
                    <a:cubicBezTo>
                      <a:pt x="5331" y="72"/>
                      <a:pt x="4853" y="259"/>
                      <a:pt x="4575" y="819"/>
                    </a:cubicBezTo>
                    <a:lnTo>
                      <a:pt x="3220" y="3467"/>
                    </a:lnTo>
                    <a:lnTo>
                      <a:pt x="1195" y="3879"/>
                    </a:lnTo>
                    <a:cubicBezTo>
                      <a:pt x="498" y="4024"/>
                      <a:pt x="0" y="4605"/>
                      <a:pt x="0" y="5278"/>
                    </a:cubicBezTo>
                    <a:lnTo>
                      <a:pt x="0" y="7769"/>
                    </a:lnTo>
                    <a:lnTo>
                      <a:pt x="0" y="8320"/>
                    </a:lnTo>
                    <a:lnTo>
                      <a:pt x="1714" y="8320"/>
                    </a:lnTo>
                    <a:cubicBezTo>
                      <a:pt x="1714" y="8320"/>
                      <a:pt x="1770" y="6879"/>
                      <a:pt x="4047" y="6844"/>
                    </a:cubicBezTo>
                    <a:cubicBezTo>
                      <a:pt x="4069" y="6843"/>
                      <a:pt x="4092" y="6843"/>
                      <a:pt x="4114" y="6843"/>
                    </a:cubicBezTo>
                    <a:cubicBezTo>
                      <a:pt x="6327" y="6843"/>
                      <a:pt x="6327" y="8602"/>
                      <a:pt x="6327" y="8602"/>
                    </a:cubicBezTo>
                    <a:lnTo>
                      <a:pt x="10976" y="8602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697;p44">
                <a:extLst>
                  <a:ext uri="{FF2B5EF4-FFF2-40B4-BE49-F238E27FC236}">
                    <a16:creationId xmlns:a16="http://schemas.microsoft.com/office/drawing/2014/main" id="{04381C26-2D8B-CA13-A88E-307995FFDB8C}"/>
                  </a:ext>
                </a:extLst>
              </p:cNvPr>
              <p:cNvSpPr/>
              <p:nvPr/>
            </p:nvSpPr>
            <p:spPr>
              <a:xfrm flipH="1">
                <a:off x="3475827" y="1792871"/>
                <a:ext cx="425183" cy="363296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2988" extrusionOk="0">
                    <a:moveTo>
                      <a:pt x="3222" y="0"/>
                    </a:moveTo>
                    <a:cubicBezTo>
                      <a:pt x="3192" y="0"/>
                      <a:pt x="3161" y="2"/>
                      <a:pt x="3132" y="4"/>
                    </a:cubicBezTo>
                    <a:lnTo>
                      <a:pt x="1554" y="40"/>
                    </a:lnTo>
                    <a:cubicBezTo>
                      <a:pt x="1492" y="108"/>
                      <a:pt x="1442" y="179"/>
                      <a:pt x="1397" y="259"/>
                    </a:cubicBezTo>
                    <a:lnTo>
                      <a:pt x="1" y="2987"/>
                    </a:lnTo>
                    <a:cubicBezTo>
                      <a:pt x="46" y="2987"/>
                      <a:pt x="96" y="2988"/>
                      <a:pt x="149" y="2988"/>
                    </a:cubicBezTo>
                    <a:cubicBezTo>
                      <a:pt x="541" y="2988"/>
                      <a:pt x="1114" y="2972"/>
                      <a:pt x="1482" y="2972"/>
                    </a:cubicBezTo>
                    <a:cubicBezTo>
                      <a:pt x="1508" y="2972"/>
                      <a:pt x="1533" y="2972"/>
                      <a:pt x="1557" y="2972"/>
                    </a:cubicBezTo>
                    <a:cubicBezTo>
                      <a:pt x="1576" y="2973"/>
                      <a:pt x="1595" y="2974"/>
                      <a:pt x="1614" y="2974"/>
                    </a:cubicBezTo>
                    <a:cubicBezTo>
                      <a:pt x="1691" y="2974"/>
                      <a:pt x="1769" y="2964"/>
                      <a:pt x="1845" y="2942"/>
                    </a:cubicBezTo>
                    <a:cubicBezTo>
                      <a:pt x="2002" y="2886"/>
                      <a:pt x="2103" y="2747"/>
                      <a:pt x="2192" y="2613"/>
                    </a:cubicBezTo>
                    <a:cubicBezTo>
                      <a:pt x="2648" y="1928"/>
                      <a:pt x="2948" y="1223"/>
                      <a:pt x="3372" y="520"/>
                    </a:cubicBezTo>
                    <a:cubicBezTo>
                      <a:pt x="3422" y="446"/>
                      <a:pt x="3458" y="363"/>
                      <a:pt x="3479" y="277"/>
                    </a:cubicBezTo>
                    <a:cubicBezTo>
                      <a:pt x="3496" y="188"/>
                      <a:pt x="3464" y="96"/>
                      <a:pt x="3390" y="40"/>
                    </a:cubicBezTo>
                    <a:cubicBezTo>
                      <a:pt x="3342" y="8"/>
                      <a:pt x="3283" y="0"/>
                      <a:pt x="32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698;p44">
                <a:extLst>
                  <a:ext uri="{FF2B5EF4-FFF2-40B4-BE49-F238E27FC236}">
                    <a16:creationId xmlns:a16="http://schemas.microsoft.com/office/drawing/2014/main" id="{B933538C-84EA-E345-B5E2-B99ED3E47A72}"/>
                  </a:ext>
                </a:extLst>
              </p:cNvPr>
              <p:cNvSpPr/>
              <p:nvPr/>
            </p:nvSpPr>
            <p:spPr>
              <a:xfrm flipH="1">
                <a:off x="3105967" y="1806610"/>
                <a:ext cx="440259" cy="351867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2894" extrusionOk="0">
                    <a:moveTo>
                      <a:pt x="2322" y="1"/>
                    </a:moveTo>
                    <a:cubicBezTo>
                      <a:pt x="2082" y="1"/>
                      <a:pt x="1830" y="4"/>
                      <a:pt x="1619" y="111"/>
                    </a:cubicBezTo>
                    <a:cubicBezTo>
                      <a:pt x="1409" y="214"/>
                      <a:pt x="1260" y="401"/>
                      <a:pt x="1142" y="591"/>
                    </a:cubicBezTo>
                    <a:cubicBezTo>
                      <a:pt x="706" y="1288"/>
                      <a:pt x="451" y="1771"/>
                      <a:pt x="122" y="2370"/>
                    </a:cubicBezTo>
                    <a:cubicBezTo>
                      <a:pt x="0" y="2589"/>
                      <a:pt x="169" y="2853"/>
                      <a:pt x="433" y="2853"/>
                    </a:cubicBezTo>
                    <a:cubicBezTo>
                      <a:pt x="1067" y="2860"/>
                      <a:pt x="1810" y="2893"/>
                      <a:pt x="2449" y="2893"/>
                    </a:cubicBezTo>
                    <a:cubicBezTo>
                      <a:pt x="2683" y="2893"/>
                      <a:pt x="2903" y="2889"/>
                      <a:pt x="3098" y="2877"/>
                    </a:cubicBezTo>
                    <a:cubicBezTo>
                      <a:pt x="3232" y="2868"/>
                      <a:pt x="3374" y="2856"/>
                      <a:pt x="3475" y="2776"/>
                    </a:cubicBezTo>
                    <a:cubicBezTo>
                      <a:pt x="3617" y="2663"/>
                      <a:pt x="3620" y="2465"/>
                      <a:pt x="3611" y="2293"/>
                    </a:cubicBezTo>
                    <a:cubicBezTo>
                      <a:pt x="3585" y="1637"/>
                      <a:pt x="3558" y="982"/>
                      <a:pt x="3528" y="327"/>
                    </a:cubicBezTo>
                    <a:cubicBezTo>
                      <a:pt x="3525" y="232"/>
                      <a:pt x="3517" y="128"/>
                      <a:pt x="3442" y="66"/>
                    </a:cubicBezTo>
                    <a:cubicBezTo>
                      <a:pt x="3368" y="1"/>
                      <a:pt x="3267" y="1"/>
                      <a:pt x="3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699;p44">
                <a:extLst>
                  <a:ext uri="{FF2B5EF4-FFF2-40B4-BE49-F238E27FC236}">
                    <a16:creationId xmlns:a16="http://schemas.microsoft.com/office/drawing/2014/main" id="{B60064C8-62A2-3FCE-9AA0-4489F7360139}"/>
                  </a:ext>
                </a:extLst>
              </p:cNvPr>
              <p:cNvSpPr/>
              <p:nvPr/>
            </p:nvSpPr>
            <p:spPr>
              <a:xfrm flipH="1">
                <a:off x="2957510" y="2321035"/>
                <a:ext cx="1334517" cy="163775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1347" extrusionOk="0">
                    <a:moveTo>
                      <a:pt x="0" y="1"/>
                    </a:moveTo>
                    <a:lnTo>
                      <a:pt x="0" y="1347"/>
                    </a:lnTo>
                    <a:lnTo>
                      <a:pt x="10976" y="1347"/>
                    </a:lnTo>
                    <a:lnTo>
                      <a:pt x="109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700;p44">
                <a:extLst>
                  <a:ext uri="{FF2B5EF4-FFF2-40B4-BE49-F238E27FC236}">
                    <a16:creationId xmlns:a16="http://schemas.microsoft.com/office/drawing/2014/main" id="{E56FAFCB-86A3-EE0E-FB14-863447B750C6}"/>
                  </a:ext>
                </a:extLst>
              </p:cNvPr>
              <p:cNvSpPr/>
              <p:nvPr/>
            </p:nvSpPr>
            <p:spPr>
              <a:xfrm flipH="1">
                <a:off x="713175" y="1270300"/>
                <a:ext cx="2149258" cy="1306066"/>
              </a:xfrm>
              <a:custGeom>
                <a:avLst/>
                <a:gdLst/>
                <a:ahLst/>
                <a:cxnLst/>
                <a:rect l="l" t="t" r="r" b="b"/>
                <a:pathLst>
                  <a:path w="17677" h="10742" extrusionOk="0">
                    <a:moveTo>
                      <a:pt x="1" y="0"/>
                    </a:moveTo>
                    <a:lnTo>
                      <a:pt x="1" y="10742"/>
                    </a:lnTo>
                    <a:lnTo>
                      <a:pt x="17677" y="10742"/>
                    </a:lnTo>
                    <a:lnTo>
                      <a:pt x="17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701;p44">
                <a:extLst>
                  <a:ext uri="{FF2B5EF4-FFF2-40B4-BE49-F238E27FC236}">
                    <a16:creationId xmlns:a16="http://schemas.microsoft.com/office/drawing/2014/main" id="{3009A927-A1C1-BF53-D53C-642BFC0D3E51}"/>
                  </a:ext>
                </a:extLst>
              </p:cNvPr>
              <p:cNvSpPr/>
              <p:nvPr/>
            </p:nvSpPr>
            <p:spPr>
              <a:xfrm flipH="1">
                <a:off x="3546833" y="2621714"/>
                <a:ext cx="470534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3796" extrusionOk="0">
                    <a:moveTo>
                      <a:pt x="1936" y="0"/>
                    </a:moveTo>
                    <a:cubicBezTo>
                      <a:pt x="866" y="0"/>
                      <a:pt x="0" y="851"/>
                      <a:pt x="0" y="1898"/>
                    </a:cubicBezTo>
                    <a:cubicBezTo>
                      <a:pt x="0" y="2944"/>
                      <a:pt x="866" y="3795"/>
                      <a:pt x="1936" y="3795"/>
                    </a:cubicBezTo>
                    <a:cubicBezTo>
                      <a:pt x="3004" y="3795"/>
                      <a:pt x="3869" y="2944"/>
                      <a:pt x="3869" y="1898"/>
                    </a:cubicBezTo>
                    <a:cubicBezTo>
                      <a:pt x="3869" y="851"/>
                      <a:pt x="3004" y="0"/>
                      <a:pt x="1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702;p44">
                <a:extLst>
                  <a:ext uri="{FF2B5EF4-FFF2-40B4-BE49-F238E27FC236}">
                    <a16:creationId xmlns:a16="http://schemas.microsoft.com/office/drawing/2014/main" id="{890BAC1C-DFAF-D5FF-96BD-5B05CAC7248F}"/>
                  </a:ext>
                </a:extLst>
              </p:cNvPr>
              <p:cNvSpPr/>
              <p:nvPr/>
            </p:nvSpPr>
            <p:spPr>
              <a:xfrm flipH="1">
                <a:off x="3651031" y="2724089"/>
                <a:ext cx="262137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12" extrusionOk="0">
                    <a:moveTo>
                      <a:pt x="1076" y="0"/>
                    </a:moveTo>
                    <a:cubicBezTo>
                      <a:pt x="483" y="0"/>
                      <a:pt x="0" y="472"/>
                      <a:pt x="0" y="1056"/>
                    </a:cubicBezTo>
                    <a:cubicBezTo>
                      <a:pt x="0" y="1640"/>
                      <a:pt x="483" y="2111"/>
                      <a:pt x="1076" y="2111"/>
                    </a:cubicBezTo>
                    <a:cubicBezTo>
                      <a:pt x="1672" y="2111"/>
                      <a:pt x="2155" y="1640"/>
                      <a:pt x="2155" y="1056"/>
                    </a:cubicBezTo>
                    <a:cubicBezTo>
                      <a:pt x="2155" y="472"/>
                      <a:pt x="1672" y="0"/>
                      <a:pt x="1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703;p44">
                <a:extLst>
                  <a:ext uri="{FF2B5EF4-FFF2-40B4-BE49-F238E27FC236}">
                    <a16:creationId xmlns:a16="http://schemas.microsoft.com/office/drawing/2014/main" id="{AA73EFDB-141E-FA6C-FBF5-F74F271D06E3}"/>
                  </a:ext>
                </a:extLst>
              </p:cNvPr>
              <p:cNvSpPr/>
              <p:nvPr/>
            </p:nvSpPr>
            <p:spPr>
              <a:xfrm flipH="1">
                <a:off x="875738" y="2621714"/>
                <a:ext cx="470169" cy="461537"/>
              </a:xfrm>
              <a:custGeom>
                <a:avLst/>
                <a:gdLst/>
                <a:ahLst/>
                <a:cxnLst/>
                <a:rect l="l" t="t" r="r" b="b"/>
                <a:pathLst>
                  <a:path w="3867" h="3796" extrusionOk="0">
                    <a:moveTo>
                      <a:pt x="1934" y="0"/>
                    </a:moveTo>
                    <a:cubicBezTo>
                      <a:pt x="866" y="0"/>
                      <a:pt x="1" y="851"/>
                      <a:pt x="1" y="1898"/>
                    </a:cubicBezTo>
                    <a:cubicBezTo>
                      <a:pt x="1" y="2944"/>
                      <a:pt x="866" y="3795"/>
                      <a:pt x="1934" y="3795"/>
                    </a:cubicBezTo>
                    <a:cubicBezTo>
                      <a:pt x="3001" y="3795"/>
                      <a:pt x="3867" y="2944"/>
                      <a:pt x="3867" y="1898"/>
                    </a:cubicBezTo>
                    <a:cubicBezTo>
                      <a:pt x="3867" y="851"/>
                      <a:pt x="3001" y="0"/>
                      <a:pt x="19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704;p44">
                <a:extLst>
                  <a:ext uri="{FF2B5EF4-FFF2-40B4-BE49-F238E27FC236}">
                    <a16:creationId xmlns:a16="http://schemas.microsoft.com/office/drawing/2014/main" id="{762E809C-E073-0511-D691-71AAB3F2CA70}"/>
                  </a:ext>
                </a:extLst>
              </p:cNvPr>
              <p:cNvSpPr/>
              <p:nvPr/>
            </p:nvSpPr>
            <p:spPr>
              <a:xfrm flipH="1">
                <a:off x="979936" y="2724089"/>
                <a:ext cx="261773" cy="256788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12" extrusionOk="0">
                    <a:moveTo>
                      <a:pt x="1077" y="0"/>
                    </a:moveTo>
                    <a:cubicBezTo>
                      <a:pt x="481" y="0"/>
                      <a:pt x="0" y="472"/>
                      <a:pt x="0" y="1056"/>
                    </a:cubicBezTo>
                    <a:cubicBezTo>
                      <a:pt x="0" y="1640"/>
                      <a:pt x="481" y="2111"/>
                      <a:pt x="1077" y="2111"/>
                    </a:cubicBezTo>
                    <a:cubicBezTo>
                      <a:pt x="1673" y="2111"/>
                      <a:pt x="2153" y="1640"/>
                      <a:pt x="2153" y="1056"/>
                    </a:cubicBezTo>
                    <a:cubicBezTo>
                      <a:pt x="2153" y="472"/>
                      <a:pt x="1673" y="0"/>
                      <a:pt x="1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705;p44">
                <a:extLst>
                  <a:ext uri="{FF2B5EF4-FFF2-40B4-BE49-F238E27FC236}">
                    <a16:creationId xmlns:a16="http://schemas.microsoft.com/office/drawing/2014/main" id="{62DC47A7-56E2-8F5F-294A-411086E3EC7B}"/>
                  </a:ext>
                </a:extLst>
              </p:cNvPr>
              <p:cNvSpPr/>
              <p:nvPr/>
            </p:nvSpPr>
            <p:spPr>
              <a:xfrm flipH="1">
                <a:off x="713175" y="2577701"/>
                <a:ext cx="2244459" cy="230890"/>
              </a:xfrm>
              <a:custGeom>
                <a:avLst/>
                <a:gdLst/>
                <a:ahLst/>
                <a:cxnLst/>
                <a:rect l="l" t="t" r="r" b="b"/>
                <a:pathLst>
                  <a:path w="18460" h="1899" extrusionOk="0">
                    <a:moveTo>
                      <a:pt x="1" y="1"/>
                    </a:moveTo>
                    <a:lnTo>
                      <a:pt x="1" y="1898"/>
                    </a:lnTo>
                    <a:lnTo>
                      <a:pt x="18460" y="1898"/>
                    </a:lnTo>
                    <a:lnTo>
                      <a:pt x="184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4" name="Google Shape;706;p44">
                <a:extLst>
                  <a:ext uri="{FF2B5EF4-FFF2-40B4-BE49-F238E27FC236}">
                    <a16:creationId xmlns:a16="http://schemas.microsoft.com/office/drawing/2014/main" id="{00B393D0-BEB4-01EB-4C18-158B9A05A74E}"/>
                  </a:ext>
                </a:extLst>
              </p:cNvPr>
              <p:cNvGrpSpPr/>
              <p:nvPr/>
            </p:nvGrpSpPr>
            <p:grpSpPr>
              <a:xfrm>
                <a:off x="1016655" y="2621714"/>
                <a:ext cx="1616105" cy="46202"/>
                <a:chOff x="1016655" y="2621714"/>
                <a:chExt cx="1616105" cy="46202"/>
              </a:xfrm>
            </p:grpSpPr>
            <p:sp>
              <p:nvSpPr>
                <p:cNvPr id="36" name="Google Shape;707;p44">
                  <a:extLst>
                    <a:ext uri="{FF2B5EF4-FFF2-40B4-BE49-F238E27FC236}">
                      <a16:creationId xmlns:a16="http://schemas.microsoft.com/office/drawing/2014/main" id="{D7E95A15-A124-BCA2-925E-E90B8299FACE}"/>
                    </a:ext>
                  </a:extLst>
                </p:cNvPr>
                <p:cNvSpPr/>
                <p:nvPr/>
              </p:nvSpPr>
              <p:spPr>
                <a:xfrm flipH="1">
                  <a:off x="2527467" y="2621714"/>
                  <a:ext cx="105293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" h="380" extrusionOk="0">
                      <a:moveTo>
                        <a:pt x="30" y="0"/>
                      </a:moveTo>
                      <a:cubicBezTo>
                        <a:pt x="12" y="0"/>
                        <a:pt x="0" y="12"/>
                        <a:pt x="0" y="30"/>
                      </a:cubicBezTo>
                      <a:lnTo>
                        <a:pt x="0" y="353"/>
                      </a:lnTo>
                      <a:cubicBezTo>
                        <a:pt x="0" y="368"/>
                        <a:pt x="12" y="380"/>
                        <a:pt x="30" y="380"/>
                      </a:cubicBezTo>
                      <a:lnTo>
                        <a:pt x="836" y="380"/>
                      </a:lnTo>
                      <a:cubicBezTo>
                        <a:pt x="854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4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7" name="Google Shape;708;p44">
                  <a:extLst>
                    <a:ext uri="{FF2B5EF4-FFF2-40B4-BE49-F238E27FC236}">
                      <a16:creationId xmlns:a16="http://schemas.microsoft.com/office/drawing/2014/main" id="{4F9140F1-34E9-3C70-12A9-AD046B4DFACE}"/>
                    </a:ext>
                  </a:extLst>
                </p:cNvPr>
                <p:cNvSpPr/>
                <p:nvPr/>
              </p:nvSpPr>
              <p:spPr>
                <a:xfrm flipH="1">
                  <a:off x="2023863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1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1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8" name="Google Shape;709;p44">
                  <a:extLst>
                    <a:ext uri="{FF2B5EF4-FFF2-40B4-BE49-F238E27FC236}">
                      <a16:creationId xmlns:a16="http://schemas.microsoft.com/office/drawing/2014/main" id="{0426B3DA-959A-049C-5A2C-B3510B3668D4}"/>
                    </a:ext>
                  </a:extLst>
                </p:cNvPr>
                <p:cNvSpPr/>
                <p:nvPr/>
              </p:nvSpPr>
              <p:spPr>
                <a:xfrm flipH="1">
                  <a:off x="1520259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7" y="368"/>
                        <a:pt x="867" y="353"/>
                      </a:cubicBezTo>
                      <a:lnTo>
                        <a:pt x="867" y="30"/>
                      </a:lnTo>
                      <a:cubicBezTo>
                        <a:pt x="867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9" name="Google Shape;710;p44">
                  <a:extLst>
                    <a:ext uri="{FF2B5EF4-FFF2-40B4-BE49-F238E27FC236}">
                      <a16:creationId xmlns:a16="http://schemas.microsoft.com/office/drawing/2014/main" id="{FCB8FCE9-C0CF-0F54-95FC-907BAC395F13}"/>
                    </a:ext>
                  </a:extLst>
                </p:cNvPr>
                <p:cNvSpPr/>
                <p:nvPr/>
              </p:nvSpPr>
              <p:spPr>
                <a:xfrm flipH="1">
                  <a:off x="1016655" y="2621714"/>
                  <a:ext cx="105414" cy="46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380" extrusionOk="0">
                      <a:moveTo>
                        <a:pt x="30" y="0"/>
                      </a:moveTo>
                      <a:cubicBezTo>
                        <a:pt x="13" y="0"/>
                        <a:pt x="1" y="12"/>
                        <a:pt x="1" y="30"/>
                      </a:cubicBezTo>
                      <a:lnTo>
                        <a:pt x="1" y="353"/>
                      </a:lnTo>
                      <a:cubicBezTo>
                        <a:pt x="1" y="368"/>
                        <a:pt x="13" y="380"/>
                        <a:pt x="30" y="380"/>
                      </a:cubicBezTo>
                      <a:lnTo>
                        <a:pt x="840" y="380"/>
                      </a:lnTo>
                      <a:cubicBezTo>
                        <a:pt x="855" y="380"/>
                        <a:pt x="866" y="368"/>
                        <a:pt x="866" y="353"/>
                      </a:cubicBezTo>
                      <a:lnTo>
                        <a:pt x="866" y="30"/>
                      </a:lnTo>
                      <a:cubicBezTo>
                        <a:pt x="866" y="12"/>
                        <a:pt x="855" y="0"/>
                        <a:pt x="84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5" name="Google Shape;711;p44">
                <a:extLst>
                  <a:ext uri="{FF2B5EF4-FFF2-40B4-BE49-F238E27FC236}">
                    <a16:creationId xmlns:a16="http://schemas.microsoft.com/office/drawing/2014/main" id="{D583B61D-9989-6E88-944A-631294EB8C0F}"/>
                  </a:ext>
                </a:extLst>
              </p:cNvPr>
              <p:cNvSpPr/>
              <p:nvPr/>
            </p:nvSpPr>
            <p:spPr>
              <a:xfrm flipH="1">
                <a:off x="3085420" y="2257568"/>
                <a:ext cx="70762" cy="140066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152" extrusionOk="0">
                    <a:moveTo>
                      <a:pt x="42" y="1"/>
                    </a:moveTo>
                    <a:cubicBezTo>
                      <a:pt x="18" y="1"/>
                      <a:pt x="0" y="19"/>
                      <a:pt x="0" y="39"/>
                    </a:cubicBezTo>
                    <a:lnTo>
                      <a:pt x="0" y="1113"/>
                    </a:lnTo>
                    <a:cubicBezTo>
                      <a:pt x="0" y="1133"/>
                      <a:pt x="18" y="1151"/>
                      <a:pt x="42" y="1151"/>
                    </a:cubicBezTo>
                    <a:lnTo>
                      <a:pt x="540" y="1151"/>
                    </a:lnTo>
                    <a:cubicBezTo>
                      <a:pt x="561" y="1151"/>
                      <a:pt x="581" y="1133"/>
                      <a:pt x="581" y="1113"/>
                    </a:cubicBezTo>
                    <a:lnTo>
                      <a:pt x="581" y="39"/>
                    </a:lnTo>
                    <a:cubicBezTo>
                      <a:pt x="581" y="19"/>
                      <a:pt x="561" y="1"/>
                      <a:pt x="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6" name="Google Shape;712;p44">
                <a:extLst>
                  <a:ext uri="{FF2B5EF4-FFF2-40B4-BE49-F238E27FC236}">
                    <a16:creationId xmlns:a16="http://schemas.microsoft.com/office/drawing/2014/main" id="{741A837F-2F74-5287-F6DC-EF0C5F54CC66}"/>
                  </a:ext>
                </a:extLst>
              </p:cNvPr>
              <p:cNvGrpSpPr/>
              <p:nvPr/>
            </p:nvGrpSpPr>
            <p:grpSpPr>
              <a:xfrm>
                <a:off x="3106696" y="1827158"/>
                <a:ext cx="708840" cy="331076"/>
                <a:chOff x="3106696" y="1827158"/>
                <a:chExt cx="708840" cy="331076"/>
              </a:xfrm>
            </p:grpSpPr>
            <p:sp>
              <p:nvSpPr>
                <p:cNvPr id="32" name="Google Shape;713;p44">
                  <a:extLst>
                    <a:ext uri="{FF2B5EF4-FFF2-40B4-BE49-F238E27FC236}">
                      <a16:creationId xmlns:a16="http://schemas.microsoft.com/office/drawing/2014/main" id="{0747CCFB-5678-E88B-17CB-30A0D7DBCFC8}"/>
                    </a:ext>
                  </a:extLst>
                </p:cNvPr>
                <p:cNvSpPr/>
                <p:nvPr/>
              </p:nvSpPr>
              <p:spPr>
                <a:xfrm flipH="1">
                  <a:off x="3127974" y="1921994"/>
                  <a:ext cx="362080" cy="23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8" h="1943" extrusionOk="0">
                      <a:moveTo>
                        <a:pt x="457" y="1"/>
                      </a:moveTo>
                      <a:lnTo>
                        <a:pt x="1" y="795"/>
                      </a:lnTo>
                      <a:lnTo>
                        <a:pt x="1492" y="1925"/>
                      </a:lnTo>
                      <a:cubicBezTo>
                        <a:pt x="1690" y="1928"/>
                        <a:pt x="1994" y="1942"/>
                        <a:pt x="2278" y="1942"/>
                      </a:cubicBezTo>
                      <a:cubicBezTo>
                        <a:pt x="2594" y="1942"/>
                        <a:pt x="2885" y="1924"/>
                        <a:pt x="2977" y="1851"/>
                      </a:cubicBezTo>
                      <a:lnTo>
                        <a:pt x="457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3" name="Google Shape;714;p44">
                  <a:extLst>
                    <a:ext uri="{FF2B5EF4-FFF2-40B4-BE49-F238E27FC236}">
                      <a16:creationId xmlns:a16="http://schemas.microsoft.com/office/drawing/2014/main" id="{10265657-9BE7-8F9B-2746-E491F34A1588}"/>
                    </a:ext>
                  </a:extLst>
                </p:cNvPr>
                <p:cNvSpPr/>
                <p:nvPr/>
              </p:nvSpPr>
              <p:spPr>
                <a:xfrm flipH="1">
                  <a:off x="3584403" y="1892449"/>
                  <a:ext cx="231133" cy="229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1890" extrusionOk="0">
                      <a:moveTo>
                        <a:pt x="410" y="0"/>
                      </a:moveTo>
                      <a:lnTo>
                        <a:pt x="1" y="810"/>
                      </a:lnTo>
                      <a:lnTo>
                        <a:pt x="1424" y="1889"/>
                      </a:lnTo>
                      <a:lnTo>
                        <a:pt x="1901" y="1139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4" name="Google Shape;715;p44">
                  <a:extLst>
                    <a:ext uri="{FF2B5EF4-FFF2-40B4-BE49-F238E27FC236}">
                      <a16:creationId xmlns:a16="http://schemas.microsoft.com/office/drawing/2014/main" id="{CCFEF90D-EB5C-FDD5-7A62-04FC0029DDA4}"/>
                    </a:ext>
                  </a:extLst>
                </p:cNvPr>
                <p:cNvSpPr/>
                <p:nvPr/>
              </p:nvSpPr>
              <p:spPr>
                <a:xfrm flipH="1">
                  <a:off x="3547198" y="1827158"/>
                  <a:ext cx="199521" cy="170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1" h="1401" extrusionOk="0">
                      <a:moveTo>
                        <a:pt x="140" y="1"/>
                      </a:moveTo>
                      <a:lnTo>
                        <a:pt x="1" y="280"/>
                      </a:lnTo>
                      <a:lnTo>
                        <a:pt x="1477" y="1400"/>
                      </a:lnTo>
                      <a:lnTo>
                        <a:pt x="1640" y="1095"/>
                      </a:lnTo>
                      <a:lnTo>
                        <a:pt x="140" y="1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5" name="Google Shape;716;p44">
                  <a:extLst>
                    <a:ext uri="{FF2B5EF4-FFF2-40B4-BE49-F238E27FC236}">
                      <a16:creationId xmlns:a16="http://schemas.microsoft.com/office/drawing/2014/main" id="{7AFAEC43-C84D-2BD8-73CD-96AC44006321}"/>
                    </a:ext>
                  </a:extLst>
                </p:cNvPr>
                <p:cNvSpPr/>
                <p:nvPr/>
              </p:nvSpPr>
              <p:spPr>
                <a:xfrm flipH="1">
                  <a:off x="3106696" y="1841262"/>
                  <a:ext cx="300801" cy="26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4" h="2165" extrusionOk="0">
                      <a:moveTo>
                        <a:pt x="238" y="0"/>
                      </a:moveTo>
                      <a:lnTo>
                        <a:pt x="1" y="306"/>
                      </a:lnTo>
                      <a:lnTo>
                        <a:pt x="2473" y="2165"/>
                      </a:lnTo>
                      <a:lnTo>
                        <a:pt x="2456" y="1640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434343">
                    <a:alpha val="571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7" name="Google Shape;717;p44">
                <a:extLst>
                  <a:ext uri="{FF2B5EF4-FFF2-40B4-BE49-F238E27FC236}">
                    <a16:creationId xmlns:a16="http://schemas.microsoft.com/office/drawing/2014/main" id="{D2B45BD3-0FF6-B836-630D-15676B517C34}"/>
                  </a:ext>
                </a:extLst>
              </p:cNvPr>
              <p:cNvSpPr/>
              <p:nvPr/>
            </p:nvSpPr>
            <p:spPr>
              <a:xfrm flipH="1">
                <a:off x="3331993" y="2108870"/>
                <a:ext cx="92769" cy="8705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16" extrusionOk="0">
                    <a:moveTo>
                      <a:pt x="732" y="0"/>
                    </a:moveTo>
                    <a:cubicBezTo>
                      <a:pt x="721" y="0"/>
                      <a:pt x="710" y="7"/>
                      <a:pt x="709" y="20"/>
                    </a:cubicBezTo>
                    <a:lnTo>
                      <a:pt x="709" y="210"/>
                    </a:lnTo>
                    <a:cubicBezTo>
                      <a:pt x="712" y="275"/>
                      <a:pt x="712" y="343"/>
                      <a:pt x="709" y="408"/>
                    </a:cubicBezTo>
                    <a:cubicBezTo>
                      <a:pt x="691" y="539"/>
                      <a:pt x="587" y="643"/>
                      <a:pt x="454" y="663"/>
                    </a:cubicBezTo>
                    <a:cubicBezTo>
                      <a:pt x="414" y="667"/>
                      <a:pt x="374" y="668"/>
                      <a:pt x="334" y="668"/>
                    </a:cubicBezTo>
                    <a:cubicBezTo>
                      <a:pt x="306" y="668"/>
                      <a:pt x="278" y="668"/>
                      <a:pt x="249" y="666"/>
                    </a:cubicBezTo>
                    <a:lnTo>
                      <a:pt x="27" y="666"/>
                    </a:lnTo>
                    <a:cubicBezTo>
                      <a:pt x="0" y="669"/>
                      <a:pt x="0" y="711"/>
                      <a:pt x="27" y="714"/>
                    </a:cubicBezTo>
                    <a:lnTo>
                      <a:pt x="232" y="714"/>
                    </a:lnTo>
                    <a:cubicBezTo>
                      <a:pt x="261" y="715"/>
                      <a:pt x="291" y="716"/>
                      <a:pt x="321" y="716"/>
                    </a:cubicBezTo>
                    <a:cubicBezTo>
                      <a:pt x="364" y="716"/>
                      <a:pt x="408" y="714"/>
                      <a:pt x="451" y="711"/>
                    </a:cubicBezTo>
                    <a:cubicBezTo>
                      <a:pt x="576" y="693"/>
                      <a:pt x="685" y="613"/>
                      <a:pt x="733" y="494"/>
                    </a:cubicBezTo>
                    <a:cubicBezTo>
                      <a:pt x="762" y="420"/>
                      <a:pt x="756" y="343"/>
                      <a:pt x="756" y="266"/>
                    </a:cubicBezTo>
                    <a:lnTo>
                      <a:pt x="756" y="20"/>
                    </a:lnTo>
                    <a:cubicBezTo>
                      <a:pt x="753" y="7"/>
                      <a:pt x="742" y="0"/>
                      <a:pt x="7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718;p44">
                <a:extLst>
                  <a:ext uri="{FF2B5EF4-FFF2-40B4-BE49-F238E27FC236}">
                    <a16:creationId xmlns:a16="http://schemas.microsoft.com/office/drawing/2014/main" id="{49D19227-AAC0-48F7-19D0-8457DBC69F2A}"/>
                  </a:ext>
                </a:extLst>
              </p:cNvPr>
              <p:cNvSpPr/>
              <p:nvPr/>
            </p:nvSpPr>
            <p:spPr>
              <a:xfrm flipH="1">
                <a:off x="3330899" y="1790075"/>
                <a:ext cx="94958" cy="85474"/>
              </a:xfrm>
              <a:custGeom>
                <a:avLst/>
                <a:gdLst/>
                <a:ahLst/>
                <a:cxnLst/>
                <a:rect l="l" t="t" r="r" b="b"/>
                <a:pathLst>
                  <a:path w="781" h="703" extrusionOk="0">
                    <a:moveTo>
                      <a:pt x="344" y="0"/>
                    </a:moveTo>
                    <a:cubicBezTo>
                      <a:pt x="318" y="0"/>
                      <a:pt x="293" y="1"/>
                      <a:pt x="267" y="3"/>
                    </a:cubicBezTo>
                    <a:lnTo>
                      <a:pt x="30" y="3"/>
                    </a:lnTo>
                    <a:cubicBezTo>
                      <a:pt x="0" y="6"/>
                      <a:pt x="0" y="45"/>
                      <a:pt x="30" y="48"/>
                    </a:cubicBezTo>
                    <a:lnTo>
                      <a:pt x="416" y="48"/>
                    </a:lnTo>
                    <a:cubicBezTo>
                      <a:pt x="540" y="48"/>
                      <a:pt x="653" y="119"/>
                      <a:pt x="706" y="235"/>
                    </a:cubicBezTo>
                    <a:cubicBezTo>
                      <a:pt x="733" y="303"/>
                      <a:pt x="724" y="383"/>
                      <a:pt x="724" y="457"/>
                    </a:cubicBezTo>
                    <a:lnTo>
                      <a:pt x="724" y="682"/>
                    </a:lnTo>
                    <a:cubicBezTo>
                      <a:pt x="725" y="696"/>
                      <a:pt x="737" y="702"/>
                      <a:pt x="748" y="702"/>
                    </a:cubicBezTo>
                    <a:cubicBezTo>
                      <a:pt x="759" y="702"/>
                      <a:pt x="770" y="696"/>
                      <a:pt x="771" y="682"/>
                    </a:cubicBezTo>
                    <a:lnTo>
                      <a:pt x="771" y="472"/>
                    </a:lnTo>
                    <a:cubicBezTo>
                      <a:pt x="771" y="398"/>
                      <a:pt x="780" y="318"/>
                      <a:pt x="757" y="247"/>
                    </a:cubicBezTo>
                    <a:cubicBezTo>
                      <a:pt x="718" y="122"/>
                      <a:pt x="611" y="30"/>
                      <a:pt x="484" y="9"/>
                    </a:cubicBezTo>
                    <a:cubicBezTo>
                      <a:pt x="438" y="4"/>
                      <a:pt x="391" y="0"/>
                      <a:pt x="3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719;p44">
                <a:extLst>
                  <a:ext uri="{FF2B5EF4-FFF2-40B4-BE49-F238E27FC236}">
                    <a16:creationId xmlns:a16="http://schemas.microsoft.com/office/drawing/2014/main" id="{AE79F893-CD9E-801A-AA3B-DC371281B9CE}"/>
                  </a:ext>
                </a:extLst>
              </p:cNvPr>
              <p:cNvSpPr/>
              <p:nvPr/>
            </p:nvSpPr>
            <p:spPr>
              <a:xfrm flipH="1">
                <a:off x="3297463" y="1848435"/>
                <a:ext cx="87298" cy="284509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340" extrusionOk="0">
                    <a:moveTo>
                      <a:pt x="51" y="1"/>
                    </a:moveTo>
                    <a:cubicBezTo>
                      <a:pt x="21" y="1"/>
                      <a:pt x="0" y="24"/>
                      <a:pt x="0" y="51"/>
                    </a:cubicBezTo>
                    <a:lnTo>
                      <a:pt x="0" y="2290"/>
                    </a:lnTo>
                    <a:cubicBezTo>
                      <a:pt x="0" y="2316"/>
                      <a:pt x="21" y="2340"/>
                      <a:pt x="51" y="2340"/>
                    </a:cubicBezTo>
                    <a:lnTo>
                      <a:pt x="671" y="2340"/>
                    </a:lnTo>
                    <a:cubicBezTo>
                      <a:pt x="697" y="2340"/>
                      <a:pt x="718" y="2316"/>
                      <a:pt x="718" y="2290"/>
                    </a:cubicBezTo>
                    <a:lnTo>
                      <a:pt x="718" y="51"/>
                    </a:lnTo>
                    <a:cubicBezTo>
                      <a:pt x="718" y="24"/>
                      <a:pt x="697" y="1"/>
                      <a:pt x="6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720;p44">
                <a:extLst>
                  <a:ext uri="{FF2B5EF4-FFF2-40B4-BE49-F238E27FC236}">
                    <a16:creationId xmlns:a16="http://schemas.microsoft.com/office/drawing/2014/main" id="{9B9D1A16-FF4A-4CAF-6E23-AED88168EC17}"/>
                  </a:ext>
                </a:extLst>
              </p:cNvPr>
              <p:cNvSpPr/>
              <p:nvPr/>
            </p:nvSpPr>
            <p:spPr>
              <a:xfrm flipH="1">
                <a:off x="3990982" y="2621714"/>
                <a:ext cx="359162" cy="179946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480" extrusionOk="0">
                    <a:moveTo>
                      <a:pt x="292" y="0"/>
                    </a:moveTo>
                    <a:cubicBezTo>
                      <a:pt x="134" y="0"/>
                      <a:pt x="6" y="125"/>
                      <a:pt x="1" y="282"/>
                    </a:cubicBezTo>
                    <a:lnTo>
                      <a:pt x="1" y="1198"/>
                    </a:lnTo>
                    <a:cubicBezTo>
                      <a:pt x="7" y="1356"/>
                      <a:pt x="137" y="1480"/>
                      <a:pt x="297" y="1480"/>
                    </a:cubicBezTo>
                    <a:cubicBezTo>
                      <a:pt x="299" y="1480"/>
                      <a:pt x="301" y="1480"/>
                      <a:pt x="303" y="1480"/>
                    </a:cubicBezTo>
                    <a:lnTo>
                      <a:pt x="2212" y="1480"/>
                    </a:lnTo>
                    <a:lnTo>
                      <a:pt x="2954" y="0"/>
                    </a:lnTo>
                    <a:lnTo>
                      <a:pt x="303" y="0"/>
                    </a:lnTo>
                    <a:cubicBezTo>
                      <a:pt x="299" y="0"/>
                      <a:pt x="296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721;p44">
                <a:extLst>
                  <a:ext uri="{FF2B5EF4-FFF2-40B4-BE49-F238E27FC236}">
                    <a16:creationId xmlns:a16="http://schemas.microsoft.com/office/drawing/2014/main" id="{09AE804F-297E-5363-BFF5-15DE1C130E57}"/>
                  </a:ext>
                </a:extLst>
              </p:cNvPr>
              <p:cNvSpPr/>
              <p:nvPr/>
            </p:nvSpPr>
            <p:spPr>
              <a:xfrm flipH="1">
                <a:off x="2904499" y="2515206"/>
                <a:ext cx="1348986" cy="371564"/>
              </a:xfrm>
              <a:custGeom>
                <a:avLst/>
                <a:gdLst/>
                <a:ahLst/>
                <a:cxnLst/>
                <a:rect l="l" t="t" r="r" b="b"/>
                <a:pathLst>
                  <a:path w="11095" h="3056" extrusionOk="0">
                    <a:moveTo>
                      <a:pt x="3966" y="0"/>
                    </a:moveTo>
                    <a:cubicBezTo>
                      <a:pt x="3689" y="0"/>
                      <a:pt x="3420" y="28"/>
                      <a:pt x="3182" y="85"/>
                    </a:cubicBezTo>
                    <a:cubicBezTo>
                      <a:pt x="2473" y="251"/>
                      <a:pt x="2016" y="446"/>
                      <a:pt x="1497" y="927"/>
                    </a:cubicBezTo>
                    <a:lnTo>
                      <a:pt x="0" y="2356"/>
                    </a:lnTo>
                    <a:cubicBezTo>
                      <a:pt x="0" y="2996"/>
                      <a:pt x="527" y="3055"/>
                      <a:pt x="721" y="3055"/>
                    </a:cubicBezTo>
                    <a:cubicBezTo>
                      <a:pt x="765" y="3055"/>
                      <a:pt x="792" y="3052"/>
                      <a:pt x="792" y="3052"/>
                    </a:cubicBezTo>
                    <a:lnTo>
                      <a:pt x="1723" y="3052"/>
                    </a:lnTo>
                    <a:cubicBezTo>
                      <a:pt x="1723" y="3052"/>
                      <a:pt x="1444" y="725"/>
                      <a:pt x="3878" y="681"/>
                    </a:cubicBezTo>
                    <a:cubicBezTo>
                      <a:pt x="3899" y="680"/>
                      <a:pt x="3919" y="680"/>
                      <a:pt x="3940" y="680"/>
                    </a:cubicBezTo>
                    <a:cubicBezTo>
                      <a:pt x="5648" y="680"/>
                      <a:pt x="6008" y="2021"/>
                      <a:pt x="6084" y="2587"/>
                    </a:cubicBezTo>
                    <a:cubicBezTo>
                      <a:pt x="6110" y="2730"/>
                      <a:pt x="6235" y="2833"/>
                      <a:pt x="6377" y="2833"/>
                    </a:cubicBezTo>
                    <a:cubicBezTo>
                      <a:pt x="6379" y="2833"/>
                      <a:pt x="6381" y="2833"/>
                      <a:pt x="6384" y="2833"/>
                    </a:cubicBezTo>
                    <a:lnTo>
                      <a:pt x="11095" y="2833"/>
                    </a:lnTo>
                    <a:lnTo>
                      <a:pt x="11095" y="1855"/>
                    </a:lnTo>
                    <a:lnTo>
                      <a:pt x="7074" y="1855"/>
                    </a:lnTo>
                    <a:cubicBezTo>
                      <a:pt x="7072" y="1855"/>
                      <a:pt x="7070" y="1855"/>
                      <a:pt x="7067" y="1855"/>
                    </a:cubicBezTo>
                    <a:cubicBezTo>
                      <a:pt x="6949" y="1855"/>
                      <a:pt x="6842" y="1781"/>
                      <a:pt x="6799" y="1671"/>
                    </a:cubicBezTo>
                    <a:cubicBezTo>
                      <a:pt x="6597" y="1084"/>
                      <a:pt x="6117" y="586"/>
                      <a:pt x="5524" y="310"/>
                    </a:cubicBezTo>
                    <a:cubicBezTo>
                      <a:pt x="5089" y="107"/>
                      <a:pt x="4512" y="0"/>
                      <a:pt x="39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40" name="Google Shape;722;p44">
            <a:extLst>
              <a:ext uri="{FF2B5EF4-FFF2-40B4-BE49-F238E27FC236}">
                <a16:creationId xmlns:a16="http://schemas.microsoft.com/office/drawing/2014/main" id="{7E8189C1-94FB-79F4-D05C-78BE09FFE808}"/>
              </a:ext>
            </a:extLst>
          </p:cNvPr>
          <p:cNvGrpSpPr/>
          <p:nvPr/>
        </p:nvGrpSpPr>
        <p:grpSpPr>
          <a:xfrm>
            <a:off x="12728635" y="1894016"/>
            <a:ext cx="463619" cy="554249"/>
            <a:chOff x="6417862" y="1441950"/>
            <a:chExt cx="417788" cy="499458"/>
          </a:xfrm>
        </p:grpSpPr>
        <p:sp>
          <p:nvSpPr>
            <p:cNvPr id="41" name="Google Shape;723;p44">
              <a:extLst>
                <a:ext uri="{FF2B5EF4-FFF2-40B4-BE49-F238E27FC236}">
                  <a16:creationId xmlns:a16="http://schemas.microsoft.com/office/drawing/2014/main" id="{12CA29B2-8614-17F6-0258-F418268EA0CA}"/>
                </a:ext>
              </a:extLst>
            </p:cNvPr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" name="Google Shape;724;p44">
              <a:extLst>
                <a:ext uri="{FF2B5EF4-FFF2-40B4-BE49-F238E27FC236}">
                  <a16:creationId xmlns:a16="http://schemas.microsoft.com/office/drawing/2014/main" id="{31ED8EA5-7E0F-4B15-E45E-60FB20AB3806}"/>
                </a:ext>
              </a:extLst>
            </p:cNvPr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3" name="Google Shape;731;p45">
            <a:extLst>
              <a:ext uri="{FF2B5EF4-FFF2-40B4-BE49-F238E27FC236}">
                <a16:creationId xmlns:a16="http://schemas.microsoft.com/office/drawing/2014/main" id="{D3B7AB4C-64E2-235F-C9FE-053FD27ECFA3}"/>
              </a:ext>
            </a:extLst>
          </p:cNvPr>
          <p:cNvSpPr txBox="1">
            <a:spLocks/>
          </p:cNvSpPr>
          <p:nvPr/>
        </p:nvSpPr>
        <p:spPr>
          <a:xfrm>
            <a:off x="14569614" y="2067635"/>
            <a:ext cx="4754706" cy="13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b="1" dirty="0">
                <a:latin typeface="+mj-lt"/>
              </a:rPr>
              <a:t>Our system is Vehicle Routing Problem(VRP) that involves the most efficient routes for vehicles to deliver goods to many customers while minimizing costs.</a:t>
            </a:r>
          </a:p>
        </p:txBody>
      </p:sp>
      <p:grpSp>
        <p:nvGrpSpPr>
          <p:cNvPr id="44" name="Google Shape;803;p47">
            <a:extLst>
              <a:ext uri="{FF2B5EF4-FFF2-40B4-BE49-F238E27FC236}">
                <a16:creationId xmlns:a16="http://schemas.microsoft.com/office/drawing/2014/main" id="{DD38D78C-C83E-5FF5-760C-D3EC9FB50C70}"/>
              </a:ext>
            </a:extLst>
          </p:cNvPr>
          <p:cNvGrpSpPr/>
          <p:nvPr/>
        </p:nvGrpSpPr>
        <p:grpSpPr>
          <a:xfrm>
            <a:off x="9222063" y="4895437"/>
            <a:ext cx="2597602" cy="2653213"/>
            <a:chOff x="6728753" y="2510390"/>
            <a:chExt cx="2597602" cy="2653213"/>
          </a:xfrm>
        </p:grpSpPr>
        <p:grpSp>
          <p:nvGrpSpPr>
            <p:cNvPr id="45" name="Google Shape;804;p47">
              <a:extLst>
                <a:ext uri="{FF2B5EF4-FFF2-40B4-BE49-F238E27FC236}">
                  <a16:creationId xmlns:a16="http://schemas.microsoft.com/office/drawing/2014/main" id="{74F5DE50-9BB4-8699-DD02-3787F2C2A9EE}"/>
                </a:ext>
              </a:extLst>
            </p:cNvPr>
            <p:cNvGrpSpPr/>
            <p:nvPr/>
          </p:nvGrpSpPr>
          <p:grpSpPr>
            <a:xfrm>
              <a:off x="6728753" y="2510390"/>
              <a:ext cx="2597602" cy="2653213"/>
              <a:chOff x="6728753" y="2510390"/>
              <a:chExt cx="2597602" cy="2653213"/>
            </a:xfrm>
          </p:grpSpPr>
          <p:sp>
            <p:nvSpPr>
              <p:cNvPr id="47" name="Google Shape;805;p47">
                <a:extLst>
                  <a:ext uri="{FF2B5EF4-FFF2-40B4-BE49-F238E27FC236}">
                    <a16:creationId xmlns:a16="http://schemas.microsoft.com/office/drawing/2014/main" id="{E050E308-15AF-3B4D-FD44-D3060A75DFFB}"/>
                  </a:ext>
                </a:extLst>
              </p:cNvPr>
              <p:cNvSpPr/>
              <p:nvPr/>
            </p:nvSpPr>
            <p:spPr>
              <a:xfrm>
                <a:off x="7011056" y="2991164"/>
                <a:ext cx="845843" cy="1245846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10845" extrusionOk="0">
                    <a:moveTo>
                      <a:pt x="282" y="1"/>
                    </a:moveTo>
                    <a:cubicBezTo>
                      <a:pt x="209" y="1"/>
                      <a:pt x="152" y="28"/>
                      <a:pt x="119" y="100"/>
                    </a:cubicBezTo>
                    <a:cubicBezTo>
                      <a:pt x="0" y="355"/>
                      <a:pt x="380" y="613"/>
                      <a:pt x="380" y="613"/>
                    </a:cubicBezTo>
                    <a:cubicBezTo>
                      <a:pt x="380" y="613"/>
                      <a:pt x="344" y="836"/>
                      <a:pt x="588" y="1132"/>
                    </a:cubicBezTo>
                    <a:cubicBezTo>
                      <a:pt x="588" y="1132"/>
                      <a:pt x="582" y="1352"/>
                      <a:pt x="908" y="1568"/>
                    </a:cubicBezTo>
                    <a:cubicBezTo>
                      <a:pt x="940" y="1660"/>
                      <a:pt x="1000" y="1740"/>
                      <a:pt x="1083" y="1790"/>
                    </a:cubicBezTo>
                    <a:cubicBezTo>
                      <a:pt x="1444" y="2042"/>
                      <a:pt x="1795" y="2097"/>
                      <a:pt x="2154" y="2097"/>
                    </a:cubicBezTo>
                    <a:cubicBezTo>
                      <a:pt x="2431" y="2097"/>
                      <a:pt x="2712" y="2064"/>
                      <a:pt x="3005" y="2064"/>
                    </a:cubicBezTo>
                    <a:cubicBezTo>
                      <a:pt x="3044" y="2064"/>
                      <a:pt x="3083" y="2065"/>
                      <a:pt x="3122" y="2066"/>
                    </a:cubicBezTo>
                    <a:cubicBezTo>
                      <a:pt x="1978" y="4610"/>
                      <a:pt x="561" y="7993"/>
                      <a:pt x="2580" y="10845"/>
                    </a:cubicBezTo>
                    <a:cubicBezTo>
                      <a:pt x="6114" y="9265"/>
                      <a:pt x="7362" y="8642"/>
                      <a:pt x="7362" y="8642"/>
                    </a:cubicBezTo>
                    <a:lnTo>
                      <a:pt x="6031" y="5025"/>
                    </a:lnTo>
                    <a:lnTo>
                      <a:pt x="4036" y="6356"/>
                    </a:lnTo>
                    <a:lnTo>
                      <a:pt x="4273" y="1283"/>
                    </a:lnTo>
                    <a:cubicBezTo>
                      <a:pt x="4282" y="1108"/>
                      <a:pt x="4231" y="934"/>
                      <a:pt x="4133" y="788"/>
                    </a:cubicBezTo>
                    <a:lnTo>
                      <a:pt x="4012" y="610"/>
                    </a:lnTo>
                    <a:lnTo>
                      <a:pt x="3831" y="367"/>
                    </a:lnTo>
                    <a:cubicBezTo>
                      <a:pt x="3808" y="366"/>
                      <a:pt x="3779" y="366"/>
                      <a:pt x="3743" y="366"/>
                    </a:cubicBezTo>
                    <a:cubicBezTo>
                      <a:pt x="3553" y="366"/>
                      <a:pt x="3187" y="377"/>
                      <a:pt x="2760" y="377"/>
                    </a:cubicBezTo>
                    <a:cubicBezTo>
                      <a:pt x="2253" y="377"/>
                      <a:pt x="1661" y="361"/>
                      <a:pt x="1180" y="293"/>
                    </a:cubicBezTo>
                    <a:cubicBezTo>
                      <a:pt x="865" y="249"/>
                      <a:pt x="501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8" name="Google Shape;806;p47">
                <a:extLst>
                  <a:ext uri="{FF2B5EF4-FFF2-40B4-BE49-F238E27FC236}">
                    <a16:creationId xmlns:a16="http://schemas.microsoft.com/office/drawing/2014/main" id="{14DDD35A-69E7-D450-79DE-5169968616FA}"/>
                  </a:ext>
                </a:extLst>
              </p:cNvPr>
              <p:cNvSpPr/>
              <p:nvPr/>
            </p:nvSpPr>
            <p:spPr>
              <a:xfrm>
                <a:off x="7503826" y="2876607"/>
                <a:ext cx="1761573" cy="165652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2394" extrusionOk="0">
                    <a:moveTo>
                      <a:pt x="6301" y="0"/>
                    </a:moveTo>
                    <a:lnTo>
                      <a:pt x="5732" y="1047"/>
                    </a:lnTo>
                    <a:lnTo>
                      <a:pt x="5812" y="1749"/>
                    </a:lnTo>
                    <a:cubicBezTo>
                      <a:pt x="5566" y="1767"/>
                      <a:pt x="5317" y="1797"/>
                      <a:pt x="5071" y="1841"/>
                    </a:cubicBezTo>
                    <a:lnTo>
                      <a:pt x="5071" y="1832"/>
                    </a:lnTo>
                    <a:cubicBezTo>
                      <a:pt x="4970" y="1850"/>
                      <a:pt x="4872" y="1874"/>
                      <a:pt x="4774" y="1910"/>
                    </a:cubicBezTo>
                    <a:cubicBezTo>
                      <a:pt x="4653" y="1942"/>
                      <a:pt x="4534" y="1987"/>
                      <a:pt x="4424" y="2049"/>
                    </a:cubicBezTo>
                    <a:cubicBezTo>
                      <a:pt x="3974" y="2250"/>
                      <a:pt x="3312" y="2639"/>
                      <a:pt x="2494" y="3371"/>
                    </a:cubicBezTo>
                    <a:cubicBezTo>
                      <a:pt x="914" y="4782"/>
                      <a:pt x="1" y="5533"/>
                      <a:pt x="1" y="5533"/>
                    </a:cubicBezTo>
                    <a:lnTo>
                      <a:pt x="1673" y="8654"/>
                    </a:lnTo>
                    <a:lnTo>
                      <a:pt x="2162" y="9565"/>
                    </a:lnTo>
                    <a:lnTo>
                      <a:pt x="4433" y="8076"/>
                    </a:lnTo>
                    <a:cubicBezTo>
                      <a:pt x="4487" y="10338"/>
                      <a:pt x="4531" y="12393"/>
                      <a:pt x="4531" y="12393"/>
                    </a:cubicBezTo>
                    <a:lnTo>
                      <a:pt x="13179" y="12186"/>
                    </a:lnTo>
                    <a:cubicBezTo>
                      <a:pt x="13179" y="12186"/>
                      <a:pt x="12014" y="5117"/>
                      <a:pt x="11641" y="3786"/>
                    </a:cubicBezTo>
                    <a:cubicBezTo>
                      <a:pt x="11368" y="2817"/>
                      <a:pt x="10997" y="2013"/>
                      <a:pt x="9945" y="1785"/>
                    </a:cubicBezTo>
                    <a:cubicBezTo>
                      <a:pt x="9407" y="1669"/>
                      <a:pt x="8857" y="1632"/>
                      <a:pt x="8304" y="1632"/>
                    </a:cubicBezTo>
                    <a:cubicBezTo>
                      <a:pt x="8095" y="1632"/>
                      <a:pt x="7886" y="1638"/>
                      <a:pt x="7677" y="1646"/>
                    </a:cubicBez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9" name="Google Shape;807;p47">
                <a:extLst>
                  <a:ext uri="{FF2B5EF4-FFF2-40B4-BE49-F238E27FC236}">
                    <a16:creationId xmlns:a16="http://schemas.microsoft.com/office/drawing/2014/main" id="{249DD108-BC36-1C6B-B29A-D7FC44734475}"/>
                  </a:ext>
                </a:extLst>
              </p:cNvPr>
              <p:cNvSpPr/>
              <p:nvPr/>
            </p:nvSpPr>
            <p:spPr>
              <a:xfrm>
                <a:off x="6728753" y="2510390"/>
                <a:ext cx="705431" cy="566831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241" extrusionOk="0">
                    <a:moveTo>
                      <a:pt x="5278" y="1"/>
                    </a:moveTo>
                    <a:lnTo>
                      <a:pt x="1" y="21"/>
                    </a:lnTo>
                    <a:lnTo>
                      <a:pt x="499" y="4240"/>
                    </a:lnTo>
                    <a:lnTo>
                      <a:pt x="4967" y="3971"/>
                    </a:lnTo>
                    <a:lnTo>
                      <a:pt x="52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0" name="Google Shape;808;p47">
                <a:extLst>
                  <a:ext uri="{FF2B5EF4-FFF2-40B4-BE49-F238E27FC236}">
                    <a16:creationId xmlns:a16="http://schemas.microsoft.com/office/drawing/2014/main" id="{232532D1-2277-98E0-378C-5AF70709A910}"/>
                  </a:ext>
                </a:extLst>
              </p:cNvPr>
              <p:cNvSpPr/>
              <p:nvPr/>
            </p:nvSpPr>
            <p:spPr>
              <a:xfrm>
                <a:off x="6728753" y="2510791"/>
                <a:ext cx="579929" cy="45629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414" extrusionOk="0">
                    <a:moveTo>
                      <a:pt x="4338" y="1"/>
                    </a:moveTo>
                    <a:lnTo>
                      <a:pt x="1" y="18"/>
                    </a:lnTo>
                    <a:lnTo>
                      <a:pt x="401" y="3413"/>
                    </a:lnTo>
                    <a:cubicBezTo>
                      <a:pt x="2002" y="2657"/>
                      <a:pt x="3363" y="1477"/>
                      <a:pt x="4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809;p47">
                <a:extLst>
                  <a:ext uri="{FF2B5EF4-FFF2-40B4-BE49-F238E27FC236}">
                    <a16:creationId xmlns:a16="http://schemas.microsoft.com/office/drawing/2014/main" id="{85547A9F-87B7-9646-28C2-4D9CAAA2487E}"/>
                  </a:ext>
                </a:extLst>
              </p:cNvPr>
              <p:cNvSpPr/>
              <p:nvPr/>
            </p:nvSpPr>
            <p:spPr>
              <a:xfrm>
                <a:off x="7054365" y="3061239"/>
                <a:ext cx="197934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49" extrusionOk="0">
                    <a:moveTo>
                      <a:pt x="15" y="0"/>
                    </a:moveTo>
                    <a:cubicBezTo>
                      <a:pt x="6" y="0"/>
                      <a:pt x="0" y="9"/>
                      <a:pt x="6" y="12"/>
                    </a:cubicBezTo>
                    <a:cubicBezTo>
                      <a:pt x="513" y="344"/>
                      <a:pt x="1103" y="528"/>
                      <a:pt x="1708" y="549"/>
                    </a:cubicBezTo>
                    <a:cubicBezTo>
                      <a:pt x="1723" y="549"/>
                      <a:pt x="1723" y="537"/>
                      <a:pt x="1711" y="534"/>
                    </a:cubicBezTo>
                    <a:cubicBezTo>
                      <a:pt x="1426" y="498"/>
                      <a:pt x="1144" y="442"/>
                      <a:pt x="869" y="365"/>
                    </a:cubicBezTo>
                    <a:cubicBezTo>
                      <a:pt x="575" y="264"/>
                      <a:pt x="291" y="143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2" name="Google Shape;810;p47">
                <a:extLst>
                  <a:ext uri="{FF2B5EF4-FFF2-40B4-BE49-F238E27FC236}">
                    <a16:creationId xmlns:a16="http://schemas.microsoft.com/office/drawing/2014/main" id="{DEF22C0D-61A5-F38D-0EC9-FBAAEBF1C906}"/>
                  </a:ext>
                </a:extLst>
              </p:cNvPr>
              <p:cNvSpPr/>
              <p:nvPr/>
            </p:nvSpPr>
            <p:spPr>
              <a:xfrm>
                <a:off x="8258317" y="2876607"/>
                <a:ext cx="265706" cy="350042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2619" extrusionOk="0">
                    <a:moveTo>
                      <a:pt x="659" y="0"/>
                    </a:moveTo>
                    <a:lnTo>
                      <a:pt x="526" y="48"/>
                    </a:lnTo>
                    <a:lnTo>
                      <a:pt x="1" y="973"/>
                    </a:lnTo>
                    <a:lnTo>
                      <a:pt x="354" y="2618"/>
                    </a:lnTo>
                    <a:cubicBezTo>
                      <a:pt x="380" y="2612"/>
                      <a:pt x="407" y="2606"/>
                      <a:pt x="434" y="2600"/>
                    </a:cubicBezTo>
                    <a:cubicBezTo>
                      <a:pt x="958" y="2476"/>
                      <a:pt x="1459" y="2215"/>
                      <a:pt x="1818" y="1812"/>
                    </a:cubicBezTo>
                    <a:cubicBezTo>
                      <a:pt x="1878" y="1743"/>
                      <a:pt x="1934" y="1669"/>
                      <a:pt x="1987" y="1595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811;p47">
                <a:extLst>
                  <a:ext uri="{FF2B5EF4-FFF2-40B4-BE49-F238E27FC236}">
                    <a16:creationId xmlns:a16="http://schemas.microsoft.com/office/drawing/2014/main" id="{4C8F1E91-8CCA-F21A-3FC3-A4FE7862D3EE}"/>
                  </a:ext>
                </a:extLst>
              </p:cNvPr>
              <p:cNvSpPr/>
              <p:nvPr/>
            </p:nvSpPr>
            <p:spPr>
              <a:xfrm>
                <a:off x="7971490" y="2671712"/>
                <a:ext cx="496662" cy="367551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750" extrusionOk="0">
                    <a:moveTo>
                      <a:pt x="1302" y="0"/>
                    </a:moveTo>
                    <a:cubicBezTo>
                      <a:pt x="1302" y="0"/>
                      <a:pt x="0" y="1225"/>
                      <a:pt x="842" y="2263"/>
                    </a:cubicBezTo>
                    <a:cubicBezTo>
                      <a:pt x="1109" y="2591"/>
                      <a:pt x="1434" y="2749"/>
                      <a:pt x="1773" y="2749"/>
                    </a:cubicBezTo>
                    <a:cubicBezTo>
                      <a:pt x="2503" y="2749"/>
                      <a:pt x="3298" y="2013"/>
                      <a:pt x="3715" y="653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812;p47">
                <a:extLst>
                  <a:ext uri="{FF2B5EF4-FFF2-40B4-BE49-F238E27FC236}">
                    <a16:creationId xmlns:a16="http://schemas.microsoft.com/office/drawing/2014/main" id="{B67C959D-472E-A21A-A841-1CA2A516AD13}"/>
                  </a:ext>
                </a:extLst>
              </p:cNvPr>
              <p:cNvSpPr/>
              <p:nvPr/>
            </p:nvSpPr>
            <p:spPr>
              <a:xfrm>
                <a:off x="7079523" y="3120171"/>
                <a:ext cx="173120" cy="72143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6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0" y="344"/>
                      <a:pt x="946" y="558"/>
                      <a:pt x="1492" y="626"/>
                    </a:cubicBezTo>
                    <a:cubicBezTo>
                      <a:pt x="1495" y="627"/>
                      <a:pt x="1497" y="627"/>
                      <a:pt x="1499" y="627"/>
                    </a:cubicBezTo>
                    <a:cubicBezTo>
                      <a:pt x="1507" y="627"/>
                      <a:pt x="1506" y="619"/>
                      <a:pt x="1492" y="617"/>
                    </a:cubicBezTo>
                    <a:cubicBezTo>
                      <a:pt x="1219" y="558"/>
                      <a:pt x="742" y="445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813;p47">
                <a:extLst>
                  <a:ext uri="{FF2B5EF4-FFF2-40B4-BE49-F238E27FC236}">
                    <a16:creationId xmlns:a16="http://schemas.microsoft.com/office/drawing/2014/main" id="{E7B242AB-71F0-28CD-B5BD-E475338A8836}"/>
                  </a:ext>
                </a:extLst>
              </p:cNvPr>
              <p:cNvSpPr/>
              <p:nvPr/>
            </p:nvSpPr>
            <p:spPr>
              <a:xfrm>
                <a:off x="7115595" y="3170947"/>
                <a:ext cx="136589" cy="58243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507" extrusionOk="0">
                    <a:moveTo>
                      <a:pt x="1" y="0"/>
                    </a:moveTo>
                    <a:cubicBezTo>
                      <a:pt x="466" y="323"/>
                      <a:pt x="677" y="385"/>
                      <a:pt x="1175" y="504"/>
                    </a:cubicBezTo>
                    <a:cubicBezTo>
                      <a:pt x="1178" y="506"/>
                      <a:pt x="1181" y="507"/>
                      <a:pt x="1182" y="507"/>
                    </a:cubicBezTo>
                    <a:cubicBezTo>
                      <a:pt x="1189" y="507"/>
                      <a:pt x="1186" y="497"/>
                      <a:pt x="1172" y="492"/>
                    </a:cubicBezTo>
                    <a:cubicBezTo>
                      <a:pt x="763" y="383"/>
                      <a:pt x="365" y="216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814;p47">
                <a:extLst>
                  <a:ext uri="{FF2B5EF4-FFF2-40B4-BE49-F238E27FC236}">
                    <a16:creationId xmlns:a16="http://schemas.microsoft.com/office/drawing/2014/main" id="{1554591B-E808-76EF-6199-7082499140CA}"/>
                  </a:ext>
                </a:extLst>
              </p:cNvPr>
              <p:cNvSpPr/>
              <p:nvPr/>
            </p:nvSpPr>
            <p:spPr>
              <a:xfrm>
                <a:off x="7931393" y="4438246"/>
                <a:ext cx="800593" cy="72494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424" extrusionOk="0">
                    <a:moveTo>
                      <a:pt x="5990" y="1"/>
                    </a:moveTo>
                    <a:lnTo>
                      <a:pt x="1747" y="167"/>
                    </a:lnTo>
                    <a:lnTo>
                      <a:pt x="1" y="5423"/>
                    </a:lnTo>
                    <a:lnTo>
                      <a:pt x="4202" y="5423"/>
                    </a:lnTo>
                    <a:lnTo>
                      <a:pt x="5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" name="Google Shape;815;p47">
                <a:extLst>
                  <a:ext uri="{FF2B5EF4-FFF2-40B4-BE49-F238E27FC236}">
                    <a16:creationId xmlns:a16="http://schemas.microsoft.com/office/drawing/2014/main" id="{8816682A-84D2-DE12-3328-0952C6DECD58}"/>
                  </a:ext>
                </a:extLst>
              </p:cNvPr>
              <p:cNvSpPr/>
              <p:nvPr/>
            </p:nvSpPr>
            <p:spPr>
              <a:xfrm>
                <a:off x="8303894" y="4427152"/>
                <a:ext cx="1022461" cy="736038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5507" extrusionOk="0">
                    <a:moveTo>
                      <a:pt x="6820" y="0"/>
                    </a:moveTo>
                    <a:lnTo>
                      <a:pt x="582" y="42"/>
                    </a:lnTo>
                    <a:lnTo>
                      <a:pt x="1" y="5506"/>
                    </a:lnTo>
                    <a:lnTo>
                      <a:pt x="5907" y="5506"/>
                    </a:lnTo>
                    <a:cubicBezTo>
                      <a:pt x="7650" y="2266"/>
                      <a:pt x="6820" y="1"/>
                      <a:pt x="6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" name="Google Shape;816;p47">
                <a:extLst>
                  <a:ext uri="{FF2B5EF4-FFF2-40B4-BE49-F238E27FC236}">
                    <a16:creationId xmlns:a16="http://schemas.microsoft.com/office/drawing/2014/main" id="{1CBBE37A-B230-1E52-37DA-954C3570DF07}"/>
                  </a:ext>
                </a:extLst>
              </p:cNvPr>
              <p:cNvSpPr/>
              <p:nvPr/>
            </p:nvSpPr>
            <p:spPr>
              <a:xfrm>
                <a:off x="8592057" y="4568961"/>
                <a:ext cx="655845" cy="594631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49" extrusionOk="0">
                    <a:moveTo>
                      <a:pt x="4851" y="1"/>
                    </a:moveTo>
                    <a:lnTo>
                      <a:pt x="4851" y="1"/>
                    </a:lnTo>
                    <a:cubicBezTo>
                      <a:pt x="3840" y="321"/>
                      <a:pt x="2876" y="784"/>
                      <a:pt x="2049" y="1439"/>
                    </a:cubicBezTo>
                    <a:cubicBezTo>
                      <a:pt x="1106" y="2186"/>
                      <a:pt x="353" y="3301"/>
                      <a:pt x="0" y="4448"/>
                    </a:cubicBezTo>
                    <a:lnTo>
                      <a:pt x="3748" y="4448"/>
                    </a:lnTo>
                    <a:cubicBezTo>
                      <a:pt x="4762" y="2562"/>
                      <a:pt x="4907" y="944"/>
                      <a:pt x="4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9" name="Google Shape;817;p47">
                <a:extLst>
                  <a:ext uri="{FF2B5EF4-FFF2-40B4-BE49-F238E27FC236}">
                    <a16:creationId xmlns:a16="http://schemas.microsoft.com/office/drawing/2014/main" id="{E8B8A479-1E07-9624-4ACA-8913B6E2C992}"/>
                  </a:ext>
                </a:extLst>
              </p:cNvPr>
              <p:cNvSpPr/>
              <p:nvPr/>
            </p:nvSpPr>
            <p:spPr>
              <a:xfrm>
                <a:off x="8253238" y="2722769"/>
                <a:ext cx="256083" cy="20462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31" extrusionOk="0">
                    <a:moveTo>
                      <a:pt x="0" y="1"/>
                    </a:moveTo>
                    <a:cubicBezTo>
                      <a:pt x="0" y="1"/>
                      <a:pt x="344" y="1264"/>
                      <a:pt x="842" y="1531"/>
                    </a:cubicBezTo>
                    <a:cubicBezTo>
                      <a:pt x="1877" y="1225"/>
                      <a:pt x="1916" y="419"/>
                      <a:pt x="1916" y="4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818;p47">
                <a:extLst>
                  <a:ext uri="{FF2B5EF4-FFF2-40B4-BE49-F238E27FC236}">
                    <a16:creationId xmlns:a16="http://schemas.microsoft.com/office/drawing/2014/main" id="{F83A0F31-89BA-70A7-42C7-BBE8F54F441F}"/>
                  </a:ext>
                </a:extLst>
              </p:cNvPr>
              <p:cNvSpPr/>
              <p:nvPr/>
            </p:nvSpPr>
            <p:spPr>
              <a:xfrm>
                <a:off x="7746413" y="2515468"/>
                <a:ext cx="839353" cy="299387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2240" extrusionOk="0">
                    <a:moveTo>
                      <a:pt x="4520" y="0"/>
                    </a:moveTo>
                    <a:cubicBezTo>
                      <a:pt x="3476" y="0"/>
                      <a:pt x="2642" y="1208"/>
                      <a:pt x="2642" y="1208"/>
                    </a:cubicBezTo>
                    <a:cubicBezTo>
                      <a:pt x="2642" y="1208"/>
                      <a:pt x="1266" y="913"/>
                      <a:pt x="463" y="913"/>
                    </a:cubicBezTo>
                    <a:cubicBezTo>
                      <a:pt x="264" y="913"/>
                      <a:pt x="99" y="931"/>
                      <a:pt x="0" y="977"/>
                    </a:cubicBezTo>
                    <a:lnTo>
                      <a:pt x="5669" y="2240"/>
                    </a:lnTo>
                    <a:cubicBezTo>
                      <a:pt x="5669" y="2240"/>
                      <a:pt x="6280" y="594"/>
                      <a:pt x="5017" y="96"/>
                    </a:cubicBezTo>
                    <a:cubicBezTo>
                      <a:pt x="4848" y="29"/>
                      <a:pt x="4681" y="0"/>
                      <a:pt x="4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819;p47">
                <a:extLst>
                  <a:ext uri="{FF2B5EF4-FFF2-40B4-BE49-F238E27FC236}">
                    <a16:creationId xmlns:a16="http://schemas.microsoft.com/office/drawing/2014/main" id="{9C365097-8362-2029-0C7A-29D6FE8C88D6}"/>
                  </a:ext>
                </a:extLst>
              </p:cNvPr>
              <p:cNvSpPr/>
              <p:nvPr/>
            </p:nvSpPr>
            <p:spPr>
              <a:xfrm>
                <a:off x="8365777" y="2808175"/>
                <a:ext cx="178563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10" extrusionOk="0">
                    <a:moveTo>
                      <a:pt x="591" y="0"/>
                    </a:moveTo>
                    <a:cubicBezTo>
                      <a:pt x="498" y="0"/>
                      <a:pt x="401" y="16"/>
                      <a:pt x="306" y="50"/>
                    </a:cubicBezTo>
                    <a:lnTo>
                      <a:pt x="0" y="892"/>
                    </a:lnTo>
                    <a:cubicBezTo>
                      <a:pt x="0" y="892"/>
                      <a:pt x="169" y="1009"/>
                      <a:pt x="401" y="1009"/>
                    </a:cubicBezTo>
                    <a:cubicBezTo>
                      <a:pt x="567" y="1009"/>
                      <a:pt x="766" y="949"/>
                      <a:pt x="958" y="740"/>
                    </a:cubicBezTo>
                    <a:cubicBezTo>
                      <a:pt x="1335" y="331"/>
                      <a:pt x="1015" y="0"/>
                      <a:pt x="5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62" name="Google Shape;820;p47">
                <a:extLst>
                  <a:ext uri="{FF2B5EF4-FFF2-40B4-BE49-F238E27FC236}">
                    <a16:creationId xmlns:a16="http://schemas.microsoft.com/office/drawing/2014/main" id="{7CA0D7C6-7C9F-CFB2-EB79-6986D7894950}"/>
                  </a:ext>
                </a:extLst>
              </p:cNvPr>
              <p:cNvGrpSpPr/>
              <p:nvPr/>
            </p:nvGrpSpPr>
            <p:grpSpPr>
              <a:xfrm>
                <a:off x="8087504" y="2765940"/>
                <a:ext cx="161456" cy="199014"/>
                <a:chOff x="8087504" y="2720878"/>
                <a:chExt cx="161456" cy="199014"/>
              </a:xfrm>
            </p:grpSpPr>
            <p:sp>
              <p:nvSpPr>
                <p:cNvPr id="585" name="Google Shape;821;p47">
                  <a:extLst>
                    <a:ext uri="{FF2B5EF4-FFF2-40B4-BE49-F238E27FC236}">
                      <a16:creationId xmlns:a16="http://schemas.microsoft.com/office/drawing/2014/main" id="{13D598A7-7564-80E2-464A-73991EC63EE3}"/>
                    </a:ext>
                  </a:extLst>
                </p:cNvPr>
                <p:cNvSpPr/>
                <p:nvPr/>
              </p:nvSpPr>
              <p:spPr>
                <a:xfrm>
                  <a:off x="8202850" y="2784364"/>
                  <a:ext cx="16039" cy="3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65" extrusionOk="0"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0"/>
                      </a:ln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30" y="17"/>
                        <a:pt x="30" y="13"/>
                        <a:pt x="30" y="9"/>
                      </a:cubicBezTo>
                      <a:cubicBezTo>
                        <a:pt x="30" y="6"/>
                        <a:pt x="21" y="0"/>
                        <a:pt x="21" y="0"/>
                      </a:cubicBezTo>
                      <a:close/>
                      <a:moveTo>
                        <a:pt x="29" y="22"/>
                      </a:move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34" y="222"/>
                        <a:pt x="22" y="116"/>
                        <a:pt x="29" y="22"/>
                      </a:cubicBezTo>
                      <a:close/>
                      <a:moveTo>
                        <a:pt x="21" y="0"/>
                      </a:moveTo>
                      <a:lnTo>
                        <a:pt x="21" y="0"/>
                      </a:lnTo>
                      <a:cubicBezTo>
                        <a:pt x="1" y="92"/>
                        <a:pt x="10" y="243"/>
                        <a:pt x="119" y="264"/>
                      </a:cubicBez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118" y="258"/>
                        <a:pt x="118" y="258"/>
                        <a:pt x="119" y="258"/>
                      </a:cubicBez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29" y="21"/>
                        <a:pt x="29" y="21"/>
                        <a:pt x="29" y="22"/>
                      </a:cubicBezTo>
                      <a:lnTo>
                        <a:pt x="29" y="2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6" name="Google Shape;822;p47">
                  <a:extLst>
                    <a:ext uri="{FF2B5EF4-FFF2-40B4-BE49-F238E27FC236}">
                      <a16:creationId xmlns:a16="http://schemas.microsoft.com/office/drawing/2014/main" id="{8EF23347-6478-67B9-AB26-AADB61338B87}"/>
                    </a:ext>
                  </a:extLst>
                </p:cNvPr>
                <p:cNvSpPr/>
                <p:nvPr/>
              </p:nvSpPr>
              <p:spPr>
                <a:xfrm>
                  <a:off x="8200043" y="2770865"/>
                  <a:ext cx="39562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321" extrusionOk="0">
                      <a:moveTo>
                        <a:pt x="141" y="0"/>
                      </a:moveTo>
                      <a:cubicBezTo>
                        <a:pt x="139" y="0"/>
                        <a:pt x="137" y="0"/>
                        <a:pt x="134" y="1"/>
                      </a:cubicBezTo>
                      <a:cubicBezTo>
                        <a:pt x="2" y="6"/>
                        <a:pt x="1" y="321"/>
                        <a:pt x="145" y="321"/>
                      </a:cubicBezTo>
                      <a:cubicBezTo>
                        <a:pt x="146" y="321"/>
                        <a:pt x="148" y="321"/>
                        <a:pt x="149" y="321"/>
                      </a:cubicBezTo>
                      <a:cubicBezTo>
                        <a:pt x="295" y="312"/>
                        <a:pt x="295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7" name="Google Shape;823;p47">
                  <a:extLst>
                    <a:ext uri="{FF2B5EF4-FFF2-40B4-BE49-F238E27FC236}">
                      <a16:creationId xmlns:a16="http://schemas.microsoft.com/office/drawing/2014/main" id="{E5D1972C-EFF7-CDDE-44DC-3DEDAD5E0A02}"/>
                    </a:ext>
                  </a:extLst>
                </p:cNvPr>
                <p:cNvSpPr/>
                <p:nvPr/>
              </p:nvSpPr>
              <p:spPr>
                <a:xfrm>
                  <a:off x="8114904" y="2787171"/>
                  <a:ext cx="16841" cy="35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62" extrusionOk="0">
                      <a:moveTo>
                        <a:pt x="104" y="0"/>
                      </a:moveTo>
                      <a:cubicBezTo>
                        <a:pt x="104" y="0"/>
                        <a:pt x="98" y="3"/>
                        <a:pt x="98" y="9"/>
                      </a:cubicBezTo>
                      <a:cubicBezTo>
                        <a:pt x="101" y="107"/>
                        <a:pt x="89" y="222"/>
                        <a:pt x="1" y="255"/>
                      </a:cubicBezTo>
                      <a:lnTo>
                        <a:pt x="1" y="261"/>
                      </a:lnTo>
                      <a:cubicBezTo>
                        <a:pt x="110" y="246"/>
                        <a:pt x="125" y="92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8" name="Google Shape;824;p47">
                  <a:extLst>
                    <a:ext uri="{FF2B5EF4-FFF2-40B4-BE49-F238E27FC236}">
                      <a16:creationId xmlns:a16="http://schemas.microsoft.com/office/drawing/2014/main" id="{2A53B9A1-858D-858D-1882-B8EE1143569C}"/>
                    </a:ext>
                  </a:extLst>
                </p:cNvPr>
                <p:cNvSpPr/>
                <p:nvPr/>
              </p:nvSpPr>
              <p:spPr>
                <a:xfrm>
                  <a:off x="8094722" y="2773271"/>
                  <a:ext cx="39829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321" extrusionOk="0">
                      <a:moveTo>
                        <a:pt x="158" y="0"/>
                      </a:moveTo>
                      <a:cubicBezTo>
                        <a:pt x="9" y="0"/>
                        <a:pt x="0" y="309"/>
                        <a:pt x="146" y="321"/>
                      </a:cubicBezTo>
                      <a:cubicBezTo>
                        <a:pt x="148" y="321"/>
                        <a:pt x="150" y="321"/>
                        <a:pt x="152" y="321"/>
                      </a:cubicBezTo>
                      <a:cubicBezTo>
                        <a:pt x="294" y="321"/>
                        <a:pt x="298" y="9"/>
                        <a:pt x="166" y="0"/>
                      </a:cubicBezTo>
                      <a:cubicBezTo>
                        <a:pt x="163" y="0"/>
                        <a:pt x="161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89" name="Google Shape;825;p47">
                  <a:extLst>
                    <a:ext uri="{FF2B5EF4-FFF2-40B4-BE49-F238E27FC236}">
                      <a16:creationId xmlns:a16="http://schemas.microsoft.com/office/drawing/2014/main" id="{0082D708-758B-46F4-FC65-E71BF31FFBED}"/>
                    </a:ext>
                  </a:extLst>
                </p:cNvPr>
                <p:cNvSpPr/>
                <p:nvPr/>
              </p:nvSpPr>
              <p:spPr>
                <a:xfrm>
                  <a:off x="8200043" y="2720878"/>
                  <a:ext cx="48918" cy="3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229" extrusionOk="0">
                      <a:moveTo>
                        <a:pt x="127" y="0"/>
                      </a:moveTo>
                      <a:cubicBezTo>
                        <a:pt x="92" y="0"/>
                        <a:pt x="56" y="12"/>
                        <a:pt x="28" y="34"/>
                      </a:cubicBezTo>
                      <a:cubicBezTo>
                        <a:pt x="4" y="54"/>
                        <a:pt x="1" y="90"/>
                        <a:pt x="16" y="117"/>
                      </a:cubicBezTo>
                      <a:cubicBezTo>
                        <a:pt x="48" y="152"/>
                        <a:pt x="90" y="176"/>
                        <a:pt x="134" y="185"/>
                      </a:cubicBezTo>
                      <a:cubicBezTo>
                        <a:pt x="176" y="200"/>
                        <a:pt x="217" y="214"/>
                        <a:pt x="259" y="226"/>
                      </a:cubicBezTo>
                      <a:cubicBezTo>
                        <a:pt x="265" y="228"/>
                        <a:pt x="271" y="228"/>
                        <a:pt x="277" y="228"/>
                      </a:cubicBezTo>
                      <a:cubicBezTo>
                        <a:pt x="330" y="228"/>
                        <a:pt x="366" y="171"/>
                        <a:pt x="339" y="123"/>
                      </a:cubicBezTo>
                      <a:cubicBezTo>
                        <a:pt x="306" y="69"/>
                        <a:pt x="256" y="31"/>
                        <a:pt x="197" y="16"/>
                      </a:cubicBezTo>
                      <a:cubicBezTo>
                        <a:pt x="174" y="5"/>
                        <a:pt x="151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0" name="Google Shape;826;p47">
                  <a:extLst>
                    <a:ext uri="{FF2B5EF4-FFF2-40B4-BE49-F238E27FC236}">
                      <a16:creationId xmlns:a16="http://schemas.microsoft.com/office/drawing/2014/main" id="{ACCE31D9-EB57-DEA6-56EA-2142874D675C}"/>
                    </a:ext>
                  </a:extLst>
                </p:cNvPr>
                <p:cNvSpPr/>
                <p:nvPr/>
              </p:nvSpPr>
              <p:spPr>
                <a:xfrm>
                  <a:off x="8087504" y="2722882"/>
                  <a:ext cx="48517" cy="2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19" extrusionOk="0">
                      <a:moveTo>
                        <a:pt x="234" y="1"/>
                      </a:moveTo>
                      <a:cubicBezTo>
                        <a:pt x="214" y="1"/>
                        <a:pt x="193" y="5"/>
                        <a:pt x="173" y="13"/>
                      </a:cubicBezTo>
                      <a:cubicBezTo>
                        <a:pt x="114" y="22"/>
                        <a:pt x="63" y="54"/>
                        <a:pt x="25" y="102"/>
                      </a:cubicBezTo>
                      <a:cubicBezTo>
                        <a:pt x="1" y="131"/>
                        <a:pt x="4" y="179"/>
                        <a:pt x="37" y="202"/>
                      </a:cubicBezTo>
                      <a:cubicBezTo>
                        <a:pt x="48" y="214"/>
                        <a:pt x="65" y="218"/>
                        <a:pt x="82" y="218"/>
                      </a:cubicBezTo>
                      <a:cubicBezTo>
                        <a:pt x="86" y="218"/>
                        <a:pt x="91" y="218"/>
                        <a:pt x="96" y="217"/>
                      </a:cubicBezTo>
                      <a:cubicBezTo>
                        <a:pt x="140" y="208"/>
                        <a:pt x="182" y="197"/>
                        <a:pt x="223" y="185"/>
                      </a:cubicBezTo>
                      <a:cubicBezTo>
                        <a:pt x="268" y="179"/>
                        <a:pt x="312" y="158"/>
                        <a:pt x="345" y="122"/>
                      </a:cubicBezTo>
                      <a:cubicBezTo>
                        <a:pt x="363" y="99"/>
                        <a:pt x="360" y="63"/>
                        <a:pt x="342" y="42"/>
                      </a:cubicBezTo>
                      <a:cubicBezTo>
                        <a:pt x="311" y="15"/>
                        <a:pt x="273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1" name="Google Shape;827;p47">
                  <a:extLst>
                    <a:ext uri="{FF2B5EF4-FFF2-40B4-BE49-F238E27FC236}">
                      <a16:creationId xmlns:a16="http://schemas.microsoft.com/office/drawing/2014/main" id="{91D15E17-4B0B-1DDE-049B-F11F2C4DAC2D}"/>
                    </a:ext>
                  </a:extLst>
                </p:cNvPr>
                <p:cNvSpPr/>
                <p:nvPr/>
              </p:nvSpPr>
              <p:spPr>
                <a:xfrm>
                  <a:off x="8192558" y="2907061"/>
                  <a:ext cx="27800" cy="1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96" extrusionOk="0">
                      <a:moveTo>
                        <a:pt x="200" y="0"/>
                      </a:moveTo>
                      <a:cubicBezTo>
                        <a:pt x="199" y="0"/>
                        <a:pt x="197" y="1"/>
                        <a:pt x="196" y="1"/>
                      </a:cubicBezTo>
                      <a:cubicBezTo>
                        <a:pt x="173" y="25"/>
                        <a:pt x="149" y="58"/>
                        <a:pt x="113" y="61"/>
                      </a:cubicBezTo>
                      <a:cubicBezTo>
                        <a:pt x="78" y="61"/>
                        <a:pt x="39" y="52"/>
                        <a:pt x="7" y="37"/>
                      </a:cubicBezTo>
                      <a:cubicBezTo>
                        <a:pt x="7" y="37"/>
                        <a:pt x="1" y="37"/>
                        <a:pt x="4" y="40"/>
                      </a:cubicBezTo>
                      <a:cubicBezTo>
                        <a:pt x="29" y="75"/>
                        <a:pt x="67" y="95"/>
                        <a:pt x="106" y="95"/>
                      </a:cubicBezTo>
                      <a:cubicBezTo>
                        <a:pt x="114" y="95"/>
                        <a:pt x="121" y="95"/>
                        <a:pt x="128" y="93"/>
                      </a:cubicBezTo>
                      <a:cubicBezTo>
                        <a:pt x="170" y="82"/>
                        <a:pt x="202" y="46"/>
                        <a:pt x="205" y="4"/>
                      </a:cubicBezTo>
                      <a:cubicBezTo>
                        <a:pt x="207" y="2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2" name="Google Shape;828;p47">
                  <a:extLst>
                    <a:ext uri="{FF2B5EF4-FFF2-40B4-BE49-F238E27FC236}">
                      <a16:creationId xmlns:a16="http://schemas.microsoft.com/office/drawing/2014/main" id="{35E54FD4-025C-048C-EE9B-8D072DDEB3AB}"/>
                    </a:ext>
                  </a:extLst>
                </p:cNvPr>
                <p:cNvSpPr/>
                <p:nvPr/>
              </p:nvSpPr>
              <p:spPr>
                <a:xfrm>
                  <a:off x="8127066" y="2724887"/>
                  <a:ext cx="78055" cy="16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1230" extrusionOk="0">
                      <a:moveTo>
                        <a:pt x="134" y="1"/>
                      </a:moveTo>
                      <a:cubicBezTo>
                        <a:pt x="130" y="1"/>
                        <a:pt x="126" y="3"/>
                        <a:pt x="126" y="7"/>
                      </a:cubicBezTo>
                      <a:cubicBezTo>
                        <a:pt x="49" y="345"/>
                        <a:pt x="7" y="686"/>
                        <a:pt x="1" y="1029"/>
                      </a:cubicBezTo>
                      <a:cubicBezTo>
                        <a:pt x="1" y="1039"/>
                        <a:pt x="8" y="1043"/>
                        <a:pt x="20" y="1043"/>
                      </a:cubicBezTo>
                      <a:cubicBezTo>
                        <a:pt x="59" y="1043"/>
                        <a:pt x="148" y="1002"/>
                        <a:pt x="170" y="991"/>
                      </a:cubicBezTo>
                      <a:lnTo>
                        <a:pt x="170" y="1193"/>
                      </a:lnTo>
                      <a:cubicBezTo>
                        <a:pt x="170" y="1195"/>
                        <a:pt x="170" y="1201"/>
                        <a:pt x="170" y="1204"/>
                      </a:cubicBezTo>
                      <a:cubicBezTo>
                        <a:pt x="170" y="1216"/>
                        <a:pt x="179" y="1225"/>
                        <a:pt x="191" y="1228"/>
                      </a:cubicBezTo>
                      <a:lnTo>
                        <a:pt x="236" y="1228"/>
                      </a:lnTo>
                      <a:cubicBezTo>
                        <a:pt x="245" y="1229"/>
                        <a:pt x="255" y="1229"/>
                        <a:pt x="265" y="1229"/>
                      </a:cubicBezTo>
                      <a:cubicBezTo>
                        <a:pt x="295" y="1229"/>
                        <a:pt x="325" y="1226"/>
                        <a:pt x="354" y="1219"/>
                      </a:cubicBezTo>
                      <a:cubicBezTo>
                        <a:pt x="449" y="1204"/>
                        <a:pt x="529" y="1148"/>
                        <a:pt x="580" y="1068"/>
                      </a:cubicBezTo>
                      <a:cubicBezTo>
                        <a:pt x="584" y="1062"/>
                        <a:pt x="582" y="1057"/>
                        <a:pt x="575" y="1057"/>
                      </a:cubicBezTo>
                      <a:cubicBezTo>
                        <a:pt x="572" y="1057"/>
                        <a:pt x="569" y="1057"/>
                        <a:pt x="565" y="1059"/>
                      </a:cubicBezTo>
                      <a:cubicBezTo>
                        <a:pt x="478" y="1133"/>
                        <a:pt x="370" y="1174"/>
                        <a:pt x="258" y="1174"/>
                      </a:cubicBezTo>
                      <a:cubicBezTo>
                        <a:pt x="244" y="1174"/>
                        <a:pt x="229" y="1173"/>
                        <a:pt x="215" y="1172"/>
                      </a:cubicBezTo>
                      <a:cubicBezTo>
                        <a:pt x="212" y="1133"/>
                        <a:pt x="239" y="911"/>
                        <a:pt x="227" y="911"/>
                      </a:cubicBezTo>
                      <a:lnTo>
                        <a:pt x="227" y="911"/>
                      </a:lnTo>
                      <a:cubicBezTo>
                        <a:pt x="173" y="920"/>
                        <a:pt x="120" y="938"/>
                        <a:pt x="70" y="961"/>
                      </a:cubicBezTo>
                      <a:cubicBezTo>
                        <a:pt x="79" y="641"/>
                        <a:pt x="144" y="327"/>
                        <a:pt x="144" y="7"/>
                      </a:cubicBezTo>
                      <a:cubicBezTo>
                        <a:pt x="144" y="3"/>
                        <a:pt x="13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593" name="Google Shape;829;p47">
                  <a:extLst>
                    <a:ext uri="{FF2B5EF4-FFF2-40B4-BE49-F238E27FC236}">
                      <a16:creationId xmlns:a16="http://schemas.microsoft.com/office/drawing/2014/main" id="{B226A49B-7FB6-0CC4-4ED7-122796D3AE30}"/>
                    </a:ext>
                  </a:extLst>
                </p:cNvPr>
                <p:cNvSpPr/>
                <p:nvPr/>
              </p:nvSpPr>
              <p:spPr>
                <a:xfrm>
                  <a:off x="8164490" y="2867899"/>
                  <a:ext cx="47180" cy="3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56" extrusionOk="0">
                      <a:moveTo>
                        <a:pt x="303" y="1"/>
                      </a:moveTo>
                      <a:cubicBezTo>
                        <a:pt x="217" y="72"/>
                        <a:pt x="110" y="114"/>
                        <a:pt x="0" y="117"/>
                      </a:cubicBezTo>
                      <a:cubicBezTo>
                        <a:pt x="42" y="173"/>
                        <a:pt x="98" y="214"/>
                        <a:pt x="163" y="244"/>
                      </a:cubicBezTo>
                      <a:cubicBezTo>
                        <a:pt x="183" y="251"/>
                        <a:pt x="206" y="255"/>
                        <a:pt x="229" y="255"/>
                      </a:cubicBezTo>
                      <a:cubicBezTo>
                        <a:pt x="244" y="255"/>
                        <a:pt x="259" y="254"/>
                        <a:pt x="273" y="250"/>
                      </a:cubicBezTo>
                      <a:cubicBezTo>
                        <a:pt x="353" y="226"/>
                        <a:pt x="353" y="158"/>
                        <a:pt x="338" y="93"/>
                      </a:cubicBezTo>
                      <a:cubicBezTo>
                        <a:pt x="329" y="60"/>
                        <a:pt x="317" y="3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63" name="Google Shape;830;p47">
                <a:extLst>
                  <a:ext uri="{FF2B5EF4-FFF2-40B4-BE49-F238E27FC236}">
                    <a16:creationId xmlns:a16="http://schemas.microsoft.com/office/drawing/2014/main" id="{75018EF3-35CD-A426-A9AA-99409033E3AE}"/>
                  </a:ext>
                </a:extLst>
              </p:cNvPr>
              <p:cNvSpPr/>
              <p:nvPr/>
            </p:nvSpPr>
            <p:spPr>
              <a:xfrm>
                <a:off x="8186276" y="2925258"/>
                <a:ext cx="25394" cy="219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64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9" y="4"/>
                      <a:pt x="15" y="66"/>
                      <a:pt x="0" y="152"/>
                    </a:cubicBezTo>
                    <a:cubicBezTo>
                      <a:pt x="20" y="159"/>
                      <a:pt x="43" y="163"/>
                      <a:pt x="66" y="163"/>
                    </a:cubicBezTo>
                    <a:cubicBezTo>
                      <a:pt x="81" y="163"/>
                      <a:pt x="96" y="162"/>
                      <a:pt x="110" y="158"/>
                    </a:cubicBezTo>
                    <a:cubicBezTo>
                      <a:pt x="190" y="134"/>
                      <a:pt x="190" y="66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6" name="Google Shape;831;p47">
                <a:extLst>
                  <a:ext uri="{FF2B5EF4-FFF2-40B4-BE49-F238E27FC236}">
                    <a16:creationId xmlns:a16="http://schemas.microsoft.com/office/drawing/2014/main" id="{2FA54282-9346-52E8-126B-C2C926D09CE8}"/>
                  </a:ext>
                </a:extLst>
              </p:cNvPr>
              <p:cNvSpPr/>
              <p:nvPr/>
            </p:nvSpPr>
            <p:spPr>
              <a:xfrm>
                <a:off x="7255971" y="3739968"/>
                <a:ext cx="1550157" cy="834585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7265" extrusionOk="0">
                    <a:moveTo>
                      <a:pt x="1988" y="1"/>
                    </a:moveTo>
                    <a:cubicBezTo>
                      <a:pt x="1927" y="1"/>
                      <a:pt x="1882" y="16"/>
                      <a:pt x="1862" y="51"/>
                    </a:cubicBezTo>
                    <a:cubicBezTo>
                      <a:pt x="1711" y="321"/>
                      <a:pt x="2230" y="715"/>
                      <a:pt x="2509" y="875"/>
                    </a:cubicBezTo>
                    <a:cubicBezTo>
                      <a:pt x="2509" y="875"/>
                      <a:pt x="2491" y="905"/>
                      <a:pt x="2467" y="955"/>
                    </a:cubicBezTo>
                    <a:cubicBezTo>
                      <a:pt x="2162" y="810"/>
                      <a:pt x="1898" y="682"/>
                      <a:pt x="1868" y="670"/>
                    </a:cubicBezTo>
                    <a:cubicBezTo>
                      <a:pt x="1593" y="555"/>
                      <a:pt x="1219" y="161"/>
                      <a:pt x="989" y="161"/>
                    </a:cubicBezTo>
                    <a:cubicBezTo>
                      <a:pt x="954" y="161"/>
                      <a:pt x="923" y="170"/>
                      <a:pt x="896" y="190"/>
                    </a:cubicBezTo>
                    <a:cubicBezTo>
                      <a:pt x="721" y="318"/>
                      <a:pt x="991" y="561"/>
                      <a:pt x="991" y="561"/>
                    </a:cubicBezTo>
                    <a:cubicBezTo>
                      <a:pt x="991" y="561"/>
                      <a:pt x="822" y="427"/>
                      <a:pt x="681" y="427"/>
                    </a:cubicBezTo>
                    <a:cubicBezTo>
                      <a:pt x="625" y="427"/>
                      <a:pt x="573" y="448"/>
                      <a:pt x="537" y="507"/>
                    </a:cubicBezTo>
                    <a:cubicBezTo>
                      <a:pt x="413" y="718"/>
                      <a:pt x="694" y="994"/>
                      <a:pt x="694" y="994"/>
                    </a:cubicBezTo>
                    <a:cubicBezTo>
                      <a:pt x="694" y="994"/>
                      <a:pt x="546" y="913"/>
                      <a:pt x="410" y="913"/>
                    </a:cubicBezTo>
                    <a:cubicBezTo>
                      <a:pt x="336" y="913"/>
                      <a:pt x="265" y="937"/>
                      <a:pt x="226" y="1014"/>
                    </a:cubicBezTo>
                    <a:cubicBezTo>
                      <a:pt x="116" y="1231"/>
                      <a:pt x="413" y="1480"/>
                      <a:pt x="413" y="1480"/>
                    </a:cubicBezTo>
                    <a:cubicBezTo>
                      <a:pt x="413" y="1480"/>
                      <a:pt x="349" y="1448"/>
                      <a:pt x="276" y="1448"/>
                    </a:cubicBezTo>
                    <a:cubicBezTo>
                      <a:pt x="207" y="1448"/>
                      <a:pt x="130" y="1476"/>
                      <a:pt x="86" y="1584"/>
                    </a:cubicBezTo>
                    <a:cubicBezTo>
                      <a:pt x="0" y="1806"/>
                      <a:pt x="768" y="2274"/>
                      <a:pt x="1044" y="2417"/>
                    </a:cubicBezTo>
                    <a:cubicBezTo>
                      <a:pt x="1323" y="2559"/>
                      <a:pt x="2829" y="2850"/>
                      <a:pt x="3063" y="2888"/>
                    </a:cubicBezTo>
                    <a:cubicBezTo>
                      <a:pt x="4549" y="4222"/>
                      <a:pt x="8077" y="7264"/>
                      <a:pt x="9375" y="7264"/>
                    </a:cubicBezTo>
                    <a:cubicBezTo>
                      <a:pt x="11039" y="7264"/>
                      <a:pt x="13493" y="2067"/>
                      <a:pt x="13493" y="2067"/>
                    </a:cubicBezTo>
                    <a:lnTo>
                      <a:pt x="10374" y="199"/>
                    </a:lnTo>
                    <a:lnTo>
                      <a:pt x="8670" y="3481"/>
                    </a:lnTo>
                    <a:lnTo>
                      <a:pt x="3680" y="1266"/>
                    </a:lnTo>
                    <a:cubicBezTo>
                      <a:pt x="3680" y="1266"/>
                      <a:pt x="3357" y="736"/>
                      <a:pt x="3164" y="534"/>
                    </a:cubicBezTo>
                    <a:cubicBezTo>
                      <a:pt x="3006" y="367"/>
                      <a:pt x="2292" y="1"/>
                      <a:pt x="19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7" name="Google Shape;832;p47">
                <a:extLst>
                  <a:ext uri="{FF2B5EF4-FFF2-40B4-BE49-F238E27FC236}">
                    <a16:creationId xmlns:a16="http://schemas.microsoft.com/office/drawing/2014/main" id="{EFE864EC-E08E-1A88-60C3-B9065B484C20}"/>
                  </a:ext>
                </a:extLst>
              </p:cNvPr>
              <p:cNvSpPr/>
              <p:nvPr/>
            </p:nvSpPr>
            <p:spPr>
              <a:xfrm>
                <a:off x="8359361" y="3095135"/>
                <a:ext cx="792841" cy="926764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34" extrusionOk="0">
                    <a:moveTo>
                      <a:pt x="2843" y="0"/>
                    </a:moveTo>
                    <a:cubicBezTo>
                      <a:pt x="2692" y="0"/>
                      <a:pt x="2535" y="10"/>
                      <a:pt x="2370" y="31"/>
                    </a:cubicBezTo>
                    <a:lnTo>
                      <a:pt x="1" y="4645"/>
                    </a:lnTo>
                    <a:lnTo>
                      <a:pt x="3745" y="6933"/>
                    </a:lnTo>
                    <a:cubicBezTo>
                      <a:pt x="3745" y="6933"/>
                      <a:pt x="5367" y="4894"/>
                      <a:pt x="5658" y="3815"/>
                    </a:cubicBezTo>
                    <a:cubicBezTo>
                      <a:pt x="5932" y="2796"/>
                      <a:pt x="5354" y="0"/>
                      <a:pt x="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8" name="Google Shape;833;p47">
                <a:extLst>
                  <a:ext uri="{FF2B5EF4-FFF2-40B4-BE49-F238E27FC236}">
                    <a16:creationId xmlns:a16="http://schemas.microsoft.com/office/drawing/2014/main" id="{0E9F579D-77C6-9762-1E74-EC9AD51AD236}"/>
                  </a:ext>
                </a:extLst>
              </p:cNvPr>
              <p:cNvSpPr/>
              <p:nvPr/>
            </p:nvSpPr>
            <p:spPr>
              <a:xfrm flipH="1">
                <a:off x="8603851" y="4603232"/>
                <a:ext cx="303850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618" extrusionOk="0">
                    <a:moveTo>
                      <a:pt x="1482" y="0"/>
                    </a:moveTo>
                    <a:cubicBezTo>
                      <a:pt x="1480" y="0"/>
                      <a:pt x="1479" y="1"/>
                      <a:pt x="1477" y="1"/>
                    </a:cubicBezTo>
                    <a:cubicBezTo>
                      <a:pt x="1474" y="1"/>
                      <a:pt x="1474" y="4"/>
                      <a:pt x="1474" y="4"/>
                    </a:cubicBezTo>
                    <a:cubicBezTo>
                      <a:pt x="1462" y="49"/>
                      <a:pt x="1456" y="93"/>
                      <a:pt x="1456" y="138"/>
                    </a:cubicBezTo>
                    <a:cubicBezTo>
                      <a:pt x="1451" y="188"/>
                      <a:pt x="1445" y="239"/>
                      <a:pt x="1439" y="292"/>
                    </a:cubicBezTo>
                    <a:cubicBezTo>
                      <a:pt x="1427" y="396"/>
                      <a:pt x="1409" y="500"/>
                      <a:pt x="1385" y="600"/>
                    </a:cubicBezTo>
                    <a:cubicBezTo>
                      <a:pt x="1338" y="793"/>
                      <a:pt x="1240" y="968"/>
                      <a:pt x="1101" y="1110"/>
                    </a:cubicBezTo>
                    <a:cubicBezTo>
                      <a:pt x="961" y="1244"/>
                      <a:pt x="801" y="1350"/>
                      <a:pt x="620" y="1425"/>
                    </a:cubicBezTo>
                    <a:cubicBezTo>
                      <a:pt x="422" y="1508"/>
                      <a:pt x="214" y="1540"/>
                      <a:pt x="7" y="1602"/>
                    </a:cubicBezTo>
                    <a:cubicBezTo>
                      <a:pt x="1" y="1602"/>
                      <a:pt x="1" y="1605"/>
                      <a:pt x="1" y="1611"/>
                    </a:cubicBezTo>
                    <a:cubicBezTo>
                      <a:pt x="4" y="1614"/>
                      <a:pt x="7" y="1617"/>
                      <a:pt x="10" y="1617"/>
                    </a:cubicBezTo>
                    <a:cubicBezTo>
                      <a:pt x="238" y="1614"/>
                      <a:pt x="463" y="1570"/>
                      <a:pt x="677" y="1484"/>
                    </a:cubicBezTo>
                    <a:cubicBezTo>
                      <a:pt x="864" y="1416"/>
                      <a:pt x="1033" y="1306"/>
                      <a:pt x="1175" y="1167"/>
                    </a:cubicBezTo>
                    <a:cubicBezTo>
                      <a:pt x="1320" y="1021"/>
                      <a:pt x="1421" y="840"/>
                      <a:pt x="1468" y="642"/>
                    </a:cubicBezTo>
                    <a:cubicBezTo>
                      <a:pt x="1492" y="541"/>
                      <a:pt x="1504" y="437"/>
                      <a:pt x="1510" y="333"/>
                    </a:cubicBezTo>
                    <a:cubicBezTo>
                      <a:pt x="1510" y="274"/>
                      <a:pt x="1510" y="218"/>
                      <a:pt x="1504" y="159"/>
                    </a:cubicBezTo>
                    <a:cubicBezTo>
                      <a:pt x="1504" y="108"/>
                      <a:pt x="1498" y="55"/>
                      <a:pt x="1489" y="4"/>
                    </a:cubicBezTo>
                    <a:cubicBezTo>
                      <a:pt x="1487" y="2"/>
                      <a:pt x="1485" y="0"/>
                      <a:pt x="1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9" name="Google Shape;834;p47">
                <a:extLst>
                  <a:ext uri="{FF2B5EF4-FFF2-40B4-BE49-F238E27FC236}">
                    <a16:creationId xmlns:a16="http://schemas.microsoft.com/office/drawing/2014/main" id="{58B8F63A-4771-55D2-27E0-AB4CB988B03C}"/>
                  </a:ext>
                </a:extLst>
              </p:cNvPr>
              <p:cNvSpPr/>
              <p:nvPr/>
            </p:nvSpPr>
            <p:spPr>
              <a:xfrm flipH="1">
                <a:off x="9025530" y="4507024"/>
                <a:ext cx="89545" cy="65657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93" extrusionOk="0">
                    <a:moveTo>
                      <a:pt x="445" y="1"/>
                    </a:moveTo>
                    <a:lnTo>
                      <a:pt x="445" y="1"/>
                    </a:lnTo>
                    <a:cubicBezTo>
                      <a:pt x="418" y="75"/>
                      <a:pt x="389" y="152"/>
                      <a:pt x="365" y="226"/>
                    </a:cubicBezTo>
                    <a:cubicBezTo>
                      <a:pt x="341" y="303"/>
                      <a:pt x="314" y="380"/>
                      <a:pt x="291" y="457"/>
                    </a:cubicBezTo>
                    <a:lnTo>
                      <a:pt x="228" y="689"/>
                    </a:lnTo>
                    <a:lnTo>
                      <a:pt x="199" y="807"/>
                    </a:lnTo>
                    <a:cubicBezTo>
                      <a:pt x="187" y="846"/>
                      <a:pt x="181" y="884"/>
                      <a:pt x="172" y="926"/>
                    </a:cubicBezTo>
                    <a:lnTo>
                      <a:pt x="122" y="1160"/>
                    </a:lnTo>
                    <a:cubicBezTo>
                      <a:pt x="104" y="1240"/>
                      <a:pt x="95" y="1320"/>
                      <a:pt x="80" y="1400"/>
                    </a:cubicBezTo>
                    <a:cubicBezTo>
                      <a:pt x="54" y="1560"/>
                      <a:pt x="42" y="1720"/>
                      <a:pt x="24" y="1880"/>
                    </a:cubicBezTo>
                    <a:cubicBezTo>
                      <a:pt x="0" y="2204"/>
                      <a:pt x="3" y="2527"/>
                      <a:pt x="30" y="2850"/>
                    </a:cubicBezTo>
                    <a:cubicBezTo>
                      <a:pt x="54" y="3170"/>
                      <a:pt x="119" y="3487"/>
                      <a:pt x="223" y="3793"/>
                    </a:cubicBezTo>
                    <a:cubicBezTo>
                      <a:pt x="184" y="3639"/>
                      <a:pt x="154" y="3479"/>
                      <a:pt x="137" y="3321"/>
                    </a:cubicBezTo>
                    <a:lnTo>
                      <a:pt x="122" y="3200"/>
                    </a:lnTo>
                    <a:lnTo>
                      <a:pt x="110" y="3081"/>
                    </a:lnTo>
                    <a:cubicBezTo>
                      <a:pt x="101" y="3001"/>
                      <a:pt x="98" y="2921"/>
                      <a:pt x="92" y="2844"/>
                    </a:cubicBezTo>
                    <a:cubicBezTo>
                      <a:pt x="77" y="2524"/>
                      <a:pt x="83" y="2204"/>
                      <a:pt x="107" y="1886"/>
                    </a:cubicBezTo>
                    <a:cubicBezTo>
                      <a:pt x="122" y="1726"/>
                      <a:pt x="134" y="1569"/>
                      <a:pt x="157" y="1409"/>
                    </a:cubicBezTo>
                    <a:cubicBezTo>
                      <a:pt x="169" y="1332"/>
                      <a:pt x="175" y="1252"/>
                      <a:pt x="190" y="1172"/>
                    </a:cubicBezTo>
                    <a:lnTo>
                      <a:pt x="231" y="938"/>
                    </a:lnTo>
                    <a:cubicBezTo>
                      <a:pt x="240" y="896"/>
                      <a:pt x="243" y="858"/>
                      <a:pt x="252" y="819"/>
                    </a:cubicBezTo>
                    <a:lnTo>
                      <a:pt x="279" y="700"/>
                    </a:lnTo>
                    <a:lnTo>
                      <a:pt x="329" y="466"/>
                    </a:lnTo>
                    <a:cubicBezTo>
                      <a:pt x="365" y="309"/>
                      <a:pt x="406" y="155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0" name="Google Shape;835;p47">
                <a:extLst>
                  <a:ext uri="{FF2B5EF4-FFF2-40B4-BE49-F238E27FC236}">
                    <a16:creationId xmlns:a16="http://schemas.microsoft.com/office/drawing/2014/main" id="{E8B03B5D-33D6-91B7-B0CA-0AF36F972F22}"/>
                  </a:ext>
                </a:extLst>
              </p:cNvPr>
              <p:cNvSpPr/>
              <p:nvPr/>
            </p:nvSpPr>
            <p:spPr>
              <a:xfrm rot="1706120">
                <a:off x="7529350" y="3668645"/>
                <a:ext cx="303852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1" name="Google Shape;836;p47">
                <a:extLst>
                  <a:ext uri="{FF2B5EF4-FFF2-40B4-BE49-F238E27FC236}">
                    <a16:creationId xmlns:a16="http://schemas.microsoft.com/office/drawing/2014/main" id="{68043393-714E-8330-E0C2-D33F9BC8BB64}"/>
                  </a:ext>
                </a:extLst>
              </p:cNvPr>
              <p:cNvSpPr/>
              <p:nvPr/>
            </p:nvSpPr>
            <p:spPr>
              <a:xfrm rot="1280398" flipH="1">
                <a:off x="8034270" y="3555809"/>
                <a:ext cx="147714" cy="40991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802" extrusionOk="0">
                    <a:moveTo>
                      <a:pt x="269" y="1"/>
                    </a:moveTo>
                    <a:cubicBezTo>
                      <a:pt x="268" y="1"/>
                      <a:pt x="268" y="1"/>
                      <a:pt x="268" y="3"/>
                    </a:cubicBezTo>
                    <a:cubicBezTo>
                      <a:pt x="265" y="3"/>
                      <a:pt x="265" y="6"/>
                      <a:pt x="268" y="6"/>
                    </a:cubicBezTo>
                    <a:cubicBezTo>
                      <a:pt x="229" y="139"/>
                      <a:pt x="182" y="273"/>
                      <a:pt x="137" y="403"/>
                    </a:cubicBezTo>
                    <a:cubicBezTo>
                      <a:pt x="90" y="537"/>
                      <a:pt x="36" y="664"/>
                      <a:pt x="1" y="798"/>
                    </a:cubicBezTo>
                    <a:cubicBezTo>
                      <a:pt x="1" y="800"/>
                      <a:pt x="2" y="802"/>
                      <a:pt x="3" y="802"/>
                    </a:cubicBezTo>
                    <a:cubicBezTo>
                      <a:pt x="5" y="802"/>
                      <a:pt x="7" y="799"/>
                      <a:pt x="7" y="795"/>
                    </a:cubicBezTo>
                    <a:cubicBezTo>
                      <a:pt x="69" y="670"/>
                      <a:pt x="119" y="543"/>
                      <a:pt x="158" y="409"/>
                    </a:cubicBezTo>
                    <a:lnTo>
                      <a:pt x="179" y="353"/>
                    </a:lnTo>
                    <a:cubicBezTo>
                      <a:pt x="194" y="329"/>
                      <a:pt x="211" y="305"/>
                      <a:pt x="226" y="279"/>
                    </a:cubicBezTo>
                    <a:cubicBezTo>
                      <a:pt x="250" y="243"/>
                      <a:pt x="271" y="208"/>
                      <a:pt x="288" y="169"/>
                    </a:cubicBezTo>
                    <a:cubicBezTo>
                      <a:pt x="288" y="166"/>
                      <a:pt x="286" y="166"/>
                      <a:pt x="286" y="166"/>
                    </a:cubicBezTo>
                    <a:cubicBezTo>
                      <a:pt x="259" y="199"/>
                      <a:pt x="232" y="234"/>
                      <a:pt x="211" y="270"/>
                    </a:cubicBezTo>
                    <a:cubicBezTo>
                      <a:pt x="202" y="282"/>
                      <a:pt x="197" y="293"/>
                      <a:pt x="191" y="305"/>
                    </a:cubicBezTo>
                    <a:cubicBezTo>
                      <a:pt x="200" y="273"/>
                      <a:pt x="211" y="240"/>
                      <a:pt x="220" y="208"/>
                    </a:cubicBezTo>
                    <a:cubicBezTo>
                      <a:pt x="238" y="142"/>
                      <a:pt x="253" y="71"/>
                      <a:pt x="271" y="3"/>
                    </a:cubicBezTo>
                    <a:cubicBezTo>
                      <a:pt x="271" y="1"/>
                      <a:pt x="270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2" name="Google Shape;837;p47">
                <a:extLst>
                  <a:ext uri="{FF2B5EF4-FFF2-40B4-BE49-F238E27FC236}">
                    <a16:creationId xmlns:a16="http://schemas.microsoft.com/office/drawing/2014/main" id="{5408658B-0936-EF56-6C97-AE97BBA27500}"/>
                  </a:ext>
                </a:extLst>
              </p:cNvPr>
              <p:cNvSpPr/>
              <p:nvPr/>
            </p:nvSpPr>
            <p:spPr>
              <a:xfrm rot="5633777" flipH="1">
                <a:off x="8770560" y="3740412"/>
                <a:ext cx="278651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7" extrusionOk="0">
                    <a:moveTo>
                      <a:pt x="582" y="0"/>
                    </a:moveTo>
                    <a:cubicBezTo>
                      <a:pt x="576" y="0"/>
                      <a:pt x="566" y="4"/>
                      <a:pt x="551" y="11"/>
                    </a:cubicBezTo>
                    <a:cubicBezTo>
                      <a:pt x="349" y="118"/>
                      <a:pt x="121" y="272"/>
                      <a:pt x="3" y="397"/>
                    </a:cubicBezTo>
                    <a:cubicBezTo>
                      <a:pt x="0" y="402"/>
                      <a:pt x="2" y="406"/>
                      <a:pt x="6" y="406"/>
                    </a:cubicBezTo>
                    <a:cubicBezTo>
                      <a:pt x="6" y="406"/>
                      <a:pt x="7" y="406"/>
                      <a:pt x="8" y="406"/>
                    </a:cubicBezTo>
                    <a:cubicBezTo>
                      <a:pt x="124" y="314"/>
                      <a:pt x="474" y="100"/>
                      <a:pt x="563" y="41"/>
                    </a:cubicBezTo>
                    <a:cubicBezTo>
                      <a:pt x="583" y="26"/>
                      <a:pt x="599" y="0"/>
                      <a:pt x="5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3" name="Google Shape;838;p47">
                <a:extLst>
                  <a:ext uri="{FF2B5EF4-FFF2-40B4-BE49-F238E27FC236}">
                    <a16:creationId xmlns:a16="http://schemas.microsoft.com/office/drawing/2014/main" id="{6D49AC9C-329A-8DC2-BA1E-3627DC12C154}"/>
                  </a:ext>
                </a:extLst>
              </p:cNvPr>
              <p:cNvSpPr/>
              <p:nvPr/>
            </p:nvSpPr>
            <p:spPr>
              <a:xfrm rot="5064465">
                <a:off x="8376888" y="3528883"/>
                <a:ext cx="303853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4" name="Google Shape;839;p47">
                <a:extLst>
                  <a:ext uri="{FF2B5EF4-FFF2-40B4-BE49-F238E27FC236}">
                    <a16:creationId xmlns:a16="http://schemas.microsoft.com/office/drawing/2014/main" id="{DC7C3FAE-5E29-481B-1347-4C2C2B2FB1D4}"/>
                  </a:ext>
                </a:extLst>
              </p:cNvPr>
              <p:cNvSpPr/>
              <p:nvPr/>
            </p:nvSpPr>
            <p:spPr>
              <a:xfrm rot="-6920023" flipH="1">
                <a:off x="7304199" y="3810936"/>
                <a:ext cx="193454" cy="16232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3" extrusionOk="0">
                    <a:moveTo>
                      <a:pt x="762" y="0"/>
                    </a:moveTo>
                    <a:cubicBezTo>
                      <a:pt x="751" y="0"/>
                      <a:pt x="742" y="16"/>
                      <a:pt x="753" y="21"/>
                    </a:cubicBezTo>
                    <a:cubicBezTo>
                      <a:pt x="1093" y="211"/>
                      <a:pt x="1405" y="451"/>
                      <a:pt x="1678" y="730"/>
                    </a:cubicBezTo>
                    <a:lnTo>
                      <a:pt x="1683" y="727"/>
                    </a:lnTo>
                    <a:cubicBezTo>
                      <a:pt x="1455" y="398"/>
                      <a:pt x="1135" y="143"/>
                      <a:pt x="764" y="1"/>
                    </a:cubicBezTo>
                    <a:cubicBezTo>
                      <a:pt x="763" y="0"/>
                      <a:pt x="763" y="0"/>
                      <a:pt x="762" y="0"/>
                    </a:cubicBezTo>
                    <a:close/>
                    <a:moveTo>
                      <a:pt x="368" y="368"/>
                    </a:moveTo>
                    <a:cubicBezTo>
                      <a:pt x="355" y="368"/>
                      <a:pt x="345" y="377"/>
                      <a:pt x="358" y="380"/>
                    </a:cubicBezTo>
                    <a:cubicBezTo>
                      <a:pt x="646" y="469"/>
                      <a:pt x="1168" y="840"/>
                      <a:pt x="1420" y="1103"/>
                    </a:cubicBezTo>
                    <a:lnTo>
                      <a:pt x="1420" y="1106"/>
                    </a:lnTo>
                    <a:cubicBezTo>
                      <a:pt x="1420" y="1107"/>
                      <a:pt x="1420" y="1107"/>
                      <a:pt x="1421" y="1107"/>
                    </a:cubicBezTo>
                    <a:cubicBezTo>
                      <a:pt x="1423" y="1107"/>
                      <a:pt x="1426" y="1100"/>
                      <a:pt x="1426" y="1100"/>
                    </a:cubicBezTo>
                    <a:cubicBezTo>
                      <a:pt x="1174" y="739"/>
                      <a:pt x="800" y="478"/>
                      <a:pt x="373" y="368"/>
                    </a:cubicBezTo>
                    <a:cubicBezTo>
                      <a:pt x="371" y="368"/>
                      <a:pt x="370" y="368"/>
                      <a:pt x="368" y="368"/>
                    </a:cubicBezTo>
                    <a:close/>
                    <a:moveTo>
                      <a:pt x="9" y="762"/>
                    </a:moveTo>
                    <a:cubicBezTo>
                      <a:pt x="4" y="762"/>
                      <a:pt x="0" y="772"/>
                      <a:pt x="8" y="774"/>
                    </a:cubicBezTo>
                    <a:cubicBezTo>
                      <a:pt x="423" y="887"/>
                      <a:pt x="761" y="1121"/>
                      <a:pt x="1076" y="1412"/>
                    </a:cubicBezTo>
                    <a:cubicBezTo>
                      <a:pt x="1076" y="1412"/>
                      <a:pt x="1077" y="1413"/>
                      <a:pt x="1078" y="1413"/>
                    </a:cubicBezTo>
                    <a:cubicBezTo>
                      <a:pt x="1081" y="1413"/>
                      <a:pt x="1084" y="1408"/>
                      <a:pt x="1082" y="1406"/>
                    </a:cubicBezTo>
                    <a:cubicBezTo>
                      <a:pt x="969" y="1222"/>
                      <a:pt x="750" y="1059"/>
                      <a:pt x="569" y="946"/>
                    </a:cubicBezTo>
                    <a:cubicBezTo>
                      <a:pt x="403" y="837"/>
                      <a:pt x="210" y="774"/>
                      <a:pt x="11" y="762"/>
                    </a:cubicBezTo>
                    <a:cubicBezTo>
                      <a:pt x="11" y="762"/>
                      <a:pt x="10" y="762"/>
                      <a:pt x="9" y="7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46" name="Google Shape;840;p47">
              <a:extLst>
                <a:ext uri="{FF2B5EF4-FFF2-40B4-BE49-F238E27FC236}">
                  <a16:creationId xmlns:a16="http://schemas.microsoft.com/office/drawing/2014/main" id="{30CDD457-C8AC-ACA6-C1B5-2D9E32063861}"/>
                </a:ext>
              </a:extLst>
            </p:cNvPr>
            <p:cNvSpPr/>
            <p:nvPr/>
          </p:nvSpPr>
          <p:spPr>
            <a:xfrm>
              <a:off x="8262698" y="2977940"/>
              <a:ext cx="86926" cy="132175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594" name="Google Shape;841;p47">
            <a:extLst>
              <a:ext uri="{FF2B5EF4-FFF2-40B4-BE49-F238E27FC236}">
                <a16:creationId xmlns:a16="http://schemas.microsoft.com/office/drawing/2014/main" id="{99305538-A198-3765-44E6-2CD5805454FB}"/>
              </a:ext>
            </a:extLst>
          </p:cNvPr>
          <p:cNvGrpSpPr/>
          <p:nvPr/>
        </p:nvGrpSpPr>
        <p:grpSpPr>
          <a:xfrm>
            <a:off x="-2556940" y="4404995"/>
            <a:ext cx="2524606" cy="2613025"/>
            <a:chOff x="-141400" y="2530475"/>
            <a:chExt cx="2524606" cy="2613025"/>
          </a:xfrm>
        </p:grpSpPr>
        <p:sp>
          <p:nvSpPr>
            <p:cNvPr id="595" name="Google Shape;842;p47">
              <a:extLst>
                <a:ext uri="{FF2B5EF4-FFF2-40B4-BE49-F238E27FC236}">
                  <a16:creationId xmlns:a16="http://schemas.microsoft.com/office/drawing/2014/main" id="{B4F5E4FD-6E20-4C91-20A8-771B49D2C36F}"/>
                </a:ext>
              </a:extLst>
            </p:cNvPr>
            <p:cNvSpPr/>
            <p:nvPr/>
          </p:nvSpPr>
          <p:spPr>
            <a:xfrm>
              <a:off x="36702" y="2824638"/>
              <a:ext cx="657278" cy="562432"/>
            </a:xfrm>
            <a:custGeom>
              <a:avLst/>
              <a:gdLst/>
              <a:ahLst/>
              <a:cxnLst/>
              <a:rect l="l" t="t" r="r" b="b"/>
              <a:pathLst>
                <a:path w="4650" h="3979" extrusionOk="0">
                  <a:moveTo>
                    <a:pt x="2906" y="1"/>
                  </a:moveTo>
                  <a:cubicBezTo>
                    <a:pt x="2721" y="1"/>
                    <a:pt x="2513" y="16"/>
                    <a:pt x="2281" y="50"/>
                  </a:cubicBezTo>
                  <a:cubicBezTo>
                    <a:pt x="549" y="311"/>
                    <a:pt x="1" y="3217"/>
                    <a:pt x="1012" y="3676"/>
                  </a:cubicBezTo>
                  <a:cubicBezTo>
                    <a:pt x="1549" y="3921"/>
                    <a:pt x="1907" y="3978"/>
                    <a:pt x="2124" y="3978"/>
                  </a:cubicBezTo>
                  <a:cubicBezTo>
                    <a:pt x="2314" y="3978"/>
                    <a:pt x="2396" y="3934"/>
                    <a:pt x="2396" y="3934"/>
                  </a:cubicBezTo>
                  <a:lnTo>
                    <a:pt x="4650" y="887"/>
                  </a:lnTo>
                  <a:lnTo>
                    <a:pt x="4389" y="626"/>
                  </a:lnTo>
                  <a:cubicBezTo>
                    <a:pt x="4389" y="626"/>
                    <a:pt x="41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6" name="Google Shape;843;p47">
              <a:extLst>
                <a:ext uri="{FF2B5EF4-FFF2-40B4-BE49-F238E27FC236}">
                  <a16:creationId xmlns:a16="http://schemas.microsoft.com/office/drawing/2014/main" id="{5901B0E2-245D-542E-A0C0-A0EA516A5D2E}"/>
                </a:ext>
              </a:extLst>
            </p:cNvPr>
            <p:cNvSpPr/>
            <p:nvPr/>
          </p:nvSpPr>
          <p:spPr>
            <a:xfrm>
              <a:off x="305675" y="2901600"/>
              <a:ext cx="470428" cy="725204"/>
            </a:xfrm>
            <a:custGeom>
              <a:avLst/>
              <a:gdLst/>
              <a:ahLst/>
              <a:cxnLst/>
              <a:rect l="l" t="t" r="r" b="b"/>
              <a:pathLst>
                <a:path w="3659" h="5349" extrusionOk="0">
                  <a:moveTo>
                    <a:pt x="2918" y="0"/>
                  </a:moveTo>
                  <a:lnTo>
                    <a:pt x="0" y="4358"/>
                  </a:lnTo>
                  <a:cubicBezTo>
                    <a:pt x="0" y="4358"/>
                    <a:pt x="1178" y="5348"/>
                    <a:pt x="2189" y="5348"/>
                  </a:cubicBezTo>
                  <a:cubicBezTo>
                    <a:pt x="2658" y="5348"/>
                    <a:pt x="3090" y="5135"/>
                    <a:pt x="3353" y="4513"/>
                  </a:cubicBezTo>
                  <a:cubicBezTo>
                    <a:pt x="3659" y="1076"/>
                    <a:pt x="3659" y="451"/>
                    <a:pt x="3659" y="45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7" name="Google Shape;844;p47">
              <a:extLst>
                <a:ext uri="{FF2B5EF4-FFF2-40B4-BE49-F238E27FC236}">
                  <a16:creationId xmlns:a16="http://schemas.microsoft.com/office/drawing/2014/main" id="{907C2624-6DE4-5725-D133-CFB031255915}"/>
                </a:ext>
              </a:extLst>
            </p:cNvPr>
            <p:cNvSpPr/>
            <p:nvPr/>
          </p:nvSpPr>
          <p:spPr>
            <a:xfrm>
              <a:off x="595100" y="2870725"/>
              <a:ext cx="180999" cy="320423"/>
            </a:xfrm>
            <a:custGeom>
              <a:avLst/>
              <a:gdLst/>
              <a:ahLst/>
              <a:cxnLst/>
              <a:rect l="l" t="t" r="r" b="b"/>
              <a:pathLst>
                <a:path w="1531" h="2267" extrusionOk="0">
                  <a:moveTo>
                    <a:pt x="790" y="0"/>
                  </a:moveTo>
                  <a:lnTo>
                    <a:pt x="1" y="1177"/>
                  </a:lnTo>
                  <a:cubicBezTo>
                    <a:pt x="111" y="1575"/>
                    <a:pt x="366" y="1936"/>
                    <a:pt x="727" y="2129"/>
                  </a:cubicBezTo>
                  <a:cubicBezTo>
                    <a:pt x="903" y="2220"/>
                    <a:pt x="1098" y="2266"/>
                    <a:pt x="1295" y="2266"/>
                  </a:cubicBezTo>
                  <a:cubicBezTo>
                    <a:pt x="1328" y="2266"/>
                    <a:pt x="1361" y="2265"/>
                    <a:pt x="1394" y="2262"/>
                  </a:cubicBezTo>
                  <a:cubicBezTo>
                    <a:pt x="1516" y="783"/>
                    <a:pt x="1531" y="451"/>
                    <a:pt x="1531" y="45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8" name="Google Shape;845;p47">
              <a:extLst>
                <a:ext uri="{FF2B5EF4-FFF2-40B4-BE49-F238E27FC236}">
                  <a16:creationId xmlns:a16="http://schemas.microsoft.com/office/drawing/2014/main" id="{965C2C8B-2D24-F837-407B-6D88426046F1}"/>
                </a:ext>
              </a:extLst>
            </p:cNvPr>
            <p:cNvSpPr/>
            <p:nvPr/>
          </p:nvSpPr>
          <p:spPr>
            <a:xfrm rot="-630851">
              <a:off x="1932823" y="3394885"/>
              <a:ext cx="368293" cy="303159"/>
            </a:xfrm>
            <a:custGeom>
              <a:avLst/>
              <a:gdLst/>
              <a:ahLst/>
              <a:cxnLst/>
              <a:rect l="l" t="t" r="r" b="b"/>
              <a:pathLst>
                <a:path w="3206" h="2639" extrusionOk="0">
                  <a:moveTo>
                    <a:pt x="1166" y="0"/>
                  </a:moveTo>
                  <a:cubicBezTo>
                    <a:pt x="534" y="952"/>
                    <a:pt x="0" y="2639"/>
                    <a:pt x="0" y="2639"/>
                  </a:cubicBezTo>
                  <a:lnTo>
                    <a:pt x="2194" y="1500"/>
                  </a:lnTo>
                  <a:lnTo>
                    <a:pt x="3205" y="43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9" name="Google Shape;846;p47">
              <a:extLst>
                <a:ext uri="{FF2B5EF4-FFF2-40B4-BE49-F238E27FC236}">
                  <a16:creationId xmlns:a16="http://schemas.microsoft.com/office/drawing/2014/main" id="{F89B08FC-CF97-54E0-FA79-256F67B9109C}"/>
                </a:ext>
              </a:extLst>
            </p:cNvPr>
            <p:cNvSpPr/>
            <p:nvPr/>
          </p:nvSpPr>
          <p:spPr>
            <a:xfrm rot="-630851">
              <a:off x="1943572" y="3414979"/>
              <a:ext cx="408845" cy="375071"/>
            </a:xfrm>
            <a:custGeom>
              <a:avLst/>
              <a:gdLst/>
              <a:ahLst/>
              <a:cxnLst/>
              <a:rect l="l" t="t" r="r" b="b"/>
              <a:pathLst>
                <a:path w="3559" h="3265" extrusionOk="0">
                  <a:moveTo>
                    <a:pt x="1459" y="1"/>
                  </a:moveTo>
                  <a:cubicBezTo>
                    <a:pt x="837" y="315"/>
                    <a:pt x="0" y="2423"/>
                    <a:pt x="0" y="2423"/>
                  </a:cubicBezTo>
                  <a:lnTo>
                    <a:pt x="1269" y="3265"/>
                  </a:lnTo>
                  <a:cubicBezTo>
                    <a:pt x="2126" y="1732"/>
                    <a:pt x="3558" y="531"/>
                    <a:pt x="3558" y="531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0" name="Google Shape;847;p47">
              <a:extLst>
                <a:ext uri="{FF2B5EF4-FFF2-40B4-BE49-F238E27FC236}">
                  <a16:creationId xmlns:a16="http://schemas.microsoft.com/office/drawing/2014/main" id="{844A68CA-DD66-0CF0-5A6F-EAD2C16008A2}"/>
                </a:ext>
              </a:extLst>
            </p:cNvPr>
            <p:cNvSpPr/>
            <p:nvPr/>
          </p:nvSpPr>
          <p:spPr>
            <a:xfrm>
              <a:off x="1056819" y="2870730"/>
              <a:ext cx="954747" cy="1322125"/>
            </a:xfrm>
            <a:custGeom>
              <a:avLst/>
              <a:gdLst/>
              <a:ahLst/>
              <a:cxnLst/>
              <a:rect l="l" t="t" r="r" b="b"/>
              <a:pathLst>
                <a:path w="8311" h="11509" extrusionOk="0">
                  <a:moveTo>
                    <a:pt x="7768" y="0"/>
                  </a:moveTo>
                  <a:cubicBezTo>
                    <a:pt x="7410" y="0"/>
                    <a:pt x="6603" y="519"/>
                    <a:pt x="6390" y="752"/>
                  </a:cubicBezTo>
                  <a:cubicBezTo>
                    <a:pt x="6247" y="909"/>
                    <a:pt x="6123" y="1078"/>
                    <a:pt x="6010" y="1259"/>
                  </a:cubicBezTo>
                  <a:cubicBezTo>
                    <a:pt x="5903" y="1428"/>
                    <a:pt x="5797" y="1579"/>
                    <a:pt x="5797" y="1786"/>
                  </a:cubicBezTo>
                  <a:cubicBezTo>
                    <a:pt x="5797" y="2003"/>
                    <a:pt x="5859" y="2231"/>
                    <a:pt x="5915" y="2439"/>
                  </a:cubicBezTo>
                  <a:cubicBezTo>
                    <a:pt x="5921" y="2462"/>
                    <a:pt x="5951" y="2525"/>
                    <a:pt x="5948" y="2551"/>
                  </a:cubicBezTo>
                  <a:lnTo>
                    <a:pt x="4703" y="7817"/>
                  </a:lnTo>
                  <a:lnTo>
                    <a:pt x="1788" y="4870"/>
                  </a:lnTo>
                  <a:lnTo>
                    <a:pt x="1" y="7864"/>
                  </a:lnTo>
                  <a:cubicBezTo>
                    <a:pt x="1" y="7864"/>
                    <a:pt x="1557" y="9581"/>
                    <a:pt x="5542" y="11508"/>
                  </a:cubicBezTo>
                  <a:cubicBezTo>
                    <a:pt x="8311" y="10349"/>
                    <a:pt x="6947" y="2661"/>
                    <a:pt x="6947" y="2661"/>
                  </a:cubicBezTo>
                  <a:cubicBezTo>
                    <a:pt x="6947" y="2661"/>
                    <a:pt x="7949" y="1870"/>
                    <a:pt x="7866" y="1831"/>
                  </a:cubicBezTo>
                  <a:cubicBezTo>
                    <a:pt x="7780" y="1789"/>
                    <a:pt x="6434" y="1727"/>
                    <a:pt x="6434" y="1727"/>
                  </a:cubicBezTo>
                  <a:cubicBezTo>
                    <a:pt x="6434" y="1727"/>
                    <a:pt x="6087" y="1558"/>
                    <a:pt x="5918" y="1534"/>
                  </a:cubicBezTo>
                  <a:lnTo>
                    <a:pt x="5909" y="1534"/>
                  </a:lnTo>
                  <a:cubicBezTo>
                    <a:pt x="6188" y="1443"/>
                    <a:pt x="6713" y="1297"/>
                    <a:pt x="7131" y="1143"/>
                  </a:cubicBezTo>
                  <a:lnTo>
                    <a:pt x="7131" y="1143"/>
                  </a:lnTo>
                  <a:cubicBezTo>
                    <a:pt x="7121" y="1144"/>
                    <a:pt x="7113" y="1144"/>
                    <a:pt x="7104" y="1144"/>
                  </a:cubicBezTo>
                  <a:cubicBezTo>
                    <a:pt x="7006" y="1144"/>
                    <a:pt x="7010" y="1078"/>
                    <a:pt x="7161" y="936"/>
                  </a:cubicBezTo>
                  <a:cubicBezTo>
                    <a:pt x="7324" y="784"/>
                    <a:pt x="8100" y="313"/>
                    <a:pt x="7914" y="58"/>
                  </a:cubicBezTo>
                  <a:cubicBezTo>
                    <a:pt x="7885" y="18"/>
                    <a:pt x="7834" y="0"/>
                    <a:pt x="7768" y="0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1" name="Google Shape;848;p47">
              <a:extLst>
                <a:ext uri="{FF2B5EF4-FFF2-40B4-BE49-F238E27FC236}">
                  <a16:creationId xmlns:a16="http://schemas.microsoft.com/office/drawing/2014/main" id="{8D6070B8-3F8B-C678-F75A-2E98F5DF28F0}"/>
                </a:ext>
              </a:extLst>
            </p:cNvPr>
            <p:cNvSpPr/>
            <p:nvPr/>
          </p:nvSpPr>
          <p:spPr>
            <a:xfrm rot="-226764">
              <a:off x="1735163" y="2837600"/>
              <a:ext cx="369114" cy="376552"/>
            </a:xfrm>
            <a:custGeom>
              <a:avLst/>
              <a:gdLst/>
              <a:ahLst/>
              <a:cxnLst/>
              <a:rect l="l" t="t" r="r" b="b"/>
              <a:pathLst>
                <a:path w="3168" h="3278" extrusionOk="0">
                  <a:moveTo>
                    <a:pt x="2868" y="1"/>
                  </a:moveTo>
                  <a:cubicBezTo>
                    <a:pt x="2668" y="1"/>
                    <a:pt x="2438" y="432"/>
                    <a:pt x="2156" y="615"/>
                  </a:cubicBezTo>
                  <a:cubicBezTo>
                    <a:pt x="1469" y="1069"/>
                    <a:pt x="736" y="1312"/>
                    <a:pt x="1" y="1671"/>
                  </a:cubicBezTo>
                  <a:cubicBezTo>
                    <a:pt x="345" y="2189"/>
                    <a:pt x="653" y="2759"/>
                    <a:pt x="997" y="3277"/>
                  </a:cubicBezTo>
                  <a:cubicBezTo>
                    <a:pt x="1623" y="2928"/>
                    <a:pt x="2420" y="2527"/>
                    <a:pt x="2826" y="1834"/>
                  </a:cubicBezTo>
                  <a:cubicBezTo>
                    <a:pt x="2874" y="1756"/>
                    <a:pt x="2895" y="1668"/>
                    <a:pt x="2883" y="1579"/>
                  </a:cubicBezTo>
                  <a:cubicBezTo>
                    <a:pt x="3072" y="1267"/>
                    <a:pt x="2981" y="1086"/>
                    <a:pt x="2981" y="1086"/>
                  </a:cubicBezTo>
                  <a:cubicBezTo>
                    <a:pt x="3067" y="745"/>
                    <a:pt x="2951" y="571"/>
                    <a:pt x="2951" y="571"/>
                  </a:cubicBezTo>
                  <a:cubicBezTo>
                    <a:pt x="2951" y="571"/>
                    <a:pt x="3167" y="206"/>
                    <a:pt x="2966" y="40"/>
                  </a:cubicBezTo>
                  <a:cubicBezTo>
                    <a:pt x="2934" y="13"/>
                    <a:pt x="2901" y="1"/>
                    <a:pt x="2868" y="1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2" name="Google Shape;849;p47">
              <a:extLst>
                <a:ext uri="{FF2B5EF4-FFF2-40B4-BE49-F238E27FC236}">
                  <a16:creationId xmlns:a16="http://schemas.microsoft.com/office/drawing/2014/main" id="{939FB26D-B946-5755-74B2-B8D3D486221D}"/>
                </a:ext>
              </a:extLst>
            </p:cNvPr>
            <p:cNvSpPr/>
            <p:nvPr/>
          </p:nvSpPr>
          <p:spPr>
            <a:xfrm rot="-226774">
              <a:off x="1926262" y="2913807"/>
              <a:ext cx="157152" cy="110512"/>
            </a:xfrm>
            <a:custGeom>
              <a:avLst/>
              <a:gdLst/>
              <a:ahLst/>
              <a:cxnLst/>
              <a:rect l="l" t="t" r="r" b="b"/>
              <a:pathLst>
                <a:path w="1368" h="962" extrusionOk="0">
                  <a:moveTo>
                    <a:pt x="1355" y="0"/>
                  </a:moveTo>
                  <a:cubicBezTo>
                    <a:pt x="1354" y="0"/>
                    <a:pt x="1352" y="0"/>
                    <a:pt x="1351" y="1"/>
                  </a:cubicBezTo>
                  <a:cubicBezTo>
                    <a:pt x="1149" y="202"/>
                    <a:pt x="932" y="392"/>
                    <a:pt x="701" y="564"/>
                  </a:cubicBezTo>
                  <a:cubicBezTo>
                    <a:pt x="482" y="706"/>
                    <a:pt x="251" y="837"/>
                    <a:pt x="10" y="950"/>
                  </a:cubicBezTo>
                  <a:cubicBezTo>
                    <a:pt x="0" y="955"/>
                    <a:pt x="3" y="962"/>
                    <a:pt x="12" y="962"/>
                  </a:cubicBezTo>
                  <a:cubicBezTo>
                    <a:pt x="13" y="962"/>
                    <a:pt x="15" y="962"/>
                    <a:pt x="16" y="961"/>
                  </a:cubicBezTo>
                  <a:cubicBezTo>
                    <a:pt x="544" y="772"/>
                    <a:pt x="1007" y="443"/>
                    <a:pt x="1362" y="10"/>
                  </a:cubicBezTo>
                  <a:cubicBezTo>
                    <a:pt x="1367" y="5"/>
                    <a:pt x="1362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3" name="Google Shape;850;p47">
              <a:extLst>
                <a:ext uri="{FF2B5EF4-FFF2-40B4-BE49-F238E27FC236}">
                  <a16:creationId xmlns:a16="http://schemas.microsoft.com/office/drawing/2014/main" id="{E8C2BE9E-1041-7205-F70D-6B83DAB3A091}"/>
                </a:ext>
              </a:extLst>
            </p:cNvPr>
            <p:cNvSpPr/>
            <p:nvPr/>
          </p:nvSpPr>
          <p:spPr>
            <a:xfrm rot="-630886">
              <a:off x="2027917" y="3608920"/>
              <a:ext cx="128347" cy="75199"/>
            </a:xfrm>
            <a:custGeom>
              <a:avLst/>
              <a:gdLst/>
              <a:ahLst/>
              <a:cxnLst/>
              <a:rect l="l" t="t" r="r" b="b"/>
              <a:pathLst>
                <a:path w="908" h="532" extrusionOk="0">
                  <a:moveTo>
                    <a:pt x="596" y="178"/>
                  </a:moveTo>
                  <a:cubicBezTo>
                    <a:pt x="600" y="178"/>
                    <a:pt x="604" y="178"/>
                    <a:pt x="608" y="179"/>
                  </a:cubicBezTo>
                  <a:cubicBezTo>
                    <a:pt x="650" y="182"/>
                    <a:pt x="682" y="214"/>
                    <a:pt x="685" y="253"/>
                  </a:cubicBezTo>
                  <a:lnTo>
                    <a:pt x="519" y="226"/>
                  </a:lnTo>
                  <a:cubicBezTo>
                    <a:pt x="535" y="197"/>
                    <a:pt x="565" y="178"/>
                    <a:pt x="596" y="178"/>
                  </a:cubicBezTo>
                  <a:close/>
                  <a:moveTo>
                    <a:pt x="202" y="256"/>
                  </a:moveTo>
                  <a:lnTo>
                    <a:pt x="353" y="280"/>
                  </a:lnTo>
                  <a:cubicBezTo>
                    <a:pt x="338" y="308"/>
                    <a:pt x="309" y="325"/>
                    <a:pt x="278" y="325"/>
                  </a:cubicBezTo>
                  <a:cubicBezTo>
                    <a:pt x="273" y="325"/>
                    <a:pt x="269" y="325"/>
                    <a:pt x="264" y="324"/>
                  </a:cubicBezTo>
                  <a:cubicBezTo>
                    <a:pt x="229" y="318"/>
                    <a:pt x="202" y="291"/>
                    <a:pt x="202" y="256"/>
                  </a:cubicBezTo>
                  <a:close/>
                  <a:moveTo>
                    <a:pt x="178" y="1"/>
                  </a:moveTo>
                  <a:cubicBezTo>
                    <a:pt x="146" y="48"/>
                    <a:pt x="122" y="102"/>
                    <a:pt x="110" y="158"/>
                  </a:cubicBezTo>
                  <a:lnTo>
                    <a:pt x="12" y="143"/>
                  </a:lnTo>
                  <a:lnTo>
                    <a:pt x="0" y="223"/>
                  </a:lnTo>
                  <a:lnTo>
                    <a:pt x="98" y="238"/>
                  </a:lnTo>
                  <a:cubicBezTo>
                    <a:pt x="95" y="291"/>
                    <a:pt x="110" y="342"/>
                    <a:pt x="140" y="383"/>
                  </a:cubicBezTo>
                  <a:cubicBezTo>
                    <a:pt x="169" y="425"/>
                    <a:pt x="211" y="452"/>
                    <a:pt x="261" y="457"/>
                  </a:cubicBezTo>
                  <a:cubicBezTo>
                    <a:pt x="275" y="460"/>
                    <a:pt x="288" y="462"/>
                    <a:pt x="301" y="462"/>
                  </a:cubicBezTo>
                  <a:cubicBezTo>
                    <a:pt x="315" y="462"/>
                    <a:pt x="328" y="460"/>
                    <a:pt x="341" y="457"/>
                  </a:cubicBezTo>
                  <a:cubicBezTo>
                    <a:pt x="368" y="449"/>
                    <a:pt x="392" y="434"/>
                    <a:pt x="412" y="416"/>
                  </a:cubicBezTo>
                  <a:cubicBezTo>
                    <a:pt x="442" y="383"/>
                    <a:pt x="466" y="345"/>
                    <a:pt x="484" y="303"/>
                  </a:cubicBezTo>
                  <a:lnTo>
                    <a:pt x="682" y="336"/>
                  </a:lnTo>
                  <a:cubicBezTo>
                    <a:pt x="679" y="354"/>
                    <a:pt x="673" y="371"/>
                    <a:pt x="667" y="386"/>
                  </a:cubicBezTo>
                  <a:cubicBezTo>
                    <a:pt x="661" y="398"/>
                    <a:pt x="656" y="404"/>
                    <a:pt x="650" y="407"/>
                  </a:cubicBezTo>
                  <a:cubicBezTo>
                    <a:pt x="647" y="409"/>
                    <a:pt x="643" y="409"/>
                    <a:pt x="639" y="409"/>
                  </a:cubicBezTo>
                  <a:cubicBezTo>
                    <a:pt x="636" y="409"/>
                    <a:pt x="632" y="409"/>
                    <a:pt x="629" y="407"/>
                  </a:cubicBezTo>
                  <a:lnTo>
                    <a:pt x="567" y="398"/>
                  </a:lnTo>
                  <a:lnTo>
                    <a:pt x="555" y="505"/>
                  </a:lnTo>
                  <a:lnTo>
                    <a:pt x="715" y="532"/>
                  </a:lnTo>
                  <a:cubicBezTo>
                    <a:pt x="750" y="475"/>
                    <a:pt x="774" y="416"/>
                    <a:pt x="786" y="354"/>
                  </a:cubicBezTo>
                  <a:lnTo>
                    <a:pt x="893" y="371"/>
                  </a:lnTo>
                  <a:lnTo>
                    <a:pt x="908" y="291"/>
                  </a:lnTo>
                  <a:lnTo>
                    <a:pt x="795" y="274"/>
                  </a:lnTo>
                  <a:cubicBezTo>
                    <a:pt x="798" y="217"/>
                    <a:pt x="783" y="167"/>
                    <a:pt x="753" y="122"/>
                  </a:cubicBezTo>
                  <a:cubicBezTo>
                    <a:pt x="721" y="78"/>
                    <a:pt x="673" y="51"/>
                    <a:pt x="623" y="45"/>
                  </a:cubicBezTo>
                  <a:cubicBezTo>
                    <a:pt x="611" y="43"/>
                    <a:pt x="599" y="41"/>
                    <a:pt x="587" y="41"/>
                  </a:cubicBezTo>
                  <a:cubicBezTo>
                    <a:pt x="546" y="41"/>
                    <a:pt x="507" y="56"/>
                    <a:pt x="478" y="84"/>
                  </a:cubicBezTo>
                  <a:cubicBezTo>
                    <a:pt x="442" y="119"/>
                    <a:pt x="415" y="161"/>
                    <a:pt x="395" y="205"/>
                  </a:cubicBezTo>
                  <a:lnTo>
                    <a:pt x="208" y="176"/>
                  </a:lnTo>
                  <a:cubicBezTo>
                    <a:pt x="211" y="164"/>
                    <a:pt x="214" y="152"/>
                    <a:pt x="220" y="140"/>
                  </a:cubicBezTo>
                  <a:cubicBezTo>
                    <a:pt x="223" y="131"/>
                    <a:pt x="229" y="125"/>
                    <a:pt x="235" y="122"/>
                  </a:cubicBezTo>
                  <a:cubicBezTo>
                    <a:pt x="239" y="121"/>
                    <a:pt x="243" y="120"/>
                    <a:pt x="247" y="120"/>
                  </a:cubicBezTo>
                  <a:cubicBezTo>
                    <a:pt x="252" y="120"/>
                    <a:pt x="255" y="121"/>
                    <a:pt x="258" y="122"/>
                  </a:cubicBezTo>
                  <a:lnTo>
                    <a:pt x="315" y="131"/>
                  </a:lnTo>
                  <a:lnTo>
                    <a:pt x="326" y="2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4" name="Google Shape;851;p47">
              <a:extLst>
                <a:ext uri="{FF2B5EF4-FFF2-40B4-BE49-F238E27FC236}">
                  <a16:creationId xmlns:a16="http://schemas.microsoft.com/office/drawing/2014/main" id="{16B06507-CC5E-26C9-7ACD-78C678CEBEBF}"/>
                </a:ext>
              </a:extLst>
            </p:cNvPr>
            <p:cNvSpPr/>
            <p:nvPr/>
          </p:nvSpPr>
          <p:spPr>
            <a:xfrm rot="-226774">
              <a:off x="1951216" y="2971482"/>
              <a:ext cx="132339" cy="112235"/>
            </a:xfrm>
            <a:custGeom>
              <a:avLst/>
              <a:gdLst/>
              <a:ahLst/>
              <a:cxnLst/>
              <a:rect l="l" t="t" r="r" b="b"/>
              <a:pathLst>
                <a:path w="1152" h="977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24" y="603"/>
                    <a:pt x="233" y="834"/>
                    <a:pt x="10" y="964"/>
                  </a:cubicBezTo>
                  <a:cubicBezTo>
                    <a:pt x="1" y="972"/>
                    <a:pt x="0" y="977"/>
                    <a:pt x="3" y="977"/>
                  </a:cubicBezTo>
                  <a:cubicBezTo>
                    <a:pt x="5" y="977"/>
                    <a:pt x="9" y="975"/>
                    <a:pt x="13" y="970"/>
                  </a:cubicBezTo>
                  <a:cubicBezTo>
                    <a:pt x="476" y="760"/>
                    <a:pt x="870" y="425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5" name="Google Shape;852;p47">
              <a:extLst>
                <a:ext uri="{FF2B5EF4-FFF2-40B4-BE49-F238E27FC236}">
                  <a16:creationId xmlns:a16="http://schemas.microsoft.com/office/drawing/2014/main" id="{27B38DCA-B7F8-E08E-E67A-E954C14D6301}"/>
                </a:ext>
              </a:extLst>
            </p:cNvPr>
            <p:cNvSpPr/>
            <p:nvPr/>
          </p:nvSpPr>
          <p:spPr>
            <a:xfrm rot="-226774">
              <a:off x="1970923" y="3026870"/>
              <a:ext cx="103849" cy="89489"/>
            </a:xfrm>
            <a:custGeom>
              <a:avLst/>
              <a:gdLst/>
              <a:ahLst/>
              <a:cxnLst/>
              <a:rect l="l" t="t" r="r" b="b"/>
              <a:pathLst>
                <a:path w="904" h="779" extrusionOk="0">
                  <a:moveTo>
                    <a:pt x="904" y="0"/>
                  </a:moveTo>
                  <a:cubicBezTo>
                    <a:pt x="643" y="294"/>
                    <a:pt x="343" y="549"/>
                    <a:pt x="11" y="762"/>
                  </a:cubicBezTo>
                  <a:cubicBezTo>
                    <a:pt x="0" y="769"/>
                    <a:pt x="1" y="778"/>
                    <a:pt x="6" y="778"/>
                  </a:cubicBezTo>
                  <a:cubicBezTo>
                    <a:pt x="8" y="778"/>
                    <a:pt x="11" y="777"/>
                    <a:pt x="14" y="774"/>
                  </a:cubicBezTo>
                  <a:cubicBezTo>
                    <a:pt x="417" y="531"/>
                    <a:pt x="584" y="415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6" name="Google Shape;853;p47">
              <a:extLst>
                <a:ext uri="{FF2B5EF4-FFF2-40B4-BE49-F238E27FC236}">
                  <a16:creationId xmlns:a16="http://schemas.microsoft.com/office/drawing/2014/main" id="{F9815729-E177-8909-922A-CDD59CCDDBE2}"/>
                </a:ext>
              </a:extLst>
            </p:cNvPr>
            <p:cNvSpPr/>
            <p:nvPr/>
          </p:nvSpPr>
          <p:spPr>
            <a:xfrm rot="-630851">
              <a:off x="2020800" y="3571173"/>
              <a:ext cx="150258" cy="130499"/>
            </a:xfrm>
            <a:custGeom>
              <a:avLst/>
              <a:gdLst/>
              <a:ahLst/>
              <a:cxnLst/>
              <a:rect l="l" t="t" r="r" b="b"/>
              <a:pathLst>
                <a:path w="1308" h="1136" extrusionOk="0">
                  <a:moveTo>
                    <a:pt x="637" y="0"/>
                  </a:moveTo>
                  <a:cubicBezTo>
                    <a:pt x="349" y="0"/>
                    <a:pt x="98" y="192"/>
                    <a:pt x="53" y="466"/>
                  </a:cubicBezTo>
                  <a:cubicBezTo>
                    <a:pt x="0" y="774"/>
                    <a:pt x="228" y="1071"/>
                    <a:pt x="560" y="1127"/>
                  </a:cubicBezTo>
                  <a:cubicBezTo>
                    <a:pt x="596" y="1133"/>
                    <a:pt x="631" y="1136"/>
                    <a:pt x="666" y="1136"/>
                  </a:cubicBezTo>
                  <a:cubicBezTo>
                    <a:pt x="956" y="1136"/>
                    <a:pt x="1209" y="943"/>
                    <a:pt x="1257" y="668"/>
                  </a:cubicBezTo>
                  <a:cubicBezTo>
                    <a:pt x="1308" y="362"/>
                    <a:pt x="1079" y="66"/>
                    <a:pt x="747" y="9"/>
                  </a:cubicBezTo>
                  <a:cubicBezTo>
                    <a:pt x="710" y="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7" name="Google Shape;854;p47">
              <a:extLst>
                <a:ext uri="{FF2B5EF4-FFF2-40B4-BE49-F238E27FC236}">
                  <a16:creationId xmlns:a16="http://schemas.microsoft.com/office/drawing/2014/main" id="{83A3AEF4-2631-7912-B175-848D07FB1F97}"/>
                </a:ext>
              </a:extLst>
            </p:cNvPr>
            <p:cNvSpPr/>
            <p:nvPr/>
          </p:nvSpPr>
          <p:spPr>
            <a:xfrm rot="-630851">
              <a:off x="2046326" y="3598648"/>
              <a:ext cx="107754" cy="75014"/>
            </a:xfrm>
            <a:custGeom>
              <a:avLst/>
              <a:gdLst/>
              <a:ahLst/>
              <a:cxnLst/>
              <a:rect l="l" t="t" r="r" b="b"/>
              <a:pathLst>
                <a:path w="938" h="653" extrusionOk="0">
                  <a:moveTo>
                    <a:pt x="623" y="260"/>
                  </a:moveTo>
                  <a:cubicBezTo>
                    <a:pt x="632" y="260"/>
                    <a:pt x="641" y="262"/>
                    <a:pt x="650" y="264"/>
                  </a:cubicBezTo>
                  <a:cubicBezTo>
                    <a:pt x="691" y="273"/>
                    <a:pt x="721" y="315"/>
                    <a:pt x="718" y="359"/>
                  </a:cubicBezTo>
                  <a:lnTo>
                    <a:pt x="549" y="300"/>
                  </a:lnTo>
                  <a:cubicBezTo>
                    <a:pt x="565" y="275"/>
                    <a:pt x="593" y="260"/>
                    <a:pt x="623" y="260"/>
                  </a:cubicBezTo>
                  <a:close/>
                  <a:moveTo>
                    <a:pt x="205" y="273"/>
                  </a:moveTo>
                  <a:lnTo>
                    <a:pt x="362" y="327"/>
                  </a:lnTo>
                  <a:cubicBezTo>
                    <a:pt x="345" y="349"/>
                    <a:pt x="317" y="361"/>
                    <a:pt x="290" y="361"/>
                  </a:cubicBezTo>
                  <a:cubicBezTo>
                    <a:pt x="280" y="361"/>
                    <a:pt x="270" y="359"/>
                    <a:pt x="261" y="356"/>
                  </a:cubicBezTo>
                  <a:cubicBezTo>
                    <a:pt x="226" y="345"/>
                    <a:pt x="202" y="312"/>
                    <a:pt x="205" y="273"/>
                  </a:cubicBezTo>
                  <a:close/>
                  <a:moveTo>
                    <a:pt x="226" y="1"/>
                  </a:moveTo>
                  <a:cubicBezTo>
                    <a:pt x="181" y="45"/>
                    <a:pt x="149" y="98"/>
                    <a:pt x="125" y="155"/>
                  </a:cubicBezTo>
                  <a:lnTo>
                    <a:pt x="27" y="122"/>
                  </a:lnTo>
                  <a:lnTo>
                    <a:pt x="0" y="202"/>
                  </a:lnTo>
                  <a:lnTo>
                    <a:pt x="98" y="238"/>
                  </a:lnTo>
                  <a:cubicBezTo>
                    <a:pt x="86" y="291"/>
                    <a:pt x="92" y="347"/>
                    <a:pt x="116" y="398"/>
                  </a:cubicBezTo>
                  <a:cubicBezTo>
                    <a:pt x="140" y="445"/>
                    <a:pt x="181" y="481"/>
                    <a:pt x="232" y="496"/>
                  </a:cubicBezTo>
                  <a:cubicBezTo>
                    <a:pt x="254" y="503"/>
                    <a:pt x="278" y="508"/>
                    <a:pt x="302" y="508"/>
                  </a:cubicBezTo>
                  <a:cubicBezTo>
                    <a:pt x="307" y="508"/>
                    <a:pt x="312" y="508"/>
                    <a:pt x="318" y="508"/>
                  </a:cubicBezTo>
                  <a:cubicBezTo>
                    <a:pt x="347" y="505"/>
                    <a:pt x="374" y="493"/>
                    <a:pt x="398" y="478"/>
                  </a:cubicBezTo>
                  <a:cubicBezTo>
                    <a:pt x="436" y="448"/>
                    <a:pt x="469" y="413"/>
                    <a:pt x="493" y="371"/>
                  </a:cubicBezTo>
                  <a:lnTo>
                    <a:pt x="697" y="442"/>
                  </a:lnTo>
                  <a:cubicBezTo>
                    <a:pt x="691" y="460"/>
                    <a:pt x="682" y="478"/>
                    <a:pt x="673" y="493"/>
                  </a:cubicBezTo>
                  <a:cubicBezTo>
                    <a:pt x="667" y="505"/>
                    <a:pt x="655" y="512"/>
                    <a:pt x="644" y="512"/>
                  </a:cubicBezTo>
                  <a:cubicBezTo>
                    <a:pt x="639" y="512"/>
                    <a:pt x="634" y="510"/>
                    <a:pt x="629" y="508"/>
                  </a:cubicBezTo>
                  <a:lnTo>
                    <a:pt x="564" y="487"/>
                  </a:lnTo>
                  <a:lnTo>
                    <a:pt x="534" y="597"/>
                  </a:lnTo>
                  <a:lnTo>
                    <a:pt x="697" y="653"/>
                  </a:lnTo>
                  <a:cubicBezTo>
                    <a:pt x="745" y="602"/>
                    <a:pt x="780" y="543"/>
                    <a:pt x="804" y="478"/>
                  </a:cubicBezTo>
                  <a:lnTo>
                    <a:pt x="911" y="516"/>
                  </a:lnTo>
                  <a:lnTo>
                    <a:pt x="937" y="433"/>
                  </a:lnTo>
                  <a:lnTo>
                    <a:pt x="828" y="398"/>
                  </a:lnTo>
                  <a:cubicBezTo>
                    <a:pt x="839" y="342"/>
                    <a:pt x="834" y="282"/>
                    <a:pt x="810" y="232"/>
                  </a:cubicBezTo>
                  <a:cubicBezTo>
                    <a:pt x="783" y="181"/>
                    <a:pt x="739" y="143"/>
                    <a:pt x="685" y="128"/>
                  </a:cubicBezTo>
                  <a:cubicBezTo>
                    <a:pt x="664" y="120"/>
                    <a:pt x="642" y="116"/>
                    <a:pt x="620" y="116"/>
                  </a:cubicBezTo>
                  <a:cubicBezTo>
                    <a:pt x="587" y="116"/>
                    <a:pt x="555" y="125"/>
                    <a:pt x="528" y="143"/>
                  </a:cubicBezTo>
                  <a:cubicBezTo>
                    <a:pt x="484" y="176"/>
                    <a:pt x="448" y="211"/>
                    <a:pt x="418" y="256"/>
                  </a:cubicBezTo>
                  <a:lnTo>
                    <a:pt x="226" y="190"/>
                  </a:lnTo>
                  <a:cubicBezTo>
                    <a:pt x="232" y="178"/>
                    <a:pt x="238" y="167"/>
                    <a:pt x="246" y="158"/>
                  </a:cubicBezTo>
                  <a:cubicBezTo>
                    <a:pt x="252" y="146"/>
                    <a:pt x="261" y="140"/>
                    <a:pt x="264" y="140"/>
                  </a:cubicBezTo>
                  <a:cubicBezTo>
                    <a:pt x="269" y="138"/>
                    <a:pt x="273" y="138"/>
                    <a:pt x="277" y="138"/>
                  </a:cubicBezTo>
                  <a:cubicBezTo>
                    <a:pt x="281" y="138"/>
                    <a:pt x="285" y="138"/>
                    <a:pt x="288" y="140"/>
                  </a:cubicBezTo>
                  <a:lnTo>
                    <a:pt x="347" y="161"/>
                  </a:lnTo>
                  <a:lnTo>
                    <a:pt x="377" y="5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8" name="Google Shape;855;p47">
              <a:extLst>
                <a:ext uri="{FF2B5EF4-FFF2-40B4-BE49-F238E27FC236}">
                  <a16:creationId xmlns:a16="http://schemas.microsoft.com/office/drawing/2014/main" id="{51BA1195-2DAC-863C-75E8-094616ECD2CD}"/>
                </a:ext>
              </a:extLst>
            </p:cNvPr>
            <p:cNvSpPr/>
            <p:nvPr/>
          </p:nvSpPr>
          <p:spPr>
            <a:xfrm rot="-630851">
              <a:off x="352503" y="3599971"/>
              <a:ext cx="1928084" cy="888224"/>
            </a:xfrm>
            <a:custGeom>
              <a:avLst/>
              <a:gdLst/>
              <a:ahLst/>
              <a:cxnLst/>
              <a:rect l="l" t="t" r="r" b="b"/>
              <a:pathLst>
                <a:path w="16784" h="7732" extrusionOk="0">
                  <a:moveTo>
                    <a:pt x="4755" y="215"/>
                  </a:moveTo>
                  <a:cubicBezTo>
                    <a:pt x="4679" y="215"/>
                    <a:pt x="4601" y="219"/>
                    <a:pt x="4519" y="226"/>
                  </a:cubicBezTo>
                  <a:cubicBezTo>
                    <a:pt x="2278" y="434"/>
                    <a:pt x="1" y="1"/>
                    <a:pt x="1086" y="1848"/>
                  </a:cubicBezTo>
                  <a:cubicBezTo>
                    <a:pt x="2171" y="3692"/>
                    <a:pt x="3766" y="5175"/>
                    <a:pt x="3766" y="5175"/>
                  </a:cubicBezTo>
                  <a:lnTo>
                    <a:pt x="4128" y="4967"/>
                  </a:lnTo>
                  <a:cubicBezTo>
                    <a:pt x="5026" y="5770"/>
                    <a:pt x="6105" y="6663"/>
                    <a:pt x="7368" y="7626"/>
                  </a:cubicBezTo>
                  <a:cubicBezTo>
                    <a:pt x="7459" y="7696"/>
                    <a:pt x="7569" y="7732"/>
                    <a:pt x="7681" y="7732"/>
                  </a:cubicBezTo>
                  <a:cubicBezTo>
                    <a:pt x="7693" y="7732"/>
                    <a:pt x="7706" y="7731"/>
                    <a:pt x="7718" y="7730"/>
                  </a:cubicBezTo>
                  <a:cubicBezTo>
                    <a:pt x="10203" y="7526"/>
                    <a:pt x="13858" y="4261"/>
                    <a:pt x="13858" y="4261"/>
                  </a:cubicBezTo>
                  <a:lnTo>
                    <a:pt x="14448" y="4178"/>
                  </a:lnTo>
                  <a:cubicBezTo>
                    <a:pt x="14662" y="4149"/>
                    <a:pt x="14866" y="4083"/>
                    <a:pt x="15056" y="3986"/>
                  </a:cubicBezTo>
                  <a:cubicBezTo>
                    <a:pt x="15056" y="3986"/>
                    <a:pt x="15649" y="3734"/>
                    <a:pt x="15800" y="3600"/>
                  </a:cubicBezTo>
                  <a:cubicBezTo>
                    <a:pt x="15880" y="3535"/>
                    <a:pt x="15910" y="3425"/>
                    <a:pt x="15868" y="3330"/>
                  </a:cubicBezTo>
                  <a:lnTo>
                    <a:pt x="15868" y="3330"/>
                  </a:lnTo>
                  <a:cubicBezTo>
                    <a:pt x="15868" y="3330"/>
                    <a:pt x="15912" y="3342"/>
                    <a:pt x="15971" y="3342"/>
                  </a:cubicBezTo>
                  <a:cubicBezTo>
                    <a:pt x="16043" y="3342"/>
                    <a:pt x="16138" y="3324"/>
                    <a:pt x="16203" y="3244"/>
                  </a:cubicBezTo>
                  <a:cubicBezTo>
                    <a:pt x="16263" y="3170"/>
                    <a:pt x="16197" y="3007"/>
                    <a:pt x="16197" y="3007"/>
                  </a:cubicBezTo>
                  <a:lnTo>
                    <a:pt x="16197" y="3007"/>
                  </a:lnTo>
                  <a:cubicBezTo>
                    <a:pt x="16217" y="3012"/>
                    <a:pt x="16237" y="3014"/>
                    <a:pt x="16257" y="3014"/>
                  </a:cubicBezTo>
                  <a:cubicBezTo>
                    <a:pt x="16339" y="3014"/>
                    <a:pt x="16418" y="2977"/>
                    <a:pt x="16470" y="2912"/>
                  </a:cubicBezTo>
                  <a:cubicBezTo>
                    <a:pt x="16547" y="2806"/>
                    <a:pt x="16470" y="2660"/>
                    <a:pt x="16470" y="2660"/>
                  </a:cubicBezTo>
                  <a:cubicBezTo>
                    <a:pt x="16470" y="2660"/>
                    <a:pt x="16657" y="2619"/>
                    <a:pt x="16702" y="2485"/>
                  </a:cubicBezTo>
                  <a:cubicBezTo>
                    <a:pt x="16783" y="2243"/>
                    <a:pt x="16124" y="1618"/>
                    <a:pt x="15688" y="1618"/>
                  </a:cubicBezTo>
                  <a:cubicBezTo>
                    <a:pt x="15633" y="1618"/>
                    <a:pt x="15582" y="1627"/>
                    <a:pt x="15536" y="1649"/>
                  </a:cubicBezTo>
                  <a:cubicBezTo>
                    <a:pt x="15344" y="1741"/>
                    <a:pt x="15560" y="1916"/>
                    <a:pt x="15560" y="1916"/>
                  </a:cubicBezTo>
                  <a:cubicBezTo>
                    <a:pt x="15560" y="1916"/>
                    <a:pt x="15392" y="1835"/>
                    <a:pt x="15233" y="1835"/>
                  </a:cubicBezTo>
                  <a:cubicBezTo>
                    <a:pt x="15156" y="1835"/>
                    <a:pt x="15082" y="1854"/>
                    <a:pt x="15029" y="1910"/>
                  </a:cubicBezTo>
                  <a:cubicBezTo>
                    <a:pt x="14866" y="2082"/>
                    <a:pt x="15163" y="2290"/>
                    <a:pt x="15163" y="2290"/>
                  </a:cubicBezTo>
                  <a:cubicBezTo>
                    <a:pt x="15163" y="2290"/>
                    <a:pt x="15020" y="2224"/>
                    <a:pt x="14876" y="2224"/>
                  </a:cubicBezTo>
                  <a:cubicBezTo>
                    <a:pt x="14792" y="2224"/>
                    <a:pt x="14708" y="2247"/>
                    <a:pt x="14653" y="2319"/>
                  </a:cubicBezTo>
                  <a:lnTo>
                    <a:pt x="14650" y="2322"/>
                  </a:lnTo>
                  <a:lnTo>
                    <a:pt x="14635" y="2322"/>
                  </a:lnTo>
                  <a:cubicBezTo>
                    <a:pt x="14635" y="2322"/>
                    <a:pt x="14828" y="1424"/>
                    <a:pt x="14688" y="1350"/>
                  </a:cubicBezTo>
                  <a:cubicBezTo>
                    <a:pt x="14674" y="1342"/>
                    <a:pt x="14658" y="1338"/>
                    <a:pt x="14642" y="1338"/>
                  </a:cubicBezTo>
                  <a:cubicBezTo>
                    <a:pt x="14298" y="1338"/>
                    <a:pt x="13766" y="3212"/>
                    <a:pt x="13766" y="3212"/>
                  </a:cubicBezTo>
                  <a:lnTo>
                    <a:pt x="8133" y="4605"/>
                  </a:lnTo>
                  <a:cubicBezTo>
                    <a:pt x="7522" y="4217"/>
                    <a:pt x="7350" y="3817"/>
                    <a:pt x="6849" y="3351"/>
                  </a:cubicBezTo>
                  <a:lnTo>
                    <a:pt x="6648" y="3449"/>
                  </a:lnTo>
                  <a:cubicBezTo>
                    <a:pt x="6713" y="3410"/>
                    <a:pt x="6781" y="2782"/>
                    <a:pt x="6760" y="2711"/>
                  </a:cubicBezTo>
                  <a:cubicBezTo>
                    <a:pt x="6607" y="2171"/>
                    <a:pt x="6494" y="215"/>
                    <a:pt x="4755" y="215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9" name="Google Shape;856;p47">
              <a:extLst>
                <a:ext uri="{FF2B5EF4-FFF2-40B4-BE49-F238E27FC236}">
                  <a16:creationId xmlns:a16="http://schemas.microsoft.com/office/drawing/2014/main" id="{00236724-F306-4AB0-4511-C7054FB39028}"/>
                </a:ext>
              </a:extLst>
            </p:cNvPr>
            <p:cNvSpPr/>
            <p:nvPr/>
          </p:nvSpPr>
          <p:spPr>
            <a:xfrm rot="-630851">
              <a:off x="1998862" y="3669887"/>
              <a:ext cx="193452" cy="162320"/>
            </a:xfrm>
            <a:custGeom>
              <a:avLst/>
              <a:gdLst/>
              <a:ahLst/>
              <a:cxnLst/>
              <a:rect l="l" t="t" r="r" b="b"/>
              <a:pathLst>
                <a:path w="1684" h="1413" extrusionOk="0">
                  <a:moveTo>
                    <a:pt x="762" y="0"/>
                  </a:moveTo>
                  <a:cubicBezTo>
                    <a:pt x="751" y="0"/>
                    <a:pt x="742" y="16"/>
                    <a:pt x="753" y="21"/>
                  </a:cubicBezTo>
                  <a:cubicBezTo>
                    <a:pt x="1093" y="211"/>
                    <a:pt x="1405" y="451"/>
                    <a:pt x="1678" y="730"/>
                  </a:cubicBezTo>
                  <a:lnTo>
                    <a:pt x="1683" y="727"/>
                  </a:lnTo>
                  <a:cubicBezTo>
                    <a:pt x="1455" y="398"/>
                    <a:pt x="1135" y="143"/>
                    <a:pt x="764" y="1"/>
                  </a:cubicBezTo>
                  <a:cubicBezTo>
                    <a:pt x="763" y="0"/>
                    <a:pt x="763" y="0"/>
                    <a:pt x="762" y="0"/>
                  </a:cubicBezTo>
                  <a:close/>
                  <a:moveTo>
                    <a:pt x="368" y="368"/>
                  </a:moveTo>
                  <a:cubicBezTo>
                    <a:pt x="355" y="368"/>
                    <a:pt x="345" y="377"/>
                    <a:pt x="358" y="380"/>
                  </a:cubicBezTo>
                  <a:cubicBezTo>
                    <a:pt x="646" y="469"/>
                    <a:pt x="1168" y="840"/>
                    <a:pt x="1420" y="1103"/>
                  </a:cubicBezTo>
                  <a:lnTo>
                    <a:pt x="1420" y="1106"/>
                  </a:lnTo>
                  <a:cubicBezTo>
                    <a:pt x="1420" y="1107"/>
                    <a:pt x="1420" y="1107"/>
                    <a:pt x="1421" y="1107"/>
                  </a:cubicBezTo>
                  <a:cubicBezTo>
                    <a:pt x="1423" y="1107"/>
                    <a:pt x="1426" y="1100"/>
                    <a:pt x="1426" y="1100"/>
                  </a:cubicBezTo>
                  <a:cubicBezTo>
                    <a:pt x="1174" y="739"/>
                    <a:pt x="800" y="478"/>
                    <a:pt x="373" y="368"/>
                  </a:cubicBezTo>
                  <a:cubicBezTo>
                    <a:pt x="371" y="368"/>
                    <a:pt x="370" y="368"/>
                    <a:pt x="368" y="368"/>
                  </a:cubicBezTo>
                  <a:close/>
                  <a:moveTo>
                    <a:pt x="9" y="762"/>
                  </a:moveTo>
                  <a:cubicBezTo>
                    <a:pt x="4" y="762"/>
                    <a:pt x="0" y="772"/>
                    <a:pt x="8" y="774"/>
                  </a:cubicBezTo>
                  <a:cubicBezTo>
                    <a:pt x="423" y="887"/>
                    <a:pt x="761" y="1121"/>
                    <a:pt x="1076" y="1412"/>
                  </a:cubicBezTo>
                  <a:cubicBezTo>
                    <a:pt x="1076" y="1412"/>
                    <a:pt x="1077" y="1413"/>
                    <a:pt x="1078" y="1413"/>
                  </a:cubicBezTo>
                  <a:cubicBezTo>
                    <a:pt x="1081" y="1413"/>
                    <a:pt x="1084" y="1408"/>
                    <a:pt x="1082" y="1406"/>
                  </a:cubicBezTo>
                  <a:cubicBezTo>
                    <a:pt x="969" y="1222"/>
                    <a:pt x="750" y="1059"/>
                    <a:pt x="569" y="946"/>
                  </a:cubicBezTo>
                  <a:cubicBezTo>
                    <a:pt x="403" y="837"/>
                    <a:pt x="210" y="774"/>
                    <a:pt x="11" y="762"/>
                  </a:cubicBezTo>
                  <a:cubicBezTo>
                    <a:pt x="11" y="762"/>
                    <a:pt x="10" y="762"/>
                    <a:pt x="9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0" name="Google Shape;857;p47">
              <a:extLst>
                <a:ext uri="{FF2B5EF4-FFF2-40B4-BE49-F238E27FC236}">
                  <a16:creationId xmlns:a16="http://schemas.microsoft.com/office/drawing/2014/main" id="{8A6B193E-F794-DBC0-6245-580AF849FF27}"/>
                </a:ext>
              </a:extLst>
            </p:cNvPr>
            <p:cNvSpPr/>
            <p:nvPr/>
          </p:nvSpPr>
          <p:spPr>
            <a:xfrm>
              <a:off x="610874" y="4514775"/>
              <a:ext cx="573603" cy="628725"/>
            </a:xfrm>
            <a:custGeom>
              <a:avLst/>
              <a:gdLst/>
              <a:ahLst/>
              <a:cxnLst/>
              <a:rect l="l" t="t" r="r" b="b"/>
              <a:pathLst>
                <a:path w="4573" h="4448" extrusionOk="0">
                  <a:moveTo>
                    <a:pt x="2909" y="0"/>
                  </a:moveTo>
                  <a:lnTo>
                    <a:pt x="374" y="125"/>
                  </a:lnTo>
                  <a:lnTo>
                    <a:pt x="1" y="4447"/>
                  </a:lnTo>
                  <a:lnTo>
                    <a:pt x="4572" y="4447"/>
                  </a:lnTo>
                  <a:cubicBezTo>
                    <a:pt x="4572" y="4447"/>
                    <a:pt x="2909" y="166"/>
                    <a:pt x="2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1" name="Google Shape;858;p47">
              <a:extLst>
                <a:ext uri="{FF2B5EF4-FFF2-40B4-BE49-F238E27FC236}">
                  <a16:creationId xmlns:a16="http://schemas.microsoft.com/office/drawing/2014/main" id="{AC45E130-637A-0437-0434-F01E0BE777BF}"/>
                </a:ext>
              </a:extLst>
            </p:cNvPr>
            <p:cNvSpPr/>
            <p:nvPr/>
          </p:nvSpPr>
          <p:spPr>
            <a:xfrm>
              <a:off x="-141400" y="4456114"/>
              <a:ext cx="1128397" cy="687385"/>
            </a:xfrm>
            <a:custGeom>
              <a:avLst/>
              <a:gdLst/>
              <a:ahLst/>
              <a:cxnLst/>
              <a:rect l="l" t="t" r="r" b="b"/>
              <a:pathLst>
                <a:path w="7983" h="4863" extrusionOk="0">
                  <a:moveTo>
                    <a:pt x="1038" y="0"/>
                  </a:moveTo>
                  <a:cubicBezTo>
                    <a:pt x="1038" y="0"/>
                    <a:pt x="1" y="1287"/>
                    <a:pt x="1495" y="4862"/>
                  </a:cubicBezTo>
                  <a:lnTo>
                    <a:pt x="7647" y="4862"/>
                  </a:lnTo>
                  <a:lnTo>
                    <a:pt x="7982" y="830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2" name="Google Shape;859;p47">
              <a:extLst>
                <a:ext uri="{FF2B5EF4-FFF2-40B4-BE49-F238E27FC236}">
                  <a16:creationId xmlns:a16="http://schemas.microsoft.com/office/drawing/2014/main" id="{479FB96E-2DC9-58D9-343A-925FBBDB4B3E}"/>
                </a:ext>
              </a:extLst>
            </p:cNvPr>
            <p:cNvSpPr/>
            <p:nvPr/>
          </p:nvSpPr>
          <p:spPr>
            <a:xfrm>
              <a:off x="-53762" y="4589267"/>
              <a:ext cx="614872" cy="554233"/>
            </a:xfrm>
            <a:custGeom>
              <a:avLst/>
              <a:gdLst/>
              <a:ahLst/>
              <a:cxnLst/>
              <a:rect l="l" t="t" r="r" b="b"/>
              <a:pathLst>
                <a:path w="4350" h="3921" extrusionOk="0">
                  <a:moveTo>
                    <a:pt x="104" y="1"/>
                  </a:moveTo>
                  <a:cubicBezTo>
                    <a:pt x="0" y="757"/>
                    <a:pt x="77" y="2014"/>
                    <a:pt x="875" y="3920"/>
                  </a:cubicBezTo>
                  <a:lnTo>
                    <a:pt x="4350" y="3920"/>
                  </a:lnTo>
                  <a:cubicBezTo>
                    <a:pt x="3917" y="1842"/>
                    <a:pt x="2209" y="268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3" name="Google Shape;860;p47">
              <a:extLst>
                <a:ext uri="{FF2B5EF4-FFF2-40B4-BE49-F238E27FC236}">
                  <a16:creationId xmlns:a16="http://schemas.microsoft.com/office/drawing/2014/main" id="{36C51352-57C2-44FA-54B8-C99408BB218F}"/>
                </a:ext>
              </a:extLst>
            </p:cNvPr>
            <p:cNvSpPr/>
            <p:nvPr/>
          </p:nvSpPr>
          <p:spPr>
            <a:xfrm>
              <a:off x="628925" y="3214150"/>
              <a:ext cx="863402" cy="725200"/>
            </a:xfrm>
            <a:custGeom>
              <a:avLst/>
              <a:gdLst/>
              <a:ahLst/>
              <a:cxnLst/>
              <a:rect l="l" t="t" r="r" b="b"/>
              <a:pathLst>
                <a:path w="4730" h="5940" extrusionOk="0">
                  <a:moveTo>
                    <a:pt x="2183" y="1"/>
                  </a:moveTo>
                  <a:lnTo>
                    <a:pt x="1" y="4415"/>
                  </a:lnTo>
                  <a:lnTo>
                    <a:pt x="2711" y="5939"/>
                  </a:lnTo>
                  <a:lnTo>
                    <a:pt x="4730" y="2607"/>
                  </a:lnTo>
                  <a:lnTo>
                    <a:pt x="2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4" name="Google Shape;861;p47">
              <a:extLst>
                <a:ext uri="{FF2B5EF4-FFF2-40B4-BE49-F238E27FC236}">
                  <a16:creationId xmlns:a16="http://schemas.microsoft.com/office/drawing/2014/main" id="{C5720B29-04EE-C66F-C21F-B18264EFAFFC}"/>
                </a:ext>
              </a:extLst>
            </p:cNvPr>
            <p:cNvSpPr/>
            <p:nvPr/>
          </p:nvSpPr>
          <p:spPr>
            <a:xfrm>
              <a:off x="-106200" y="3078650"/>
              <a:ext cx="1203100" cy="1559939"/>
            </a:xfrm>
            <a:custGeom>
              <a:avLst/>
              <a:gdLst/>
              <a:ahLst/>
              <a:cxnLst/>
              <a:rect l="l" t="t" r="r" b="b"/>
              <a:pathLst>
                <a:path w="8899" h="11036" extrusionOk="0">
                  <a:moveTo>
                    <a:pt x="5465" y="0"/>
                  </a:moveTo>
                  <a:cubicBezTo>
                    <a:pt x="3612" y="0"/>
                    <a:pt x="2992" y="1263"/>
                    <a:pt x="2992" y="1263"/>
                  </a:cubicBezTo>
                  <a:cubicBezTo>
                    <a:pt x="1913" y="2386"/>
                    <a:pt x="1706" y="3383"/>
                    <a:pt x="1" y="9538"/>
                  </a:cubicBezTo>
                  <a:cubicBezTo>
                    <a:pt x="1681" y="10778"/>
                    <a:pt x="4248" y="11035"/>
                    <a:pt x="6085" y="11035"/>
                  </a:cubicBezTo>
                  <a:cubicBezTo>
                    <a:pt x="7382" y="11035"/>
                    <a:pt x="8314" y="10907"/>
                    <a:pt x="8314" y="10907"/>
                  </a:cubicBezTo>
                  <a:lnTo>
                    <a:pt x="8898" y="1346"/>
                  </a:lnTo>
                  <a:cubicBezTo>
                    <a:pt x="8898" y="1346"/>
                    <a:pt x="8815" y="1014"/>
                    <a:pt x="7650" y="474"/>
                  </a:cubicBezTo>
                  <a:cubicBezTo>
                    <a:pt x="6781" y="130"/>
                    <a:pt x="6060" y="0"/>
                    <a:pt x="5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5" name="Google Shape;862;p47">
              <a:extLst>
                <a:ext uri="{FF2B5EF4-FFF2-40B4-BE49-F238E27FC236}">
                  <a16:creationId xmlns:a16="http://schemas.microsoft.com/office/drawing/2014/main" id="{6052AF22-F898-BB67-37B4-80C595139C02}"/>
                </a:ext>
              </a:extLst>
            </p:cNvPr>
            <p:cNvSpPr/>
            <p:nvPr/>
          </p:nvSpPr>
          <p:spPr>
            <a:xfrm>
              <a:off x="519550" y="2530475"/>
              <a:ext cx="459404" cy="416299"/>
            </a:xfrm>
            <a:custGeom>
              <a:avLst/>
              <a:gdLst/>
              <a:ahLst/>
              <a:cxnLst/>
              <a:rect l="l" t="t" r="r" b="b"/>
              <a:pathLst>
                <a:path w="3250" h="3078" extrusionOk="0">
                  <a:moveTo>
                    <a:pt x="1463" y="1"/>
                  </a:moveTo>
                  <a:cubicBezTo>
                    <a:pt x="1334" y="1"/>
                    <a:pt x="1203" y="28"/>
                    <a:pt x="1085" y="80"/>
                  </a:cubicBezTo>
                  <a:cubicBezTo>
                    <a:pt x="534" y="329"/>
                    <a:pt x="95" y="1020"/>
                    <a:pt x="33" y="1613"/>
                  </a:cubicBezTo>
                  <a:cubicBezTo>
                    <a:pt x="0" y="1909"/>
                    <a:pt x="48" y="2209"/>
                    <a:pt x="169" y="2481"/>
                  </a:cubicBezTo>
                  <a:cubicBezTo>
                    <a:pt x="212" y="2578"/>
                    <a:pt x="501" y="3078"/>
                    <a:pt x="656" y="3078"/>
                  </a:cubicBezTo>
                  <a:cubicBezTo>
                    <a:pt x="663" y="3078"/>
                    <a:pt x="670" y="3077"/>
                    <a:pt x="676" y="3074"/>
                  </a:cubicBezTo>
                  <a:cubicBezTo>
                    <a:pt x="1334" y="2837"/>
                    <a:pt x="2752" y="2066"/>
                    <a:pt x="2752" y="2066"/>
                  </a:cubicBezTo>
                  <a:cubicBezTo>
                    <a:pt x="3030" y="1983"/>
                    <a:pt x="3137" y="1598"/>
                    <a:pt x="3167" y="1352"/>
                  </a:cubicBezTo>
                  <a:cubicBezTo>
                    <a:pt x="3202" y="1061"/>
                    <a:pt x="3250" y="756"/>
                    <a:pt x="3004" y="560"/>
                  </a:cubicBezTo>
                  <a:cubicBezTo>
                    <a:pt x="2864" y="453"/>
                    <a:pt x="2707" y="379"/>
                    <a:pt x="2538" y="347"/>
                  </a:cubicBezTo>
                  <a:cubicBezTo>
                    <a:pt x="2504" y="339"/>
                    <a:pt x="2229" y="334"/>
                    <a:pt x="2134" y="334"/>
                  </a:cubicBezTo>
                  <a:cubicBezTo>
                    <a:pt x="2114" y="334"/>
                    <a:pt x="2102" y="334"/>
                    <a:pt x="2102" y="335"/>
                  </a:cubicBezTo>
                  <a:lnTo>
                    <a:pt x="2102" y="335"/>
                  </a:lnTo>
                  <a:cubicBezTo>
                    <a:pt x="1980" y="109"/>
                    <a:pt x="1724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16" name="Google Shape;863;p47">
              <a:extLst>
                <a:ext uri="{FF2B5EF4-FFF2-40B4-BE49-F238E27FC236}">
                  <a16:creationId xmlns:a16="http://schemas.microsoft.com/office/drawing/2014/main" id="{B25C64D9-DC77-0DDE-86F0-6BC6C48663C2}"/>
                </a:ext>
              </a:extLst>
            </p:cNvPr>
            <p:cNvGrpSpPr/>
            <p:nvPr/>
          </p:nvGrpSpPr>
          <p:grpSpPr>
            <a:xfrm>
              <a:off x="99175" y="3169424"/>
              <a:ext cx="1185699" cy="1238592"/>
              <a:chOff x="99175" y="3169424"/>
              <a:chExt cx="1185699" cy="1238592"/>
            </a:xfrm>
          </p:grpSpPr>
          <p:sp>
            <p:nvSpPr>
              <p:cNvPr id="633" name="Google Shape;864;p47">
                <a:extLst>
                  <a:ext uri="{FF2B5EF4-FFF2-40B4-BE49-F238E27FC236}">
                    <a16:creationId xmlns:a16="http://schemas.microsoft.com/office/drawing/2014/main" id="{DC323DC6-447F-0884-23E6-97CDA02032E5}"/>
                  </a:ext>
                </a:extLst>
              </p:cNvPr>
              <p:cNvSpPr/>
              <p:nvPr/>
            </p:nvSpPr>
            <p:spPr>
              <a:xfrm rot="609239">
                <a:off x="307455" y="3320259"/>
                <a:ext cx="894789" cy="1016848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7546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" y="1243"/>
                      <a:pt x="336" y="2521"/>
                      <a:pt x="970" y="3603"/>
                    </a:cubicBezTo>
                    <a:cubicBezTo>
                      <a:pt x="1602" y="4682"/>
                      <a:pt x="2518" y="5577"/>
                      <a:pt x="3535" y="6310"/>
                    </a:cubicBezTo>
                    <a:cubicBezTo>
                      <a:pt x="4300" y="6858"/>
                      <a:pt x="5160" y="7329"/>
                      <a:pt x="6067" y="7546"/>
                    </a:cubicBezTo>
                    <a:lnTo>
                      <a:pt x="6313" y="404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4" name="Google Shape;865;p47">
                <a:extLst>
                  <a:ext uri="{FF2B5EF4-FFF2-40B4-BE49-F238E27FC236}">
                    <a16:creationId xmlns:a16="http://schemas.microsoft.com/office/drawing/2014/main" id="{5270EC5B-83F4-E557-8111-B86DBC20F9B3}"/>
                  </a:ext>
                </a:extLst>
              </p:cNvPr>
              <p:cNvSpPr/>
              <p:nvPr/>
            </p:nvSpPr>
            <p:spPr>
              <a:xfrm>
                <a:off x="99175" y="3169424"/>
                <a:ext cx="1031246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7360" h="7065" extrusionOk="0">
                    <a:moveTo>
                      <a:pt x="2898" y="0"/>
                    </a:moveTo>
                    <a:cubicBezTo>
                      <a:pt x="2790" y="0"/>
                      <a:pt x="2684" y="13"/>
                      <a:pt x="2580" y="41"/>
                    </a:cubicBezTo>
                    <a:cubicBezTo>
                      <a:pt x="540" y="581"/>
                      <a:pt x="1" y="2867"/>
                      <a:pt x="1290" y="4405"/>
                    </a:cubicBezTo>
                    <a:cubicBezTo>
                      <a:pt x="2580" y="5944"/>
                      <a:pt x="4285" y="7065"/>
                      <a:pt x="4285" y="7065"/>
                    </a:cubicBezTo>
                    <a:lnTo>
                      <a:pt x="7359" y="4530"/>
                    </a:lnTo>
                    <a:cubicBezTo>
                      <a:pt x="7359" y="4530"/>
                      <a:pt x="4890" y="0"/>
                      <a:pt x="2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617" name="Google Shape;866;p47">
              <a:extLst>
                <a:ext uri="{FF2B5EF4-FFF2-40B4-BE49-F238E27FC236}">
                  <a16:creationId xmlns:a16="http://schemas.microsoft.com/office/drawing/2014/main" id="{995E5D19-1C76-34DF-8AFD-97FB441273EA}"/>
                </a:ext>
              </a:extLst>
            </p:cNvPr>
            <p:cNvSpPr/>
            <p:nvPr/>
          </p:nvSpPr>
          <p:spPr>
            <a:xfrm flipH="1">
              <a:off x="569091" y="4634562"/>
              <a:ext cx="144084" cy="134747"/>
            </a:xfrm>
            <a:custGeom>
              <a:avLst/>
              <a:gdLst/>
              <a:ahLst/>
              <a:cxnLst/>
              <a:rect l="l" t="t" r="r" b="b"/>
              <a:pathLst>
                <a:path w="787" h="736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cubicBezTo>
                    <a:pt x="6" y="109"/>
                    <a:pt x="24" y="213"/>
                    <a:pt x="51" y="313"/>
                  </a:cubicBezTo>
                  <a:cubicBezTo>
                    <a:pt x="66" y="364"/>
                    <a:pt x="86" y="414"/>
                    <a:pt x="110" y="462"/>
                  </a:cubicBezTo>
                  <a:cubicBezTo>
                    <a:pt x="131" y="509"/>
                    <a:pt x="158" y="554"/>
                    <a:pt x="190" y="592"/>
                  </a:cubicBezTo>
                  <a:cubicBezTo>
                    <a:pt x="261" y="666"/>
                    <a:pt x="371" y="702"/>
                    <a:pt x="466" y="723"/>
                  </a:cubicBezTo>
                  <a:cubicBezTo>
                    <a:pt x="518" y="731"/>
                    <a:pt x="570" y="736"/>
                    <a:pt x="623" y="736"/>
                  </a:cubicBezTo>
                  <a:cubicBezTo>
                    <a:pt x="675" y="736"/>
                    <a:pt x="727" y="731"/>
                    <a:pt x="777" y="723"/>
                  </a:cubicBezTo>
                  <a:cubicBezTo>
                    <a:pt x="786" y="720"/>
                    <a:pt x="786" y="711"/>
                    <a:pt x="777" y="711"/>
                  </a:cubicBezTo>
                  <a:cubicBezTo>
                    <a:pt x="724" y="711"/>
                    <a:pt x="673" y="705"/>
                    <a:pt x="620" y="699"/>
                  </a:cubicBezTo>
                  <a:cubicBezTo>
                    <a:pt x="573" y="687"/>
                    <a:pt x="528" y="678"/>
                    <a:pt x="484" y="663"/>
                  </a:cubicBezTo>
                  <a:cubicBezTo>
                    <a:pt x="398" y="637"/>
                    <a:pt x="294" y="607"/>
                    <a:pt x="232" y="542"/>
                  </a:cubicBezTo>
                  <a:cubicBezTo>
                    <a:pt x="172" y="468"/>
                    <a:pt x="125" y="385"/>
                    <a:pt x="89" y="296"/>
                  </a:cubicBezTo>
                  <a:cubicBezTo>
                    <a:pt x="48" y="204"/>
                    <a:pt x="18" y="106"/>
                    <a:pt x="6" y="5"/>
                  </a:cubicBezTo>
                  <a:cubicBezTo>
                    <a:pt x="6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8" name="Google Shape;867;p47">
              <a:extLst>
                <a:ext uri="{FF2B5EF4-FFF2-40B4-BE49-F238E27FC236}">
                  <a16:creationId xmlns:a16="http://schemas.microsoft.com/office/drawing/2014/main" id="{9E45D4AA-1608-C439-1B88-C672B9CE2E5C}"/>
                </a:ext>
              </a:extLst>
            </p:cNvPr>
            <p:cNvSpPr/>
            <p:nvPr/>
          </p:nvSpPr>
          <p:spPr>
            <a:xfrm rot="-4299396" flipH="1">
              <a:off x="674831" y="3886653"/>
              <a:ext cx="533042" cy="427592"/>
            </a:xfrm>
            <a:custGeom>
              <a:avLst/>
              <a:gdLst/>
              <a:ahLst/>
              <a:cxnLst/>
              <a:rect l="l" t="t" r="r" b="b"/>
              <a:pathLst>
                <a:path w="1284" h="1030" extrusionOk="0">
                  <a:moveTo>
                    <a:pt x="24" y="158"/>
                  </a:moveTo>
                  <a:cubicBezTo>
                    <a:pt x="21" y="247"/>
                    <a:pt x="27" y="336"/>
                    <a:pt x="30" y="425"/>
                  </a:cubicBezTo>
                  <a:cubicBezTo>
                    <a:pt x="21" y="381"/>
                    <a:pt x="12" y="336"/>
                    <a:pt x="0" y="295"/>
                  </a:cubicBezTo>
                  <a:lnTo>
                    <a:pt x="0" y="295"/>
                  </a:lnTo>
                  <a:cubicBezTo>
                    <a:pt x="12" y="354"/>
                    <a:pt x="24" y="413"/>
                    <a:pt x="36" y="473"/>
                  </a:cubicBezTo>
                  <a:lnTo>
                    <a:pt x="24" y="158"/>
                  </a:lnTo>
                  <a:close/>
                  <a:moveTo>
                    <a:pt x="272" y="748"/>
                  </a:moveTo>
                  <a:cubicBezTo>
                    <a:pt x="224" y="748"/>
                    <a:pt x="184" y="749"/>
                    <a:pt x="154" y="751"/>
                  </a:cubicBezTo>
                  <a:lnTo>
                    <a:pt x="157" y="754"/>
                  </a:lnTo>
                  <a:cubicBezTo>
                    <a:pt x="154" y="754"/>
                    <a:pt x="154" y="757"/>
                    <a:pt x="157" y="757"/>
                  </a:cubicBezTo>
                  <a:cubicBezTo>
                    <a:pt x="303" y="781"/>
                    <a:pt x="756" y="790"/>
                    <a:pt x="830" y="790"/>
                  </a:cubicBezTo>
                  <a:cubicBezTo>
                    <a:pt x="846" y="790"/>
                    <a:pt x="862" y="791"/>
                    <a:pt x="877" y="791"/>
                  </a:cubicBezTo>
                  <a:cubicBezTo>
                    <a:pt x="920" y="791"/>
                    <a:pt x="963" y="789"/>
                    <a:pt x="1006" y="789"/>
                  </a:cubicBezTo>
                  <a:cubicBezTo>
                    <a:pt x="1021" y="789"/>
                    <a:pt x="1037" y="789"/>
                    <a:pt x="1053" y="790"/>
                  </a:cubicBezTo>
                  <a:cubicBezTo>
                    <a:pt x="1056" y="790"/>
                    <a:pt x="1059" y="784"/>
                    <a:pt x="1053" y="784"/>
                  </a:cubicBezTo>
                  <a:cubicBezTo>
                    <a:pt x="1014" y="781"/>
                    <a:pt x="857" y="766"/>
                    <a:pt x="821" y="766"/>
                  </a:cubicBezTo>
                  <a:cubicBezTo>
                    <a:pt x="762" y="764"/>
                    <a:pt x="464" y="748"/>
                    <a:pt x="272" y="748"/>
                  </a:cubicBezTo>
                  <a:close/>
                  <a:moveTo>
                    <a:pt x="27" y="158"/>
                  </a:moveTo>
                  <a:lnTo>
                    <a:pt x="36" y="473"/>
                  </a:lnTo>
                  <a:cubicBezTo>
                    <a:pt x="45" y="636"/>
                    <a:pt x="65" y="799"/>
                    <a:pt x="89" y="965"/>
                  </a:cubicBezTo>
                  <a:cubicBezTo>
                    <a:pt x="89" y="970"/>
                    <a:pt x="93" y="974"/>
                    <a:pt x="99" y="974"/>
                  </a:cubicBezTo>
                  <a:cubicBezTo>
                    <a:pt x="101" y="974"/>
                    <a:pt x="102" y="974"/>
                    <a:pt x="104" y="974"/>
                  </a:cubicBezTo>
                  <a:lnTo>
                    <a:pt x="190" y="974"/>
                  </a:lnTo>
                  <a:cubicBezTo>
                    <a:pt x="190" y="974"/>
                    <a:pt x="193" y="974"/>
                    <a:pt x="193" y="971"/>
                  </a:cubicBezTo>
                  <a:cubicBezTo>
                    <a:pt x="193" y="971"/>
                    <a:pt x="193" y="968"/>
                    <a:pt x="190" y="968"/>
                  </a:cubicBezTo>
                  <a:cubicBezTo>
                    <a:pt x="163" y="962"/>
                    <a:pt x="136" y="956"/>
                    <a:pt x="113" y="953"/>
                  </a:cubicBezTo>
                  <a:cubicBezTo>
                    <a:pt x="98" y="819"/>
                    <a:pt x="89" y="692"/>
                    <a:pt x="71" y="559"/>
                  </a:cubicBezTo>
                  <a:cubicBezTo>
                    <a:pt x="53" y="425"/>
                    <a:pt x="45" y="292"/>
                    <a:pt x="27" y="158"/>
                  </a:cubicBezTo>
                  <a:close/>
                  <a:moveTo>
                    <a:pt x="740" y="1"/>
                  </a:moveTo>
                  <a:cubicBezTo>
                    <a:pt x="738" y="1"/>
                    <a:pt x="737" y="3"/>
                    <a:pt x="738" y="7"/>
                  </a:cubicBezTo>
                  <a:cubicBezTo>
                    <a:pt x="818" y="179"/>
                    <a:pt x="907" y="354"/>
                    <a:pt x="993" y="517"/>
                  </a:cubicBezTo>
                  <a:cubicBezTo>
                    <a:pt x="1076" y="680"/>
                    <a:pt x="1156" y="846"/>
                    <a:pt x="1248" y="1006"/>
                  </a:cubicBezTo>
                  <a:cubicBezTo>
                    <a:pt x="1216" y="1006"/>
                    <a:pt x="1183" y="1006"/>
                    <a:pt x="1150" y="1009"/>
                  </a:cubicBezTo>
                  <a:cubicBezTo>
                    <a:pt x="1145" y="1009"/>
                    <a:pt x="1145" y="1018"/>
                    <a:pt x="1150" y="1018"/>
                  </a:cubicBezTo>
                  <a:cubicBezTo>
                    <a:pt x="1189" y="1024"/>
                    <a:pt x="1228" y="1027"/>
                    <a:pt x="1269" y="1030"/>
                  </a:cubicBezTo>
                  <a:lnTo>
                    <a:pt x="1275" y="1030"/>
                  </a:lnTo>
                  <a:cubicBezTo>
                    <a:pt x="1281" y="1027"/>
                    <a:pt x="1284" y="1021"/>
                    <a:pt x="1281" y="1012"/>
                  </a:cubicBezTo>
                  <a:cubicBezTo>
                    <a:pt x="1204" y="837"/>
                    <a:pt x="1112" y="674"/>
                    <a:pt x="1026" y="505"/>
                  </a:cubicBezTo>
                  <a:cubicBezTo>
                    <a:pt x="990" y="440"/>
                    <a:pt x="955" y="372"/>
                    <a:pt x="919" y="306"/>
                  </a:cubicBezTo>
                  <a:cubicBezTo>
                    <a:pt x="904" y="244"/>
                    <a:pt x="881" y="182"/>
                    <a:pt x="848" y="126"/>
                  </a:cubicBezTo>
                  <a:cubicBezTo>
                    <a:pt x="848" y="124"/>
                    <a:pt x="848" y="123"/>
                    <a:pt x="847" y="123"/>
                  </a:cubicBezTo>
                  <a:cubicBezTo>
                    <a:pt x="846" y="123"/>
                    <a:pt x="845" y="126"/>
                    <a:pt x="845" y="126"/>
                  </a:cubicBezTo>
                  <a:cubicBezTo>
                    <a:pt x="872" y="176"/>
                    <a:pt x="890" y="226"/>
                    <a:pt x="904" y="283"/>
                  </a:cubicBezTo>
                  <a:cubicBezTo>
                    <a:pt x="854" y="188"/>
                    <a:pt x="801" y="96"/>
                    <a:pt x="744" y="4"/>
                  </a:cubicBezTo>
                  <a:cubicBezTo>
                    <a:pt x="743" y="2"/>
                    <a:pt x="74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9" name="Google Shape;868;p47">
              <a:extLst>
                <a:ext uri="{FF2B5EF4-FFF2-40B4-BE49-F238E27FC236}">
                  <a16:creationId xmlns:a16="http://schemas.microsoft.com/office/drawing/2014/main" id="{55D17809-69D1-3C3F-8B28-C78530E1EF43}"/>
                </a:ext>
              </a:extLst>
            </p:cNvPr>
            <p:cNvSpPr/>
            <p:nvPr/>
          </p:nvSpPr>
          <p:spPr>
            <a:xfrm rot="-396295">
              <a:off x="1197515" y="3536157"/>
              <a:ext cx="224725" cy="204928"/>
            </a:xfrm>
            <a:custGeom>
              <a:avLst/>
              <a:gdLst/>
              <a:ahLst/>
              <a:cxnLst/>
              <a:rect l="l" t="t" r="r" b="b"/>
              <a:pathLst>
                <a:path w="738" h="673" extrusionOk="0">
                  <a:moveTo>
                    <a:pt x="735" y="0"/>
                  </a:moveTo>
                  <a:cubicBezTo>
                    <a:pt x="734" y="0"/>
                    <a:pt x="733" y="1"/>
                    <a:pt x="732" y="1"/>
                  </a:cubicBezTo>
                  <a:cubicBezTo>
                    <a:pt x="599" y="93"/>
                    <a:pt x="246" y="431"/>
                    <a:pt x="184" y="485"/>
                  </a:cubicBezTo>
                  <a:cubicBezTo>
                    <a:pt x="154" y="514"/>
                    <a:pt x="35" y="636"/>
                    <a:pt x="3" y="666"/>
                  </a:cubicBezTo>
                  <a:cubicBezTo>
                    <a:pt x="0" y="668"/>
                    <a:pt x="2" y="672"/>
                    <a:pt x="6" y="672"/>
                  </a:cubicBezTo>
                  <a:cubicBezTo>
                    <a:pt x="7" y="672"/>
                    <a:pt x="8" y="672"/>
                    <a:pt x="9" y="671"/>
                  </a:cubicBezTo>
                  <a:cubicBezTo>
                    <a:pt x="68" y="615"/>
                    <a:pt x="136" y="568"/>
                    <a:pt x="196" y="511"/>
                  </a:cubicBezTo>
                  <a:cubicBezTo>
                    <a:pt x="255" y="458"/>
                    <a:pt x="628" y="129"/>
                    <a:pt x="735" y="4"/>
                  </a:cubicBezTo>
                  <a:cubicBezTo>
                    <a:pt x="737" y="2"/>
                    <a:pt x="736" y="0"/>
                    <a:pt x="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0" name="Google Shape;869;p47">
              <a:extLst>
                <a:ext uri="{FF2B5EF4-FFF2-40B4-BE49-F238E27FC236}">
                  <a16:creationId xmlns:a16="http://schemas.microsoft.com/office/drawing/2014/main" id="{7227B843-2A23-139B-C9AC-16BA603E811B}"/>
                </a:ext>
              </a:extLst>
            </p:cNvPr>
            <p:cNvSpPr/>
            <p:nvPr/>
          </p:nvSpPr>
          <p:spPr>
            <a:xfrm rot="4159669" flipH="1">
              <a:off x="523452" y="4817738"/>
              <a:ext cx="275344" cy="129120"/>
            </a:xfrm>
            <a:custGeom>
              <a:avLst/>
              <a:gdLst/>
              <a:ahLst/>
              <a:cxnLst/>
              <a:rect l="l" t="t" r="r" b="b"/>
              <a:pathLst>
                <a:path w="1288" h="604" extrusionOk="0">
                  <a:moveTo>
                    <a:pt x="1251" y="0"/>
                  </a:moveTo>
                  <a:cubicBezTo>
                    <a:pt x="1248" y="0"/>
                    <a:pt x="1246" y="0"/>
                    <a:pt x="1243" y="1"/>
                  </a:cubicBezTo>
                  <a:cubicBezTo>
                    <a:pt x="816" y="150"/>
                    <a:pt x="404" y="357"/>
                    <a:pt x="9" y="576"/>
                  </a:cubicBezTo>
                  <a:cubicBezTo>
                    <a:pt x="1" y="579"/>
                    <a:pt x="1" y="588"/>
                    <a:pt x="4" y="597"/>
                  </a:cubicBezTo>
                  <a:cubicBezTo>
                    <a:pt x="7" y="600"/>
                    <a:pt x="15" y="603"/>
                    <a:pt x="21" y="603"/>
                  </a:cubicBezTo>
                  <a:cubicBezTo>
                    <a:pt x="436" y="422"/>
                    <a:pt x="857" y="253"/>
                    <a:pt x="1264" y="52"/>
                  </a:cubicBezTo>
                  <a:cubicBezTo>
                    <a:pt x="1288" y="36"/>
                    <a:pt x="1275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1" name="Google Shape;870;p47">
              <a:extLst>
                <a:ext uri="{FF2B5EF4-FFF2-40B4-BE49-F238E27FC236}">
                  <a16:creationId xmlns:a16="http://schemas.microsoft.com/office/drawing/2014/main" id="{5013336C-9E09-06E7-534B-BA5B5A27D613}"/>
                </a:ext>
              </a:extLst>
            </p:cNvPr>
            <p:cNvSpPr/>
            <p:nvPr/>
          </p:nvSpPr>
          <p:spPr>
            <a:xfrm rot="-1179815">
              <a:off x="158185" y="3311774"/>
              <a:ext cx="278651" cy="189026"/>
            </a:xfrm>
            <a:custGeom>
              <a:avLst/>
              <a:gdLst/>
              <a:ahLst/>
              <a:cxnLst/>
              <a:rect l="l" t="t" r="r" b="b"/>
              <a:pathLst>
                <a:path w="600" h="407" extrusionOk="0">
                  <a:moveTo>
                    <a:pt x="582" y="0"/>
                  </a:moveTo>
                  <a:cubicBezTo>
                    <a:pt x="576" y="0"/>
                    <a:pt x="566" y="4"/>
                    <a:pt x="551" y="11"/>
                  </a:cubicBezTo>
                  <a:cubicBezTo>
                    <a:pt x="349" y="118"/>
                    <a:pt x="121" y="272"/>
                    <a:pt x="3" y="397"/>
                  </a:cubicBezTo>
                  <a:cubicBezTo>
                    <a:pt x="0" y="402"/>
                    <a:pt x="2" y="406"/>
                    <a:pt x="6" y="406"/>
                  </a:cubicBezTo>
                  <a:cubicBezTo>
                    <a:pt x="6" y="406"/>
                    <a:pt x="7" y="406"/>
                    <a:pt x="8" y="406"/>
                  </a:cubicBezTo>
                  <a:cubicBezTo>
                    <a:pt x="124" y="314"/>
                    <a:pt x="474" y="100"/>
                    <a:pt x="563" y="41"/>
                  </a:cubicBezTo>
                  <a:cubicBezTo>
                    <a:pt x="583" y="26"/>
                    <a:pt x="599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2" name="Google Shape;871;p47">
              <a:extLst>
                <a:ext uri="{FF2B5EF4-FFF2-40B4-BE49-F238E27FC236}">
                  <a16:creationId xmlns:a16="http://schemas.microsoft.com/office/drawing/2014/main" id="{0CE1890C-611C-375F-7F66-6A16524B0AF3}"/>
                </a:ext>
              </a:extLst>
            </p:cNvPr>
            <p:cNvSpPr/>
            <p:nvPr/>
          </p:nvSpPr>
          <p:spPr>
            <a:xfrm rot="-293541" flipH="1">
              <a:off x="657934" y="2910951"/>
              <a:ext cx="137784" cy="126498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3" name="Google Shape;872;p47">
              <a:extLst>
                <a:ext uri="{FF2B5EF4-FFF2-40B4-BE49-F238E27FC236}">
                  <a16:creationId xmlns:a16="http://schemas.microsoft.com/office/drawing/2014/main" id="{7BB54014-744C-E565-34F8-E1E1FD968F7E}"/>
                </a:ext>
              </a:extLst>
            </p:cNvPr>
            <p:cNvSpPr/>
            <p:nvPr/>
          </p:nvSpPr>
          <p:spPr>
            <a:xfrm rot="278351">
              <a:off x="662885" y="2622083"/>
              <a:ext cx="281570" cy="357617"/>
            </a:xfrm>
            <a:custGeom>
              <a:avLst/>
              <a:gdLst/>
              <a:ahLst/>
              <a:cxnLst/>
              <a:rect l="l" t="t" r="r" b="b"/>
              <a:pathLst>
                <a:path w="1992" h="2530" extrusionOk="0">
                  <a:moveTo>
                    <a:pt x="925" y="0"/>
                  </a:moveTo>
                  <a:cubicBezTo>
                    <a:pt x="845" y="0"/>
                    <a:pt x="795" y="10"/>
                    <a:pt x="795" y="10"/>
                  </a:cubicBezTo>
                  <a:lnTo>
                    <a:pt x="0" y="2290"/>
                  </a:lnTo>
                  <a:cubicBezTo>
                    <a:pt x="304" y="2458"/>
                    <a:pt x="571" y="2530"/>
                    <a:pt x="801" y="2530"/>
                  </a:cubicBezTo>
                  <a:cubicBezTo>
                    <a:pt x="1651" y="2530"/>
                    <a:pt x="1992" y="1546"/>
                    <a:pt x="1824" y="802"/>
                  </a:cubicBezTo>
                  <a:cubicBezTo>
                    <a:pt x="1665" y="89"/>
                    <a:pt x="1164" y="0"/>
                    <a:pt x="925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4" name="Google Shape;873;p47">
              <a:extLst>
                <a:ext uri="{FF2B5EF4-FFF2-40B4-BE49-F238E27FC236}">
                  <a16:creationId xmlns:a16="http://schemas.microsoft.com/office/drawing/2014/main" id="{EBFF720D-B3D6-C6BB-F079-99BCD91E488C}"/>
                </a:ext>
              </a:extLst>
            </p:cNvPr>
            <p:cNvSpPr/>
            <p:nvPr/>
          </p:nvSpPr>
          <p:spPr>
            <a:xfrm>
              <a:off x="570160" y="2762302"/>
              <a:ext cx="162411" cy="140502"/>
            </a:xfrm>
            <a:custGeom>
              <a:avLst/>
              <a:gdLst/>
              <a:ahLst/>
              <a:cxnLst/>
              <a:rect l="l" t="t" r="r" b="b"/>
              <a:pathLst>
                <a:path w="1149" h="994" extrusionOk="0">
                  <a:moveTo>
                    <a:pt x="752" y="0"/>
                  </a:moveTo>
                  <a:cubicBezTo>
                    <a:pt x="675" y="0"/>
                    <a:pt x="585" y="19"/>
                    <a:pt x="481" y="67"/>
                  </a:cubicBezTo>
                  <a:cubicBezTo>
                    <a:pt x="1" y="286"/>
                    <a:pt x="284" y="993"/>
                    <a:pt x="749" y="993"/>
                  </a:cubicBezTo>
                  <a:cubicBezTo>
                    <a:pt x="758" y="993"/>
                    <a:pt x="766" y="993"/>
                    <a:pt x="775" y="993"/>
                  </a:cubicBezTo>
                  <a:lnTo>
                    <a:pt x="1148" y="257"/>
                  </a:lnTo>
                  <a:cubicBezTo>
                    <a:pt x="1148" y="257"/>
                    <a:pt x="1037" y="0"/>
                    <a:pt x="752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5" name="Google Shape;874;p47">
              <a:extLst>
                <a:ext uri="{FF2B5EF4-FFF2-40B4-BE49-F238E27FC236}">
                  <a16:creationId xmlns:a16="http://schemas.microsoft.com/office/drawing/2014/main" id="{8A98BC23-9F80-31C8-54D1-2AE4E26E8BB9}"/>
                </a:ext>
              </a:extLst>
            </p:cNvPr>
            <p:cNvSpPr/>
            <p:nvPr/>
          </p:nvSpPr>
          <p:spPr>
            <a:xfrm>
              <a:off x="712359" y="2620668"/>
              <a:ext cx="193650" cy="158312"/>
            </a:xfrm>
            <a:custGeom>
              <a:avLst/>
              <a:gdLst/>
              <a:ahLst/>
              <a:cxnLst/>
              <a:rect l="l" t="t" r="r" b="b"/>
              <a:pathLst>
                <a:path w="1370" h="1120" extrusionOk="0">
                  <a:moveTo>
                    <a:pt x="634" y="0"/>
                  </a:moveTo>
                  <a:cubicBezTo>
                    <a:pt x="546" y="0"/>
                    <a:pt x="458" y="12"/>
                    <a:pt x="371" y="38"/>
                  </a:cubicBezTo>
                  <a:lnTo>
                    <a:pt x="0" y="177"/>
                  </a:lnTo>
                  <a:lnTo>
                    <a:pt x="33" y="1120"/>
                  </a:lnTo>
                  <a:cubicBezTo>
                    <a:pt x="563" y="1055"/>
                    <a:pt x="1047" y="776"/>
                    <a:pt x="1370" y="352"/>
                  </a:cubicBezTo>
                  <a:cubicBezTo>
                    <a:pt x="1187" y="126"/>
                    <a:pt x="914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626" name="Google Shape;875;p47">
              <a:extLst>
                <a:ext uri="{FF2B5EF4-FFF2-40B4-BE49-F238E27FC236}">
                  <a16:creationId xmlns:a16="http://schemas.microsoft.com/office/drawing/2014/main" id="{2E7CE8CB-A443-291B-D500-F85E2BFA561E}"/>
                </a:ext>
              </a:extLst>
            </p:cNvPr>
            <p:cNvGrpSpPr/>
            <p:nvPr/>
          </p:nvGrpSpPr>
          <p:grpSpPr>
            <a:xfrm>
              <a:off x="739923" y="2746895"/>
              <a:ext cx="169479" cy="199871"/>
              <a:chOff x="739923" y="2746895"/>
              <a:chExt cx="169479" cy="199871"/>
            </a:xfrm>
          </p:grpSpPr>
          <p:sp>
            <p:nvSpPr>
              <p:cNvPr id="627" name="Google Shape;876;p47">
                <a:extLst>
                  <a:ext uri="{FF2B5EF4-FFF2-40B4-BE49-F238E27FC236}">
                    <a16:creationId xmlns:a16="http://schemas.microsoft.com/office/drawing/2014/main" id="{366AC7DD-AE64-175A-A540-6B17FC606CFA}"/>
                  </a:ext>
                </a:extLst>
              </p:cNvPr>
              <p:cNvSpPr/>
              <p:nvPr/>
            </p:nvSpPr>
            <p:spPr>
              <a:xfrm>
                <a:off x="850600" y="2746895"/>
                <a:ext cx="38306" cy="1908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35" extrusionOk="0">
                    <a:moveTo>
                      <a:pt x="105" y="0"/>
                    </a:moveTo>
                    <a:cubicBezTo>
                      <a:pt x="67" y="0"/>
                      <a:pt x="33" y="18"/>
                      <a:pt x="9" y="46"/>
                    </a:cubicBezTo>
                    <a:cubicBezTo>
                      <a:pt x="0" y="64"/>
                      <a:pt x="3" y="88"/>
                      <a:pt x="18" y="105"/>
                    </a:cubicBezTo>
                    <a:cubicBezTo>
                      <a:pt x="45" y="123"/>
                      <a:pt x="78" y="129"/>
                      <a:pt x="110" y="129"/>
                    </a:cubicBezTo>
                    <a:cubicBezTo>
                      <a:pt x="143" y="132"/>
                      <a:pt x="172" y="135"/>
                      <a:pt x="202" y="135"/>
                    </a:cubicBezTo>
                    <a:cubicBezTo>
                      <a:pt x="247" y="132"/>
                      <a:pt x="270" y="79"/>
                      <a:pt x="238" y="49"/>
                    </a:cubicBezTo>
                    <a:cubicBezTo>
                      <a:pt x="205" y="19"/>
                      <a:pt x="164" y="2"/>
                      <a:pt x="122" y="2"/>
                    </a:cubicBezTo>
                    <a:cubicBezTo>
                      <a:pt x="116" y="1"/>
                      <a:pt x="111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8" name="Google Shape;877;p47">
                <a:extLst>
                  <a:ext uri="{FF2B5EF4-FFF2-40B4-BE49-F238E27FC236}">
                    <a16:creationId xmlns:a16="http://schemas.microsoft.com/office/drawing/2014/main" id="{493ABC14-3B0C-3C4A-E567-9B84BED97680}"/>
                  </a:ext>
                </a:extLst>
              </p:cNvPr>
              <p:cNvSpPr/>
              <p:nvPr/>
            </p:nvSpPr>
            <p:spPr>
              <a:xfrm>
                <a:off x="739923" y="2791138"/>
                <a:ext cx="35338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2" extrusionOk="0">
                    <a:moveTo>
                      <a:pt x="164" y="1"/>
                    </a:moveTo>
                    <a:cubicBezTo>
                      <a:pt x="147" y="1"/>
                      <a:pt x="129" y="4"/>
                      <a:pt x="113" y="12"/>
                    </a:cubicBezTo>
                    <a:cubicBezTo>
                      <a:pt x="72" y="24"/>
                      <a:pt x="36" y="50"/>
                      <a:pt x="13" y="89"/>
                    </a:cubicBezTo>
                    <a:cubicBezTo>
                      <a:pt x="1" y="113"/>
                      <a:pt x="10" y="142"/>
                      <a:pt x="33" y="157"/>
                    </a:cubicBezTo>
                    <a:cubicBezTo>
                      <a:pt x="40" y="160"/>
                      <a:pt x="47" y="162"/>
                      <a:pt x="54" y="162"/>
                    </a:cubicBezTo>
                    <a:cubicBezTo>
                      <a:pt x="59" y="162"/>
                      <a:pt x="64" y="161"/>
                      <a:pt x="69" y="160"/>
                    </a:cubicBezTo>
                    <a:cubicBezTo>
                      <a:pt x="99" y="151"/>
                      <a:pt x="128" y="142"/>
                      <a:pt x="158" y="130"/>
                    </a:cubicBezTo>
                    <a:cubicBezTo>
                      <a:pt x="188" y="121"/>
                      <a:pt x="217" y="104"/>
                      <a:pt x="238" y="80"/>
                    </a:cubicBezTo>
                    <a:cubicBezTo>
                      <a:pt x="250" y="62"/>
                      <a:pt x="247" y="38"/>
                      <a:pt x="232" y="24"/>
                    </a:cubicBezTo>
                    <a:cubicBezTo>
                      <a:pt x="211" y="8"/>
                      <a:pt x="187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9" name="Google Shape;878;p47">
                <a:extLst>
                  <a:ext uri="{FF2B5EF4-FFF2-40B4-BE49-F238E27FC236}">
                    <a16:creationId xmlns:a16="http://schemas.microsoft.com/office/drawing/2014/main" id="{8F3D0D44-1A62-5E2E-CC25-D826DE4F1E76}"/>
                  </a:ext>
                </a:extLst>
              </p:cNvPr>
              <p:cNvSpPr/>
              <p:nvPr/>
            </p:nvSpPr>
            <p:spPr>
              <a:xfrm>
                <a:off x="747980" y="2825345"/>
                <a:ext cx="42405" cy="4169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95" extrusionOk="0">
                    <a:moveTo>
                      <a:pt x="150" y="1"/>
                    </a:moveTo>
                    <a:cubicBezTo>
                      <a:pt x="147" y="1"/>
                      <a:pt x="145" y="1"/>
                      <a:pt x="142" y="1"/>
                    </a:cubicBezTo>
                    <a:cubicBezTo>
                      <a:pt x="0" y="13"/>
                      <a:pt x="34" y="295"/>
                      <a:pt x="161" y="295"/>
                    </a:cubicBezTo>
                    <a:cubicBezTo>
                      <a:pt x="164" y="295"/>
                      <a:pt x="166" y="295"/>
                      <a:pt x="169" y="295"/>
                    </a:cubicBezTo>
                    <a:cubicBezTo>
                      <a:pt x="300" y="280"/>
                      <a:pt x="265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0" name="Google Shape;879;p47">
                <a:extLst>
                  <a:ext uri="{FF2B5EF4-FFF2-40B4-BE49-F238E27FC236}">
                    <a16:creationId xmlns:a16="http://schemas.microsoft.com/office/drawing/2014/main" id="{7AC8035A-76FA-1793-C328-992576431CB8}"/>
                  </a:ext>
                </a:extLst>
              </p:cNvPr>
              <p:cNvSpPr/>
              <p:nvPr/>
            </p:nvSpPr>
            <p:spPr>
              <a:xfrm>
                <a:off x="866573" y="2792693"/>
                <a:ext cx="42829" cy="41274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2" extrusionOk="0">
                    <a:moveTo>
                      <a:pt x="150" y="0"/>
                    </a:moveTo>
                    <a:cubicBezTo>
                      <a:pt x="147" y="0"/>
                      <a:pt x="145" y="0"/>
                      <a:pt x="142" y="1"/>
                    </a:cubicBezTo>
                    <a:cubicBezTo>
                      <a:pt x="1" y="12"/>
                      <a:pt x="34" y="292"/>
                      <a:pt x="159" y="292"/>
                    </a:cubicBezTo>
                    <a:cubicBezTo>
                      <a:pt x="163" y="292"/>
                      <a:pt x="166" y="292"/>
                      <a:pt x="169" y="291"/>
                    </a:cubicBezTo>
                    <a:cubicBezTo>
                      <a:pt x="303" y="280"/>
                      <a:pt x="268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1" name="Google Shape;880;p47">
                <a:extLst>
                  <a:ext uri="{FF2B5EF4-FFF2-40B4-BE49-F238E27FC236}">
                    <a16:creationId xmlns:a16="http://schemas.microsoft.com/office/drawing/2014/main" id="{1B6374EC-F402-2A55-343B-9918F7A3EB89}"/>
                  </a:ext>
                </a:extLst>
              </p:cNvPr>
              <p:cNvSpPr/>
              <p:nvPr/>
            </p:nvSpPr>
            <p:spPr>
              <a:xfrm>
                <a:off x="803389" y="2935316"/>
                <a:ext cx="27281" cy="1144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81" extrusionOk="0">
                    <a:moveTo>
                      <a:pt x="6" y="0"/>
                    </a:moveTo>
                    <a:cubicBezTo>
                      <a:pt x="3" y="0"/>
                      <a:pt x="0" y="4"/>
                      <a:pt x="2" y="6"/>
                    </a:cubicBezTo>
                    <a:cubicBezTo>
                      <a:pt x="11" y="44"/>
                      <a:pt x="41" y="74"/>
                      <a:pt x="80" y="80"/>
                    </a:cubicBezTo>
                    <a:cubicBezTo>
                      <a:pt x="82" y="80"/>
                      <a:pt x="85" y="80"/>
                      <a:pt x="87" y="80"/>
                    </a:cubicBezTo>
                    <a:cubicBezTo>
                      <a:pt x="129" y="80"/>
                      <a:pt x="170" y="57"/>
                      <a:pt x="189" y="21"/>
                    </a:cubicBezTo>
                    <a:cubicBezTo>
                      <a:pt x="192" y="18"/>
                      <a:pt x="189" y="18"/>
                      <a:pt x="186" y="18"/>
                    </a:cubicBezTo>
                    <a:cubicBezTo>
                      <a:pt x="157" y="35"/>
                      <a:pt x="124" y="44"/>
                      <a:pt x="91" y="47"/>
                    </a:cubicBezTo>
                    <a:cubicBezTo>
                      <a:pt x="59" y="47"/>
                      <a:pt x="32" y="21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2" name="Google Shape;881;p47">
                <a:extLst>
                  <a:ext uri="{FF2B5EF4-FFF2-40B4-BE49-F238E27FC236}">
                    <a16:creationId xmlns:a16="http://schemas.microsoft.com/office/drawing/2014/main" id="{E0D0395D-08BF-0C8F-045B-79FB50586B80}"/>
                  </a:ext>
                </a:extLst>
              </p:cNvPr>
              <p:cNvSpPr/>
              <p:nvPr/>
            </p:nvSpPr>
            <p:spPr>
              <a:xfrm>
                <a:off x="808760" y="2758627"/>
                <a:ext cx="65445" cy="15548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100" extrusionOk="0">
                    <a:moveTo>
                      <a:pt x="145" y="0"/>
                    </a:moveTo>
                    <a:cubicBezTo>
                      <a:pt x="140" y="0"/>
                      <a:pt x="134" y="5"/>
                      <a:pt x="136" y="10"/>
                    </a:cubicBezTo>
                    <a:cubicBezTo>
                      <a:pt x="202" y="289"/>
                      <a:pt x="317" y="553"/>
                      <a:pt x="385" y="829"/>
                    </a:cubicBezTo>
                    <a:cubicBezTo>
                      <a:pt x="346" y="821"/>
                      <a:pt x="305" y="816"/>
                      <a:pt x="264" y="816"/>
                    </a:cubicBezTo>
                    <a:cubicBezTo>
                      <a:pt x="255" y="816"/>
                      <a:pt x="246" y="816"/>
                      <a:pt x="237" y="817"/>
                    </a:cubicBezTo>
                    <a:cubicBezTo>
                      <a:pt x="228" y="820"/>
                      <a:pt x="302" y="1024"/>
                      <a:pt x="299" y="1042"/>
                    </a:cubicBezTo>
                    <a:cubicBezTo>
                      <a:pt x="272" y="1047"/>
                      <a:pt x="244" y="1050"/>
                      <a:pt x="217" y="1050"/>
                    </a:cubicBezTo>
                    <a:cubicBezTo>
                      <a:pt x="146" y="1050"/>
                      <a:pt x="76" y="1034"/>
                      <a:pt x="12" y="1004"/>
                    </a:cubicBezTo>
                    <a:cubicBezTo>
                      <a:pt x="10" y="1002"/>
                      <a:pt x="9" y="1001"/>
                      <a:pt x="7" y="1001"/>
                    </a:cubicBezTo>
                    <a:cubicBezTo>
                      <a:pt x="6" y="1001"/>
                      <a:pt x="4" y="1002"/>
                      <a:pt x="3" y="1004"/>
                    </a:cubicBezTo>
                    <a:cubicBezTo>
                      <a:pt x="0" y="1004"/>
                      <a:pt x="0" y="1010"/>
                      <a:pt x="3" y="1013"/>
                    </a:cubicBezTo>
                    <a:cubicBezTo>
                      <a:pt x="62" y="1069"/>
                      <a:pt x="138" y="1099"/>
                      <a:pt x="216" y="1099"/>
                    </a:cubicBezTo>
                    <a:cubicBezTo>
                      <a:pt x="248" y="1099"/>
                      <a:pt x="280" y="1094"/>
                      <a:pt x="311" y="1084"/>
                    </a:cubicBezTo>
                    <a:lnTo>
                      <a:pt x="314" y="1084"/>
                    </a:lnTo>
                    <a:cubicBezTo>
                      <a:pt x="338" y="1081"/>
                      <a:pt x="353" y="1075"/>
                      <a:pt x="353" y="1069"/>
                    </a:cubicBezTo>
                    <a:cubicBezTo>
                      <a:pt x="344" y="1004"/>
                      <a:pt x="305" y="873"/>
                      <a:pt x="305" y="873"/>
                    </a:cubicBezTo>
                    <a:lnTo>
                      <a:pt x="305" y="873"/>
                    </a:lnTo>
                    <a:cubicBezTo>
                      <a:pt x="322" y="879"/>
                      <a:pt x="382" y="893"/>
                      <a:pt x="422" y="893"/>
                    </a:cubicBezTo>
                    <a:cubicBezTo>
                      <a:pt x="446" y="893"/>
                      <a:pt x="463" y="888"/>
                      <a:pt x="460" y="873"/>
                    </a:cubicBezTo>
                    <a:cubicBezTo>
                      <a:pt x="380" y="589"/>
                      <a:pt x="291" y="271"/>
                      <a:pt x="151" y="5"/>
                    </a:cubicBezTo>
                    <a:cubicBezTo>
                      <a:pt x="150" y="1"/>
                      <a:pt x="148" y="0"/>
                      <a:pt x="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0"/>
      <p:bldP spid="637" grpId="0"/>
      <p:bldP spid="639" grpId="0"/>
      <p:bldP spid="640" grpId="0"/>
      <p:bldP spid="644" grpId="0"/>
      <p:bldP spid="646" grpId="0"/>
      <p:bldP spid="648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7"/>
          <p:cNvSpPr txBox="1">
            <a:spLocks noGrp="1"/>
          </p:cNvSpPr>
          <p:nvPr>
            <p:ph type="title" idx="2"/>
          </p:nvPr>
        </p:nvSpPr>
        <p:spPr>
          <a:xfrm>
            <a:off x="1723154" y="-137489"/>
            <a:ext cx="1705800" cy="11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01</a:t>
            </a:r>
            <a:endParaRPr sz="4000" dirty="0">
              <a:latin typeface="+mj-lt"/>
            </a:endParaRPr>
          </a:p>
        </p:txBody>
      </p:sp>
      <p:grpSp>
        <p:nvGrpSpPr>
          <p:cNvPr id="803" name="Google Shape;803;p47"/>
          <p:cNvGrpSpPr/>
          <p:nvPr/>
        </p:nvGrpSpPr>
        <p:grpSpPr>
          <a:xfrm>
            <a:off x="7271343" y="3483492"/>
            <a:ext cx="1902722" cy="1680098"/>
            <a:chOff x="6728753" y="2510390"/>
            <a:chExt cx="2597602" cy="2653213"/>
          </a:xfrm>
        </p:grpSpPr>
        <p:grpSp>
          <p:nvGrpSpPr>
            <p:cNvPr id="804" name="Google Shape;804;p47"/>
            <p:cNvGrpSpPr/>
            <p:nvPr/>
          </p:nvGrpSpPr>
          <p:grpSpPr>
            <a:xfrm>
              <a:off x="6728753" y="2510390"/>
              <a:ext cx="2597602" cy="2653213"/>
              <a:chOff x="6728753" y="2510390"/>
              <a:chExt cx="2597602" cy="2653213"/>
            </a:xfrm>
          </p:grpSpPr>
          <p:sp>
            <p:nvSpPr>
              <p:cNvPr id="805" name="Google Shape;805;p47"/>
              <p:cNvSpPr/>
              <p:nvPr/>
            </p:nvSpPr>
            <p:spPr>
              <a:xfrm>
                <a:off x="7011056" y="2991164"/>
                <a:ext cx="845843" cy="1245846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10845" extrusionOk="0">
                    <a:moveTo>
                      <a:pt x="282" y="1"/>
                    </a:moveTo>
                    <a:cubicBezTo>
                      <a:pt x="209" y="1"/>
                      <a:pt x="152" y="28"/>
                      <a:pt x="119" y="100"/>
                    </a:cubicBezTo>
                    <a:cubicBezTo>
                      <a:pt x="0" y="355"/>
                      <a:pt x="380" y="613"/>
                      <a:pt x="380" y="613"/>
                    </a:cubicBezTo>
                    <a:cubicBezTo>
                      <a:pt x="380" y="613"/>
                      <a:pt x="344" y="836"/>
                      <a:pt x="588" y="1132"/>
                    </a:cubicBezTo>
                    <a:cubicBezTo>
                      <a:pt x="588" y="1132"/>
                      <a:pt x="582" y="1352"/>
                      <a:pt x="908" y="1568"/>
                    </a:cubicBezTo>
                    <a:cubicBezTo>
                      <a:pt x="940" y="1660"/>
                      <a:pt x="1000" y="1740"/>
                      <a:pt x="1083" y="1790"/>
                    </a:cubicBezTo>
                    <a:cubicBezTo>
                      <a:pt x="1444" y="2042"/>
                      <a:pt x="1795" y="2097"/>
                      <a:pt x="2154" y="2097"/>
                    </a:cubicBezTo>
                    <a:cubicBezTo>
                      <a:pt x="2431" y="2097"/>
                      <a:pt x="2712" y="2064"/>
                      <a:pt x="3005" y="2064"/>
                    </a:cubicBezTo>
                    <a:cubicBezTo>
                      <a:pt x="3044" y="2064"/>
                      <a:pt x="3083" y="2065"/>
                      <a:pt x="3122" y="2066"/>
                    </a:cubicBezTo>
                    <a:cubicBezTo>
                      <a:pt x="1978" y="4610"/>
                      <a:pt x="561" y="7993"/>
                      <a:pt x="2580" y="10845"/>
                    </a:cubicBezTo>
                    <a:cubicBezTo>
                      <a:pt x="6114" y="9265"/>
                      <a:pt x="7362" y="8642"/>
                      <a:pt x="7362" y="8642"/>
                    </a:cubicBezTo>
                    <a:lnTo>
                      <a:pt x="6031" y="5025"/>
                    </a:lnTo>
                    <a:lnTo>
                      <a:pt x="4036" y="6356"/>
                    </a:lnTo>
                    <a:lnTo>
                      <a:pt x="4273" y="1283"/>
                    </a:lnTo>
                    <a:cubicBezTo>
                      <a:pt x="4282" y="1108"/>
                      <a:pt x="4231" y="934"/>
                      <a:pt x="4133" y="788"/>
                    </a:cubicBezTo>
                    <a:lnTo>
                      <a:pt x="4012" y="610"/>
                    </a:lnTo>
                    <a:lnTo>
                      <a:pt x="3831" y="367"/>
                    </a:lnTo>
                    <a:cubicBezTo>
                      <a:pt x="3808" y="366"/>
                      <a:pt x="3779" y="366"/>
                      <a:pt x="3743" y="366"/>
                    </a:cubicBezTo>
                    <a:cubicBezTo>
                      <a:pt x="3553" y="366"/>
                      <a:pt x="3187" y="377"/>
                      <a:pt x="2760" y="377"/>
                    </a:cubicBezTo>
                    <a:cubicBezTo>
                      <a:pt x="2253" y="377"/>
                      <a:pt x="1661" y="361"/>
                      <a:pt x="1180" y="293"/>
                    </a:cubicBezTo>
                    <a:cubicBezTo>
                      <a:pt x="865" y="249"/>
                      <a:pt x="501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7503826" y="2876607"/>
                <a:ext cx="1761573" cy="165652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2394" extrusionOk="0">
                    <a:moveTo>
                      <a:pt x="6301" y="0"/>
                    </a:moveTo>
                    <a:lnTo>
                      <a:pt x="5732" y="1047"/>
                    </a:lnTo>
                    <a:lnTo>
                      <a:pt x="5812" y="1749"/>
                    </a:lnTo>
                    <a:cubicBezTo>
                      <a:pt x="5566" y="1767"/>
                      <a:pt x="5317" y="1797"/>
                      <a:pt x="5071" y="1841"/>
                    </a:cubicBezTo>
                    <a:lnTo>
                      <a:pt x="5071" y="1832"/>
                    </a:lnTo>
                    <a:cubicBezTo>
                      <a:pt x="4970" y="1850"/>
                      <a:pt x="4872" y="1874"/>
                      <a:pt x="4774" y="1910"/>
                    </a:cubicBezTo>
                    <a:cubicBezTo>
                      <a:pt x="4653" y="1942"/>
                      <a:pt x="4534" y="1987"/>
                      <a:pt x="4424" y="2049"/>
                    </a:cubicBezTo>
                    <a:cubicBezTo>
                      <a:pt x="3974" y="2250"/>
                      <a:pt x="3312" y="2639"/>
                      <a:pt x="2494" y="3371"/>
                    </a:cubicBezTo>
                    <a:cubicBezTo>
                      <a:pt x="914" y="4782"/>
                      <a:pt x="1" y="5533"/>
                      <a:pt x="1" y="5533"/>
                    </a:cubicBezTo>
                    <a:lnTo>
                      <a:pt x="1673" y="8654"/>
                    </a:lnTo>
                    <a:lnTo>
                      <a:pt x="2162" y="9565"/>
                    </a:lnTo>
                    <a:lnTo>
                      <a:pt x="4433" y="8076"/>
                    </a:lnTo>
                    <a:cubicBezTo>
                      <a:pt x="4487" y="10338"/>
                      <a:pt x="4531" y="12393"/>
                      <a:pt x="4531" y="12393"/>
                    </a:cubicBezTo>
                    <a:lnTo>
                      <a:pt x="13179" y="12186"/>
                    </a:lnTo>
                    <a:cubicBezTo>
                      <a:pt x="13179" y="12186"/>
                      <a:pt x="12014" y="5117"/>
                      <a:pt x="11641" y="3786"/>
                    </a:cubicBezTo>
                    <a:cubicBezTo>
                      <a:pt x="11368" y="2817"/>
                      <a:pt x="10997" y="2013"/>
                      <a:pt x="9945" y="1785"/>
                    </a:cubicBezTo>
                    <a:cubicBezTo>
                      <a:pt x="9407" y="1669"/>
                      <a:pt x="8857" y="1632"/>
                      <a:pt x="8304" y="1632"/>
                    </a:cubicBezTo>
                    <a:cubicBezTo>
                      <a:pt x="8095" y="1632"/>
                      <a:pt x="7886" y="1638"/>
                      <a:pt x="7677" y="1646"/>
                    </a:cubicBez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6728753" y="2510390"/>
                <a:ext cx="705431" cy="566831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241" extrusionOk="0">
                    <a:moveTo>
                      <a:pt x="5278" y="1"/>
                    </a:moveTo>
                    <a:lnTo>
                      <a:pt x="1" y="21"/>
                    </a:lnTo>
                    <a:lnTo>
                      <a:pt x="499" y="4240"/>
                    </a:lnTo>
                    <a:lnTo>
                      <a:pt x="4967" y="3971"/>
                    </a:lnTo>
                    <a:lnTo>
                      <a:pt x="52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6728753" y="2510791"/>
                <a:ext cx="579929" cy="45629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414" extrusionOk="0">
                    <a:moveTo>
                      <a:pt x="4338" y="1"/>
                    </a:moveTo>
                    <a:lnTo>
                      <a:pt x="1" y="18"/>
                    </a:lnTo>
                    <a:lnTo>
                      <a:pt x="401" y="3413"/>
                    </a:lnTo>
                    <a:cubicBezTo>
                      <a:pt x="2002" y="2657"/>
                      <a:pt x="3363" y="1477"/>
                      <a:pt x="4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7054365" y="3061239"/>
                <a:ext cx="197934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49" extrusionOk="0">
                    <a:moveTo>
                      <a:pt x="15" y="0"/>
                    </a:moveTo>
                    <a:cubicBezTo>
                      <a:pt x="6" y="0"/>
                      <a:pt x="0" y="9"/>
                      <a:pt x="6" y="12"/>
                    </a:cubicBezTo>
                    <a:cubicBezTo>
                      <a:pt x="513" y="344"/>
                      <a:pt x="1103" y="528"/>
                      <a:pt x="1708" y="549"/>
                    </a:cubicBezTo>
                    <a:cubicBezTo>
                      <a:pt x="1723" y="549"/>
                      <a:pt x="1723" y="537"/>
                      <a:pt x="1711" y="534"/>
                    </a:cubicBezTo>
                    <a:cubicBezTo>
                      <a:pt x="1426" y="498"/>
                      <a:pt x="1144" y="442"/>
                      <a:pt x="869" y="365"/>
                    </a:cubicBezTo>
                    <a:cubicBezTo>
                      <a:pt x="575" y="264"/>
                      <a:pt x="291" y="143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8258317" y="2876607"/>
                <a:ext cx="265706" cy="350042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2619" extrusionOk="0">
                    <a:moveTo>
                      <a:pt x="659" y="0"/>
                    </a:moveTo>
                    <a:lnTo>
                      <a:pt x="526" y="48"/>
                    </a:lnTo>
                    <a:lnTo>
                      <a:pt x="1" y="973"/>
                    </a:lnTo>
                    <a:lnTo>
                      <a:pt x="354" y="2618"/>
                    </a:lnTo>
                    <a:cubicBezTo>
                      <a:pt x="380" y="2612"/>
                      <a:pt x="407" y="2606"/>
                      <a:pt x="434" y="2600"/>
                    </a:cubicBezTo>
                    <a:cubicBezTo>
                      <a:pt x="958" y="2476"/>
                      <a:pt x="1459" y="2215"/>
                      <a:pt x="1818" y="1812"/>
                    </a:cubicBezTo>
                    <a:cubicBezTo>
                      <a:pt x="1878" y="1743"/>
                      <a:pt x="1934" y="1669"/>
                      <a:pt x="1987" y="1595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7971490" y="2671712"/>
                <a:ext cx="496662" cy="367551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750" extrusionOk="0">
                    <a:moveTo>
                      <a:pt x="1302" y="0"/>
                    </a:moveTo>
                    <a:cubicBezTo>
                      <a:pt x="1302" y="0"/>
                      <a:pt x="0" y="1225"/>
                      <a:pt x="842" y="2263"/>
                    </a:cubicBezTo>
                    <a:cubicBezTo>
                      <a:pt x="1109" y="2591"/>
                      <a:pt x="1434" y="2749"/>
                      <a:pt x="1773" y="2749"/>
                    </a:cubicBezTo>
                    <a:cubicBezTo>
                      <a:pt x="2503" y="2749"/>
                      <a:pt x="3298" y="2013"/>
                      <a:pt x="3715" y="653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7079523" y="3120171"/>
                <a:ext cx="173120" cy="72143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6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0" y="344"/>
                      <a:pt x="946" y="558"/>
                      <a:pt x="1492" y="626"/>
                    </a:cubicBezTo>
                    <a:cubicBezTo>
                      <a:pt x="1495" y="627"/>
                      <a:pt x="1497" y="627"/>
                      <a:pt x="1499" y="627"/>
                    </a:cubicBezTo>
                    <a:cubicBezTo>
                      <a:pt x="1507" y="627"/>
                      <a:pt x="1506" y="619"/>
                      <a:pt x="1492" y="617"/>
                    </a:cubicBezTo>
                    <a:cubicBezTo>
                      <a:pt x="1219" y="558"/>
                      <a:pt x="742" y="445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7115595" y="3170947"/>
                <a:ext cx="136589" cy="58243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507" extrusionOk="0">
                    <a:moveTo>
                      <a:pt x="1" y="0"/>
                    </a:moveTo>
                    <a:cubicBezTo>
                      <a:pt x="466" y="323"/>
                      <a:pt x="677" y="385"/>
                      <a:pt x="1175" y="504"/>
                    </a:cubicBezTo>
                    <a:cubicBezTo>
                      <a:pt x="1178" y="506"/>
                      <a:pt x="1181" y="507"/>
                      <a:pt x="1182" y="507"/>
                    </a:cubicBezTo>
                    <a:cubicBezTo>
                      <a:pt x="1189" y="507"/>
                      <a:pt x="1186" y="497"/>
                      <a:pt x="1172" y="492"/>
                    </a:cubicBezTo>
                    <a:cubicBezTo>
                      <a:pt x="763" y="383"/>
                      <a:pt x="365" y="216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7931393" y="4438246"/>
                <a:ext cx="800593" cy="72494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424" extrusionOk="0">
                    <a:moveTo>
                      <a:pt x="5990" y="1"/>
                    </a:moveTo>
                    <a:lnTo>
                      <a:pt x="1747" y="167"/>
                    </a:lnTo>
                    <a:lnTo>
                      <a:pt x="1" y="5423"/>
                    </a:lnTo>
                    <a:lnTo>
                      <a:pt x="4202" y="5423"/>
                    </a:lnTo>
                    <a:lnTo>
                      <a:pt x="5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8303894" y="4427152"/>
                <a:ext cx="1022461" cy="736038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5507" extrusionOk="0">
                    <a:moveTo>
                      <a:pt x="6820" y="0"/>
                    </a:moveTo>
                    <a:lnTo>
                      <a:pt x="582" y="42"/>
                    </a:lnTo>
                    <a:lnTo>
                      <a:pt x="1" y="5506"/>
                    </a:lnTo>
                    <a:lnTo>
                      <a:pt x="5907" y="5506"/>
                    </a:lnTo>
                    <a:cubicBezTo>
                      <a:pt x="7650" y="2266"/>
                      <a:pt x="6820" y="1"/>
                      <a:pt x="6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8592057" y="4568961"/>
                <a:ext cx="655845" cy="594631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49" extrusionOk="0">
                    <a:moveTo>
                      <a:pt x="4851" y="1"/>
                    </a:moveTo>
                    <a:lnTo>
                      <a:pt x="4851" y="1"/>
                    </a:lnTo>
                    <a:cubicBezTo>
                      <a:pt x="3840" y="321"/>
                      <a:pt x="2876" y="784"/>
                      <a:pt x="2049" y="1439"/>
                    </a:cubicBezTo>
                    <a:cubicBezTo>
                      <a:pt x="1106" y="2186"/>
                      <a:pt x="353" y="3301"/>
                      <a:pt x="0" y="4448"/>
                    </a:cubicBezTo>
                    <a:lnTo>
                      <a:pt x="3748" y="4448"/>
                    </a:lnTo>
                    <a:cubicBezTo>
                      <a:pt x="4762" y="2562"/>
                      <a:pt x="4907" y="944"/>
                      <a:pt x="4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8253238" y="2722769"/>
                <a:ext cx="256083" cy="20462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31" extrusionOk="0">
                    <a:moveTo>
                      <a:pt x="0" y="1"/>
                    </a:moveTo>
                    <a:cubicBezTo>
                      <a:pt x="0" y="1"/>
                      <a:pt x="344" y="1264"/>
                      <a:pt x="842" y="1531"/>
                    </a:cubicBezTo>
                    <a:cubicBezTo>
                      <a:pt x="1877" y="1225"/>
                      <a:pt x="1916" y="419"/>
                      <a:pt x="1916" y="4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7746413" y="2515468"/>
                <a:ext cx="839353" cy="299387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2240" extrusionOk="0">
                    <a:moveTo>
                      <a:pt x="4520" y="0"/>
                    </a:moveTo>
                    <a:cubicBezTo>
                      <a:pt x="3476" y="0"/>
                      <a:pt x="2642" y="1208"/>
                      <a:pt x="2642" y="1208"/>
                    </a:cubicBezTo>
                    <a:cubicBezTo>
                      <a:pt x="2642" y="1208"/>
                      <a:pt x="1266" y="913"/>
                      <a:pt x="463" y="913"/>
                    </a:cubicBezTo>
                    <a:cubicBezTo>
                      <a:pt x="264" y="913"/>
                      <a:pt x="99" y="931"/>
                      <a:pt x="0" y="977"/>
                    </a:cubicBezTo>
                    <a:lnTo>
                      <a:pt x="5669" y="2240"/>
                    </a:lnTo>
                    <a:cubicBezTo>
                      <a:pt x="5669" y="2240"/>
                      <a:pt x="6280" y="594"/>
                      <a:pt x="5017" y="96"/>
                    </a:cubicBezTo>
                    <a:cubicBezTo>
                      <a:pt x="4848" y="29"/>
                      <a:pt x="4681" y="0"/>
                      <a:pt x="4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8365777" y="2808175"/>
                <a:ext cx="178563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10" extrusionOk="0">
                    <a:moveTo>
                      <a:pt x="591" y="0"/>
                    </a:moveTo>
                    <a:cubicBezTo>
                      <a:pt x="498" y="0"/>
                      <a:pt x="401" y="16"/>
                      <a:pt x="306" y="50"/>
                    </a:cubicBezTo>
                    <a:lnTo>
                      <a:pt x="0" y="892"/>
                    </a:lnTo>
                    <a:cubicBezTo>
                      <a:pt x="0" y="892"/>
                      <a:pt x="169" y="1009"/>
                      <a:pt x="401" y="1009"/>
                    </a:cubicBezTo>
                    <a:cubicBezTo>
                      <a:pt x="567" y="1009"/>
                      <a:pt x="766" y="949"/>
                      <a:pt x="958" y="740"/>
                    </a:cubicBezTo>
                    <a:cubicBezTo>
                      <a:pt x="1335" y="331"/>
                      <a:pt x="1015" y="0"/>
                      <a:pt x="5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820" name="Google Shape;820;p47"/>
              <p:cNvGrpSpPr/>
              <p:nvPr/>
            </p:nvGrpSpPr>
            <p:grpSpPr>
              <a:xfrm>
                <a:off x="8087504" y="2765940"/>
                <a:ext cx="161456" cy="199014"/>
                <a:chOff x="8087504" y="2720878"/>
                <a:chExt cx="161456" cy="199014"/>
              </a:xfrm>
            </p:grpSpPr>
            <p:sp>
              <p:nvSpPr>
                <p:cNvPr id="821" name="Google Shape;821;p47"/>
                <p:cNvSpPr/>
                <p:nvPr/>
              </p:nvSpPr>
              <p:spPr>
                <a:xfrm>
                  <a:off x="8202850" y="2784364"/>
                  <a:ext cx="16039" cy="3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65" extrusionOk="0"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0"/>
                      </a:ln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30" y="17"/>
                        <a:pt x="30" y="13"/>
                        <a:pt x="30" y="9"/>
                      </a:cubicBezTo>
                      <a:cubicBezTo>
                        <a:pt x="30" y="6"/>
                        <a:pt x="21" y="0"/>
                        <a:pt x="21" y="0"/>
                      </a:cubicBezTo>
                      <a:close/>
                      <a:moveTo>
                        <a:pt x="29" y="22"/>
                      </a:move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34" y="222"/>
                        <a:pt x="22" y="116"/>
                        <a:pt x="29" y="22"/>
                      </a:cubicBezTo>
                      <a:close/>
                      <a:moveTo>
                        <a:pt x="21" y="0"/>
                      </a:moveTo>
                      <a:lnTo>
                        <a:pt x="21" y="0"/>
                      </a:lnTo>
                      <a:cubicBezTo>
                        <a:pt x="1" y="92"/>
                        <a:pt x="10" y="243"/>
                        <a:pt x="119" y="264"/>
                      </a:cubicBez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118" y="258"/>
                        <a:pt x="118" y="258"/>
                        <a:pt x="119" y="258"/>
                      </a:cubicBez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29" y="21"/>
                        <a:pt x="29" y="21"/>
                        <a:pt x="29" y="22"/>
                      </a:cubicBezTo>
                      <a:lnTo>
                        <a:pt x="29" y="2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2" name="Google Shape;822;p47"/>
                <p:cNvSpPr/>
                <p:nvPr/>
              </p:nvSpPr>
              <p:spPr>
                <a:xfrm>
                  <a:off x="8200043" y="2770865"/>
                  <a:ext cx="39562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321" extrusionOk="0">
                      <a:moveTo>
                        <a:pt x="141" y="0"/>
                      </a:moveTo>
                      <a:cubicBezTo>
                        <a:pt x="139" y="0"/>
                        <a:pt x="137" y="0"/>
                        <a:pt x="134" y="1"/>
                      </a:cubicBezTo>
                      <a:cubicBezTo>
                        <a:pt x="2" y="6"/>
                        <a:pt x="1" y="321"/>
                        <a:pt x="145" y="321"/>
                      </a:cubicBezTo>
                      <a:cubicBezTo>
                        <a:pt x="146" y="321"/>
                        <a:pt x="148" y="321"/>
                        <a:pt x="149" y="321"/>
                      </a:cubicBezTo>
                      <a:cubicBezTo>
                        <a:pt x="295" y="312"/>
                        <a:pt x="295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3" name="Google Shape;823;p47"/>
                <p:cNvSpPr/>
                <p:nvPr/>
              </p:nvSpPr>
              <p:spPr>
                <a:xfrm>
                  <a:off x="8114904" y="2787171"/>
                  <a:ext cx="16841" cy="35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62" extrusionOk="0">
                      <a:moveTo>
                        <a:pt x="104" y="0"/>
                      </a:moveTo>
                      <a:cubicBezTo>
                        <a:pt x="104" y="0"/>
                        <a:pt x="98" y="3"/>
                        <a:pt x="98" y="9"/>
                      </a:cubicBezTo>
                      <a:cubicBezTo>
                        <a:pt x="101" y="107"/>
                        <a:pt x="89" y="222"/>
                        <a:pt x="1" y="255"/>
                      </a:cubicBezTo>
                      <a:lnTo>
                        <a:pt x="1" y="261"/>
                      </a:lnTo>
                      <a:cubicBezTo>
                        <a:pt x="110" y="246"/>
                        <a:pt x="125" y="92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4" name="Google Shape;824;p47"/>
                <p:cNvSpPr/>
                <p:nvPr/>
              </p:nvSpPr>
              <p:spPr>
                <a:xfrm>
                  <a:off x="8094722" y="2773271"/>
                  <a:ext cx="39829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321" extrusionOk="0">
                      <a:moveTo>
                        <a:pt x="158" y="0"/>
                      </a:moveTo>
                      <a:cubicBezTo>
                        <a:pt x="9" y="0"/>
                        <a:pt x="0" y="309"/>
                        <a:pt x="146" y="321"/>
                      </a:cubicBezTo>
                      <a:cubicBezTo>
                        <a:pt x="148" y="321"/>
                        <a:pt x="150" y="321"/>
                        <a:pt x="152" y="321"/>
                      </a:cubicBezTo>
                      <a:cubicBezTo>
                        <a:pt x="294" y="321"/>
                        <a:pt x="298" y="9"/>
                        <a:pt x="166" y="0"/>
                      </a:cubicBezTo>
                      <a:cubicBezTo>
                        <a:pt x="163" y="0"/>
                        <a:pt x="161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5" name="Google Shape;825;p47"/>
                <p:cNvSpPr/>
                <p:nvPr/>
              </p:nvSpPr>
              <p:spPr>
                <a:xfrm>
                  <a:off x="8200043" y="2720878"/>
                  <a:ext cx="48918" cy="3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229" extrusionOk="0">
                      <a:moveTo>
                        <a:pt x="127" y="0"/>
                      </a:moveTo>
                      <a:cubicBezTo>
                        <a:pt x="92" y="0"/>
                        <a:pt x="56" y="12"/>
                        <a:pt x="28" y="34"/>
                      </a:cubicBezTo>
                      <a:cubicBezTo>
                        <a:pt x="4" y="54"/>
                        <a:pt x="1" y="90"/>
                        <a:pt x="16" y="117"/>
                      </a:cubicBezTo>
                      <a:cubicBezTo>
                        <a:pt x="48" y="152"/>
                        <a:pt x="90" y="176"/>
                        <a:pt x="134" y="185"/>
                      </a:cubicBezTo>
                      <a:cubicBezTo>
                        <a:pt x="176" y="200"/>
                        <a:pt x="217" y="214"/>
                        <a:pt x="259" y="226"/>
                      </a:cubicBezTo>
                      <a:cubicBezTo>
                        <a:pt x="265" y="228"/>
                        <a:pt x="271" y="228"/>
                        <a:pt x="277" y="228"/>
                      </a:cubicBezTo>
                      <a:cubicBezTo>
                        <a:pt x="330" y="228"/>
                        <a:pt x="366" y="171"/>
                        <a:pt x="339" y="123"/>
                      </a:cubicBezTo>
                      <a:cubicBezTo>
                        <a:pt x="306" y="69"/>
                        <a:pt x="256" y="31"/>
                        <a:pt x="197" y="16"/>
                      </a:cubicBezTo>
                      <a:cubicBezTo>
                        <a:pt x="174" y="5"/>
                        <a:pt x="151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6" name="Google Shape;826;p47"/>
                <p:cNvSpPr/>
                <p:nvPr/>
              </p:nvSpPr>
              <p:spPr>
                <a:xfrm>
                  <a:off x="8087504" y="2722882"/>
                  <a:ext cx="48517" cy="2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19" extrusionOk="0">
                      <a:moveTo>
                        <a:pt x="234" y="1"/>
                      </a:moveTo>
                      <a:cubicBezTo>
                        <a:pt x="214" y="1"/>
                        <a:pt x="193" y="5"/>
                        <a:pt x="173" y="13"/>
                      </a:cubicBezTo>
                      <a:cubicBezTo>
                        <a:pt x="114" y="22"/>
                        <a:pt x="63" y="54"/>
                        <a:pt x="25" y="102"/>
                      </a:cubicBezTo>
                      <a:cubicBezTo>
                        <a:pt x="1" y="131"/>
                        <a:pt x="4" y="179"/>
                        <a:pt x="37" y="202"/>
                      </a:cubicBezTo>
                      <a:cubicBezTo>
                        <a:pt x="48" y="214"/>
                        <a:pt x="65" y="218"/>
                        <a:pt x="82" y="218"/>
                      </a:cubicBezTo>
                      <a:cubicBezTo>
                        <a:pt x="86" y="218"/>
                        <a:pt x="91" y="218"/>
                        <a:pt x="96" y="217"/>
                      </a:cubicBezTo>
                      <a:cubicBezTo>
                        <a:pt x="140" y="208"/>
                        <a:pt x="182" y="197"/>
                        <a:pt x="223" y="185"/>
                      </a:cubicBezTo>
                      <a:cubicBezTo>
                        <a:pt x="268" y="179"/>
                        <a:pt x="312" y="158"/>
                        <a:pt x="345" y="122"/>
                      </a:cubicBezTo>
                      <a:cubicBezTo>
                        <a:pt x="363" y="99"/>
                        <a:pt x="360" y="63"/>
                        <a:pt x="342" y="42"/>
                      </a:cubicBezTo>
                      <a:cubicBezTo>
                        <a:pt x="311" y="15"/>
                        <a:pt x="273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7" name="Google Shape;827;p47"/>
                <p:cNvSpPr/>
                <p:nvPr/>
              </p:nvSpPr>
              <p:spPr>
                <a:xfrm>
                  <a:off x="8192558" y="2907061"/>
                  <a:ext cx="27800" cy="1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96" extrusionOk="0">
                      <a:moveTo>
                        <a:pt x="200" y="0"/>
                      </a:moveTo>
                      <a:cubicBezTo>
                        <a:pt x="199" y="0"/>
                        <a:pt x="197" y="1"/>
                        <a:pt x="196" y="1"/>
                      </a:cubicBezTo>
                      <a:cubicBezTo>
                        <a:pt x="173" y="25"/>
                        <a:pt x="149" y="58"/>
                        <a:pt x="113" y="61"/>
                      </a:cubicBezTo>
                      <a:cubicBezTo>
                        <a:pt x="78" y="61"/>
                        <a:pt x="39" y="52"/>
                        <a:pt x="7" y="37"/>
                      </a:cubicBezTo>
                      <a:cubicBezTo>
                        <a:pt x="7" y="37"/>
                        <a:pt x="1" y="37"/>
                        <a:pt x="4" y="40"/>
                      </a:cubicBezTo>
                      <a:cubicBezTo>
                        <a:pt x="29" y="75"/>
                        <a:pt x="67" y="95"/>
                        <a:pt x="106" y="95"/>
                      </a:cubicBezTo>
                      <a:cubicBezTo>
                        <a:pt x="114" y="95"/>
                        <a:pt x="121" y="95"/>
                        <a:pt x="128" y="93"/>
                      </a:cubicBezTo>
                      <a:cubicBezTo>
                        <a:pt x="170" y="82"/>
                        <a:pt x="202" y="46"/>
                        <a:pt x="205" y="4"/>
                      </a:cubicBezTo>
                      <a:cubicBezTo>
                        <a:pt x="207" y="2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8" name="Google Shape;828;p47"/>
                <p:cNvSpPr/>
                <p:nvPr/>
              </p:nvSpPr>
              <p:spPr>
                <a:xfrm>
                  <a:off x="8127066" y="2724887"/>
                  <a:ext cx="78055" cy="16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1230" extrusionOk="0">
                      <a:moveTo>
                        <a:pt x="134" y="1"/>
                      </a:moveTo>
                      <a:cubicBezTo>
                        <a:pt x="130" y="1"/>
                        <a:pt x="126" y="3"/>
                        <a:pt x="126" y="7"/>
                      </a:cubicBezTo>
                      <a:cubicBezTo>
                        <a:pt x="49" y="345"/>
                        <a:pt x="7" y="686"/>
                        <a:pt x="1" y="1029"/>
                      </a:cubicBezTo>
                      <a:cubicBezTo>
                        <a:pt x="1" y="1039"/>
                        <a:pt x="8" y="1043"/>
                        <a:pt x="20" y="1043"/>
                      </a:cubicBezTo>
                      <a:cubicBezTo>
                        <a:pt x="59" y="1043"/>
                        <a:pt x="148" y="1002"/>
                        <a:pt x="170" y="991"/>
                      </a:cubicBezTo>
                      <a:lnTo>
                        <a:pt x="170" y="1193"/>
                      </a:lnTo>
                      <a:cubicBezTo>
                        <a:pt x="170" y="1195"/>
                        <a:pt x="170" y="1201"/>
                        <a:pt x="170" y="1204"/>
                      </a:cubicBezTo>
                      <a:cubicBezTo>
                        <a:pt x="170" y="1216"/>
                        <a:pt x="179" y="1225"/>
                        <a:pt x="191" y="1228"/>
                      </a:cubicBezTo>
                      <a:lnTo>
                        <a:pt x="236" y="1228"/>
                      </a:lnTo>
                      <a:cubicBezTo>
                        <a:pt x="245" y="1229"/>
                        <a:pt x="255" y="1229"/>
                        <a:pt x="265" y="1229"/>
                      </a:cubicBezTo>
                      <a:cubicBezTo>
                        <a:pt x="295" y="1229"/>
                        <a:pt x="325" y="1226"/>
                        <a:pt x="354" y="1219"/>
                      </a:cubicBezTo>
                      <a:cubicBezTo>
                        <a:pt x="449" y="1204"/>
                        <a:pt x="529" y="1148"/>
                        <a:pt x="580" y="1068"/>
                      </a:cubicBezTo>
                      <a:cubicBezTo>
                        <a:pt x="584" y="1062"/>
                        <a:pt x="582" y="1057"/>
                        <a:pt x="575" y="1057"/>
                      </a:cubicBezTo>
                      <a:cubicBezTo>
                        <a:pt x="572" y="1057"/>
                        <a:pt x="569" y="1057"/>
                        <a:pt x="565" y="1059"/>
                      </a:cubicBezTo>
                      <a:cubicBezTo>
                        <a:pt x="478" y="1133"/>
                        <a:pt x="370" y="1174"/>
                        <a:pt x="258" y="1174"/>
                      </a:cubicBezTo>
                      <a:cubicBezTo>
                        <a:pt x="244" y="1174"/>
                        <a:pt x="229" y="1173"/>
                        <a:pt x="215" y="1172"/>
                      </a:cubicBezTo>
                      <a:cubicBezTo>
                        <a:pt x="212" y="1133"/>
                        <a:pt x="239" y="911"/>
                        <a:pt x="227" y="911"/>
                      </a:cubicBezTo>
                      <a:lnTo>
                        <a:pt x="227" y="911"/>
                      </a:lnTo>
                      <a:cubicBezTo>
                        <a:pt x="173" y="920"/>
                        <a:pt x="120" y="938"/>
                        <a:pt x="70" y="961"/>
                      </a:cubicBezTo>
                      <a:cubicBezTo>
                        <a:pt x="79" y="641"/>
                        <a:pt x="144" y="327"/>
                        <a:pt x="144" y="7"/>
                      </a:cubicBezTo>
                      <a:cubicBezTo>
                        <a:pt x="144" y="3"/>
                        <a:pt x="13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829" name="Google Shape;829;p47"/>
                <p:cNvSpPr/>
                <p:nvPr/>
              </p:nvSpPr>
              <p:spPr>
                <a:xfrm>
                  <a:off x="8164490" y="2867899"/>
                  <a:ext cx="47180" cy="3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56" extrusionOk="0">
                      <a:moveTo>
                        <a:pt x="303" y="1"/>
                      </a:moveTo>
                      <a:cubicBezTo>
                        <a:pt x="217" y="72"/>
                        <a:pt x="110" y="114"/>
                        <a:pt x="0" y="117"/>
                      </a:cubicBezTo>
                      <a:cubicBezTo>
                        <a:pt x="42" y="173"/>
                        <a:pt x="98" y="214"/>
                        <a:pt x="163" y="244"/>
                      </a:cubicBezTo>
                      <a:cubicBezTo>
                        <a:pt x="183" y="251"/>
                        <a:pt x="206" y="255"/>
                        <a:pt x="229" y="255"/>
                      </a:cubicBezTo>
                      <a:cubicBezTo>
                        <a:pt x="244" y="255"/>
                        <a:pt x="259" y="254"/>
                        <a:pt x="273" y="250"/>
                      </a:cubicBezTo>
                      <a:cubicBezTo>
                        <a:pt x="353" y="226"/>
                        <a:pt x="353" y="158"/>
                        <a:pt x="338" y="93"/>
                      </a:cubicBezTo>
                      <a:cubicBezTo>
                        <a:pt x="329" y="60"/>
                        <a:pt x="317" y="3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830" name="Google Shape;830;p47"/>
              <p:cNvSpPr/>
              <p:nvPr/>
            </p:nvSpPr>
            <p:spPr>
              <a:xfrm>
                <a:off x="8186276" y="2925258"/>
                <a:ext cx="25394" cy="219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64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9" y="4"/>
                      <a:pt x="15" y="66"/>
                      <a:pt x="0" y="152"/>
                    </a:cubicBezTo>
                    <a:cubicBezTo>
                      <a:pt x="20" y="159"/>
                      <a:pt x="43" y="163"/>
                      <a:pt x="66" y="163"/>
                    </a:cubicBezTo>
                    <a:cubicBezTo>
                      <a:pt x="81" y="163"/>
                      <a:pt x="96" y="162"/>
                      <a:pt x="110" y="158"/>
                    </a:cubicBezTo>
                    <a:cubicBezTo>
                      <a:pt x="190" y="134"/>
                      <a:pt x="190" y="66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7255971" y="3739968"/>
                <a:ext cx="1550157" cy="834585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7265" extrusionOk="0">
                    <a:moveTo>
                      <a:pt x="1988" y="1"/>
                    </a:moveTo>
                    <a:cubicBezTo>
                      <a:pt x="1927" y="1"/>
                      <a:pt x="1882" y="16"/>
                      <a:pt x="1862" y="51"/>
                    </a:cubicBezTo>
                    <a:cubicBezTo>
                      <a:pt x="1711" y="321"/>
                      <a:pt x="2230" y="715"/>
                      <a:pt x="2509" y="875"/>
                    </a:cubicBezTo>
                    <a:cubicBezTo>
                      <a:pt x="2509" y="875"/>
                      <a:pt x="2491" y="905"/>
                      <a:pt x="2467" y="955"/>
                    </a:cubicBezTo>
                    <a:cubicBezTo>
                      <a:pt x="2162" y="810"/>
                      <a:pt x="1898" y="682"/>
                      <a:pt x="1868" y="670"/>
                    </a:cubicBezTo>
                    <a:cubicBezTo>
                      <a:pt x="1593" y="555"/>
                      <a:pt x="1219" y="161"/>
                      <a:pt x="989" y="161"/>
                    </a:cubicBezTo>
                    <a:cubicBezTo>
                      <a:pt x="954" y="161"/>
                      <a:pt x="923" y="170"/>
                      <a:pt x="896" y="190"/>
                    </a:cubicBezTo>
                    <a:cubicBezTo>
                      <a:pt x="721" y="318"/>
                      <a:pt x="991" y="561"/>
                      <a:pt x="991" y="561"/>
                    </a:cubicBezTo>
                    <a:cubicBezTo>
                      <a:pt x="991" y="561"/>
                      <a:pt x="822" y="427"/>
                      <a:pt x="681" y="427"/>
                    </a:cubicBezTo>
                    <a:cubicBezTo>
                      <a:pt x="625" y="427"/>
                      <a:pt x="573" y="448"/>
                      <a:pt x="537" y="507"/>
                    </a:cubicBezTo>
                    <a:cubicBezTo>
                      <a:pt x="413" y="718"/>
                      <a:pt x="694" y="994"/>
                      <a:pt x="694" y="994"/>
                    </a:cubicBezTo>
                    <a:cubicBezTo>
                      <a:pt x="694" y="994"/>
                      <a:pt x="546" y="913"/>
                      <a:pt x="410" y="913"/>
                    </a:cubicBezTo>
                    <a:cubicBezTo>
                      <a:pt x="336" y="913"/>
                      <a:pt x="265" y="937"/>
                      <a:pt x="226" y="1014"/>
                    </a:cubicBezTo>
                    <a:cubicBezTo>
                      <a:pt x="116" y="1231"/>
                      <a:pt x="413" y="1480"/>
                      <a:pt x="413" y="1480"/>
                    </a:cubicBezTo>
                    <a:cubicBezTo>
                      <a:pt x="413" y="1480"/>
                      <a:pt x="349" y="1448"/>
                      <a:pt x="276" y="1448"/>
                    </a:cubicBezTo>
                    <a:cubicBezTo>
                      <a:pt x="207" y="1448"/>
                      <a:pt x="130" y="1476"/>
                      <a:pt x="86" y="1584"/>
                    </a:cubicBezTo>
                    <a:cubicBezTo>
                      <a:pt x="0" y="1806"/>
                      <a:pt x="768" y="2274"/>
                      <a:pt x="1044" y="2417"/>
                    </a:cubicBezTo>
                    <a:cubicBezTo>
                      <a:pt x="1323" y="2559"/>
                      <a:pt x="2829" y="2850"/>
                      <a:pt x="3063" y="2888"/>
                    </a:cubicBezTo>
                    <a:cubicBezTo>
                      <a:pt x="4549" y="4222"/>
                      <a:pt x="8077" y="7264"/>
                      <a:pt x="9375" y="7264"/>
                    </a:cubicBezTo>
                    <a:cubicBezTo>
                      <a:pt x="11039" y="7264"/>
                      <a:pt x="13493" y="2067"/>
                      <a:pt x="13493" y="2067"/>
                    </a:cubicBezTo>
                    <a:lnTo>
                      <a:pt x="10374" y="199"/>
                    </a:lnTo>
                    <a:lnTo>
                      <a:pt x="8670" y="3481"/>
                    </a:lnTo>
                    <a:lnTo>
                      <a:pt x="3680" y="1266"/>
                    </a:lnTo>
                    <a:cubicBezTo>
                      <a:pt x="3680" y="1266"/>
                      <a:pt x="3357" y="736"/>
                      <a:pt x="3164" y="534"/>
                    </a:cubicBezTo>
                    <a:cubicBezTo>
                      <a:pt x="3006" y="367"/>
                      <a:pt x="2292" y="1"/>
                      <a:pt x="19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8359361" y="3095135"/>
                <a:ext cx="792841" cy="926764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34" extrusionOk="0">
                    <a:moveTo>
                      <a:pt x="2843" y="0"/>
                    </a:moveTo>
                    <a:cubicBezTo>
                      <a:pt x="2692" y="0"/>
                      <a:pt x="2535" y="10"/>
                      <a:pt x="2370" y="31"/>
                    </a:cubicBezTo>
                    <a:lnTo>
                      <a:pt x="1" y="4645"/>
                    </a:lnTo>
                    <a:lnTo>
                      <a:pt x="3745" y="6933"/>
                    </a:lnTo>
                    <a:cubicBezTo>
                      <a:pt x="3745" y="6933"/>
                      <a:pt x="5367" y="4894"/>
                      <a:pt x="5658" y="3815"/>
                    </a:cubicBezTo>
                    <a:cubicBezTo>
                      <a:pt x="5932" y="2796"/>
                      <a:pt x="5354" y="0"/>
                      <a:pt x="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 flipH="1">
                <a:off x="8603851" y="4603232"/>
                <a:ext cx="303850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618" extrusionOk="0">
                    <a:moveTo>
                      <a:pt x="1482" y="0"/>
                    </a:moveTo>
                    <a:cubicBezTo>
                      <a:pt x="1480" y="0"/>
                      <a:pt x="1479" y="1"/>
                      <a:pt x="1477" y="1"/>
                    </a:cubicBezTo>
                    <a:cubicBezTo>
                      <a:pt x="1474" y="1"/>
                      <a:pt x="1474" y="4"/>
                      <a:pt x="1474" y="4"/>
                    </a:cubicBezTo>
                    <a:cubicBezTo>
                      <a:pt x="1462" y="49"/>
                      <a:pt x="1456" y="93"/>
                      <a:pt x="1456" y="138"/>
                    </a:cubicBezTo>
                    <a:cubicBezTo>
                      <a:pt x="1451" y="188"/>
                      <a:pt x="1445" y="239"/>
                      <a:pt x="1439" y="292"/>
                    </a:cubicBezTo>
                    <a:cubicBezTo>
                      <a:pt x="1427" y="396"/>
                      <a:pt x="1409" y="500"/>
                      <a:pt x="1385" y="600"/>
                    </a:cubicBezTo>
                    <a:cubicBezTo>
                      <a:pt x="1338" y="793"/>
                      <a:pt x="1240" y="968"/>
                      <a:pt x="1101" y="1110"/>
                    </a:cubicBezTo>
                    <a:cubicBezTo>
                      <a:pt x="961" y="1244"/>
                      <a:pt x="801" y="1350"/>
                      <a:pt x="620" y="1425"/>
                    </a:cubicBezTo>
                    <a:cubicBezTo>
                      <a:pt x="422" y="1508"/>
                      <a:pt x="214" y="1540"/>
                      <a:pt x="7" y="1602"/>
                    </a:cubicBezTo>
                    <a:cubicBezTo>
                      <a:pt x="1" y="1602"/>
                      <a:pt x="1" y="1605"/>
                      <a:pt x="1" y="1611"/>
                    </a:cubicBezTo>
                    <a:cubicBezTo>
                      <a:pt x="4" y="1614"/>
                      <a:pt x="7" y="1617"/>
                      <a:pt x="10" y="1617"/>
                    </a:cubicBezTo>
                    <a:cubicBezTo>
                      <a:pt x="238" y="1614"/>
                      <a:pt x="463" y="1570"/>
                      <a:pt x="677" y="1484"/>
                    </a:cubicBezTo>
                    <a:cubicBezTo>
                      <a:pt x="864" y="1416"/>
                      <a:pt x="1033" y="1306"/>
                      <a:pt x="1175" y="1167"/>
                    </a:cubicBezTo>
                    <a:cubicBezTo>
                      <a:pt x="1320" y="1021"/>
                      <a:pt x="1421" y="840"/>
                      <a:pt x="1468" y="642"/>
                    </a:cubicBezTo>
                    <a:cubicBezTo>
                      <a:pt x="1492" y="541"/>
                      <a:pt x="1504" y="437"/>
                      <a:pt x="1510" y="333"/>
                    </a:cubicBezTo>
                    <a:cubicBezTo>
                      <a:pt x="1510" y="274"/>
                      <a:pt x="1510" y="218"/>
                      <a:pt x="1504" y="159"/>
                    </a:cubicBezTo>
                    <a:cubicBezTo>
                      <a:pt x="1504" y="108"/>
                      <a:pt x="1498" y="55"/>
                      <a:pt x="1489" y="4"/>
                    </a:cubicBezTo>
                    <a:cubicBezTo>
                      <a:pt x="1487" y="2"/>
                      <a:pt x="1485" y="0"/>
                      <a:pt x="1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 flipH="1">
                <a:off x="9025530" y="4507024"/>
                <a:ext cx="89545" cy="65657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93" extrusionOk="0">
                    <a:moveTo>
                      <a:pt x="445" y="1"/>
                    </a:moveTo>
                    <a:lnTo>
                      <a:pt x="445" y="1"/>
                    </a:lnTo>
                    <a:cubicBezTo>
                      <a:pt x="418" y="75"/>
                      <a:pt x="389" y="152"/>
                      <a:pt x="365" y="226"/>
                    </a:cubicBezTo>
                    <a:cubicBezTo>
                      <a:pt x="341" y="303"/>
                      <a:pt x="314" y="380"/>
                      <a:pt x="291" y="457"/>
                    </a:cubicBezTo>
                    <a:lnTo>
                      <a:pt x="228" y="689"/>
                    </a:lnTo>
                    <a:lnTo>
                      <a:pt x="199" y="807"/>
                    </a:lnTo>
                    <a:cubicBezTo>
                      <a:pt x="187" y="846"/>
                      <a:pt x="181" y="884"/>
                      <a:pt x="172" y="926"/>
                    </a:cubicBezTo>
                    <a:lnTo>
                      <a:pt x="122" y="1160"/>
                    </a:lnTo>
                    <a:cubicBezTo>
                      <a:pt x="104" y="1240"/>
                      <a:pt x="95" y="1320"/>
                      <a:pt x="80" y="1400"/>
                    </a:cubicBezTo>
                    <a:cubicBezTo>
                      <a:pt x="54" y="1560"/>
                      <a:pt x="42" y="1720"/>
                      <a:pt x="24" y="1880"/>
                    </a:cubicBezTo>
                    <a:cubicBezTo>
                      <a:pt x="0" y="2204"/>
                      <a:pt x="3" y="2527"/>
                      <a:pt x="30" y="2850"/>
                    </a:cubicBezTo>
                    <a:cubicBezTo>
                      <a:pt x="54" y="3170"/>
                      <a:pt x="119" y="3487"/>
                      <a:pt x="223" y="3793"/>
                    </a:cubicBezTo>
                    <a:cubicBezTo>
                      <a:pt x="184" y="3639"/>
                      <a:pt x="154" y="3479"/>
                      <a:pt x="137" y="3321"/>
                    </a:cubicBezTo>
                    <a:lnTo>
                      <a:pt x="122" y="3200"/>
                    </a:lnTo>
                    <a:lnTo>
                      <a:pt x="110" y="3081"/>
                    </a:lnTo>
                    <a:cubicBezTo>
                      <a:pt x="101" y="3001"/>
                      <a:pt x="98" y="2921"/>
                      <a:pt x="92" y="2844"/>
                    </a:cubicBezTo>
                    <a:cubicBezTo>
                      <a:pt x="77" y="2524"/>
                      <a:pt x="83" y="2204"/>
                      <a:pt x="107" y="1886"/>
                    </a:cubicBezTo>
                    <a:cubicBezTo>
                      <a:pt x="122" y="1726"/>
                      <a:pt x="134" y="1569"/>
                      <a:pt x="157" y="1409"/>
                    </a:cubicBezTo>
                    <a:cubicBezTo>
                      <a:pt x="169" y="1332"/>
                      <a:pt x="175" y="1252"/>
                      <a:pt x="190" y="1172"/>
                    </a:cubicBezTo>
                    <a:lnTo>
                      <a:pt x="231" y="938"/>
                    </a:lnTo>
                    <a:cubicBezTo>
                      <a:pt x="240" y="896"/>
                      <a:pt x="243" y="858"/>
                      <a:pt x="252" y="819"/>
                    </a:cubicBezTo>
                    <a:lnTo>
                      <a:pt x="279" y="700"/>
                    </a:lnTo>
                    <a:lnTo>
                      <a:pt x="329" y="466"/>
                    </a:lnTo>
                    <a:cubicBezTo>
                      <a:pt x="365" y="309"/>
                      <a:pt x="406" y="155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 rot="1706120">
                <a:off x="7529350" y="3668645"/>
                <a:ext cx="303852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 rot="1280398" flipH="1">
                <a:off x="8034270" y="3555809"/>
                <a:ext cx="147714" cy="40991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802" extrusionOk="0">
                    <a:moveTo>
                      <a:pt x="269" y="1"/>
                    </a:moveTo>
                    <a:cubicBezTo>
                      <a:pt x="268" y="1"/>
                      <a:pt x="268" y="1"/>
                      <a:pt x="268" y="3"/>
                    </a:cubicBezTo>
                    <a:cubicBezTo>
                      <a:pt x="265" y="3"/>
                      <a:pt x="265" y="6"/>
                      <a:pt x="268" y="6"/>
                    </a:cubicBezTo>
                    <a:cubicBezTo>
                      <a:pt x="229" y="139"/>
                      <a:pt x="182" y="273"/>
                      <a:pt x="137" y="403"/>
                    </a:cubicBezTo>
                    <a:cubicBezTo>
                      <a:pt x="90" y="537"/>
                      <a:pt x="36" y="664"/>
                      <a:pt x="1" y="798"/>
                    </a:cubicBezTo>
                    <a:cubicBezTo>
                      <a:pt x="1" y="800"/>
                      <a:pt x="2" y="802"/>
                      <a:pt x="3" y="802"/>
                    </a:cubicBezTo>
                    <a:cubicBezTo>
                      <a:pt x="5" y="802"/>
                      <a:pt x="7" y="799"/>
                      <a:pt x="7" y="795"/>
                    </a:cubicBezTo>
                    <a:cubicBezTo>
                      <a:pt x="69" y="670"/>
                      <a:pt x="119" y="543"/>
                      <a:pt x="158" y="409"/>
                    </a:cubicBezTo>
                    <a:lnTo>
                      <a:pt x="179" y="353"/>
                    </a:lnTo>
                    <a:cubicBezTo>
                      <a:pt x="194" y="329"/>
                      <a:pt x="211" y="305"/>
                      <a:pt x="226" y="279"/>
                    </a:cubicBezTo>
                    <a:cubicBezTo>
                      <a:pt x="250" y="243"/>
                      <a:pt x="271" y="208"/>
                      <a:pt x="288" y="169"/>
                    </a:cubicBezTo>
                    <a:cubicBezTo>
                      <a:pt x="288" y="166"/>
                      <a:pt x="286" y="166"/>
                      <a:pt x="286" y="166"/>
                    </a:cubicBezTo>
                    <a:cubicBezTo>
                      <a:pt x="259" y="199"/>
                      <a:pt x="232" y="234"/>
                      <a:pt x="211" y="270"/>
                    </a:cubicBezTo>
                    <a:cubicBezTo>
                      <a:pt x="202" y="282"/>
                      <a:pt x="197" y="293"/>
                      <a:pt x="191" y="305"/>
                    </a:cubicBezTo>
                    <a:cubicBezTo>
                      <a:pt x="200" y="273"/>
                      <a:pt x="211" y="240"/>
                      <a:pt x="220" y="208"/>
                    </a:cubicBezTo>
                    <a:cubicBezTo>
                      <a:pt x="238" y="142"/>
                      <a:pt x="253" y="71"/>
                      <a:pt x="271" y="3"/>
                    </a:cubicBezTo>
                    <a:cubicBezTo>
                      <a:pt x="271" y="1"/>
                      <a:pt x="270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 rot="5633777" flipH="1">
                <a:off x="8770560" y="3740412"/>
                <a:ext cx="278651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7" extrusionOk="0">
                    <a:moveTo>
                      <a:pt x="582" y="0"/>
                    </a:moveTo>
                    <a:cubicBezTo>
                      <a:pt x="576" y="0"/>
                      <a:pt x="566" y="4"/>
                      <a:pt x="551" y="11"/>
                    </a:cubicBezTo>
                    <a:cubicBezTo>
                      <a:pt x="349" y="118"/>
                      <a:pt x="121" y="272"/>
                      <a:pt x="3" y="397"/>
                    </a:cubicBezTo>
                    <a:cubicBezTo>
                      <a:pt x="0" y="402"/>
                      <a:pt x="2" y="406"/>
                      <a:pt x="6" y="406"/>
                    </a:cubicBezTo>
                    <a:cubicBezTo>
                      <a:pt x="6" y="406"/>
                      <a:pt x="7" y="406"/>
                      <a:pt x="8" y="406"/>
                    </a:cubicBezTo>
                    <a:cubicBezTo>
                      <a:pt x="124" y="314"/>
                      <a:pt x="474" y="100"/>
                      <a:pt x="563" y="41"/>
                    </a:cubicBezTo>
                    <a:cubicBezTo>
                      <a:pt x="583" y="26"/>
                      <a:pt x="599" y="0"/>
                      <a:pt x="5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 rot="5064465">
                <a:off x="8376888" y="3528883"/>
                <a:ext cx="303853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 rot="-6920023" flipH="1">
                <a:off x="7304199" y="3810936"/>
                <a:ext cx="193454" cy="16232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3" extrusionOk="0">
                    <a:moveTo>
                      <a:pt x="762" y="0"/>
                    </a:moveTo>
                    <a:cubicBezTo>
                      <a:pt x="751" y="0"/>
                      <a:pt x="742" y="16"/>
                      <a:pt x="753" y="21"/>
                    </a:cubicBezTo>
                    <a:cubicBezTo>
                      <a:pt x="1093" y="211"/>
                      <a:pt x="1405" y="451"/>
                      <a:pt x="1678" y="730"/>
                    </a:cubicBezTo>
                    <a:lnTo>
                      <a:pt x="1683" y="727"/>
                    </a:lnTo>
                    <a:cubicBezTo>
                      <a:pt x="1455" y="398"/>
                      <a:pt x="1135" y="143"/>
                      <a:pt x="764" y="1"/>
                    </a:cubicBezTo>
                    <a:cubicBezTo>
                      <a:pt x="763" y="0"/>
                      <a:pt x="763" y="0"/>
                      <a:pt x="762" y="0"/>
                    </a:cubicBezTo>
                    <a:close/>
                    <a:moveTo>
                      <a:pt x="368" y="368"/>
                    </a:moveTo>
                    <a:cubicBezTo>
                      <a:pt x="355" y="368"/>
                      <a:pt x="345" y="377"/>
                      <a:pt x="358" y="380"/>
                    </a:cubicBezTo>
                    <a:cubicBezTo>
                      <a:pt x="646" y="469"/>
                      <a:pt x="1168" y="840"/>
                      <a:pt x="1420" y="1103"/>
                    </a:cubicBezTo>
                    <a:lnTo>
                      <a:pt x="1420" y="1106"/>
                    </a:lnTo>
                    <a:cubicBezTo>
                      <a:pt x="1420" y="1107"/>
                      <a:pt x="1420" y="1107"/>
                      <a:pt x="1421" y="1107"/>
                    </a:cubicBezTo>
                    <a:cubicBezTo>
                      <a:pt x="1423" y="1107"/>
                      <a:pt x="1426" y="1100"/>
                      <a:pt x="1426" y="1100"/>
                    </a:cubicBezTo>
                    <a:cubicBezTo>
                      <a:pt x="1174" y="739"/>
                      <a:pt x="800" y="478"/>
                      <a:pt x="373" y="368"/>
                    </a:cubicBezTo>
                    <a:cubicBezTo>
                      <a:pt x="371" y="368"/>
                      <a:pt x="370" y="368"/>
                      <a:pt x="368" y="368"/>
                    </a:cubicBezTo>
                    <a:close/>
                    <a:moveTo>
                      <a:pt x="9" y="762"/>
                    </a:moveTo>
                    <a:cubicBezTo>
                      <a:pt x="4" y="762"/>
                      <a:pt x="0" y="772"/>
                      <a:pt x="8" y="774"/>
                    </a:cubicBezTo>
                    <a:cubicBezTo>
                      <a:pt x="423" y="887"/>
                      <a:pt x="761" y="1121"/>
                      <a:pt x="1076" y="1412"/>
                    </a:cubicBezTo>
                    <a:cubicBezTo>
                      <a:pt x="1076" y="1412"/>
                      <a:pt x="1077" y="1413"/>
                      <a:pt x="1078" y="1413"/>
                    </a:cubicBezTo>
                    <a:cubicBezTo>
                      <a:pt x="1081" y="1413"/>
                      <a:pt x="1084" y="1408"/>
                      <a:pt x="1082" y="1406"/>
                    </a:cubicBezTo>
                    <a:cubicBezTo>
                      <a:pt x="969" y="1222"/>
                      <a:pt x="750" y="1059"/>
                      <a:pt x="569" y="946"/>
                    </a:cubicBezTo>
                    <a:cubicBezTo>
                      <a:pt x="403" y="837"/>
                      <a:pt x="210" y="774"/>
                      <a:pt x="11" y="762"/>
                    </a:cubicBezTo>
                    <a:cubicBezTo>
                      <a:pt x="11" y="762"/>
                      <a:pt x="10" y="762"/>
                      <a:pt x="9" y="7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840" name="Google Shape;840;p47"/>
            <p:cNvSpPr/>
            <p:nvPr/>
          </p:nvSpPr>
          <p:spPr>
            <a:xfrm>
              <a:off x="8262698" y="2977940"/>
              <a:ext cx="86926" cy="132175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-141400" y="3488850"/>
            <a:ext cx="1849253" cy="1654650"/>
            <a:chOff x="-141400" y="2530475"/>
            <a:chExt cx="2524606" cy="2613025"/>
          </a:xfrm>
        </p:grpSpPr>
        <p:sp>
          <p:nvSpPr>
            <p:cNvPr id="842" name="Google Shape;842;p47"/>
            <p:cNvSpPr/>
            <p:nvPr/>
          </p:nvSpPr>
          <p:spPr>
            <a:xfrm>
              <a:off x="36702" y="2824638"/>
              <a:ext cx="657278" cy="562432"/>
            </a:xfrm>
            <a:custGeom>
              <a:avLst/>
              <a:gdLst/>
              <a:ahLst/>
              <a:cxnLst/>
              <a:rect l="l" t="t" r="r" b="b"/>
              <a:pathLst>
                <a:path w="4650" h="3979" extrusionOk="0">
                  <a:moveTo>
                    <a:pt x="2906" y="1"/>
                  </a:moveTo>
                  <a:cubicBezTo>
                    <a:pt x="2721" y="1"/>
                    <a:pt x="2513" y="16"/>
                    <a:pt x="2281" y="50"/>
                  </a:cubicBezTo>
                  <a:cubicBezTo>
                    <a:pt x="549" y="311"/>
                    <a:pt x="1" y="3217"/>
                    <a:pt x="1012" y="3676"/>
                  </a:cubicBezTo>
                  <a:cubicBezTo>
                    <a:pt x="1549" y="3921"/>
                    <a:pt x="1907" y="3978"/>
                    <a:pt x="2124" y="3978"/>
                  </a:cubicBezTo>
                  <a:cubicBezTo>
                    <a:pt x="2314" y="3978"/>
                    <a:pt x="2396" y="3934"/>
                    <a:pt x="2396" y="3934"/>
                  </a:cubicBezTo>
                  <a:lnTo>
                    <a:pt x="4650" y="887"/>
                  </a:lnTo>
                  <a:lnTo>
                    <a:pt x="4389" y="626"/>
                  </a:lnTo>
                  <a:cubicBezTo>
                    <a:pt x="4389" y="626"/>
                    <a:pt x="41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305675" y="2901600"/>
              <a:ext cx="470428" cy="725204"/>
            </a:xfrm>
            <a:custGeom>
              <a:avLst/>
              <a:gdLst/>
              <a:ahLst/>
              <a:cxnLst/>
              <a:rect l="l" t="t" r="r" b="b"/>
              <a:pathLst>
                <a:path w="3659" h="5349" extrusionOk="0">
                  <a:moveTo>
                    <a:pt x="2918" y="0"/>
                  </a:moveTo>
                  <a:lnTo>
                    <a:pt x="0" y="4358"/>
                  </a:lnTo>
                  <a:cubicBezTo>
                    <a:pt x="0" y="4358"/>
                    <a:pt x="1178" y="5348"/>
                    <a:pt x="2189" y="5348"/>
                  </a:cubicBezTo>
                  <a:cubicBezTo>
                    <a:pt x="2658" y="5348"/>
                    <a:pt x="3090" y="5135"/>
                    <a:pt x="3353" y="4513"/>
                  </a:cubicBezTo>
                  <a:cubicBezTo>
                    <a:pt x="3659" y="1076"/>
                    <a:pt x="3659" y="451"/>
                    <a:pt x="3659" y="45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95100" y="2870725"/>
              <a:ext cx="180999" cy="320423"/>
            </a:xfrm>
            <a:custGeom>
              <a:avLst/>
              <a:gdLst/>
              <a:ahLst/>
              <a:cxnLst/>
              <a:rect l="l" t="t" r="r" b="b"/>
              <a:pathLst>
                <a:path w="1531" h="2267" extrusionOk="0">
                  <a:moveTo>
                    <a:pt x="790" y="0"/>
                  </a:moveTo>
                  <a:lnTo>
                    <a:pt x="1" y="1177"/>
                  </a:lnTo>
                  <a:cubicBezTo>
                    <a:pt x="111" y="1575"/>
                    <a:pt x="366" y="1936"/>
                    <a:pt x="727" y="2129"/>
                  </a:cubicBezTo>
                  <a:cubicBezTo>
                    <a:pt x="903" y="2220"/>
                    <a:pt x="1098" y="2266"/>
                    <a:pt x="1295" y="2266"/>
                  </a:cubicBezTo>
                  <a:cubicBezTo>
                    <a:pt x="1328" y="2266"/>
                    <a:pt x="1361" y="2265"/>
                    <a:pt x="1394" y="2262"/>
                  </a:cubicBezTo>
                  <a:cubicBezTo>
                    <a:pt x="1516" y="783"/>
                    <a:pt x="1531" y="451"/>
                    <a:pt x="1531" y="45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5" name="Google Shape;845;p47"/>
            <p:cNvSpPr/>
            <p:nvPr/>
          </p:nvSpPr>
          <p:spPr>
            <a:xfrm rot="-630851">
              <a:off x="1932823" y="3394885"/>
              <a:ext cx="368293" cy="303159"/>
            </a:xfrm>
            <a:custGeom>
              <a:avLst/>
              <a:gdLst/>
              <a:ahLst/>
              <a:cxnLst/>
              <a:rect l="l" t="t" r="r" b="b"/>
              <a:pathLst>
                <a:path w="3206" h="2639" extrusionOk="0">
                  <a:moveTo>
                    <a:pt x="1166" y="0"/>
                  </a:moveTo>
                  <a:cubicBezTo>
                    <a:pt x="534" y="952"/>
                    <a:pt x="0" y="2639"/>
                    <a:pt x="0" y="2639"/>
                  </a:cubicBezTo>
                  <a:lnTo>
                    <a:pt x="2194" y="1500"/>
                  </a:lnTo>
                  <a:lnTo>
                    <a:pt x="3205" y="43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 rot="-630851">
              <a:off x="1943572" y="3414979"/>
              <a:ext cx="408845" cy="375071"/>
            </a:xfrm>
            <a:custGeom>
              <a:avLst/>
              <a:gdLst/>
              <a:ahLst/>
              <a:cxnLst/>
              <a:rect l="l" t="t" r="r" b="b"/>
              <a:pathLst>
                <a:path w="3559" h="3265" extrusionOk="0">
                  <a:moveTo>
                    <a:pt x="1459" y="1"/>
                  </a:moveTo>
                  <a:cubicBezTo>
                    <a:pt x="837" y="315"/>
                    <a:pt x="0" y="2423"/>
                    <a:pt x="0" y="2423"/>
                  </a:cubicBezTo>
                  <a:lnTo>
                    <a:pt x="1269" y="3265"/>
                  </a:lnTo>
                  <a:cubicBezTo>
                    <a:pt x="2126" y="1732"/>
                    <a:pt x="3558" y="531"/>
                    <a:pt x="3558" y="531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1056819" y="2870730"/>
              <a:ext cx="954747" cy="1322125"/>
            </a:xfrm>
            <a:custGeom>
              <a:avLst/>
              <a:gdLst/>
              <a:ahLst/>
              <a:cxnLst/>
              <a:rect l="l" t="t" r="r" b="b"/>
              <a:pathLst>
                <a:path w="8311" h="11509" extrusionOk="0">
                  <a:moveTo>
                    <a:pt x="7768" y="0"/>
                  </a:moveTo>
                  <a:cubicBezTo>
                    <a:pt x="7410" y="0"/>
                    <a:pt x="6603" y="519"/>
                    <a:pt x="6390" y="752"/>
                  </a:cubicBezTo>
                  <a:cubicBezTo>
                    <a:pt x="6247" y="909"/>
                    <a:pt x="6123" y="1078"/>
                    <a:pt x="6010" y="1259"/>
                  </a:cubicBezTo>
                  <a:cubicBezTo>
                    <a:pt x="5903" y="1428"/>
                    <a:pt x="5797" y="1579"/>
                    <a:pt x="5797" y="1786"/>
                  </a:cubicBezTo>
                  <a:cubicBezTo>
                    <a:pt x="5797" y="2003"/>
                    <a:pt x="5859" y="2231"/>
                    <a:pt x="5915" y="2439"/>
                  </a:cubicBezTo>
                  <a:cubicBezTo>
                    <a:pt x="5921" y="2462"/>
                    <a:pt x="5951" y="2525"/>
                    <a:pt x="5948" y="2551"/>
                  </a:cubicBezTo>
                  <a:lnTo>
                    <a:pt x="4703" y="7817"/>
                  </a:lnTo>
                  <a:lnTo>
                    <a:pt x="1788" y="4870"/>
                  </a:lnTo>
                  <a:lnTo>
                    <a:pt x="1" y="7864"/>
                  </a:lnTo>
                  <a:cubicBezTo>
                    <a:pt x="1" y="7864"/>
                    <a:pt x="1557" y="9581"/>
                    <a:pt x="5542" y="11508"/>
                  </a:cubicBezTo>
                  <a:cubicBezTo>
                    <a:pt x="8311" y="10349"/>
                    <a:pt x="6947" y="2661"/>
                    <a:pt x="6947" y="2661"/>
                  </a:cubicBezTo>
                  <a:cubicBezTo>
                    <a:pt x="6947" y="2661"/>
                    <a:pt x="7949" y="1870"/>
                    <a:pt x="7866" y="1831"/>
                  </a:cubicBezTo>
                  <a:cubicBezTo>
                    <a:pt x="7780" y="1789"/>
                    <a:pt x="6434" y="1727"/>
                    <a:pt x="6434" y="1727"/>
                  </a:cubicBezTo>
                  <a:cubicBezTo>
                    <a:pt x="6434" y="1727"/>
                    <a:pt x="6087" y="1558"/>
                    <a:pt x="5918" y="1534"/>
                  </a:cubicBezTo>
                  <a:lnTo>
                    <a:pt x="5909" y="1534"/>
                  </a:lnTo>
                  <a:cubicBezTo>
                    <a:pt x="6188" y="1443"/>
                    <a:pt x="6713" y="1297"/>
                    <a:pt x="7131" y="1143"/>
                  </a:cubicBezTo>
                  <a:lnTo>
                    <a:pt x="7131" y="1143"/>
                  </a:lnTo>
                  <a:cubicBezTo>
                    <a:pt x="7121" y="1144"/>
                    <a:pt x="7113" y="1144"/>
                    <a:pt x="7104" y="1144"/>
                  </a:cubicBezTo>
                  <a:cubicBezTo>
                    <a:pt x="7006" y="1144"/>
                    <a:pt x="7010" y="1078"/>
                    <a:pt x="7161" y="936"/>
                  </a:cubicBezTo>
                  <a:cubicBezTo>
                    <a:pt x="7324" y="784"/>
                    <a:pt x="8100" y="313"/>
                    <a:pt x="7914" y="58"/>
                  </a:cubicBezTo>
                  <a:cubicBezTo>
                    <a:pt x="7885" y="18"/>
                    <a:pt x="7834" y="0"/>
                    <a:pt x="7768" y="0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8" name="Google Shape;848;p47"/>
            <p:cNvSpPr/>
            <p:nvPr/>
          </p:nvSpPr>
          <p:spPr>
            <a:xfrm rot="-226764">
              <a:off x="1735163" y="2837600"/>
              <a:ext cx="369114" cy="376552"/>
            </a:xfrm>
            <a:custGeom>
              <a:avLst/>
              <a:gdLst/>
              <a:ahLst/>
              <a:cxnLst/>
              <a:rect l="l" t="t" r="r" b="b"/>
              <a:pathLst>
                <a:path w="3168" h="3278" extrusionOk="0">
                  <a:moveTo>
                    <a:pt x="2868" y="1"/>
                  </a:moveTo>
                  <a:cubicBezTo>
                    <a:pt x="2668" y="1"/>
                    <a:pt x="2438" y="432"/>
                    <a:pt x="2156" y="615"/>
                  </a:cubicBezTo>
                  <a:cubicBezTo>
                    <a:pt x="1469" y="1069"/>
                    <a:pt x="736" y="1312"/>
                    <a:pt x="1" y="1671"/>
                  </a:cubicBezTo>
                  <a:cubicBezTo>
                    <a:pt x="345" y="2189"/>
                    <a:pt x="653" y="2759"/>
                    <a:pt x="997" y="3277"/>
                  </a:cubicBezTo>
                  <a:cubicBezTo>
                    <a:pt x="1623" y="2928"/>
                    <a:pt x="2420" y="2527"/>
                    <a:pt x="2826" y="1834"/>
                  </a:cubicBezTo>
                  <a:cubicBezTo>
                    <a:pt x="2874" y="1756"/>
                    <a:pt x="2895" y="1668"/>
                    <a:pt x="2883" y="1579"/>
                  </a:cubicBezTo>
                  <a:cubicBezTo>
                    <a:pt x="3072" y="1267"/>
                    <a:pt x="2981" y="1086"/>
                    <a:pt x="2981" y="1086"/>
                  </a:cubicBezTo>
                  <a:cubicBezTo>
                    <a:pt x="3067" y="745"/>
                    <a:pt x="2951" y="571"/>
                    <a:pt x="2951" y="571"/>
                  </a:cubicBezTo>
                  <a:cubicBezTo>
                    <a:pt x="2951" y="571"/>
                    <a:pt x="3167" y="206"/>
                    <a:pt x="2966" y="40"/>
                  </a:cubicBezTo>
                  <a:cubicBezTo>
                    <a:pt x="2934" y="13"/>
                    <a:pt x="2901" y="1"/>
                    <a:pt x="2868" y="1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49" name="Google Shape;849;p47"/>
            <p:cNvSpPr/>
            <p:nvPr/>
          </p:nvSpPr>
          <p:spPr>
            <a:xfrm rot="-226774">
              <a:off x="1926262" y="2913807"/>
              <a:ext cx="157152" cy="110512"/>
            </a:xfrm>
            <a:custGeom>
              <a:avLst/>
              <a:gdLst/>
              <a:ahLst/>
              <a:cxnLst/>
              <a:rect l="l" t="t" r="r" b="b"/>
              <a:pathLst>
                <a:path w="1368" h="962" extrusionOk="0">
                  <a:moveTo>
                    <a:pt x="1355" y="0"/>
                  </a:moveTo>
                  <a:cubicBezTo>
                    <a:pt x="1354" y="0"/>
                    <a:pt x="1352" y="0"/>
                    <a:pt x="1351" y="1"/>
                  </a:cubicBezTo>
                  <a:cubicBezTo>
                    <a:pt x="1149" y="202"/>
                    <a:pt x="932" y="392"/>
                    <a:pt x="701" y="564"/>
                  </a:cubicBezTo>
                  <a:cubicBezTo>
                    <a:pt x="482" y="706"/>
                    <a:pt x="251" y="837"/>
                    <a:pt x="10" y="950"/>
                  </a:cubicBezTo>
                  <a:cubicBezTo>
                    <a:pt x="0" y="955"/>
                    <a:pt x="3" y="962"/>
                    <a:pt x="12" y="962"/>
                  </a:cubicBezTo>
                  <a:cubicBezTo>
                    <a:pt x="13" y="962"/>
                    <a:pt x="15" y="962"/>
                    <a:pt x="16" y="961"/>
                  </a:cubicBezTo>
                  <a:cubicBezTo>
                    <a:pt x="544" y="772"/>
                    <a:pt x="1007" y="443"/>
                    <a:pt x="1362" y="10"/>
                  </a:cubicBezTo>
                  <a:cubicBezTo>
                    <a:pt x="1367" y="5"/>
                    <a:pt x="1362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 rot="-630886">
              <a:off x="2027917" y="3608920"/>
              <a:ext cx="128347" cy="75199"/>
            </a:xfrm>
            <a:custGeom>
              <a:avLst/>
              <a:gdLst/>
              <a:ahLst/>
              <a:cxnLst/>
              <a:rect l="l" t="t" r="r" b="b"/>
              <a:pathLst>
                <a:path w="908" h="532" extrusionOk="0">
                  <a:moveTo>
                    <a:pt x="596" y="178"/>
                  </a:moveTo>
                  <a:cubicBezTo>
                    <a:pt x="600" y="178"/>
                    <a:pt x="604" y="178"/>
                    <a:pt x="608" y="179"/>
                  </a:cubicBezTo>
                  <a:cubicBezTo>
                    <a:pt x="650" y="182"/>
                    <a:pt x="682" y="214"/>
                    <a:pt x="685" y="253"/>
                  </a:cubicBezTo>
                  <a:lnTo>
                    <a:pt x="519" y="226"/>
                  </a:lnTo>
                  <a:cubicBezTo>
                    <a:pt x="535" y="197"/>
                    <a:pt x="565" y="178"/>
                    <a:pt x="596" y="178"/>
                  </a:cubicBezTo>
                  <a:close/>
                  <a:moveTo>
                    <a:pt x="202" y="256"/>
                  </a:moveTo>
                  <a:lnTo>
                    <a:pt x="353" y="280"/>
                  </a:lnTo>
                  <a:cubicBezTo>
                    <a:pt x="338" y="308"/>
                    <a:pt x="309" y="325"/>
                    <a:pt x="278" y="325"/>
                  </a:cubicBezTo>
                  <a:cubicBezTo>
                    <a:pt x="273" y="325"/>
                    <a:pt x="269" y="325"/>
                    <a:pt x="264" y="324"/>
                  </a:cubicBezTo>
                  <a:cubicBezTo>
                    <a:pt x="229" y="318"/>
                    <a:pt x="202" y="291"/>
                    <a:pt x="202" y="256"/>
                  </a:cubicBezTo>
                  <a:close/>
                  <a:moveTo>
                    <a:pt x="178" y="1"/>
                  </a:moveTo>
                  <a:cubicBezTo>
                    <a:pt x="146" y="48"/>
                    <a:pt x="122" y="102"/>
                    <a:pt x="110" y="158"/>
                  </a:cubicBezTo>
                  <a:lnTo>
                    <a:pt x="12" y="143"/>
                  </a:lnTo>
                  <a:lnTo>
                    <a:pt x="0" y="223"/>
                  </a:lnTo>
                  <a:lnTo>
                    <a:pt x="98" y="238"/>
                  </a:lnTo>
                  <a:cubicBezTo>
                    <a:pt x="95" y="291"/>
                    <a:pt x="110" y="342"/>
                    <a:pt x="140" y="383"/>
                  </a:cubicBezTo>
                  <a:cubicBezTo>
                    <a:pt x="169" y="425"/>
                    <a:pt x="211" y="452"/>
                    <a:pt x="261" y="457"/>
                  </a:cubicBezTo>
                  <a:cubicBezTo>
                    <a:pt x="275" y="460"/>
                    <a:pt x="288" y="462"/>
                    <a:pt x="301" y="462"/>
                  </a:cubicBezTo>
                  <a:cubicBezTo>
                    <a:pt x="315" y="462"/>
                    <a:pt x="328" y="460"/>
                    <a:pt x="341" y="457"/>
                  </a:cubicBezTo>
                  <a:cubicBezTo>
                    <a:pt x="368" y="449"/>
                    <a:pt x="392" y="434"/>
                    <a:pt x="412" y="416"/>
                  </a:cubicBezTo>
                  <a:cubicBezTo>
                    <a:pt x="442" y="383"/>
                    <a:pt x="466" y="345"/>
                    <a:pt x="484" y="303"/>
                  </a:cubicBezTo>
                  <a:lnTo>
                    <a:pt x="682" y="336"/>
                  </a:lnTo>
                  <a:cubicBezTo>
                    <a:pt x="679" y="354"/>
                    <a:pt x="673" y="371"/>
                    <a:pt x="667" y="386"/>
                  </a:cubicBezTo>
                  <a:cubicBezTo>
                    <a:pt x="661" y="398"/>
                    <a:pt x="656" y="404"/>
                    <a:pt x="650" y="407"/>
                  </a:cubicBezTo>
                  <a:cubicBezTo>
                    <a:pt x="647" y="409"/>
                    <a:pt x="643" y="409"/>
                    <a:pt x="639" y="409"/>
                  </a:cubicBezTo>
                  <a:cubicBezTo>
                    <a:pt x="636" y="409"/>
                    <a:pt x="632" y="409"/>
                    <a:pt x="629" y="407"/>
                  </a:cubicBezTo>
                  <a:lnTo>
                    <a:pt x="567" y="398"/>
                  </a:lnTo>
                  <a:lnTo>
                    <a:pt x="555" y="505"/>
                  </a:lnTo>
                  <a:lnTo>
                    <a:pt x="715" y="532"/>
                  </a:lnTo>
                  <a:cubicBezTo>
                    <a:pt x="750" y="475"/>
                    <a:pt x="774" y="416"/>
                    <a:pt x="786" y="354"/>
                  </a:cubicBezTo>
                  <a:lnTo>
                    <a:pt x="893" y="371"/>
                  </a:lnTo>
                  <a:lnTo>
                    <a:pt x="908" y="291"/>
                  </a:lnTo>
                  <a:lnTo>
                    <a:pt x="795" y="274"/>
                  </a:lnTo>
                  <a:cubicBezTo>
                    <a:pt x="798" y="217"/>
                    <a:pt x="783" y="167"/>
                    <a:pt x="753" y="122"/>
                  </a:cubicBezTo>
                  <a:cubicBezTo>
                    <a:pt x="721" y="78"/>
                    <a:pt x="673" y="51"/>
                    <a:pt x="623" y="45"/>
                  </a:cubicBezTo>
                  <a:cubicBezTo>
                    <a:pt x="611" y="43"/>
                    <a:pt x="599" y="41"/>
                    <a:pt x="587" y="41"/>
                  </a:cubicBezTo>
                  <a:cubicBezTo>
                    <a:pt x="546" y="41"/>
                    <a:pt x="507" y="56"/>
                    <a:pt x="478" y="84"/>
                  </a:cubicBezTo>
                  <a:cubicBezTo>
                    <a:pt x="442" y="119"/>
                    <a:pt x="415" y="161"/>
                    <a:pt x="395" y="205"/>
                  </a:cubicBezTo>
                  <a:lnTo>
                    <a:pt x="208" y="176"/>
                  </a:lnTo>
                  <a:cubicBezTo>
                    <a:pt x="211" y="164"/>
                    <a:pt x="214" y="152"/>
                    <a:pt x="220" y="140"/>
                  </a:cubicBezTo>
                  <a:cubicBezTo>
                    <a:pt x="223" y="131"/>
                    <a:pt x="229" y="125"/>
                    <a:pt x="235" y="122"/>
                  </a:cubicBezTo>
                  <a:cubicBezTo>
                    <a:pt x="239" y="121"/>
                    <a:pt x="243" y="120"/>
                    <a:pt x="247" y="120"/>
                  </a:cubicBezTo>
                  <a:cubicBezTo>
                    <a:pt x="252" y="120"/>
                    <a:pt x="255" y="121"/>
                    <a:pt x="258" y="122"/>
                  </a:cubicBezTo>
                  <a:lnTo>
                    <a:pt x="315" y="131"/>
                  </a:lnTo>
                  <a:lnTo>
                    <a:pt x="326" y="2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 rot="-226774">
              <a:off x="1951216" y="2971482"/>
              <a:ext cx="132339" cy="112235"/>
            </a:xfrm>
            <a:custGeom>
              <a:avLst/>
              <a:gdLst/>
              <a:ahLst/>
              <a:cxnLst/>
              <a:rect l="l" t="t" r="r" b="b"/>
              <a:pathLst>
                <a:path w="1152" h="977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24" y="603"/>
                    <a:pt x="233" y="834"/>
                    <a:pt x="10" y="964"/>
                  </a:cubicBezTo>
                  <a:cubicBezTo>
                    <a:pt x="1" y="972"/>
                    <a:pt x="0" y="977"/>
                    <a:pt x="3" y="977"/>
                  </a:cubicBezTo>
                  <a:cubicBezTo>
                    <a:pt x="5" y="977"/>
                    <a:pt x="9" y="975"/>
                    <a:pt x="13" y="970"/>
                  </a:cubicBezTo>
                  <a:cubicBezTo>
                    <a:pt x="476" y="760"/>
                    <a:pt x="870" y="425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 rot="-226774">
              <a:off x="1970923" y="3026870"/>
              <a:ext cx="103849" cy="89489"/>
            </a:xfrm>
            <a:custGeom>
              <a:avLst/>
              <a:gdLst/>
              <a:ahLst/>
              <a:cxnLst/>
              <a:rect l="l" t="t" r="r" b="b"/>
              <a:pathLst>
                <a:path w="904" h="779" extrusionOk="0">
                  <a:moveTo>
                    <a:pt x="904" y="0"/>
                  </a:moveTo>
                  <a:cubicBezTo>
                    <a:pt x="643" y="294"/>
                    <a:pt x="343" y="549"/>
                    <a:pt x="11" y="762"/>
                  </a:cubicBezTo>
                  <a:cubicBezTo>
                    <a:pt x="0" y="769"/>
                    <a:pt x="1" y="778"/>
                    <a:pt x="6" y="778"/>
                  </a:cubicBezTo>
                  <a:cubicBezTo>
                    <a:pt x="8" y="778"/>
                    <a:pt x="11" y="777"/>
                    <a:pt x="14" y="774"/>
                  </a:cubicBezTo>
                  <a:cubicBezTo>
                    <a:pt x="417" y="531"/>
                    <a:pt x="584" y="415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 rot="-630851">
              <a:off x="2020800" y="3571173"/>
              <a:ext cx="150258" cy="130499"/>
            </a:xfrm>
            <a:custGeom>
              <a:avLst/>
              <a:gdLst/>
              <a:ahLst/>
              <a:cxnLst/>
              <a:rect l="l" t="t" r="r" b="b"/>
              <a:pathLst>
                <a:path w="1308" h="1136" extrusionOk="0">
                  <a:moveTo>
                    <a:pt x="637" y="0"/>
                  </a:moveTo>
                  <a:cubicBezTo>
                    <a:pt x="349" y="0"/>
                    <a:pt x="98" y="192"/>
                    <a:pt x="53" y="466"/>
                  </a:cubicBezTo>
                  <a:cubicBezTo>
                    <a:pt x="0" y="774"/>
                    <a:pt x="228" y="1071"/>
                    <a:pt x="560" y="1127"/>
                  </a:cubicBezTo>
                  <a:cubicBezTo>
                    <a:pt x="596" y="1133"/>
                    <a:pt x="631" y="1136"/>
                    <a:pt x="666" y="1136"/>
                  </a:cubicBezTo>
                  <a:cubicBezTo>
                    <a:pt x="956" y="1136"/>
                    <a:pt x="1209" y="943"/>
                    <a:pt x="1257" y="668"/>
                  </a:cubicBezTo>
                  <a:cubicBezTo>
                    <a:pt x="1308" y="362"/>
                    <a:pt x="1079" y="66"/>
                    <a:pt x="747" y="9"/>
                  </a:cubicBezTo>
                  <a:cubicBezTo>
                    <a:pt x="710" y="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4" name="Google Shape;854;p47"/>
            <p:cNvSpPr/>
            <p:nvPr/>
          </p:nvSpPr>
          <p:spPr>
            <a:xfrm rot="-630851">
              <a:off x="2046326" y="3598648"/>
              <a:ext cx="107754" cy="75014"/>
            </a:xfrm>
            <a:custGeom>
              <a:avLst/>
              <a:gdLst/>
              <a:ahLst/>
              <a:cxnLst/>
              <a:rect l="l" t="t" r="r" b="b"/>
              <a:pathLst>
                <a:path w="938" h="653" extrusionOk="0">
                  <a:moveTo>
                    <a:pt x="623" y="260"/>
                  </a:moveTo>
                  <a:cubicBezTo>
                    <a:pt x="632" y="260"/>
                    <a:pt x="641" y="262"/>
                    <a:pt x="650" y="264"/>
                  </a:cubicBezTo>
                  <a:cubicBezTo>
                    <a:pt x="691" y="273"/>
                    <a:pt x="721" y="315"/>
                    <a:pt x="718" y="359"/>
                  </a:cubicBezTo>
                  <a:lnTo>
                    <a:pt x="549" y="300"/>
                  </a:lnTo>
                  <a:cubicBezTo>
                    <a:pt x="565" y="275"/>
                    <a:pt x="593" y="260"/>
                    <a:pt x="623" y="260"/>
                  </a:cubicBezTo>
                  <a:close/>
                  <a:moveTo>
                    <a:pt x="205" y="273"/>
                  </a:moveTo>
                  <a:lnTo>
                    <a:pt x="362" y="327"/>
                  </a:lnTo>
                  <a:cubicBezTo>
                    <a:pt x="345" y="349"/>
                    <a:pt x="317" y="361"/>
                    <a:pt x="290" y="361"/>
                  </a:cubicBezTo>
                  <a:cubicBezTo>
                    <a:pt x="280" y="361"/>
                    <a:pt x="270" y="359"/>
                    <a:pt x="261" y="356"/>
                  </a:cubicBezTo>
                  <a:cubicBezTo>
                    <a:pt x="226" y="345"/>
                    <a:pt x="202" y="312"/>
                    <a:pt x="205" y="273"/>
                  </a:cubicBezTo>
                  <a:close/>
                  <a:moveTo>
                    <a:pt x="226" y="1"/>
                  </a:moveTo>
                  <a:cubicBezTo>
                    <a:pt x="181" y="45"/>
                    <a:pt x="149" y="98"/>
                    <a:pt x="125" y="155"/>
                  </a:cubicBezTo>
                  <a:lnTo>
                    <a:pt x="27" y="122"/>
                  </a:lnTo>
                  <a:lnTo>
                    <a:pt x="0" y="202"/>
                  </a:lnTo>
                  <a:lnTo>
                    <a:pt x="98" y="238"/>
                  </a:lnTo>
                  <a:cubicBezTo>
                    <a:pt x="86" y="291"/>
                    <a:pt x="92" y="347"/>
                    <a:pt x="116" y="398"/>
                  </a:cubicBezTo>
                  <a:cubicBezTo>
                    <a:pt x="140" y="445"/>
                    <a:pt x="181" y="481"/>
                    <a:pt x="232" y="496"/>
                  </a:cubicBezTo>
                  <a:cubicBezTo>
                    <a:pt x="254" y="503"/>
                    <a:pt x="278" y="508"/>
                    <a:pt x="302" y="508"/>
                  </a:cubicBezTo>
                  <a:cubicBezTo>
                    <a:pt x="307" y="508"/>
                    <a:pt x="312" y="508"/>
                    <a:pt x="318" y="508"/>
                  </a:cubicBezTo>
                  <a:cubicBezTo>
                    <a:pt x="347" y="505"/>
                    <a:pt x="374" y="493"/>
                    <a:pt x="398" y="478"/>
                  </a:cubicBezTo>
                  <a:cubicBezTo>
                    <a:pt x="436" y="448"/>
                    <a:pt x="469" y="413"/>
                    <a:pt x="493" y="371"/>
                  </a:cubicBezTo>
                  <a:lnTo>
                    <a:pt x="697" y="442"/>
                  </a:lnTo>
                  <a:cubicBezTo>
                    <a:pt x="691" y="460"/>
                    <a:pt x="682" y="478"/>
                    <a:pt x="673" y="493"/>
                  </a:cubicBezTo>
                  <a:cubicBezTo>
                    <a:pt x="667" y="505"/>
                    <a:pt x="655" y="512"/>
                    <a:pt x="644" y="512"/>
                  </a:cubicBezTo>
                  <a:cubicBezTo>
                    <a:pt x="639" y="512"/>
                    <a:pt x="634" y="510"/>
                    <a:pt x="629" y="508"/>
                  </a:cubicBezTo>
                  <a:lnTo>
                    <a:pt x="564" y="487"/>
                  </a:lnTo>
                  <a:lnTo>
                    <a:pt x="534" y="597"/>
                  </a:lnTo>
                  <a:lnTo>
                    <a:pt x="697" y="653"/>
                  </a:lnTo>
                  <a:cubicBezTo>
                    <a:pt x="745" y="602"/>
                    <a:pt x="780" y="543"/>
                    <a:pt x="804" y="478"/>
                  </a:cubicBezTo>
                  <a:lnTo>
                    <a:pt x="911" y="516"/>
                  </a:lnTo>
                  <a:lnTo>
                    <a:pt x="937" y="433"/>
                  </a:lnTo>
                  <a:lnTo>
                    <a:pt x="828" y="398"/>
                  </a:lnTo>
                  <a:cubicBezTo>
                    <a:pt x="839" y="342"/>
                    <a:pt x="834" y="282"/>
                    <a:pt x="810" y="232"/>
                  </a:cubicBezTo>
                  <a:cubicBezTo>
                    <a:pt x="783" y="181"/>
                    <a:pt x="739" y="143"/>
                    <a:pt x="685" y="128"/>
                  </a:cubicBezTo>
                  <a:cubicBezTo>
                    <a:pt x="664" y="120"/>
                    <a:pt x="642" y="116"/>
                    <a:pt x="620" y="116"/>
                  </a:cubicBezTo>
                  <a:cubicBezTo>
                    <a:pt x="587" y="116"/>
                    <a:pt x="555" y="125"/>
                    <a:pt x="528" y="143"/>
                  </a:cubicBezTo>
                  <a:cubicBezTo>
                    <a:pt x="484" y="176"/>
                    <a:pt x="448" y="211"/>
                    <a:pt x="418" y="256"/>
                  </a:cubicBezTo>
                  <a:lnTo>
                    <a:pt x="226" y="190"/>
                  </a:lnTo>
                  <a:cubicBezTo>
                    <a:pt x="232" y="178"/>
                    <a:pt x="238" y="167"/>
                    <a:pt x="246" y="158"/>
                  </a:cubicBezTo>
                  <a:cubicBezTo>
                    <a:pt x="252" y="146"/>
                    <a:pt x="261" y="140"/>
                    <a:pt x="264" y="140"/>
                  </a:cubicBezTo>
                  <a:cubicBezTo>
                    <a:pt x="269" y="138"/>
                    <a:pt x="273" y="138"/>
                    <a:pt x="277" y="138"/>
                  </a:cubicBezTo>
                  <a:cubicBezTo>
                    <a:pt x="281" y="138"/>
                    <a:pt x="285" y="138"/>
                    <a:pt x="288" y="140"/>
                  </a:cubicBezTo>
                  <a:lnTo>
                    <a:pt x="347" y="161"/>
                  </a:lnTo>
                  <a:lnTo>
                    <a:pt x="377" y="5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5" name="Google Shape;855;p47"/>
            <p:cNvSpPr/>
            <p:nvPr/>
          </p:nvSpPr>
          <p:spPr>
            <a:xfrm rot="-630851">
              <a:off x="352503" y="3599971"/>
              <a:ext cx="1928084" cy="888224"/>
            </a:xfrm>
            <a:custGeom>
              <a:avLst/>
              <a:gdLst/>
              <a:ahLst/>
              <a:cxnLst/>
              <a:rect l="l" t="t" r="r" b="b"/>
              <a:pathLst>
                <a:path w="16784" h="7732" extrusionOk="0">
                  <a:moveTo>
                    <a:pt x="4755" y="215"/>
                  </a:moveTo>
                  <a:cubicBezTo>
                    <a:pt x="4679" y="215"/>
                    <a:pt x="4601" y="219"/>
                    <a:pt x="4519" y="226"/>
                  </a:cubicBezTo>
                  <a:cubicBezTo>
                    <a:pt x="2278" y="434"/>
                    <a:pt x="1" y="1"/>
                    <a:pt x="1086" y="1848"/>
                  </a:cubicBezTo>
                  <a:cubicBezTo>
                    <a:pt x="2171" y="3692"/>
                    <a:pt x="3766" y="5175"/>
                    <a:pt x="3766" y="5175"/>
                  </a:cubicBezTo>
                  <a:lnTo>
                    <a:pt x="4128" y="4967"/>
                  </a:lnTo>
                  <a:cubicBezTo>
                    <a:pt x="5026" y="5770"/>
                    <a:pt x="6105" y="6663"/>
                    <a:pt x="7368" y="7626"/>
                  </a:cubicBezTo>
                  <a:cubicBezTo>
                    <a:pt x="7459" y="7696"/>
                    <a:pt x="7569" y="7732"/>
                    <a:pt x="7681" y="7732"/>
                  </a:cubicBezTo>
                  <a:cubicBezTo>
                    <a:pt x="7693" y="7732"/>
                    <a:pt x="7706" y="7731"/>
                    <a:pt x="7718" y="7730"/>
                  </a:cubicBezTo>
                  <a:cubicBezTo>
                    <a:pt x="10203" y="7526"/>
                    <a:pt x="13858" y="4261"/>
                    <a:pt x="13858" y="4261"/>
                  </a:cubicBezTo>
                  <a:lnTo>
                    <a:pt x="14448" y="4178"/>
                  </a:lnTo>
                  <a:cubicBezTo>
                    <a:pt x="14662" y="4149"/>
                    <a:pt x="14866" y="4083"/>
                    <a:pt x="15056" y="3986"/>
                  </a:cubicBezTo>
                  <a:cubicBezTo>
                    <a:pt x="15056" y="3986"/>
                    <a:pt x="15649" y="3734"/>
                    <a:pt x="15800" y="3600"/>
                  </a:cubicBezTo>
                  <a:cubicBezTo>
                    <a:pt x="15880" y="3535"/>
                    <a:pt x="15910" y="3425"/>
                    <a:pt x="15868" y="3330"/>
                  </a:cubicBezTo>
                  <a:lnTo>
                    <a:pt x="15868" y="3330"/>
                  </a:lnTo>
                  <a:cubicBezTo>
                    <a:pt x="15868" y="3330"/>
                    <a:pt x="15912" y="3342"/>
                    <a:pt x="15971" y="3342"/>
                  </a:cubicBezTo>
                  <a:cubicBezTo>
                    <a:pt x="16043" y="3342"/>
                    <a:pt x="16138" y="3324"/>
                    <a:pt x="16203" y="3244"/>
                  </a:cubicBezTo>
                  <a:cubicBezTo>
                    <a:pt x="16263" y="3170"/>
                    <a:pt x="16197" y="3007"/>
                    <a:pt x="16197" y="3007"/>
                  </a:cubicBezTo>
                  <a:lnTo>
                    <a:pt x="16197" y="3007"/>
                  </a:lnTo>
                  <a:cubicBezTo>
                    <a:pt x="16217" y="3012"/>
                    <a:pt x="16237" y="3014"/>
                    <a:pt x="16257" y="3014"/>
                  </a:cubicBezTo>
                  <a:cubicBezTo>
                    <a:pt x="16339" y="3014"/>
                    <a:pt x="16418" y="2977"/>
                    <a:pt x="16470" y="2912"/>
                  </a:cubicBezTo>
                  <a:cubicBezTo>
                    <a:pt x="16547" y="2806"/>
                    <a:pt x="16470" y="2660"/>
                    <a:pt x="16470" y="2660"/>
                  </a:cubicBezTo>
                  <a:cubicBezTo>
                    <a:pt x="16470" y="2660"/>
                    <a:pt x="16657" y="2619"/>
                    <a:pt x="16702" y="2485"/>
                  </a:cubicBezTo>
                  <a:cubicBezTo>
                    <a:pt x="16783" y="2243"/>
                    <a:pt x="16124" y="1618"/>
                    <a:pt x="15688" y="1618"/>
                  </a:cubicBezTo>
                  <a:cubicBezTo>
                    <a:pt x="15633" y="1618"/>
                    <a:pt x="15582" y="1627"/>
                    <a:pt x="15536" y="1649"/>
                  </a:cubicBezTo>
                  <a:cubicBezTo>
                    <a:pt x="15344" y="1741"/>
                    <a:pt x="15560" y="1916"/>
                    <a:pt x="15560" y="1916"/>
                  </a:cubicBezTo>
                  <a:cubicBezTo>
                    <a:pt x="15560" y="1916"/>
                    <a:pt x="15392" y="1835"/>
                    <a:pt x="15233" y="1835"/>
                  </a:cubicBezTo>
                  <a:cubicBezTo>
                    <a:pt x="15156" y="1835"/>
                    <a:pt x="15082" y="1854"/>
                    <a:pt x="15029" y="1910"/>
                  </a:cubicBezTo>
                  <a:cubicBezTo>
                    <a:pt x="14866" y="2082"/>
                    <a:pt x="15163" y="2290"/>
                    <a:pt x="15163" y="2290"/>
                  </a:cubicBezTo>
                  <a:cubicBezTo>
                    <a:pt x="15163" y="2290"/>
                    <a:pt x="15020" y="2224"/>
                    <a:pt x="14876" y="2224"/>
                  </a:cubicBezTo>
                  <a:cubicBezTo>
                    <a:pt x="14792" y="2224"/>
                    <a:pt x="14708" y="2247"/>
                    <a:pt x="14653" y="2319"/>
                  </a:cubicBezTo>
                  <a:lnTo>
                    <a:pt x="14650" y="2322"/>
                  </a:lnTo>
                  <a:lnTo>
                    <a:pt x="14635" y="2322"/>
                  </a:lnTo>
                  <a:cubicBezTo>
                    <a:pt x="14635" y="2322"/>
                    <a:pt x="14828" y="1424"/>
                    <a:pt x="14688" y="1350"/>
                  </a:cubicBezTo>
                  <a:cubicBezTo>
                    <a:pt x="14674" y="1342"/>
                    <a:pt x="14658" y="1338"/>
                    <a:pt x="14642" y="1338"/>
                  </a:cubicBezTo>
                  <a:cubicBezTo>
                    <a:pt x="14298" y="1338"/>
                    <a:pt x="13766" y="3212"/>
                    <a:pt x="13766" y="3212"/>
                  </a:cubicBezTo>
                  <a:lnTo>
                    <a:pt x="8133" y="4605"/>
                  </a:lnTo>
                  <a:cubicBezTo>
                    <a:pt x="7522" y="4217"/>
                    <a:pt x="7350" y="3817"/>
                    <a:pt x="6849" y="3351"/>
                  </a:cubicBezTo>
                  <a:lnTo>
                    <a:pt x="6648" y="3449"/>
                  </a:lnTo>
                  <a:cubicBezTo>
                    <a:pt x="6713" y="3410"/>
                    <a:pt x="6781" y="2782"/>
                    <a:pt x="6760" y="2711"/>
                  </a:cubicBezTo>
                  <a:cubicBezTo>
                    <a:pt x="6607" y="2171"/>
                    <a:pt x="6494" y="215"/>
                    <a:pt x="4755" y="215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 rot="-630851">
              <a:off x="1998862" y="3669887"/>
              <a:ext cx="193452" cy="162320"/>
            </a:xfrm>
            <a:custGeom>
              <a:avLst/>
              <a:gdLst/>
              <a:ahLst/>
              <a:cxnLst/>
              <a:rect l="l" t="t" r="r" b="b"/>
              <a:pathLst>
                <a:path w="1684" h="1413" extrusionOk="0">
                  <a:moveTo>
                    <a:pt x="762" y="0"/>
                  </a:moveTo>
                  <a:cubicBezTo>
                    <a:pt x="751" y="0"/>
                    <a:pt x="742" y="16"/>
                    <a:pt x="753" y="21"/>
                  </a:cubicBezTo>
                  <a:cubicBezTo>
                    <a:pt x="1093" y="211"/>
                    <a:pt x="1405" y="451"/>
                    <a:pt x="1678" y="730"/>
                  </a:cubicBezTo>
                  <a:lnTo>
                    <a:pt x="1683" y="727"/>
                  </a:lnTo>
                  <a:cubicBezTo>
                    <a:pt x="1455" y="398"/>
                    <a:pt x="1135" y="143"/>
                    <a:pt x="764" y="1"/>
                  </a:cubicBezTo>
                  <a:cubicBezTo>
                    <a:pt x="763" y="0"/>
                    <a:pt x="763" y="0"/>
                    <a:pt x="762" y="0"/>
                  </a:cubicBezTo>
                  <a:close/>
                  <a:moveTo>
                    <a:pt x="368" y="368"/>
                  </a:moveTo>
                  <a:cubicBezTo>
                    <a:pt x="355" y="368"/>
                    <a:pt x="345" y="377"/>
                    <a:pt x="358" y="380"/>
                  </a:cubicBezTo>
                  <a:cubicBezTo>
                    <a:pt x="646" y="469"/>
                    <a:pt x="1168" y="840"/>
                    <a:pt x="1420" y="1103"/>
                  </a:cubicBezTo>
                  <a:lnTo>
                    <a:pt x="1420" y="1106"/>
                  </a:lnTo>
                  <a:cubicBezTo>
                    <a:pt x="1420" y="1107"/>
                    <a:pt x="1420" y="1107"/>
                    <a:pt x="1421" y="1107"/>
                  </a:cubicBezTo>
                  <a:cubicBezTo>
                    <a:pt x="1423" y="1107"/>
                    <a:pt x="1426" y="1100"/>
                    <a:pt x="1426" y="1100"/>
                  </a:cubicBezTo>
                  <a:cubicBezTo>
                    <a:pt x="1174" y="739"/>
                    <a:pt x="800" y="478"/>
                    <a:pt x="373" y="368"/>
                  </a:cubicBezTo>
                  <a:cubicBezTo>
                    <a:pt x="371" y="368"/>
                    <a:pt x="370" y="368"/>
                    <a:pt x="368" y="368"/>
                  </a:cubicBezTo>
                  <a:close/>
                  <a:moveTo>
                    <a:pt x="9" y="762"/>
                  </a:moveTo>
                  <a:cubicBezTo>
                    <a:pt x="4" y="762"/>
                    <a:pt x="0" y="772"/>
                    <a:pt x="8" y="774"/>
                  </a:cubicBezTo>
                  <a:cubicBezTo>
                    <a:pt x="423" y="887"/>
                    <a:pt x="761" y="1121"/>
                    <a:pt x="1076" y="1412"/>
                  </a:cubicBezTo>
                  <a:cubicBezTo>
                    <a:pt x="1076" y="1412"/>
                    <a:pt x="1077" y="1413"/>
                    <a:pt x="1078" y="1413"/>
                  </a:cubicBezTo>
                  <a:cubicBezTo>
                    <a:pt x="1081" y="1413"/>
                    <a:pt x="1084" y="1408"/>
                    <a:pt x="1082" y="1406"/>
                  </a:cubicBezTo>
                  <a:cubicBezTo>
                    <a:pt x="969" y="1222"/>
                    <a:pt x="750" y="1059"/>
                    <a:pt x="569" y="946"/>
                  </a:cubicBezTo>
                  <a:cubicBezTo>
                    <a:pt x="403" y="837"/>
                    <a:pt x="210" y="774"/>
                    <a:pt x="11" y="762"/>
                  </a:cubicBezTo>
                  <a:cubicBezTo>
                    <a:pt x="11" y="762"/>
                    <a:pt x="10" y="762"/>
                    <a:pt x="9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610874" y="4514775"/>
              <a:ext cx="573603" cy="628725"/>
            </a:xfrm>
            <a:custGeom>
              <a:avLst/>
              <a:gdLst/>
              <a:ahLst/>
              <a:cxnLst/>
              <a:rect l="l" t="t" r="r" b="b"/>
              <a:pathLst>
                <a:path w="4573" h="4448" extrusionOk="0">
                  <a:moveTo>
                    <a:pt x="2909" y="0"/>
                  </a:moveTo>
                  <a:lnTo>
                    <a:pt x="374" y="125"/>
                  </a:lnTo>
                  <a:lnTo>
                    <a:pt x="1" y="4447"/>
                  </a:lnTo>
                  <a:lnTo>
                    <a:pt x="4572" y="4447"/>
                  </a:lnTo>
                  <a:cubicBezTo>
                    <a:pt x="4572" y="4447"/>
                    <a:pt x="2909" y="166"/>
                    <a:pt x="2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-141400" y="4456114"/>
              <a:ext cx="1128397" cy="687385"/>
            </a:xfrm>
            <a:custGeom>
              <a:avLst/>
              <a:gdLst/>
              <a:ahLst/>
              <a:cxnLst/>
              <a:rect l="l" t="t" r="r" b="b"/>
              <a:pathLst>
                <a:path w="7983" h="4863" extrusionOk="0">
                  <a:moveTo>
                    <a:pt x="1038" y="0"/>
                  </a:moveTo>
                  <a:cubicBezTo>
                    <a:pt x="1038" y="0"/>
                    <a:pt x="1" y="1287"/>
                    <a:pt x="1495" y="4862"/>
                  </a:cubicBezTo>
                  <a:lnTo>
                    <a:pt x="7647" y="4862"/>
                  </a:lnTo>
                  <a:lnTo>
                    <a:pt x="7982" y="830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-53762" y="4589267"/>
              <a:ext cx="614872" cy="554233"/>
            </a:xfrm>
            <a:custGeom>
              <a:avLst/>
              <a:gdLst/>
              <a:ahLst/>
              <a:cxnLst/>
              <a:rect l="l" t="t" r="r" b="b"/>
              <a:pathLst>
                <a:path w="4350" h="3921" extrusionOk="0">
                  <a:moveTo>
                    <a:pt x="104" y="1"/>
                  </a:moveTo>
                  <a:cubicBezTo>
                    <a:pt x="0" y="757"/>
                    <a:pt x="77" y="2014"/>
                    <a:pt x="875" y="3920"/>
                  </a:cubicBezTo>
                  <a:lnTo>
                    <a:pt x="4350" y="3920"/>
                  </a:lnTo>
                  <a:cubicBezTo>
                    <a:pt x="3917" y="1842"/>
                    <a:pt x="2209" y="268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28925" y="3214150"/>
              <a:ext cx="863402" cy="725200"/>
            </a:xfrm>
            <a:custGeom>
              <a:avLst/>
              <a:gdLst/>
              <a:ahLst/>
              <a:cxnLst/>
              <a:rect l="l" t="t" r="r" b="b"/>
              <a:pathLst>
                <a:path w="4730" h="5940" extrusionOk="0">
                  <a:moveTo>
                    <a:pt x="2183" y="1"/>
                  </a:moveTo>
                  <a:lnTo>
                    <a:pt x="1" y="4415"/>
                  </a:lnTo>
                  <a:lnTo>
                    <a:pt x="2711" y="5939"/>
                  </a:lnTo>
                  <a:lnTo>
                    <a:pt x="4730" y="2607"/>
                  </a:lnTo>
                  <a:lnTo>
                    <a:pt x="2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-106200" y="3078650"/>
              <a:ext cx="1203100" cy="1559939"/>
            </a:xfrm>
            <a:custGeom>
              <a:avLst/>
              <a:gdLst/>
              <a:ahLst/>
              <a:cxnLst/>
              <a:rect l="l" t="t" r="r" b="b"/>
              <a:pathLst>
                <a:path w="8899" h="11036" extrusionOk="0">
                  <a:moveTo>
                    <a:pt x="5465" y="0"/>
                  </a:moveTo>
                  <a:cubicBezTo>
                    <a:pt x="3612" y="0"/>
                    <a:pt x="2992" y="1263"/>
                    <a:pt x="2992" y="1263"/>
                  </a:cubicBezTo>
                  <a:cubicBezTo>
                    <a:pt x="1913" y="2386"/>
                    <a:pt x="1706" y="3383"/>
                    <a:pt x="1" y="9538"/>
                  </a:cubicBezTo>
                  <a:cubicBezTo>
                    <a:pt x="1681" y="10778"/>
                    <a:pt x="4248" y="11035"/>
                    <a:pt x="6085" y="11035"/>
                  </a:cubicBezTo>
                  <a:cubicBezTo>
                    <a:pt x="7382" y="11035"/>
                    <a:pt x="8314" y="10907"/>
                    <a:pt x="8314" y="10907"/>
                  </a:cubicBezTo>
                  <a:lnTo>
                    <a:pt x="8898" y="1346"/>
                  </a:lnTo>
                  <a:cubicBezTo>
                    <a:pt x="8898" y="1346"/>
                    <a:pt x="8815" y="1014"/>
                    <a:pt x="7650" y="474"/>
                  </a:cubicBezTo>
                  <a:cubicBezTo>
                    <a:pt x="6781" y="130"/>
                    <a:pt x="6060" y="0"/>
                    <a:pt x="5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519550" y="2530475"/>
              <a:ext cx="459404" cy="416299"/>
            </a:xfrm>
            <a:custGeom>
              <a:avLst/>
              <a:gdLst/>
              <a:ahLst/>
              <a:cxnLst/>
              <a:rect l="l" t="t" r="r" b="b"/>
              <a:pathLst>
                <a:path w="3250" h="3078" extrusionOk="0">
                  <a:moveTo>
                    <a:pt x="1463" y="1"/>
                  </a:moveTo>
                  <a:cubicBezTo>
                    <a:pt x="1334" y="1"/>
                    <a:pt x="1203" y="28"/>
                    <a:pt x="1085" y="80"/>
                  </a:cubicBezTo>
                  <a:cubicBezTo>
                    <a:pt x="534" y="329"/>
                    <a:pt x="95" y="1020"/>
                    <a:pt x="33" y="1613"/>
                  </a:cubicBezTo>
                  <a:cubicBezTo>
                    <a:pt x="0" y="1909"/>
                    <a:pt x="48" y="2209"/>
                    <a:pt x="169" y="2481"/>
                  </a:cubicBezTo>
                  <a:cubicBezTo>
                    <a:pt x="212" y="2578"/>
                    <a:pt x="501" y="3078"/>
                    <a:pt x="656" y="3078"/>
                  </a:cubicBezTo>
                  <a:cubicBezTo>
                    <a:pt x="663" y="3078"/>
                    <a:pt x="670" y="3077"/>
                    <a:pt x="676" y="3074"/>
                  </a:cubicBezTo>
                  <a:cubicBezTo>
                    <a:pt x="1334" y="2837"/>
                    <a:pt x="2752" y="2066"/>
                    <a:pt x="2752" y="2066"/>
                  </a:cubicBezTo>
                  <a:cubicBezTo>
                    <a:pt x="3030" y="1983"/>
                    <a:pt x="3137" y="1598"/>
                    <a:pt x="3167" y="1352"/>
                  </a:cubicBezTo>
                  <a:cubicBezTo>
                    <a:pt x="3202" y="1061"/>
                    <a:pt x="3250" y="756"/>
                    <a:pt x="3004" y="560"/>
                  </a:cubicBezTo>
                  <a:cubicBezTo>
                    <a:pt x="2864" y="453"/>
                    <a:pt x="2707" y="379"/>
                    <a:pt x="2538" y="347"/>
                  </a:cubicBezTo>
                  <a:cubicBezTo>
                    <a:pt x="2504" y="339"/>
                    <a:pt x="2229" y="334"/>
                    <a:pt x="2134" y="334"/>
                  </a:cubicBezTo>
                  <a:cubicBezTo>
                    <a:pt x="2114" y="334"/>
                    <a:pt x="2102" y="334"/>
                    <a:pt x="2102" y="335"/>
                  </a:cubicBezTo>
                  <a:lnTo>
                    <a:pt x="2102" y="335"/>
                  </a:lnTo>
                  <a:cubicBezTo>
                    <a:pt x="1980" y="109"/>
                    <a:pt x="1724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863" name="Google Shape;863;p47"/>
            <p:cNvGrpSpPr/>
            <p:nvPr/>
          </p:nvGrpSpPr>
          <p:grpSpPr>
            <a:xfrm>
              <a:off x="99175" y="3169424"/>
              <a:ext cx="1185699" cy="1238592"/>
              <a:chOff x="99175" y="3169424"/>
              <a:chExt cx="1185699" cy="1238592"/>
            </a:xfrm>
          </p:grpSpPr>
          <p:sp>
            <p:nvSpPr>
              <p:cNvPr id="864" name="Google Shape;864;p47"/>
              <p:cNvSpPr/>
              <p:nvPr/>
            </p:nvSpPr>
            <p:spPr>
              <a:xfrm rot="609239">
                <a:off x="307455" y="3320259"/>
                <a:ext cx="894789" cy="1016848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7546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" y="1243"/>
                      <a:pt x="336" y="2521"/>
                      <a:pt x="970" y="3603"/>
                    </a:cubicBezTo>
                    <a:cubicBezTo>
                      <a:pt x="1602" y="4682"/>
                      <a:pt x="2518" y="5577"/>
                      <a:pt x="3535" y="6310"/>
                    </a:cubicBezTo>
                    <a:cubicBezTo>
                      <a:pt x="4300" y="6858"/>
                      <a:pt x="5160" y="7329"/>
                      <a:pt x="6067" y="7546"/>
                    </a:cubicBezTo>
                    <a:lnTo>
                      <a:pt x="6313" y="404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99175" y="3169424"/>
                <a:ext cx="1031246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7360" h="7065" extrusionOk="0">
                    <a:moveTo>
                      <a:pt x="2898" y="0"/>
                    </a:moveTo>
                    <a:cubicBezTo>
                      <a:pt x="2790" y="0"/>
                      <a:pt x="2684" y="13"/>
                      <a:pt x="2580" y="41"/>
                    </a:cubicBezTo>
                    <a:cubicBezTo>
                      <a:pt x="540" y="581"/>
                      <a:pt x="1" y="2867"/>
                      <a:pt x="1290" y="4405"/>
                    </a:cubicBezTo>
                    <a:cubicBezTo>
                      <a:pt x="2580" y="5944"/>
                      <a:pt x="4285" y="7065"/>
                      <a:pt x="4285" y="7065"/>
                    </a:cubicBezTo>
                    <a:lnTo>
                      <a:pt x="7359" y="4530"/>
                    </a:lnTo>
                    <a:cubicBezTo>
                      <a:pt x="7359" y="4530"/>
                      <a:pt x="4890" y="0"/>
                      <a:pt x="2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866" name="Google Shape;866;p47"/>
            <p:cNvSpPr/>
            <p:nvPr/>
          </p:nvSpPr>
          <p:spPr>
            <a:xfrm flipH="1">
              <a:off x="569091" y="4634562"/>
              <a:ext cx="144084" cy="134747"/>
            </a:xfrm>
            <a:custGeom>
              <a:avLst/>
              <a:gdLst/>
              <a:ahLst/>
              <a:cxnLst/>
              <a:rect l="l" t="t" r="r" b="b"/>
              <a:pathLst>
                <a:path w="787" h="736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cubicBezTo>
                    <a:pt x="6" y="109"/>
                    <a:pt x="24" y="213"/>
                    <a:pt x="51" y="313"/>
                  </a:cubicBezTo>
                  <a:cubicBezTo>
                    <a:pt x="66" y="364"/>
                    <a:pt x="86" y="414"/>
                    <a:pt x="110" y="462"/>
                  </a:cubicBezTo>
                  <a:cubicBezTo>
                    <a:pt x="131" y="509"/>
                    <a:pt x="158" y="554"/>
                    <a:pt x="190" y="592"/>
                  </a:cubicBezTo>
                  <a:cubicBezTo>
                    <a:pt x="261" y="666"/>
                    <a:pt x="371" y="702"/>
                    <a:pt x="466" y="723"/>
                  </a:cubicBezTo>
                  <a:cubicBezTo>
                    <a:pt x="518" y="731"/>
                    <a:pt x="570" y="736"/>
                    <a:pt x="623" y="736"/>
                  </a:cubicBezTo>
                  <a:cubicBezTo>
                    <a:pt x="675" y="736"/>
                    <a:pt x="727" y="731"/>
                    <a:pt x="777" y="723"/>
                  </a:cubicBezTo>
                  <a:cubicBezTo>
                    <a:pt x="786" y="720"/>
                    <a:pt x="786" y="711"/>
                    <a:pt x="777" y="711"/>
                  </a:cubicBezTo>
                  <a:cubicBezTo>
                    <a:pt x="724" y="711"/>
                    <a:pt x="673" y="705"/>
                    <a:pt x="620" y="699"/>
                  </a:cubicBezTo>
                  <a:cubicBezTo>
                    <a:pt x="573" y="687"/>
                    <a:pt x="528" y="678"/>
                    <a:pt x="484" y="663"/>
                  </a:cubicBezTo>
                  <a:cubicBezTo>
                    <a:pt x="398" y="637"/>
                    <a:pt x="294" y="607"/>
                    <a:pt x="232" y="542"/>
                  </a:cubicBezTo>
                  <a:cubicBezTo>
                    <a:pt x="172" y="468"/>
                    <a:pt x="125" y="385"/>
                    <a:pt x="89" y="296"/>
                  </a:cubicBezTo>
                  <a:cubicBezTo>
                    <a:pt x="48" y="204"/>
                    <a:pt x="18" y="106"/>
                    <a:pt x="6" y="5"/>
                  </a:cubicBezTo>
                  <a:cubicBezTo>
                    <a:pt x="6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 rot="-4299396" flipH="1">
              <a:off x="674831" y="3886653"/>
              <a:ext cx="533042" cy="427592"/>
            </a:xfrm>
            <a:custGeom>
              <a:avLst/>
              <a:gdLst/>
              <a:ahLst/>
              <a:cxnLst/>
              <a:rect l="l" t="t" r="r" b="b"/>
              <a:pathLst>
                <a:path w="1284" h="1030" extrusionOk="0">
                  <a:moveTo>
                    <a:pt x="24" y="158"/>
                  </a:moveTo>
                  <a:cubicBezTo>
                    <a:pt x="21" y="247"/>
                    <a:pt x="27" y="336"/>
                    <a:pt x="30" y="425"/>
                  </a:cubicBezTo>
                  <a:cubicBezTo>
                    <a:pt x="21" y="381"/>
                    <a:pt x="12" y="336"/>
                    <a:pt x="0" y="295"/>
                  </a:cubicBezTo>
                  <a:lnTo>
                    <a:pt x="0" y="295"/>
                  </a:lnTo>
                  <a:cubicBezTo>
                    <a:pt x="12" y="354"/>
                    <a:pt x="24" y="413"/>
                    <a:pt x="36" y="473"/>
                  </a:cubicBezTo>
                  <a:lnTo>
                    <a:pt x="24" y="158"/>
                  </a:lnTo>
                  <a:close/>
                  <a:moveTo>
                    <a:pt x="272" y="748"/>
                  </a:moveTo>
                  <a:cubicBezTo>
                    <a:pt x="224" y="748"/>
                    <a:pt x="184" y="749"/>
                    <a:pt x="154" y="751"/>
                  </a:cubicBezTo>
                  <a:lnTo>
                    <a:pt x="157" y="754"/>
                  </a:lnTo>
                  <a:cubicBezTo>
                    <a:pt x="154" y="754"/>
                    <a:pt x="154" y="757"/>
                    <a:pt x="157" y="757"/>
                  </a:cubicBezTo>
                  <a:cubicBezTo>
                    <a:pt x="303" y="781"/>
                    <a:pt x="756" y="790"/>
                    <a:pt x="830" y="790"/>
                  </a:cubicBezTo>
                  <a:cubicBezTo>
                    <a:pt x="846" y="790"/>
                    <a:pt x="862" y="791"/>
                    <a:pt x="877" y="791"/>
                  </a:cubicBezTo>
                  <a:cubicBezTo>
                    <a:pt x="920" y="791"/>
                    <a:pt x="963" y="789"/>
                    <a:pt x="1006" y="789"/>
                  </a:cubicBezTo>
                  <a:cubicBezTo>
                    <a:pt x="1021" y="789"/>
                    <a:pt x="1037" y="789"/>
                    <a:pt x="1053" y="790"/>
                  </a:cubicBezTo>
                  <a:cubicBezTo>
                    <a:pt x="1056" y="790"/>
                    <a:pt x="1059" y="784"/>
                    <a:pt x="1053" y="784"/>
                  </a:cubicBezTo>
                  <a:cubicBezTo>
                    <a:pt x="1014" y="781"/>
                    <a:pt x="857" y="766"/>
                    <a:pt x="821" y="766"/>
                  </a:cubicBezTo>
                  <a:cubicBezTo>
                    <a:pt x="762" y="764"/>
                    <a:pt x="464" y="748"/>
                    <a:pt x="272" y="748"/>
                  </a:cubicBezTo>
                  <a:close/>
                  <a:moveTo>
                    <a:pt x="27" y="158"/>
                  </a:moveTo>
                  <a:lnTo>
                    <a:pt x="36" y="473"/>
                  </a:lnTo>
                  <a:cubicBezTo>
                    <a:pt x="45" y="636"/>
                    <a:pt x="65" y="799"/>
                    <a:pt x="89" y="965"/>
                  </a:cubicBezTo>
                  <a:cubicBezTo>
                    <a:pt x="89" y="970"/>
                    <a:pt x="93" y="974"/>
                    <a:pt x="99" y="974"/>
                  </a:cubicBezTo>
                  <a:cubicBezTo>
                    <a:pt x="101" y="974"/>
                    <a:pt x="102" y="974"/>
                    <a:pt x="104" y="974"/>
                  </a:cubicBezTo>
                  <a:lnTo>
                    <a:pt x="190" y="974"/>
                  </a:lnTo>
                  <a:cubicBezTo>
                    <a:pt x="190" y="974"/>
                    <a:pt x="193" y="974"/>
                    <a:pt x="193" y="971"/>
                  </a:cubicBezTo>
                  <a:cubicBezTo>
                    <a:pt x="193" y="971"/>
                    <a:pt x="193" y="968"/>
                    <a:pt x="190" y="968"/>
                  </a:cubicBezTo>
                  <a:cubicBezTo>
                    <a:pt x="163" y="962"/>
                    <a:pt x="136" y="956"/>
                    <a:pt x="113" y="953"/>
                  </a:cubicBezTo>
                  <a:cubicBezTo>
                    <a:pt x="98" y="819"/>
                    <a:pt x="89" y="692"/>
                    <a:pt x="71" y="559"/>
                  </a:cubicBezTo>
                  <a:cubicBezTo>
                    <a:pt x="53" y="425"/>
                    <a:pt x="45" y="292"/>
                    <a:pt x="27" y="158"/>
                  </a:cubicBezTo>
                  <a:close/>
                  <a:moveTo>
                    <a:pt x="740" y="1"/>
                  </a:moveTo>
                  <a:cubicBezTo>
                    <a:pt x="738" y="1"/>
                    <a:pt x="737" y="3"/>
                    <a:pt x="738" y="7"/>
                  </a:cubicBezTo>
                  <a:cubicBezTo>
                    <a:pt x="818" y="179"/>
                    <a:pt x="907" y="354"/>
                    <a:pt x="993" y="517"/>
                  </a:cubicBezTo>
                  <a:cubicBezTo>
                    <a:pt x="1076" y="680"/>
                    <a:pt x="1156" y="846"/>
                    <a:pt x="1248" y="1006"/>
                  </a:cubicBezTo>
                  <a:cubicBezTo>
                    <a:pt x="1216" y="1006"/>
                    <a:pt x="1183" y="1006"/>
                    <a:pt x="1150" y="1009"/>
                  </a:cubicBezTo>
                  <a:cubicBezTo>
                    <a:pt x="1145" y="1009"/>
                    <a:pt x="1145" y="1018"/>
                    <a:pt x="1150" y="1018"/>
                  </a:cubicBezTo>
                  <a:cubicBezTo>
                    <a:pt x="1189" y="1024"/>
                    <a:pt x="1228" y="1027"/>
                    <a:pt x="1269" y="1030"/>
                  </a:cubicBezTo>
                  <a:lnTo>
                    <a:pt x="1275" y="1030"/>
                  </a:lnTo>
                  <a:cubicBezTo>
                    <a:pt x="1281" y="1027"/>
                    <a:pt x="1284" y="1021"/>
                    <a:pt x="1281" y="1012"/>
                  </a:cubicBezTo>
                  <a:cubicBezTo>
                    <a:pt x="1204" y="837"/>
                    <a:pt x="1112" y="674"/>
                    <a:pt x="1026" y="505"/>
                  </a:cubicBezTo>
                  <a:cubicBezTo>
                    <a:pt x="990" y="440"/>
                    <a:pt x="955" y="372"/>
                    <a:pt x="919" y="306"/>
                  </a:cubicBezTo>
                  <a:cubicBezTo>
                    <a:pt x="904" y="244"/>
                    <a:pt x="881" y="182"/>
                    <a:pt x="848" y="126"/>
                  </a:cubicBezTo>
                  <a:cubicBezTo>
                    <a:pt x="848" y="124"/>
                    <a:pt x="848" y="123"/>
                    <a:pt x="847" y="123"/>
                  </a:cubicBezTo>
                  <a:cubicBezTo>
                    <a:pt x="846" y="123"/>
                    <a:pt x="845" y="126"/>
                    <a:pt x="845" y="126"/>
                  </a:cubicBezTo>
                  <a:cubicBezTo>
                    <a:pt x="872" y="176"/>
                    <a:pt x="890" y="226"/>
                    <a:pt x="904" y="283"/>
                  </a:cubicBezTo>
                  <a:cubicBezTo>
                    <a:pt x="854" y="188"/>
                    <a:pt x="801" y="96"/>
                    <a:pt x="744" y="4"/>
                  </a:cubicBezTo>
                  <a:cubicBezTo>
                    <a:pt x="743" y="2"/>
                    <a:pt x="74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 rot="-396295">
              <a:off x="1197515" y="3536157"/>
              <a:ext cx="224725" cy="204928"/>
            </a:xfrm>
            <a:custGeom>
              <a:avLst/>
              <a:gdLst/>
              <a:ahLst/>
              <a:cxnLst/>
              <a:rect l="l" t="t" r="r" b="b"/>
              <a:pathLst>
                <a:path w="738" h="673" extrusionOk="0">
                  <a:moveTo>
                    <a:pt x="735" y="0"/>
                  </a:moveTo>
                  <a:cubicBezTo>
                    <a:pt x="734" y="0"/>
                    <a:pt x="733" y="1"/>
                    <a:pt x="732" y="1"/>
                  </a:cubicBezTo>
                  <a:cubicBezTo>
                    <a:pt x="599" y="93"/>
                    <a:pt x="246" y="431"/>
                    <a:pt x="184" y="485"/>
                  </a:cubicBezTo>
                  <a:cubicBezTo>
                    <a:pt x="154" y="514"/>
                    <a:pt x="35" y="636"/>
                    <a:pt x="3" y="666"/>
                  </a:cubicBezTo>
                  <a:cubicBezTo>
                    <a:pt x="0" y="668"/>
                    <a:pt x="2" y="672"/>
                    <a:pt x="6" y="672"/>
                  </a:cubicBezTo>
                  <a:cubicBezTo>
                    <a:pt x="7" y="672"/>
                    <a:pt x="8" y="672"/>
                    <a:pt x="9" y="671"/>
                  </a:cubicBezTo>
                  <a:cubicBezTo>
                    <a:pt x="68" y="615"/>
                    <a:pt x="136" y="568"/>
                    <a:pt x="196" y="511"/>
                  </a:cubicBezTo>
                  <a:cubicBezTo>
                    <a:pt x="255" y="458"/>
                    <a:pt x="628" y="129"/>
                    <a:pt x="735" y="4"/>
                  </a:cubicBezTo>
                  <a:cubicBezTo>
                    <a:pt x="737" y="2"/>
                    <a:pt x="736" y="0"/>
                    <a:pt x="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 rot="4159669" flipH="1">
              <a:off x="523452" y="4817738"/>
              <a:ext cx="275344" cy="129120"/>
            </a:xfrm>
            <a:custGeom>
              <a:avLst/>
              <a:gdLst/>
              <a:ahLst/>
              <a:cxnLst/>
              <a:rect l="l" t="t" r="r" b="b"/>
              <a:pathLst>
                <a:path w="1288" h="604" extrusionOk="0">
                  <a:moveTo>
                    <a:pt x="1251" y="0"/>
                  </a:moveTo>
                  <a:cubicBezTo>
                    <a:pt x="1248" y="0"/>
                    <a:pt x="1246" y="0"/>
                    <a:pt x="1243" y="1"/>
                  </a:cubicBezTo>
                  <a:cubicBezTo>
                    <a:pt x="816" y="150"/>
                    <a:pt x="404" y="357"/>
                    <a:pt x="9" y="576"/>
                  </a:cubicBezTo>
                  <a:cubicBezTo>
                    <a:pt x="1" y="579"/>
                    <a:pt x="1" y="588"/>
                    <a:pt x="4" y="597"/>
                  </a:cubicBezTo>
                  <a:cubicBezTo>
                    <a:pt x="7" y="600"/>
                    <a:pt x="15" y="603"/>
                    <a:pt x="21" y="603"/>
                  </a:cubicBezTo>
                  <a:cubicBezTo>
                    <a:pt x="436" y="422"/>
                    <a:pt x="857" y="253"/>
                    <a:pt x="1264" y="52"/>
                  </a:cubicBezTo>
                  <a:cubicBezTo>
                    <a:pt x="1288" y="36"/>
                    <a:pt x="1275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 rot="-1179815">
              <a:off x="158185" y="3311774"/>
              <a:ext cx="278651" cy="189026"/>
            </a:xfrm>
            <a:custGeom>
              <a:avLst/>
              <a:gdLst/>
              <a:ahLst/>
              <a:cxnLst/>
              <a:rect l="l" t="t" r="r" b="b"/>
              <a:pathLst>
                <a:path w="600" h="407" extrusionOk="0">
                  <a:moveTo>
                    <a:pt x="582" y="0"/>
                  </a:moveTo>
                  <a:cubicBezTo>
                    <a:pt x="576" y="0"/>
                    <a:pt x="566" y="4"/>
                    <a:pt x="551" y="11"/>
                  </a:cubicBezTo>
                  <a:cubicBezTo>
                    <a:pt x="349" y="118"/>
                    <a:pt x="121" y="272"/>
                    <a:pt x="3" y="397"/>
                  </a:cubicBezTo>
                  <a:cubicBezTo>
                    <a:pt x="0" y="402"/>
                    <a:pt x="2" y="406"/>
                    <a:pt x="6" y="406"/>
                  </a:cubicBezTo>
                  <a:cubicBezTo>
                    <a:pt x="6" y="406"/>
                    <a:pt x="7" y="406"/>
                    <a:pt x="8" y="406"/>
                  </a:cubicBezTo>
                  <a:cubicBezTo>
                    <a:pt x="124" y="314"/>
                    <a:pt x="474" y="100"/>
                    <a:pt x="563" y="41"/>
                  </a:cubicBezTo>
                  <a:cubicBezTo>
                    <a:pt x="583" y="26"/>
                    <a:pt x="599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 rot="-293541" flipH="1">
              <a:off x="657934" y="2910951"/>
              <a:ext cx="137784" cy="126498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 rot="278351">
              <a:off x="662885" y="2622083"/>
              <a:ext cx="281570" cy="357617"/>
            </a:xfrm>
            <a:custGeom>
              <a:avLst/>
              <a:gdLst/>
              <a:ahLst/>
              <a:cxnLst/>
              <a:rect l="l" t="t" r="r" b="b"/>
              <a:pathLst>
                <a:path w="1992" h="2530" extrusionOk="0">
                  <a:moveTo>
                    <a:pt x="925" y="0"/>
                  </a:moveTo>
                  <a:cubicBezTo>
                    <a:pt x="845" y="0"/>
                    <a:pt x="795" y="10"/>
                    <a:pt x="795" y="10"/>
                  </a:cubicBezTo>
                  <a:lnTo>
                    <a:pt x="0" y="2290"/>
                  </a:lnTo>
                  <a:cubicBezTo>
                    <a:pt x="304" y="2458"/>
                    <a:pt x="571" y="2530"/>
                    <a:pt x="801" y="2530"/>
                  </a:cubicBezTo>
                  <a:cubicBezTo>
                    <a:pt x="1651" y="2530"/>
                    <a:pt x="1992" y="1546"/>
                    <a:pt x="1824" y="802"/>
                  </a:cubicBezTo>
                  <a:cubicBezTo>
                    <a:pt x="1665" y="89"/>
                    <a:pt x="1164" y="0"/>
                    <a:pt x="925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570160" y="2762302"/>
              <a:ext cx="162411" cy="140502"/>
            </a:xfrm>
            <a:custGeom>
              <a:avLst/>
              <a:gdLst/>
              <a:ahLst/>
              <a:cxnLst/>
              <a:rect l="l" t="t" r="r" b="b"/>
              <a:pathLst>
                <a:path w="1149" h="994" extrusionOk="0">
                  <a:moveTo>
                    <a:pt x="752" y="0"/>
                  </a:moveTo>
                  <a:cubicBezTo>
                    <a:pt x="675" y="0"/>
                    <a:pt x="585" y="19"/>
                    <a:pt x="481" y="67"/>
                  </a:cubicBezTo>
                  <a:cubicBezTo>
                    <a:pt x="1" y="286"/>
                    <a:pt x="284" y="993"/>
                    <a:pt x="749" y="993"/>
                  </a:cubicBezTo>
                  <a:cubicBezTo>
                    <a:pt x="758" y="993"/>
                    <a:pt x="766" y="993"/>
                    <a:pt x="775" y="993"/>
                  </a:cubicBezTo>
                  <a:lnTo>
                    <a:pt x="1148" y="257"/>
                  </a:lnTo>
                  <a:cubicBezTo>
                    <a:pt x="1148" y="257"/>
                    <a:pt x="1037" y="0"/>
                    <a:pt x="752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712359" y="2620668"/>
              <a:ext cx="193650" cy="158312"/>
            </a:xfrm>
            <a:custGeom>
              <a:avLst/>
              <a:gdLst/>
              <a:ahLst/>
              <a:cxnLst/>
              <a:rect l="l" t="t" r="r" b="b"/>
              <a:pathLst>
                <a:path w="1370" h="1120" extrusionOk="0">
                  <a:moveTo>
                    <a:pt x="634" y="0"/>
                  </a:moveTo>
                  <a:cubicBezTo>
                    <a:pt x="546" y="0"/>
                    <a:pt x="458" y="12"/>
                    <a:pt x="371" y="38"/>
                  </a:cubicBezTo>
                  <a:lnTo>
                    <a:pt x="0" y="177"/>
                  </a:lnTo>
                  <a:lnTo>
                    <a:pt x="33" y="1120"/>
                  </a:lnTo>
                  <a:cubicBezTo>
                    <a:pt x="563" y="1055"/>
                    <a:pt x="1047" y="776"/>
                    <a:pt x="1370" y="352"/>
                  </a:cubicBezTo>
                  <a:cubicBezTo>
                    <a:pt x="1187" y="126"/>
                    <a:pt x="914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875" name="Google Shape;875;p47"/>
            <p:cNvGrpSpPr/>
            <p:nvPr/>
          </p:nvGrpSpPr>
          <p:grpSpPr>
            <a:xfrm>
              <a:off x="739923" y="2746895"/>
              <a:ext cx="169479" cy="199871"/>
              <a:chOff x="739923" y="2746895"/>
              <a:chExt cx="169479" cy="199871"/>
            </a:xfrm>
          </p:grpSpPr>
          <p:sp>
            <p:nvSpPr>
              <p:cNvPr id="876" name="Google Shape;876;p47"/>
              <p:cNvSpPr/>
              <p:nvPr/>
            </p:nvSpPr>
            <p:spPr>
              <a:xfrm>
                <a:off x="850600" y="2746895"/>
                <a:ext cx="38306" cy="1908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35" extrusionOk="0">
                    <a:moveTo>
                      <a:pt x="105" y="0"/>
                    </a:moveTo>
                    <a:cubicBezTo>
                      <a:pt x="67" y="0"/>
                      <a:pt x="33" y="18"/>
                      <a:pt x="9" y="46"/>
                    </a:cubicBezTo>
                    <a:cubicBezTo>
                      <a:pt x="0" y="64"/>
                      <a:pt x="3" y="88"/>
                      <a:pt x="18" y="105"/>
                    </a:cubicBezTo>
                    <a:cubicBezTo>
                      <a:pt x="45" y="123"/>
                      <a:pt x="78" y="129"/>
                      <a:pt x="110" y="129"/>
                    </a:cubicBezTo>
                    <a:cubicBezTo>
                      <a:pt x="143" y="132"/>
                      <a:pt x="172" y="135"/>
                      <a:pt x="202" y="135"/>
                    </a:cubicBezTo>
                    <a:cubicBezTo>
                      <a:pt x="247" y="132"/>
                      <a:pt x="270" y="79"/>
                      <a:pt x="238" y="49"/>
                    </a:cubicBezTo>
                    <a:cubicBezTo>
                      <a:pt x="205" y="19"/>
                      <a:pt x="164" y="2"/>
                      <a:pt x="122" y="2"/>
                    </a:cubicBezTo>
                    <a:cubicBezTo>
                      <a:pt x="116" y="1"/>
                      <a:pt x="111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739923" y="2791138"/>
                <a:ext cx="35338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2" extrusionOk="0">
                    <a:moveTo>
                      <a:pt x="164" y="1"/>
                    </a:moveTo>
                    <a:cubicBezTo>
                      <a:pt x="147" y="1"/>
                      <a:pt x="129" y="4"/>
                      <a:pt x="113" y="12"/>
                    </a:cubicBezTo>
                    <a:cubicBezTo>
                      <a:pt x="72" y="24"/>
                      <a:pt x="36" y="50"/>
                      <a:pt x="13" y="89"/>
                    </a:cubicBezTo>
                    <a:cubicBezTo>
                      <a:pt x="1" y="113"/>
                      <a:pt x="10" y="142"/>
                      <a:pt x="33" y="157"/>
                    </a:cubicBezTo>
                    <a:cubicBezTo>
                      <a:pt x="40" y="160"/>
                      <a:pt x="47" y="162"/>
                      <a:pt x="54" y="162"/>
                    </a:cubicBezTo>
                    <a:cubicBezTo>
                      <a:pt x="59" y="162"/>
                      <a:pt x="64" y="161"/>
                      <a:pt x="69" y="160"/>
                    </a:cubicBezTo>
                    <a:cubicBezTo>
                      <a:pt x="99" y="151"/>
                      <a:pt x="128" y="142"/>
                      <a:pt x="158" y="130"/>
                    </a:cubicBezTo>
                    <a:cubicBezTo>
                      <a:pt x="188" y="121"/>
                      <a:pt x="217" y="104"/>
                      <a:pt x="238" y="80"/>
                    </a:cubicBezTo>
                    <a:cubicBezTo>
                      <a:pt x="250" y="62"/>
                      <a:pt x="247" y="38"/>
                      <a:pt x="232" y="24"/>
                    </a:cubicBezTo>
                    <a:cubicBezTo>
                      <a:pt x="211" y="8"/>
                      <a:pt x="187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747980" y="2825345"/>
                <a:ext cx="42405" cy="4169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95" extrusionOk="0">
                    <a:moveTo>
                      <a:pt x="150" y="1"/>
                    </a:moveTo>
                    <a:cubicBezTo>
                      <a:pt x="147" y="1"/>
                      <a:pt x="145" y="1"/>
                      <a:pt x="142" y="1"/>
                    </a:cubicBezTo>
                    <a:cubicBezTo>
                      <a:pt x="0" y="13"/>
                      <a:pt x="34" y="295"/>
                      <a:pt x="161" y="295"/>
                    </a:cubicBezTo>
                    <a:cubicBezTo>
                      <a:pt x="164" y="295"/>
                      <a:pt x="166" y="295"/>
                      <a:pt x="169" y="295"/>
                    </a:cubicBezTo>
                    <a:cubicBezTo>
                      <a:pt x="300" y="280"/>
                      <a:pt x="265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866573" y="2792693"/>
                <a:ext cx="42829" cy="41274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2" extrusionOk="0">
                    <a:moveTo>
                      <a:pt x="150" y="0"/>
                    </a:moveTo>
                    <a:cubicBezTo>
                      <a:pt x="147" y="0"/>
                      <a:pt x="145" y="0"/>
                      <a:pt x="142" y="1"/>
                    </a:cubicBezTo>
                    <a:cubicBezTo>
                      <a:pt x="1" y="12"/>
                      <a:pt x="34" y="292"/>
                      <a:pt x="159" y="292"/>
                    </a:cubicBezTo>
                    <a:cubicBezTo>
                      <a:pt x="163" y="292"/>
                      <a:pt x="166" y="292"/>
                      <a:pt x="169" y="291"/>
                    </a:cubicBezTo>
                    <a:cubicBezTo>
                      <a:pt x="303" y="280"/>
                      <a:pt x="268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803389" y="2935316"/>
                <a:ext cx="27281" cy="1144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81" extrusionOk="0">
                    <a:moveTo>
                      <a:pt x="6" y="0"/>
                    </a:moveTo>
                    <a:cubicBezTo>
                      <a:pt x="3" y="0"/>
                      <a:pt x="0" y="4"/>
                      <a:pt x="2" y="6"/>
                    </a:cubicBezTo>
                    <a:cubicBezTo>
                      <a:pt x="11" y="44"/>
                      <a:pt x="41" y="74"/>
                      <a:pt x="80" y="80"/>
                    </a:cubicBezTo>
                    <a:cubicBezTo>
                      <a:pt x="82" y="80"/>
                      <a:pt x="85" y="80"/>
                      <a:pt x="87" y="80"/>
                    </a:cubicBezTo>
                    <a:cubicBezTo>
                      <a:pt x="129" y="80"/>
                      <a:pt x="170" y="57"/>
                      <a:pt x="189" y="21"/>
                    </a:cubicBezTo>
                    <a:cubicBezTo>
                      <a:pt x="192" y="18"/>
                      <a:pt x="189" y="18"/>
                      <a:pt x="186" y="18"/>
                    </a:cubicBezTo>
                    <a:cubicBezTo>
                      <a:pt x="157" y="35"/>
                      <a:pt x="124" y="44"/>
                      <a:pt x="91" y="47"/>
                    </a:cubicBezTo>
                    <a:cubicBezTo>
                      <a:pt x="59" y="47"/>
                      <a:pt x="32" y="21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808760" y="2758627"/>
                <a:ext cx="65445" cy="15548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100" extrusionOk="0">
                    <a:moveTo>
                      <a:pt x="145" y="0"/>
                    </a:moveTo>
                    <a:cubicBezTo>
                      <a:pt x="140" y="0"/>
                      <a:pt x="134" y="5"/>
                      <a:pt x="136" y="10"/>
                    </a:cubicBezTo>
                    <a:cubicBezTo>
                      <a:pt x="202" y="289"/>
                      <a:pt x="317" y="553"/>
                      <a:pt x="385" y="829"/>
                    </a:cubicBezTo>
                    <a:cubicBezTo>
                      <a:pt x="346" y="821"/>
                      <a:pt x="305" y="816"/>
                      <a:pt x="264" y="816"/>
                    </a:cubicBezTo>
                    <a:cubicBezTo>
                      <a:pt x="255" y="816"/>
                      <a:pt x="246" y="816"/>
                      <a:pt x="237" y="817"/>
                    </a:cubicBezTo>
                    <a:cubicBezTo>
                      <a:pt x="228" y="820"/>
                      <a:pt x="302" y="1024"/>
                      <a:pt x="299" y="1042"/>
                    </a:cubicBezTo>
                    <a:cubicBezTo>
                      <a:pt x="272" y="1047"/>
                      <a:pt x="244" y="1050"/>
                      <a:pt x="217" y="1050"/>
                    </a:cubicBezTo>
                    <a:cubicBezTo>
                      <a:pt x="146" y="1050"/>
                      <a:pt x="76" y="1034"/>
                      <a:pt x="12" y="1004"/>
                    </a:cubicBezTo>
                    <a:cubicBezTo>
                      <a:pt x="10" y="1002"/>
                      <a:pt x="9" y="1001"/>
                      <a:pt x="7" y="1001"/>
                    </a:cubicBezTo>
                    <a:cubicBezTo>
                      <a:pt x="6" y="1001"/>
                      <a:pt x="4" y="1002"/>
                      <a:pt x="3" y="1004"/>
                    </a:cubicBezTo>
                    <a:cubicBezTo>
                      <a:pt x="0" y="1004"/>
                      <a:pt x="0" y="1010"/>
                      <a:pt x="3" y="1013"/>
                    </a:cubicBezTo>
                    <a:cubicBezTo>
                      <a:pt x="62" y="1069"/>
                      <a:pt x="138" y="1099"/>
                      <a:pt x="216" y="1099"/>
                    </a:cubicBezTo>
                    <a:cubicBezTo>
                      <a:pt x="248" y="1099"/>
                      <a:pt x="280" y="1094"/>
                      <a:pt x="311" y="1084"/>
                    </a:cubicBezTo>
                    <a:lnTo>
                      <a:pt x="314" y="1084"/>
                    </a:lnTo>
                    <a:cubicBezTo>
                      <a:pt x="338" y="1081"/>
                      <a:pt x="353" y="1075"/>
                      <a:pt x="353" y="1069"/>
                    </a:cubicBezTo>
                    <a:cubicBezTo>
                      <a:pt x="344" y="1004"/>
                      <a:pt x="305" y="873"/>
                      <a:pt x="305" y="873"/>
                    </a:cubicBezTo>
                    <a:lnTo>
                      <a:pt x="305" y="873"/>
                    </a:lnTo>
                    <a:cubicBezTo>
                      <a:pt x="322" y="879"/>
                      <a:pt x="382" y="893"/>
                      <a:pt x="422" y="893"/>
                    </a:cubicBezTo>
                    <a:cubicBezTo>
                      <a:pt x="446" y="893"/>
                      <a:pt x="463" y="888"/>
                      <a:pt x="460" y="873"/>
                    </a:cubicBezTo>
                    <a:cubicBezTo>
                      <a:pt x="380" y="589"/>
                      <a:pt x="291" y="271"/>
                      <a:pt x="151" y="5"/>
                    </a:cubicBezTo>
                    <a:cubicBezTo>
                      <a:pt x="150" y="1"/>
                      <a:pt x="148" y="0"/>
                      <a:pt x="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2" name="Google Shape;731;p45">
            <a:extLst>
              <a:ext uri="{FF2B5EF4-FFF2-40B4-BE49-F238E27FC236}">
                <a16:creationId xmlns:a16="http://schemas.microsoft.com/office/drawing/2014/main" id="{2C516F26-C020-D4FC-0C6F-55240DAE5702}"/>
              </a:ext>
            </a:extLst>
          </p:cNvPr>
          <p:cNvSpPr txBox="1">
            <a:spLocks/>
          </p:cNvSpPr>
          <p:nvPr/>
        </p:nvSpPr>
        <p:spPr>
          <a:xfrm>
            <a:off x="1803444" y="1796752"/>
            <a:ext cx="6844302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5" name="Google Shape;687;p44">
            <a:extLst>
              <a:ext uri="{FF2B5EF4-FFF2-40B4-BE49-F238E27FC236}">
                <a16:creationId xmlns:a16="http://schemas.microsoft.com/office/drawing/2014/main" id="{1F1EDAF5-491E-9223-55DF-A24870391A3B}"/>
              </a:ext>
            </a:extLst>
          </p:cNvPr>
          <p:cNvSpPr txBox="1">
            <a:spLocks/>
          </p:cNvSpPr>
          <p:nvPr/>
        </p:nvSpPr>
        <p:spPr>
          <a:xfrm>
            <a:off x="2879034" y="11649"/>
            <a:ext cx="580880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boto Condensed"/>
              <a:buNone/>
              <a:defRPr sz="33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mpact"/>
              <a:buNone/>
              <a:defRPr sz="33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3200" dirty="0">
                <a:latin typeface="+mj-lt"/>
              </a:rPr>
              <a:t>Problem Outlook</a:t>
            </a:r>
          </a:p>
        </p:txBody>
      </p:sp>
      <p:sp>
        <p:nvSpPr>
          <p:cNvPr id="8" name="Google Shape;731;p45">
            <a:extLst>
              <a:ext uri="{FF2B5EF4-FFF2-40B4-BE49-F238E27FC236}">
                <a16:creationId xmlns:a16="http://schemas.microsoft.com/office/drawing/2014/main" id="{1B7A8DFF-0F73-2AA5-A91E-07A45CD1C10D}"/>
              </a:ext>
            </a:extLst>
          </p:cNvPr>
          <p:cNvSpPr txBox="1">
            <a:spLocks/>
          </p:cNvSpPr>
          <p:nvPr/>
        </p:nvSpPr>
        <p:spPr>
          <a:xfrm>
            <a:off x="1802053" y="1426436"/>
            <a:ext cx="6844302" cy="7565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E4C14-72BB-30AE-686F-9B97FA2E3548}"/>
              </a:ext>
            </a:extLst>
          </p:cNvPr>
          <p:cNvSpPr txBox="1"/>
          <p:nvPr/>
        </p:nvSpPr>
        <p:spPr>
          <a:xfrm>
            <a:off x="1878576" y="941972"/>
            <a:ext cx="7327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Delivery companies often face Several challenges in their operations.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4299F-3E64-0FD7-851D-A6AB9CD84B20}"/>
              </a:ext>
            </a:extLst>
          </p:cNvPr>
          <p:cNvSpPr txBox="1"/>
          <p:nvPr/>
        </p:nvSpPr>
        <p:spPr>
          <a:xfrm>
            <a:off x="1761111" y="4084442"/>
            <a:ext cx="263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Competitive market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4791-A605-75B5-64AD-9D4CE632F0A0}"/>
              </a:ext>
            </a:extLst>
          </p:cNvPr>
          <p:cNvSpPr txBox="1"/>
          <p:nvPr/>
        </p:nvSpPr>
        <p:spPr>
          <a:xfrm>
            <a:off x="4338757" y="466733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6" name="Google Shape;1185;p53">
            <a:extLst>
              <a:ext uri="{FF2B5EF4-FFF2-40B4-BE49-F238E27FC236}">
                <a16:creationId xmlns:a16="http://schemas.microsoft.com/office/drawing/2014/main" id="{46B8110A-4D21-01CF-6054-D1796B9658FD}"/>
              </a:ext>
            </a:extLst>
          </p:cNvPr>
          <p:cNvGrpSpPr/>
          <p:nvPr/>
        </p:nvGrpSpPr>
        <p:grpSpPr>
          <a:xfrm>
            <a:off x="9206641" y="1227221"/>
            <a:ext cx="3054980" cy="2913469"/>
            <a:chOff x="3724500" y="1272075"/>
            <a:chExt cx="1570290" cy="1542026"/>
          </a:xfrm>
        </p:grpSpPr>
        <p:sp>
          <p:nvSpPr>
            <p:cNvPr id="7" name="Google Shape;1186;p53">
              <a:extLst>
                <a:ext uri="{FF2B5EF4-FFF2-40B4-BE49-F238E27FC236}">
                  <a16:creationId xmlns:a16="http://schemas.microsoft.com/office/drawing/2014/main" id="{C9957A0C-6D8C-6687-8350-19E9A9367404}"/>
                </a:ext>
              </a:extLst>
            </p:cNvPr>
            <p:cNvSpPr/>
            <p:nvPr/>
          </p:nvSpPr>
          <p:spPr>
            <a:xfrm>
              <a:off x="4019124" y="1807689"/>
              <a:ext cx="14811" cy="16507"/>
            </a:xfrm>
            <a:custGeom>
              <a:avLst/>
              <a:gdLst/>
              <a:ahLst/>
              <a:cxnLst/>
              <a:rect l="l" t="t" r="r" b="b"/>
              <a:pathLst>
                <a:path w="262" h="292" extrusionOk="0">
                  <a:moveTo>
                    <a:pt x="217" y="1"/>
                  </a:moveTo>
                  <a:lnTo>
                    <a:pt x="0" y="250"/>
                  </a:lnTo>
                  <a:lnTo>
                    <a:pt x="48" y="291"/>
                  </a:lnTo>
                  <a:lnTo>
                    <a:pt x="261" y="4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1187;p53">
              <a:extLst>
                <a:ext uri="{FF2B5EF4-FFF2-40B4-BE49-F238E27FC236}">
                  <a16:creationId xmlns:a16="http://schemas.microsoft.com/office/drawing/2014/main" id="{7A5B3458-AAC5-0F97-C4EE-4442F939C74A}"/>
                </a:ext>
              </a:extLst>
            </p:cNvPr>
            <p:cNvSpPr/>
            <p:nvPr/>
          </p:nvSpPr>
          <p:spPr>
            <a:xfrm>
              <a:off x="3934614" y="1758622"/>
              <a:ext cx="21877" cy="47485"/>
            </a:xfrm>
            <a:custGeom>
              <a:avLst/>
              <a:gdLst/>
              <a:ahLst/>
              <a:cxnLst/>
              <a:rect l="l" t="t" r="r" b="b"/>
              <a:pathLst>
                <a:path w="387" h="840" extrusionOk="0">
                  <a:moveTo>
                    <a:pt x="54" y="0"/>
                  </a:moveTo>
                  <a:lnTo>
                    <a:pt x="1" y="33"/>
                  </a:lnTo>
                  <a:cubicBezTo>
                    <a:pt x="146" y="285"/>
                    <a:pt x="256" y="558"/>
                    <a:pt x="327" y="839"/>
                  </a:cubicBezTo>
                  <a:lnTo>
                    <a:pt x="386" y="824"/>
                  </a:lnTo>
                  <a:cubicBezTo>
                    <a:pt x="312" y="537"/>
                    <a:pt x="200" y="261"/>
                    <a:pt x="54" y="0"/>
                  </a:cubicBez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1188;p53">
              <a:extLst>
                <a:ext uri="{FF2B5EF4-FFF2-40B4-BE49-F238E27FC236}">
                  <a16:creationId xmlns:a16="http://schemas.microsoft.com/office/drawing/2014/main" id="{B10323BD-5255-5777-C2D2-1C18CD192950}"/>
                </a:ext>
              </a:extLst>
            </p:cNvPr>
            <p:cNvSpPr/>
            <p:nvPr/>
          </p:nvSpPr>
          <p:spPr>
            <a:xfrm>
              <a:off x="3724500" y="1273432"/>
              <a:ext cx="1570290" cy="1540669"/>
            </a:xfrm>
            <a:custGeom>
              <a:avLst/>
              <a:gdLst/>
              <a:ahLst/>
              <a:cxnLst/>
              <a:rect l="l" t="t" r="r" b="b"/>
              <a:pathLst>
                <a:path w="27778" h="27254" extrusionOk="0">
                  <a:moveTo>
                    <a:pt x="13965" y="0"/>
                  </a:moveTo>
                  <a:cubicBezTo>
                    <a:pt x="12950" y="0"/>
                    <a:pt x="11935" y="111"/>
                    <a:pt x="10940" y="297"/>
                  </a:cubicBezTo>
                  <a:cubicBezTo>
                    <a:pt x="8752" y="709"/>
                    <a:pt x="6846" y="1835"/>
                    <a:pt x="5082" y="3143"/>
                  </a:cubicBezTo>
                  <a:cubicBezTo>
                    <a:pt x="3881" y="4032"/>
                    <a:pt x="3060" y="5245"/>
                    <a:pt x="2265" y="6487"/>
                  </a:cubicBezTo>
                  <a:cubicBezTo>
                    <a:pt x="1168" y="8204"/>
                    <a:pt x="365" y="9986"/>
                    <a:pt x="187" y="12037"/>
                  </a:cubicBezTo>
                  <a:cubicBezTo>
                    <a:pt x="0" y="14181"/>
                    <a:pt x="353" y="16357"/>
                    <a:pt x="1097" y="18367"/>
                  </a:cubicBezTo>
                  <a:cubicBezTo>
                    <a:pt x="1877" y="20481"/>
                    <a:pt x="3223" y="22464"/>
                    <a:pt x="4942" y="24018"/>
                  </a:cubicBezTo>
                  <a:cubicBezTo>
                    <a:pt x="6994" y="25871"/>
                    <a:pt x="9576" y="27116"/>
                    <a:pt x="12355" y="27238"/>
                  </a:cubicBezTo>
                  <a:cubicBezTo>
                    <a:pt x="12594" y="27248"/>
                    <a:pt x="12834" y="27254"/>
                    <a:pt x="13074" y="27254"/>
                  </a:cubicBezTo>
                  <a:cubicBezTo>
                    <a:pt x="15914" y="27254"/>
                    <a:pt x="18752" y="26509"/>
                    <a:pt x="21169" y="25002"/>
                  </a:cubicBezTo>
                  <a:cubicBezTo>
                    <a:pt x="21975" y="24498"/>
                    <a:pt x="22776" y="23920"/>
                    <a:pt x="23467" y="23247"/>
                  </a:cubicBezTo>
                  <a:cubicBezTo>
                    <a:pt x="24211" y="22524"/>
                    <a:pt x="24774" y="21664"/>
                    <a:pt x="25323" y="20786"/>
                  </a:cubicBezTo>
                  <a:cubicBezTo>
                    <a:pt x="25996" y="19704"/>
                    <a:pt x="26603" y="18566"/>
                    <a:pt x="26944" y="17329"/>
                  </a:cubicBezTo>
                  <a:cubicBezTo>
                    <a:pt x="27534" y="15189"/>
                    <a:pt x="27778" y="12464"/>
                    <a:pt x="27096" y="10312"/>
                  </a:cubicBezTo>
                  <a:cubicBezTo>
                    <a:pt x="26775" y="9301"/>
                    <a:pt x="26369" y="8331"/>
                    <a:pt x="25925" y="7371"/>
                  </a:cubicBezTo>
                  <a:cubicBezTo>
                    <a:pt x="24134" y="3496"/>
                    <a:pt x="20202" y="872"/>
                    <a:pt x="16055" y="169"/>
                  </a:cubicBezTo>
                  <a:cubicBezTo>
                    <a:pt x="15363" y="53"/>
                    <a:pt x="14664" y="0"/>
                    <a:pt x="13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1189;p53">
              <a:extLst>
                <a:ext uri="{FF2B5EF4-FFF2-40B4-BE49-F238E27FC236}">
                  <a16:creationId xmlns:a16="http://schemas.microsoft.com/office/drawing/2014/main" id="{1846F800-F39A-99E5-04BA-43A0BDDC8639}"/>
                </a:ext>
              </a:extLst>
            </p:cNvPr>
            <p:cNvSpPr/>
            <p:nvPr/>
          </p:nvSpPr>
          <p:spPr>
            <a:xfrm>
              <a:off x="3888713" y="1314642"/>
              <a:ext cx="860839" cy="1461357"/>
            </a:xfrm>
            <a:custGeom>
              <a:avLst/>
              <a:gdLst/>
              <a:ahLst/>
              <a:cxnLst/>
              <a:rect l="l" t="t" r="r" b="b"/>
              <a:pathLst>
                <a:path w="15228" h="25851" extrusionOk="0">
                  <a:moveTo>
                    <a:pt x="6449" y="0"/>
                  </a:moveTo>
                  <a:cubicBezTo>
                    <a:pt x="5477" y="350"/>
                    <a:pt x="4558" y="828"/>
                    <a:pt x="3680" y="1382"/>
                  </a:cubicBezTo>
                  <a:cubicBezTo>
                    <a:pt x="3686" y="1388"/>
                    <a:pt x="3692" y="1397"/>
                    <a:pt x="3701" y="1403"/>
                  </a:cubicBezTo>
                  <a:cubicBezTo>
                    <a:pt x="3745" y="1438"/>
                    <a:pt x="3799" y="1462"/>
                    <a:pt x="3825" y="1510"/>
                  </a:cubicBezTo>
                  <a:cubicBezTo>
                    <a:pt x="3864" y="1578"/>
                    <a:pt x="3825" y="1664"/>
                    <a:pt x="3790" y="1732"/>
                  </a:cubicBezTo>
                  <a:cubicBezTo>
                    <a:pt x="3469" y="2352"/>
                    <a:pt x="3131" y="2992"/>
                    <a:pt x="2586" y="3431"/>
                  </a:cubicBezTo>
                  <a:cubicBezTo>
                    <a:pt x="2494" y="3499"/>
                    <a:pt x="2405" y="3573"/>
                    <a:pt x="2319" y="3653"/>
                  </a:cubicBezTo>
                  <a:cubicBezTo>
                    <a:pt x="2260" y="3715"/>
                    <a:pt x="2206" y="3784"/>
                    <a:pt x="2156" y="3852"/>
                  </a:cubicBezTo>
                  <a:lnTo>
                    <a:pt x="1803" y="4329"/>
                  </a:lnTo>
                  <a:cubicBezTo>
                    <a:pt x="1741" y="4418"/>
                    <a:pt x="1670" y="4504"/>
                    <a:pt x="1593" y="4581"/>
                  </a:cubicBezTo>
                  <a:cubicBezTo>
                    <a:pt x="1507" y="4667"/>
                    <a:pt x="1403" y="4735"/>
                    <a:pt x="1311" y="4812"/>
                  </a:cubicBezTo>
                  <a:cubicBezTo>
                    <a:pt x="1035" y="5041"/>
                    <a:pt x="828" y="5387"/>
                    <a:pt x="712" y="5725"/>
                  </a:cubicBezTo>
                  <a:lnTo>
                    <a:pt x="493" y="6381"/>
                  </a:lnTo>
                  <a:cubicBezTo>
                    <a:pt x="445" y="6511"/>
                    <a:pt x="407" y="6645"/>
                    <a:pt x="377" y="6781"/>
                  </a:cubicBezTo>
                  <a:cubicBezTo>
                    <a:pt x="350" y="6938"/>
                    <a:pt x="336" y="7098"/>
                    <a:pt x="330" y="7255"/>
                  </a:cubicBezTo>
                  <a:cubicBezTo>
                    <a:pt x="288" y="7833"/>
                    <a:pt x="196" y="8406"/>
                    <a:pt x="51" y="8966"/>
                  </a:cubicBezTo>
                  <a:cubicBezTo>
                    <a:pt x="27" y="9061"/>
                    <a:pt x="1" y="9159"/>
                    <a:pt x="9" y="9257"/>
                  </a:cubicBezTo>
                  <a:cubicBezTo>
                    <a:pt x="21" y="9354"/>
                    <a:pt x="75" y="9455"/>
                    <a:pt x="167" y="9491"/>
                  </a:cubicBezTo>
                  <a:cubicBezTo>
                    <a:pt x="267" y="9200"/>
                    <a:pt x="324" y="8898"/>
                    <a:pt x="342" y="8589"/>
                  </a:cubicBezTo>
                  <a:cubicBezTo>
                    <a:pt x="353" y="8340"/>
                    <a:pt x="342" y="8077"/>
                    <a:pt x="463" y="7860"/>
                  </a:cubicBezTo>
                  <a:cubicBezTo>
                    <a:pt x="508" y="7896"/>
                    <a:pt x="514" y="7961"/>
                    <a:pt x="514" y="8017"/>
                  </a:cubicBezTo>
                  <a:cubicBezTo>
                    <a:pt x="528" y="8471"/>
                    <a:pt x="439" y="8933"/>
                    <a:pt x="582" y="9363"/>
                  </a:cubicBezTo>
                  <a:cubicBezTo>
                    <a:pt x="662" y="9606"/>
                    <a:pt x="688" y="9864"/>
                    <a:pt x="665" y="10119"/>
                  </a:cubicBezTo>
                  <a:cubicBezTo>
                    <a:pt x="641" y="10359"/>
                    <a:pt x="573" y="10606"/>
                    <a:pt x="629" y="10840"/>
                  </a:cubicBezTo>
                  <a:cubicBezTo>
                    <a:pt x="653" y="10935"/>
                    <a:pt x="691" y="11027"/>
                    <a:pt x="739" y="11116"/>
                  </a:cubicBezTo>
                  <a:cubicBezTo>
                    <a:pt x="896" y="11406"/>
                    <a:pt x="1115" y="11691"/>
                    <a:pt x="1430" y="11797"/>
                  </a:cubicBezTo>
                  <a:cubicBezTo>
                    <a:pt x="1533" y="11836"/>
                    <a:pt x="1646" y="11848"/>
                    <a:pt x="1750" y="11877"/>
                  </a:cubicBezTo>
                  <a:cubicBezTo>
                    <a:pt x="2100" y="11978"/>
                    <a:pt x="2384" y="12233"/>
                    <a:pt x="2636" y="12494"/>
                  </a:cubicBezTo>
                  <a:cubicBezTo>
                    <a:pt x="2785" y="12648"/>
                    <a:pt x="2998" y="12725"/>
                    <a:pt x="3149" y="12877"/>
                  </a:cubicBezTo>
                  <a:cubicBezTo>
                    <a:pt x="3274" y="12995"/>
                    <a:pt x="3348" y="13155"/>
                    <a:pt x="3437" y="13301"/>
                  </a:cubicBezTo>
                  <a:cubicBezTo>
                    <a:pt x="3680" y="13701"/>
                    <a:pt x="4033" y="14015"/>
                    <a:pt x="4380" y="14326"/>
                  </a:cubicBezTo>
                  <a:cubicBezTo>
                    <a:pt x="4474" y="14408"/>
                    <a:pt x="4589" y="14496"/>
                    <a:pt x="4705" y="14496"/>
                  </a:cubicBezTo>
                  <a:cubicBezTo>
                    <a:pt x="4732" y="14496"/>
                    <a:pt x="4759" y="14491"/>
                    <a:pt x="4786" y="14481"/>
                  </a:cubicBezTo>
                  <a:cubicBezTo>
                    <a:pt x="4839" y="14458"/>
                    <a:pt x="4884" y="14415"/>
                    <a:pt x="4939" y="14415"/>
                  </a:cubicBezTo>
                  <a:cubicBezTo>
                    <a:pt x="4942" y="14415"/>
                    <a:pt x="4945" y="14415"/>
                    <a:pt x="4949" y="14415"/>
                  </a:cubicBezTo>
                  <a:cubicBezTo>
                    <a:pt x="4984" y="14418"/>
                    <a:pt x="5017" y="14436"/>
                    <a:pt x="5044" y="14460"/>
                  </a:cubicBezTo>
                  <a:cubicBezTo>
                    <a:pt x="5272" y="14650"/>
                    <a:pt x="5317" y="14991"/>
                    <a:pt x="5239" y="15278"/>
                  </a:cubicBezTo>
                  <a:cubicBezTo>
                    <a:pt x="5162" y="15563"/>
                    <a:pt x="4990" y="15812"/>
                    <a:pt x="4845" y="16070"/>
                  </a:cubicBezTo>
                  <a:cubicBezTo>
                    <a:pt x="4700" y="16328"/>
                    <a:pt x="4670" y="16627"/>
                    <a:pt x="4608" y="16915"/>
                  </a:cubicBezTo>
                  <a:cubicBezTo>
                    <a:pt x="4558" y="17158"/>
                    <a:pt x="4510" y="17425"/>
                    <a:pt x="4626" y="17644"/>
                  </a:cubicBezTo>
                  <a:cubicBezTo>
                    <a:pt x="4685" y="17751"/>
                    <a:pt x="4780" y="17834"/>
                    <a:pt x="4851" y="17935"/>
                  </a:cubicBezTo>
                  <a:cubicBezTo>
                    <a:pt x="5070" y="18225"/>
                    <a:pt x="5091" y="18622"/>
                    <a:pt x="5278" y="18937"/>
                  </a:cubicBezTo>
                  <a:cubicBezTo>
                    <a:pt x="5411" y="19165"/>
                    <a:pt x="5622" y="19334"/>
                    <a:pt x="5838" y="19482"/>
                  </a:cubicBezTo>
                  <a:cubicBezTo>
                    <a:pt x="6135" y="19684"/>
                    <a:pt x="6452" y="19856"/>
                    <a:pt x="6728" y="20084"/>
                  </a:cubicBezTo>
                  <a:cubicBezTo>
                    <a:pt x="7004" y="20312"/>
                    <a:pt x="7244" y="20609"/>
                    <a:pt x="7309" y="20962"/>
                  </a:cubicBezTo>
                  <a:cubicBezTo>
                    <a:pt x="7344" y="21134"/>
                    <a:pt x="7336" y="21311"/>
                    <a:pt x="7342" y="21486"/>
                  </a:cubicBezTo>
                  <a:cubicBezTo>
                    <a:pt x="7356" y="21893"/>
                    <a:pt x="7457" y="22290"/>
                    <a:pt x="7457" y="22696"/>
                  </a:cubicBezTo>
                  <a:cubicBezTo>
                    <a:pt x="7457" y="23031"/>
                    <a:pt x="7392" y="23357"/>
                    <a:pt x="7318" y="23680"/>
                  </a:cubicBezTo>
                  <a:cubicBezTo>
                    <a:pt x="7294" y="23790"/>
                    <a:pt x="7267" y="23909"/>
                    <a:pt x="7288" y="24021"/>
                  </a:cubicBezTo>
                  <a:cubicBezTo>
                    <a:pt x="7309" y="24110"/>
                    <a:pt x="7344" y="24196"/>
                    <a:pt x="7392" y="24273"/>
                  </a:cubicBezTo>
                  <a:cubicBezTo>
                    <a:pt x="7700" y="24828"/>
                    <a:pt x="8077" y="25409"/>
                    <a:pt x="8676" y="25613"/>
                  </a:cubicBezTo>
                  <a:cubicBezTo>
                    <a:pt x="8860" y="25679"/>
                    <a:pt x="8999" y="25830"/>
                    <a:pt x="9192" y="25851"/>
                  </a:cubicBezTo>
                  <a:cubicBezTo>
                    <a:pt x="9177" y="25768"/>
                    <a:pt x="9076" y="25741"/>
                    <a:pt x="9005" y="25696"/>
                  </a:cubicBezTo>
                  <a:cubicBezTo>
                    <a:pt x="8963" y="25670"/>
                    <a:pt x="8934" y="25628"/>
                    <a:pt x="8919" y="25581"/>
                  </a:cubicBezTo>
                  <a:cubicBezTo>
                    <a:pt x="8904" y="25533"/>
                    <a:pt x="8916" y="25483"/>
                    <a:pt x="8948" y="25444"/>
                  </a:cubicBezTo>
                  <a:cubicBezTo>
                    <a:pt x="8984" y="25406"/>
                    <a:pt x="9058" y="25379"/>
                    <a:pt x="9052" y="25323"/>
                  </a:cubicBezTo>
                  <a:cubicBezTo>
                    <a:pt x="9046" y="25293"/>
                    <a:pt x="9026" y="25267"/>
                    <a:pt x="8999" y="25255"/>
                  </a:cubicBezTo>
                  <a:cubicBezTo>
                    <a:pt x="8889" y="25172"/>
                    <a:pt x="8753" y="25101"/>
                    <a:pt x="8714" y="24970"/>
                  </a:cubicBezTo>
                  <a:cubicBezTo>
                    <a:pt x="8782" y="24929"/>
                    <a:pt x="8860" y="24902"/>
                    <a:pt x="8943" y="24890"/>
                  </a:cubicBezTo>
                  <a:cubicBezTo>
                    <a:pt x="8969" y="24890"/>
                    <a:pt x="8996" y="24881"/>
                    <a:pt x="9020" y="24869"/>
                  </a:cubicBezTo>
                  <a:cubicBezTo>
                    <a:pt x="9043" y="24843"/>
                    <a:pt x="9058" y="24807"/>
                    <a:pt x="9055" y="24771"/>
                  </a:cubicBezTo>
                  <a:cubicBezTo>
                    <a:pt x="9067" y="24703"/>
                    <a:pt x="9058" y="24632"/>
                    <a:pt x="9034" y="24564"/>
                  </a:cubicBezTo>
                  <a:cubicBezTo>
                    <a:pt x="9020" y="24534"/>
                    <a:pt x="9002" y="24511"/>
                    <a:pt x="8987" y="24481"/>
                  </a:cubicBezTo>
                  <a:cubicBezTo>
                    <a:pt x="8957" y="24422"/>
                    <a:pt x="8951" y="24350"/>
                    <a:pt x="8966" y="24288"/>
                  </a:cubicBezTo>
                  <a:cubicBezTo>
                    <a:pt x="8969" y="24276"/>
                    <a:pt x="8975" y="24264"/>
                    <a:pt x="8981" y="24259"/>
                  </a:cubicBezTo>
                  <a:cubicBezTo>
                    <a:pt x="8990" y="24252"/>
                    <a:pt x="9001" y="24249"/>
                    <a:pt x="9011" y="24249"/>
                  </a:cubicBezTo>
                  <a:cubicBezTo>
                    <a:pt x="9015" y="24249"/>
                    <a:pt x="9019" y="24249"/>
                    <a:pt x="9023" y="24250"/>
                  </a:cubicBezTo>
                  <a:lnTo>
                    <a:pt x="9215" y="24250"/>
                  </a:lnTo>
                  <a:cubicBezTo>
                    <a:pt x="9245" y="24250"/>
                    <a:pt x="9278" y="24247"/>
                    <a:pt x="9307" y="24238"/>
                  </a:cubicBezTo>
                  <a:cubicBezTo>
                    <a:pt x="9337" y="24229"/>
                    <a:pt x="9399" y="24190"/>
                    <a:pt x="9402" y="24161"/>
                  </a:cubicBezTo>
                  <a:lnTo>
                    <a:pt x="9856" y="23968"/>
                  </a:lnTo>
                  <a:cubicBezTo>
                    <a:pt x="9948" y="23932"/>
                    <a:pt x="10040" y="23891"/>
                    <a:pt x="10108" y="23820"/>
                  </a:cubicBezTo>
                  <a:cubicBezTo>
                    <a:pt x="10176" y="23749"/>
                    <a:pt x="10214" y="23642"/>
                    <a:pt x="10176" y="23553"/>
                  </a:cubicBezTo>
                  <a:cubicBezTo>
                    <a:pt x="10152" y="23497"/>
                    <a:pt x="10105" y="23425"/>
                    <a:pt x="10152" y="23390"/>
                  </a:cubicBezTo>
                  <a:cubicBezTo>
                    <a:pt x="10167" y="23381"/>
                    <a:pt x="10184" y="23376"/>
                    <a:pt x="10201" y="23376"/>
                  </a:cubicBezTo>
                  <a:cubicBezTo>
                    <a:pt x="10212" y="23376"/>
                    <a:pt x="10222" y="23378"/>
                    <a:pt x="10232" y="23381"/>
                  </a:cubicBezTo>
                  <a:cubicBezTo>
                    <a:pt x="10353" y="23402"/>
                    <a:pt x="10475" y="23413"/>
                    <a:pt x="10598" y="23413"/>
                  </a:cubicBezTo>
                  <a:cubicBezTo>
                    <a:pt x="10679" y="23413"/>
                    <a:pt x="10761" y="23408"/>
                    <a:pt x="10843" y="23399"/>
                  </a:cubicBezTo>
                  <a:cubicBezTo>
                    <a:pt x="11003" y="23378"/>
                    <a:pt x="11181" y="23325"/>
                    <a:pt x="11255" y="23182"/>
                  </a:cubicBezTo>
                  <a:cubicBezTo>
                    <a:pt x="11291" y="23117"/>
                    <a:pt x="11297" y="23043"/>
                    <a:pt x="11323" y="22975"/>
                  </a:cubicBezTo>
                  <a:cubicBezTo>
                    <a:pt x="11412" y="22735"/>
                    <a:pt x="11688" y="22628"/>
                    <a:pt x="11860" y="22441"/>
                  </a:cubicBezTo>
                  <a:cubicBezTo>
                    <a:pt x="11884" y="22420"/>
                    <a:pt x="11901" y="22394"/>
                    <a:pt x="11910" y="22364"/>
                  </a:cubicBezTo>
                  <a:cubicBezTo>
                    <a:pt x="11919" y="22322"/>
                    <a:pt x="11916" y="22281"/>
                    <a:pt x="11907" y="22242"/>
                  </a:cubicBezTo>
                  <a:cubicBezTo>
                    <a:pt x="11872" y="21958"/>
                    <a:pt x="12073" y="21685"/>
                    <a:pt x="12328" y="21558"/>
                  </a:cubicBezTo>
                  <a:cubicBezTo>
                    <a:pt x="12583" y="21427"/>
                    <a:pt x="12877" y="21409"/>
                    <a:pt x="13164" y="21400"/>
                  </a:cubicBezTo>
                  <a:cubicBezTo>
                    <a:pt x="13172" y="21401"/>
                    <a:pt x="13180" y="21401"/>
                    <a:pt x="13188" y="21401"/>
                  </a:cubicBezTo>
                  <a:cubicBezTo>
                    <a:pt x="13257" y="21401"/>
                    <a:pt x="13326" y="21389"/>
                    <a:pt x="13396" y="21371"/>
                  </a:cubicBezTo>
                  <a:cubicBezTo>
                    <a:pt x="13470" y="21338"/>
                    <a:pt x="13541" y="21294"/>
                    <a:pt x="13600" y="21234"/>
                  </a:cubicBezTo>
                  <a:cubicBezTo>
                    <a:pt x="13775" y="21077"/>
                    <a:pt x="14006" y="20938"/>
                    <a:pt x="14078" y="20713"/>
                  </a:cubicBezTo>
                  <a:cubicBezTo>
                    <a:pt x="14134" y="20529"/>
                    <a:pt x="14170" y="20339"/>
                    <a:pt x="14187" y="20146"/>
                  </a:cubicBezTo>
                  <a:cubicBezTo>
                    <a:pt x="14202" y="19992"/>
                    <a:pt x="14205" y="19835"/>
                    <a:pt x="14238" y="19684"/>
                  </a:cubicBezTo>
                  <a:cubicBezTo>
                    <a:pt x="14318" y="19298"/>
                    <a:pt x="14585" y="18981"/>
                    <a:pt x="14863" y="18702"/>
                  </a:cubicBezTo>
                  <a:cubicBezTo>
                    <a:pt x="14991" y="18575"/>
                    <a:pt x="15130" y="18439"/>
                    <a:pt x="15181" y="18264"/>
                  </a:cubicBezTo>
                  <a:cubicBezTo>
                    <a:pt x="15228" y="18098"/>
                    <a:pt x="15186" y="17917"/>
                    <a:pt x="15106" y="17766"/>
                  </a:cubicBezTo>
                  <a:cubicBezTo>
                    <a:pt x="15050" y="17653"/>
                    <a:pt x="14958" y="17549"/>
                    <a:pt x="14837" y="17525"/>
                  </a:cubicBezTo>
                  <a:cubicBezTo>
                    <a:pt x="14813" y="17521"/>
                    <a:pt x="14789" y="17520"/>
                    <a:pt x="14765" y="17520"/>
                  </a:cubicBezTo>
                  <a:cubicBezTo>
                    <a:pt x="14749" y="17520"/>
                    <a:pt x="14733" y="17520"/>
                    <a:pt x="14717" y="17520"/>
                  </a:cubicBezTo>
                  <a:cubicBezTo>
                    <a:pt x="14697" y="17520"/>
                    <a:pt x="14676" y="17520"/>
                    <a:pt x="14656" y="17517"/>
                  </a:cubicBezTo>
                  <a:cubicBezTo>
                    <a:pt x="14422" y="17493"/>
                    <a:pt x="14279" y="17253"/>
                    <a:pt x="14078" y="17131"/>
                  </a:cubicBezTo>
                  <a:cubicBezTo>
                    <a:pt x="13900" y="17027"/>
                    <a:pt x="13683" y="17015"/>
                    <a:pt x="13479" y="17007"/>
                  </a:cubicBezTo>
                  <a:cubicBezTo>
                    <a:pt x="13365" y="17001"/>
                    <a:pt x="13233" y="16971"/>
                    <a:pt x="13118" y="16971"/>
                  </a:cubicBezTo>
                  <a:cubicBezTo>
                    <a:pt x="13112" y="16971"/>
                    <a:pt x="13107" y="16971"/>
                    <a:pt x="13102" y="16971"/>
                  </a:cubicBezTo>
                  <a:cubicBezTo>
                    <a:pt x="13055" y="16971"/>
                    <a:pt x="13016" y="16930"/>
                    <a:pt x="12987" y="16897"/>
                  </a:cubicBezTo>
                  <a:cubicBezTo>
                    <a:pt x="12792" y="16683"/>
                    <a:pt x="12518" y="16565"/>
                    <a:pt x="12232" y="16565"/>
                  </a:cubicBezTo>
                  <a:cubicBezTo>
                    <a:pt x="12209" y="16565"/>
                    <a:pt x="12186" y="16566"/>
                    <a:pt x="12162" y="16568"/>
                  </a:cubicBezTo>
                  <a:cubicBezTo>
                    <a:pt x="12073" y="16574"/>
                    <a:pt x="11984" y="16592"/>
                    <a:pt x="11893" y="16592"/>
                  </a:cubicBezTo>
                  <a:cubicBezTo>
                    <a:pt x="11804" y="16592"/>
                    <a:pt x="11715" y="16556"/>
                    <a:pt x="11652" y="16491"/>
                  </a:cubicBezTo>
                  <a:cubicBezTo>
                    <a:pt x="11620" y="16452"/>
                    <a:pt x="11599" y="16408"/>
                    <a:pt x="11584" y="16360"/>
                  </a:cubicBezTo>
                  <a:cubicBezTo>
                    <a:pt x="11563" y="16307"/>
                    <a:pt x="11546" y="16254"/>
                    <a:pt x="11534" y="16200"/>
                  </a:cubicBezTo>
                  <a:cubicBezTo>
                    <a:pt x="11516" y="16111"/>
                    <a:pt x="11522" y="16019"/>
                    <a:pt x="11516" y="15927"/>
                  </a:cubicBezTo>
                  <a:cubicBezTo>
                    <a:pt x="11510" y="15862"/>
                    <a:pt x="11498" y="15800"/>
                    <a:pt x="11477" y="15738"/>
                  </a:cubicBezTo>
                  <a:cubicBezTo>
                    <a:pt x="11466" y="15696"/>
                    <a:pt x="11445" y="15658"/>
                    <a:pt x="11418" y="15625"/>
                  </a:cubicBezTo>
                  <a:cubicBezTo>
                    <a:pt x="11383" y="15592"/>
                    <a:pt x="11341" y="15563"/>
                    <a:pt x="11297" y="15542"/>
                  </a:cubicBezTo>
                  <a:cubicBezTo>
                    <a:pt x="11142" y="15456"/>
                    <a:pt x="11012" y="15334"/>
                    <a:pt x="10855" y="15257"/>
                  </a:cubicBezTo>
                  <a:cubicBezTo>
                    <a:pt x="10680" y="15171"/>
                    <a:pt x="10493" y="15183"/>
                    <a:pt x="10300" y="15171"/>
                  </a:cubicBezTo>
                  <a:cubicBezTo>
                    <a:pt x="10152" y="15162"/>
                    <a:pt x="10007" y="15127"/>
                    <a:pt x="9873" y="15071"/>
                  </a:cubicBezTo>
                  <a:cubicBezTo>
                    <a:pt x="9847" y="15062"/>
                    <a:pt x="9823" y="15047"/>
                    <a:pt x="9802" y="15026"/>
                  </a:cubicBezTo>
                  <a:cubicBezTo>
                    <a:pt x="9776" y="14991"/>
                    <a:pt x="9758" y="14946"/>
                    <a:pt x="9749" y="14902"/>
                  </a:cubicBezTo>
                  <a:cubicBezTo>
                    <a:pt x="9702" y="14753"/>
                    <a:pt x="9568" y="14653"/>
                    <a:pt x="9509" y="14507"/>
                  </a:cubicBezTo>
                  <a:cubicBezTo>
                    <a:pt x="9464" y="14401"/>
                    <a:pt x="9458" y="14267"/>
                    <a:pt x="9369" y="14190"/>
                  </a:cubicBezTo>
                  <a:cubicBezTo>
                    <a:pt x="9319" y="14146"/>
                    <a:pt x="9248" y="14134"/>
                    <a:pt x="9189" y="14098"/>
                  </a:cubicBezTo>
                  <a:cubicBezTo>
                    <a:pt x="9106" y="14048"/>
                    <a:pt x="9043" y="13956"/>
                    <a:pt x="8948" y="13941"/>
                  </a:cubicBezTo>
                  <a:cubicBezTo>
                    <a:pt x="8919" y="13938"/>
                    <a:pt x="8892" y="13935"/>
                    <a:pt x="8865" y="13923"/>
                  </a:cubicBezTo>
                  <a:cubicBezTo>
                    <a:pt x="8821" y="13899"/>
                    <a:pt x="8809" y="13840"/>
                    <a:pt x="8768" y="13813"/>
                  </a:cubicBezTo>
                  <a:cubicBezTo>
                    <a:pt x="8741" y="13799"/>
                    <a:pt x="8714" y="13790"/>
                    <a:pt x="8685" y="13790"/>
                  </a:cubicBezTo>
                  <a:cubicBezTo>
                    <a:pt x="8639" y="13786"/>
                    <a:pt x="8593" y="13785"/>
                    <a:pt x="8548" y="13785"/>
                  </a:cubicBezTo>
                  <a:cubicBezTo>
                    <a:pt x="8435" y="13785"/>
                    <a:pt x="8322" y="13795"/>
                    <a:pt x="8210" y="13816"/>
                  </a:cubicBezTo>
                  <a:cubicBezTo>
                    <a:pt x="8189" y="13873"/>
                    <a:pt x="8272" y="13938"/>
                    <a:pt x="8237" y="13985"/>
                  </a:cubicBezTo>
                  <a:cubicBezTo>
                    <a:pt x="8220" y="14002"/>
                    <a:pt x="8198" y="14011"/>
                    <a:pt x="8175" y="14011"/>
                  </a:cubicBezTo>
                  <a:cubicBezTo>
                    <a:pt x="8169" y="14011"/>
                    <a:pt x="8163" y="14010"/>
                    <a:pt x="8157" y="14009"/>
                  </a:cubicBezTo>
                  <a:lnTo>
                    <a:pt x="7801" y="13988"/>
                  </a:lnTo>
                  <a:cubicBezTo>
                    <a:pt x="7727" y="13988"/>
                    <a:pt x="7656" y="13977"/>
                    <a:pt x="7588" y="13953"/>
                  </a:cubicBezTo>
                  <a:cubicBezTo>
                    <a:pt x="7534" y="13929"/>
                    <a:pt x="7484" y="13899"/>
                    <a:pt x="7439" y="13861"/>
                  </a:cubicBezTo>
                  <a:cubicBezTo>
                    <a:pt x="7350" y="13790"/>
                    <a:pt x="7270" y="13710"/>
                    <a:pt x="7199" y="13624"/>
                  </a:cubicBezTo>
                  <a:cubicBezTo>
                    <a:pt x="7155" y="13559"/>
                    <a:pt x="7098" y="13499"/>
                    <a:pt x="7033" y="13452"/>
                  </a:cubicBezTo>
                  <a:cubicBezTo>
                    <a:pt x="6961" y="13406"/>
                    <a:pt x="6884" y="13374"/>
                    <a:pt x="6808" y="13374"/>
                  </a:cubicBezTo>
                  <a:cubicBezTo>
                    <a:pt x="6757" y="13374"/>
                    <a:pt x="6707" y="13389"/>
                    <a:pt x="6660" y="13425"/>
                  </a:cubicBezTo>
                  <a:cubicBezTo>
                    <a:pt x="6517" y="13535"/>
                    <a:pt x="6363" y="13647"/>
                    <a:pt x="6182" y="13659"/>
                  </a:cubicBezTo>
                  <a:cubicBezTo>
                    <a:pt x="6123" y="13659"/>
                    <a:pt x="6064" y="13662"/>
                    <a:pt x="6004" y="13671"/>
                  </a:cubicBezTo>
                  <a:cubicBezTo>
                    <a:pt x="5921" y="13689"/>
                    <a:pt x="5856" y="13742"/>
                    <a:pt x="5791" y="13796"/>
                  </a:cubicBezTo>
                  <a:cubicBezTo>
                    <a:pt x="5773" y="13805"/>
                    <a:pt x="5761" y="13819"/>
                    <a:pt x="5752" y="13834"/>
                  </a:cubicBezTo>
                  <a:cubicBezTo>
                    <a:pt x="5741" y="13867"/>
                    <a:pt x="5755" y="13899"/>
                    <a:pt x="5755" y="13932"/>
                  </a:cubicBezTo>
                  <a:cubicBezTo>
                    <a:pt x="5755" y="14027"/>
                    <a:pt x="5634" y="14068"/>
                    <a:pt x="5577" y="14146"/>
                  </a:cubicBezTo>
                  <a:cubicBezTo>
                    <a:pt x="5560" y="14178"/>
                    <a:pt x="5539" y="14211"/>
                    <a:pt x="5515" y="14243"/>
                  </a:cubicBezTo>
                  <a:cubicBezTo>
                    <a:pt x="5487" y="14274"/>
                    <a:pt x="5450" y="14286"/>
                    <a:pt x="5410" y="14286"/>
                  </a:cubicBezTo>
                  <a:cubicBezTo>
                    <a:pt x="5351" y="14286"/>
                    <a:pt x="5287" y="14260"/>
                    <a:pt x="5239" y="14223"/>
                  </a:cubicBezTo>
                  <a:cubicBezTo>
                    <a:pt x="5156" y="14160"/>
                    <a:pt x="5097" y="14074"/>
                    <a:pt x="5008" y="14027"/>
                  </a:cubicBezTo>
                  <a:cubicBezTo>
                    <a:pt x="4963" y="14004"/>
                    <a:pt x="4914" y="13992"/>
                    <a:pt x="4865" y="13992"/>
                  </a:cubicBezTo>
                  <a:cubicBezTo>
                    <a:pt x="4803" y="13992"/>
                    <a:pt x="4741" y="14011"/>
                    <a:pt x="4688" y="14048"/>
                  </a:cubicBezTo>
                  <a:cubicBezTo>
                    <a:pt x="4661" y="14068"/>
                    <a:pt x="4638" y="14092"/>
                    <a:pt x="4608" y="14110"/>
                  </a:cubicBezTo>
                  <a:cubicBezTo>
                    <a:pt x="4569" y="14135"/>
                    <a:pt x="4525" y="14147"/>
                    <a:pt x="4481" y="14147"/>
                  </a:cubicBezTo>
                  <a:cubicBezTo>
                    <a:pt x="4431" y="14147"/>
                    <a:pt x="4381" y="14131"/>
                    <a:pt x="4338" y="14101"/>
                  </a:cubicBezTo>
                  <a:cubicBezTo>
                    <a:pt x="4267" y="14045"/>
                    <a:pt x="4234" y="13956"/>
                    <a:pt x="4202" y="13870"/>
                  </a:cubicBezTo>
                  <a:cubicBezTo>
                    <a:pt x="4169" y="13784"/>
                    <a:pt x="4145" y="13692"/>
                    <a:pt x="4137" y="13603"/>
                  </a:cubicBezTo>
                  <a:cubicBezTo>
                    <a:pt x="4128" y="13508"/>
                    <a:pt x="4160" y="13416"/>
                    <a:pt x="4223" y="13348"/>
                  </a:cubicBezTo>
                  <a:cubicBezTo>
                    <a:pt x="4240" y="13333"/>
                    <a:pt x="4258" y="13315"/>
                    <a:pt x="4273" y="13298"/>
                  </a:cubicBezTo>
                  <a:cubicBezTo>
                    <a:pt x="4285" y="13277"/>
                    <a:pt x="4294" y="13256"/>
                    <a:pt x="4300" y="13235"/>
                  </a:cubicBezTo>
                  <a:cubicBezTo>
                    <a:pt x="4356" y="13054"/>
                    <a:pt x="4439" y="12886"/>
                    <a:pt x="4540" y="12728"/>
                  </a:cubicBezTo>
                  <a:cubicBezTo>
                    <a:pt x="4581" y="12669"/>
                    <a:pt x="4623" y="12607"/>
                    <a:pt x="4623" y="12536"/>
                  </a:cubicBezTo>
                  <a:cubicBezTo>
                    <a:pt x="4623" y="12462"/>
                    <a:pt x="4572" y="12393"/>
                    <a:pt x="4525" y="12337"/>
                  </a:cubicBezTo>
                  <a:cubicBezTo>
                    <a:pt x="4513" y="12322"/>
                    <a:pt x="4498" y="12307"/>
                    <a:pt x="4480" y="12298"/>
                  </a:cubicBezTo>
                  <a:cubicBezTo>
                    <a:pt x="4470" y="12295"/>
                    <a:pt x="4459" y="12294"/>
                    <a:pt x="4447" y="12294"/>
                  </a:cubicBezTo>
                  <a:cubicBezTo>
                    <a:pt x="4438" y="12294"/>
                    <a:pt x="4430" y="12294"/>
                    <a:pt x="4421" y="12296"/>
                  </a:cubicBezTo>
                  <a:cubicBezTo>
                    <a:pt x="4405" y="12296"/>
                    <a:pt x="4388" y="12297"/>
                    <a:pt x="4371" y="12297"/>
                  </a:cubicBezTo>
                  <a:cubicBezTo>
                    <a:pt x="4158" y="12297"/>
                    <a:pt x="3950" y="12233"/>
                    <a:pt x="3735" y="12233"/>
                  </a:cubicBezTo>
                  <a:cubicBezTo>
                    <a:pt x="3727" y="12233"/>
                    <a:pt x="3718" y="12233"/>
                    <a:pt x="3710" y="12233"/>
                  </a:cubicBezTo>
                  <a:cubicBezTo>
                    <a:pt x="3685" y="12234"/>
                    <a:pt x="3659" y="12234"/>
                    <a:pt x="3634" y="12234"/>
                  </a:cubicBezTo>
                  <a:cubicBezTo>
                    <a:pt x="3516" y="12234"/>
                    <a:pt x="3397" y="12225"/>
                    <a:pt x="3292" y="12171"/>
                  </a:cubicBezTo>
                  <a:cubicBezTo>
                    <a:pt x="3277" y="12165"/>
                    <a:pt x="3265" y="12156"/>
                    <a:pt x="3256" y="12144"/>
                  </a:cubicBezTo>
                  <a:cubicBezTo>
                    <a:pt x="3250" y="12129"/>
                    <a:pt x="3244" y="12115"/>
                    <a:pt x="3244" y="12100"/>
                  </a:cubicBezTo>
                  <a:cubicBezTo>
                    <a:pt x="3232" y="11904"/>
                    <a:pt x="3297" y="11714"/>
                    <a:pt x="3425" y="11566"/>
                  </a:cubicBezTo>
                  <a:cubicBezTo>
                    <a:pt x="3508" y="11474"/>
                    <a:pt x="3612" y="11403"/>
                    <a:pt x="3707" y="11323"/>
                  </a:cubicBezTo>
                  <a:cubicBezTo>
                    <a:pt x="3772" y="11279"/>
                    <a:pt x="3822" y="11219"/>
                    <a:pt x="3861" y="11148"/>
                  </a:cubicBezTo>
                  <a:cubicBezTo>
                    <a:pt x="3896" y="11080"/>
                    <a:pt x="3893" y="10994"/>
                    <a:pt x="3849" y="10926"/>
                  </a:cubicBezTo>
                  <a:cubicBezTo>
                    <a:pt x="3787" y="10849"/>
                    <a:pt x="3674" y="10840"/>
                    <a:pt x="3573" y="10840"/>
                  </a:cubicBezTo>
                  <a:cubicBezTo>
                    <a:pt x="3548" y="10839"/>
                    <a:pt x="3522" y="10839"/>
                    <a:pt x="3497" y="10839"/>
                  </a:cubicBezTo>
                  <a:cubicBezTo>
                    <a:pt x="3321" y="10839"/>
                    <a:pt x="3145" y="10856"/>
                    <a:pt x="2971" y="10890"/>
                  </a:cubicBezTo>
                  <a:cubicBezTo>
                    <a:pt x="2954" y="10893"/>
                    <a:pt x="2936" y="10902"/>
                    <a:pt x="2924" y="10914"/>
                  </a:cubicBezTo>
                  <a:cubicBezTo>
                    <a:pt x="2909" y="10935"/>
                    <a:pt x="2903" y="10958"/>
                    <a:pt x="2906" y="10985"/>
                  </a:cubicBezTo>
                  <a:cubicBezTo>
                    <a:pt x="2900" y="11047"/>
                    <a:pt x="2882" y="11107"/>
                    <a:pt x="2856" y="11163"/>
                  </a:cubicBezTo>
                  <a:cubicBezTo>
                    <a:pt x="2811" y="11261"/>
                    <a:pt x="2761" y="11368"/>
                    <a:pt x="2669" y="11427"/>
                  </a:cubicBezTo>
                  <a:cubicBezTo>
                    <a:pt x="2606" y="11466"/>
                    <a:pt x="2533" y="11486"/>
                    <a:pt x="2458" y="11486"/>
                  </a:cubicBezTo>
                  <a:cubicBezTo>
                    <a:pt x="2431" y="11486"/>
                    <a:pt x="2403" y="11483"/>
                    <a:pt x="2375" y="11477"/>
                  </a:cubicBezTo>
                  <a:cubicBezTo>
                    <a:pt x="2278" y="11456"/>
                    <a:pt x="2180" y="11421"/>
                    <a:pt x="2088" y="11376"/>
                  </a:cubicBezTo>
                  <a:cubicBezTo>
                    <a:pt x="2052" y="11362"/>
                    <a:pt x="2020" y="11344"/>
                    <a:pt x="1990" y="11320"/>
                  </a:cubicBezTo>
                  <a:cubicBezTo>
                    <a:pt x="1910" y="11240"/>
                    <a:pt x="1925" y="11110"/>
                    <a:pt x="1895" y="10997"/>
                  </a:cubicBezTo>
                  <a:cubicBezTo>
                    <a:pt x="1880" y="10941"/>
                    <a:pt x="1854" y="10890"/>
                    <a:pt x="1842" y="10831"/>
                  </a:cubicBezTo>
                  <a:cubicBezTo>
                    <a:pt x="1836" y="10775"/>
                    <a:pt x="1839" y="10715"/>
                    <a:pt x="1848" y="10656"/>
                  </a:cubicBezTo>
                  <a:cubicBezTo>
                    <a:pt x="1886" y="10395"/>
                    <a:pt x="1934" y="10140"/>
                    <a:pt x="1969" y="9879"/>
                  </a:cubicBezTo>
                  <a:cubicBezTo>
                    <a:pt x="2082" y="9749"/>
                    <a:pt x="2162" y="9598"/>
                    <a:pt x="2209" y="9434"/>
                  </a:cubicBezTo>
                  <a:cubicBezTo>
                    <a:pt x="2236" y="9337"/>
                    <a:pt x="2257" y="9230"/>
                    <a:pt x="2340" y="9174"/>
                  </a:cubicBezTo>
                  <a:cubicBezTo>
                    <a:pt x="2393" y="9138"/>
                    <a:pt x="2461" y="9132"/>
                    <a:pt x="2506" y="9088"/>
                  </a:cubicBezTo>
                  <a:cubicBezTo>
                    <a:pt x="2536" y="9058"/>
                    <a:pt x="2550" y="9013"/>
                    <a:pt x="2586" y="8990"/>
                  </a:cubicBezTo>
                  <a:cubicBezTo>
                    <a:pt x="2610" y="8975"/>
                    <a:pt x="2633" y="8966"/>
                    <a:pt x="2660" y="8960"/>
                  </a:cubicBezTo>
                  <a:cubicBezTo>
                    <a:pt x="2734" y="8936"/>
                    <a:pt x="2799" y="8886"/>
                    <a:pt x="2874" y="8856"/>
                  </a:cubicBezTo>
                  <a:cubicBezTo>
                    <a:pt x="2941" y="8826"/>
                    <a:pt x="3012" y="8812"/>
                    <a:pt x="3083" y="8812"/>
                  </a:cubicBezTo>
                  <a:cubicBezTo>
                    <a:pt x="3182" y="8812"/>
                    <a:pt x="3280" y="8840"/>
                    <a:pt x="3366" y="8895"/>
                  </a:cubicBezTo>
                  <a:cubicBezTo>
                    <a:pt x="3383" y="8907"/>
                    <a:pt x="3404" y="8919"/>
                    <a:pt x="3425" y="8925"/>
                  </a:cubicBezTo>
                  <a:cubicBezTo>
                    <a:pt x="3432" y="8926"/>
                    <a:pt x="3440" y="8927"/>
                    <a:pt x="3448" y="8927"/>
                  </a:cubicBezTo>
                  <a:cubicBezTo>
                    <a:pt x="3455" y="8927"/>
                    <a:pt x="3464" y="8926"/>
                    <a:pt x="3472" y="8925"/>
                  </a:cubicBezTo>
                  <a:cubicBezTo>
                    <a:pt x="3514" y="8925"/>
                    <a:pt x="3552" y="8913"/>
                    <a:pt x="3591" y="8895"/>
                  </a:cubicBezTo>
                  <a:cubicBezTo>
                    <a:pt x="3605" y="8861"/>
                    <a:pt x="3642" y="8850"/>
                    <a:pt x="3682" y="8850"/>
                  </a:cubicBezTo>
                  <a:cubicBezTo>
                    <a:pt x="3701" y="8850"/>
                    <a:pt x="3721" y="8852"/>
                    <a:pt x="3739" y="8856"/>
                  </a:cubicBezTo>
                  <a:lnTo>
                    <a:pt x="4157" y="8936"/>
                  </a:lnTo>
                  <a:cubicBezTo>
                    <a:pt x="4193" y="8942"/>
                    <a:pt x="4225" y="8951"/>
                    <a:pt x="4258" y="8963"/>
                  </a:cubicBezTo>
                  <a:cubicBezTo>
                    <a:pt x="4297" y="8984"/>
                    <a:pt x="4332" y="9010"/>
                    <a:pt x="4365" y="9043"/>
                  </a:cubicBezTo>
                  <a:cubicBezTo>
                    <a:pt x="4418" y="9099"/>
                    <a:pt x="4480" y="9144"/>
                    <a:pt x="4549" y="9177"/>
                  </a:cubicBezTo>
                  <a:cubicBezTo>
                    <a:pt x="4578" y="9191"/>
                    <a:pt x="4611" y="9197"/>
                    <a:pt x="4641" y="9215"/>
                  </a:cubicBezTo>
                  <a:cubicBezTo>
                    <a:pt x="4741" y="9265"/>
                    <a:pt x="4789" y="9393"/>
                    <a:pt x="4771" y="9506"/>
                  </a:cubicBezTo>
                  <a:cubicBezTo>
                    <a:pt x="4762" y="9535"/>
                    <a:pt x="4756" y="9568"/>
                    <a:pt x="4756" y="9600"/>
                  </a:cubicBezTo>
                  <a:cubicBezTo>
                    <a:pt x="4762" y="9654"/>
                    <a:pt x="4777" y="9704"/>
                    <a:pt x="4804" y="9749"/>
                  </a:cubicBezTo>
                  <a:cubicBezTo>
                    <a:pt x="4842" y="9850"/>
                    <a:pt x="4854" y="9959"/>
                    <a:pt x="4887" y="10060"/>
                  </a:cubicBezTo>
                  <a:cubicBezTo>
                    <a:pt x="4919" y="10161"/>
                    <a:pt x="4984" y="10265"/>
                    <a:pt x="5085" y="10297"/>
                  </a:cubicBezTo>
                  <a:cubicBezTo>
                    <a:pt x="5091" y="10300"/>
                    <a:pt x="5097" y="10300"/>
                    <a:pt x="5103" y="10300"/>
                  </a:cubicBezTo>
                  <a:cubicBezTo>
                    <a:pt x="5112" y="10300"/>
                    <a:pt x="5121" y="10297"/>
                    <a:pt x="5127" y="10291"/>
                  </a:cubicBezTo>
                  <a:cubicBezTo>
                    <a:pt x="5171" y="10250"/>
                    <a:pt x="5198" y="10193"/>
                    <a:pt x="5201" y="10134"/>
                  </a:cubicBezTo>
                  <a:cubicBezTo>
                    <a:pt x="5207" y="10075"/>
                    <a:pt x="5201" y="10016"/>
                    <a:pt x="5210" y="9956"/>
                  </a:cubicBezTo>
                  <a:cubicBezTo>
                    <a:pt x="5222" y="9861"/>
                    <a:pt x="5269" y="9775"/>
                    <a:pt x="5278" y="9684"/>
                  </a:cubicBezTo>
                  <a:cubicBezTo>
                    <a:pt x="5293" y="9532"/>
                    <a:pt x="5210" y="9390"/>
                    <a:pt x="5130" y="9263"/>
                  </a:cubicBezTo>
                  <a:cubicBezTo>
                    <a:pt x="5094" y="9218"/>
                    <a:pt x="5073" y="9168"/>
                    <a:pt x="5065" y="9114"/>
                  </a:cubicBezTo>
                  <a:cubicBezTo>
                    <a:pt x="5059" y="9037"/>
                    <a:pt x="5109" y="8969"/>
                    <a:pt x="5112" y="8892"/>
                  </a:cubicBezTo>
                  <a:cubicBezTo>
                    <a:pt x="5109" y="8877"/>
                    <a:pt x="5112" y="8862"/>
                    <a:pt x="5115" y="8847"/>
                  </a:cubicBezTo>
                  <a:cubicBezTo>
                    <a:pt x="5124" y="8833"/>
                    <a:pt x="5136" y="8821"/>
                    <a:pt x="5151" y="8815"/>
                  </a:cubicBezTo>
                  <a:cubicBezTo>
                    <a:pt x="5266" y="8741"/>
                    <a:pt x="5411" y="8702"/>
                    <a:pt x="5524" y="8625"/>
                  </a:cubicBezTo>
                  <a:cubicBezTo>
                    <a:pt x="5619" y="8557"/>
                    <a:pt x="5726" y="8504"/>
                    <a:pt x="5838" y="8471"/>
                  </a:cubicBezTo>
                  <a:cubicBezTo>
                    <a:pt x="5948" y="8438"/>
                    <a:pt x="6070" y="8418"/>
                    <a:pt x="6141" y="8332"/>
                  </a:cubicBezTo>
                  <a:cubicBezTo>
                    <a:pt x="6164" y="8305"/>
                    <a:pt x="6182" y="8272"/>
                    <a:pt x="6203" y="8243"/>
                  </a:cubicBezTo>
                  <a:cubicBezTo>
                    <a:pt x="6277" y="8145"/>
                    <a:pt x="6399" y="8094"/>
                    <a:pt x="6482" y="8002"/>
                  </a:cubicBezTo>
                  <a:cubicBezTo>
                    <a:pt x="6494" y="7991"/>
                    <a:pt x="6502" y="7976"/>
                    <a:pt x="6508" y="7961"/>
                  </a:cubicBezTo>
                  <a:cubicBezTo>
                    <a:pt x="6514" y="7943"/>
                    <a:pt x="6514" y="7925"/>
                    <a:pt x="6514" y="7908"/>
                  </a:cubicBezTo>
                  <a:cubicBezTo>
                    <a:pt x="6511" y="7813"/>
                    <a:pt x="6497" y="7718"/>
                    <a:pt x="6473" y="7629"/>
                  </a:cubicBezTo>
                  <a:cubicBezTo>
                    <a:pt x="6452" y="7543"/>
                    <a:pt x="6425" y="7448"/>
                    <a:pt x="6482" y="7380"/>
                  </a:cubicBezTo>
                  <a:cubicBezTo>
                    <a:pt x="6487" y="7378"/>
                    <a:pt x="6492" y="7378"/>
                    <a:pt x="6498" y="7378"/>
                  </a:cubicBezTo>
                  <a:cubicBezTo>
                    <a:pt x="6543" y="7378"/>
                    <a:pt x="6578" y="7433"/>
                    <a:pt x="6591" y="7481"/>
                  </a:cubicBezTo>
                  <a:cubicBezTo>
                    <a:pt x="6606" y="7534"/>
                    <a:pt x="6621" y="7602"/>
                    <a:pt x="6671" y="7620"/>
                  </a:cubicBezTo>
                  <a:lnTo>
                    <a:pt x="6680" y="7490"/>
                  </a:lnTo>
                  <a:cubicBezTo>
                    <a:pt x="6683" y="7436"/>
                    <a:pt x="6689" y="7377"/>
                    <a:pt x="6734" y="7344"/>
                  </a:cubicBezTo>
                  <a:cubicBezTo>
                    <a:pt x="6766" y="7318"/>
                    <a:pt x="6811" y="7318"/>
                    <a:pt x="6852" y="7306"/>
                  </a:cubicBezTo>
                  <a:cubicBezTo>
                    <a:pt x="7001" y="7264"/>
                    <a:pt x="7066" y="7092"/>
                    <a:pt x="7196" y="7009"/>
                  </a:cubicBezTo>
                  <a:cubicBezTo>
                    <a:pt x="7238" y="6986"/>
                    <a:pt x="7282" y="6965"/>
                    <a:pt x="7327" y="6950"/>
                  </a:cubicBezTo>
                  <a:cubicBezTo>
                    <a:pt x="7404" y="6914"/>
                    <a:pt x="7451" y="6867"/>
                    <a:pt x="7525" y="6828"/>
                  </a:cubicBezTo>
                  <a:cubicBezTo>
                    <a:pt x="7626" y="6778"/>
                    <a:pt x="7736" y="6722"/>
                    <a:pt x="7774" y="6618"/>
                  </a:cubicBezTo>
                  <a:cubicBezTo>
                    <a:pt x="7786" y="6591"/>
                    <a:pt x="7789" y="6562"/>
                    <a:pt x="7801" y="6535"/>
                  </a:cubicBezTo>
                  <a:cubicBezTo>
                    <a:pt x="7840" y="6446"/>
                    <a:pt x="7940" y="6398"/>
                    <a:pt x="8035" y="6378"/>
                  </a:cubicBezTo>
                  <a:cubicBezTo>
                    <a:pt x="8130" y="6357"/>
                    <a:pt x="8231" y="6354"/>
                    <a:pt x="8320" y="6313"/>
                  </a:cubicBezTo>
                  <a:cubicBezTo>
                    <a:pt x="8418" y="6271"/>
                    <a:pt x="8495" y="6188"/>
                    <a:pt x="8587" y="6129"/>
                  </a:cubicBezTo>
                  <a:cubicBezTo>
                    <a:pt x="8607" y="6114"/>
                    <a:pt x="8634" y="6102"/>
                    <a:pt x="8661" y="6099"/>
                  </a:cubicBezTo>
                  <a:cubicBezTo>
                    <a:pt x="8663" y="6099"/>
                    <a:pt x="8665" y="6099"/>
                    <a:pt x="8667" y="6099"/>
                  </a:cubicBezTo>
                  <a:cubicBezTo>
                    <a:pt x="8691" y="6099"/>
                    <a:pt x="8715" y="6116"/>
                    <a:pt x="8726" y="6141"/>
                  </a:cubicBezTo>
                  <a:cubicBezTo>
                    <a:pt x="8735" y="6173"/>
                    <a:pt x="8708" y="6209"/>
                    <a:pt x="8717" y="6244"/>
                  </a:cubicBezTo>
                  <a:cubicBezTo>
                    <a:pt x="8658" y="6289"/>
                    <a:pt x="8584" y="6301"/>
                    <a:pt x="8519" y="6333"/>
                  </a:cubicBezTo>
                  <a:cubicBezTo>
                    <a:pt x="8453" y="6366"/>
                    <a:pt x="8394" y="6440"/>
                    <a:pt x="8421" y="6508"/>
                  </a:cubicBezTo>
                  <a:cubicBezTo>
                    <a:pt x="8431" y="6509"/>
                    <a:pt x="8441" y="6509"/>
                    <a:pt x="8450" y="6509"/>
                  </a:cubicBezTo>
                  <a:cubicBezTo>
                    <a:pt x="8588" y="6509"/>
                    <a:pt x="8723" y="6470"/>
                    <a:pt x="8839" y="6398"/>
                  </a:cubicBezTo>
                  <a:cubicBezTo>
                    <a:pt x="8886" y="6363"/>
                    <a:pt x="8934" y="6333"/>
                    <a:pt x="8984" y="6310"/>
                  </a:cubicBezTo>
                  <a:cubicBezTo>
                    <a:pt x="9023" y="6295"/>
                    <a:pt x="9058" y="6286"/>
                    <a:pt x="9097" y="6274"/>
                  </a:cubicBezTo>
                  <a:cubicBezTo>
                    <a:pt x="9150" y="6253"/>
                    <a:pt x="9203" y="6230"/>
                    <a:pt x="9257" y="6197"/>
                  </a:cubicBezTo>
                  <a:cubicBezTo>
                    <a:pt x="9355" y="6144"/>
                    <a:pt x="9476" y="6055"/>
                    <a:pt x="9574" y="5998"/>
                  </a:cubicBezTo>
                  <a:cubicBezTo>
                    <a:pt x="9544" y="5912"/>
                    <a:pt x="9506" y="5817"/>
                    <a:pt x="9420" y="5788"/>
                  </a:cubicBezTo>
                  <a:cubicBezTo>
                    <a:pt x="9378" y="5776"/>
                    <a:pt x="9340" y="5773"/>
                    <a:pt x="9298" y="5773"/>
                  </a:cubicBezTo>
                  <a:cubicBezTo>
                    <a:pt x="9129" y="5761"/>
                    <a:pt x="8960" y="5642"/>
                    <a:pt x="8940" y="5473"/>
                  </a:cubicBezTo>
                  <a:cubicBezTo>
                    <a:pt x="8934" y="5420"/>
                    <a:pt x="8931" y="5346"/>
                    <a:pt x="8877" y="5331"/>
                  </a:cubicBezTo>
                  <a:cubicBezTo>
                    <a:pt x="8870" y="5330"/>
                    <a:pt x="8862" y="5329"/>
                    <a:pt x="8854" y="5329"/>
                  </a:cubicBezTo>
                  <a:cubicBezTo>
                    <a:pt x="8845" y="5329"/>
                    <a:pt x="8837" y="5330"/>
                    <a:pt x="8830" y="5331"/>
                  </a:cubicBezTo>
                  <a:cubicBezTo>
                    <a:pt x="8637" y="5364"/>
                    <a:pt x="8447" y="5408"/>
                    <a:pt x="8264" y="5468"/>
                  </a:cubicBezTo>
                  <a:cubicBezTo>
                    <a:pt x="8272" y="5399"/>
                    <a:pt x="8338" y="5358"/>
                    <a:pt x="8394" y="5325"/>
                  </a:cubicBezTo>
                  <a:cubicBezTo>
                    <a:pt x="8550" y="5237"/>
                    <a:pt x="8721" y="5154"/>
                    <a:pt x="8894" y="5154"/>
                  </a:cubicBezTo>
                  <a:cubicBezTo>
                    <a:pt x="8925" y="5154"/>
                    <a:pt x="8956" y="5156"/>
                    <a:pt x="8987" y="5162"/>
                  </a:cubicBezTo>
                  <a:cubicBezTo>
                    <a:pt x="9037" y="5174"/>
                    <a:pt x="9088" y="5183"/>
                    <a:pt x="9138" y="5192"/>
                  </a:cubicBezTo>
                  <a:cubicBezTo>
                    <a:pt x="9145" y="5192"/>
                    <a:pt x="9151" y="5192"/>
                    <a:pt x="9157" y="5192"/>
                  </a:cubicBezTo>
                  <a:cubicBezTo>
                    <a:pt x="9200" y="5192"/>
                    <a:pt x="9242" y="5185"/>
                    <a:pt x="9287" y="5185"/>
                  </a:cubicBezTo>
                  <a:cubicBezTo>
                    <a:pt x="9294" y="5185"/>
                    <a:pt x="9301" y="5186"/>
                    <a:pt x="9307" y="5186"/>
                  </a:cubicBezTo>
                  <a:cubicBezTo>
                    <a:pt x="9411" y="5189"/>
                    <a:pt x="9513" y="5245"/>
                    <a:pt x="9617" y="5245"/>
                  </a:cubicBezTo>
                  <a:cubicBezTo>
                    <a:pt x="9619" y="5245"/>
                    <a:pt x="9622" y="5245"/>
                    <a:pt x="9624" y="5245"/>
                  </a:cubicBezTo>
                  <a:cubicBezTo>
                    <a:pt x="9793" y="5236"/>
                    <a:pt x="9915" y="5085"/>
                    <a:pt x="10057" y="4993"/>
                  </a:cubicBezTo>
                  <a:cubicBezTo>
                    <a:pt x="10063" y="4987"/>
                    <a:pt x="10069" y="4984"/>
                    <a:pt x="10078" y="4984"/>
                  </a:cubicBezTo>
                  <a:cubicBezTo>
                    <a:pt x="10105" y="4984"/>
                    <a:pt x="10111" y="5023"/>
                    <a:pt x="10105" y="5047"/>
                  </a:cubicBezTo>
                  <a:cubicBezTo>
                    <a:pt x="10060" y="5227"/>
                    <a:pt x="9942" y="5382"/>
                    <a:pt x="9779" y="5468"/>
                  </a:cubicBezTo>
                  <a:cubicBezTo>
                    <a:pt x="9743" y="5482"/>
                    <a:pt x="9713" y="5500"/>
                    <a:pt x="9687" y="5524"/>
                  </a:cubicBezTo>
                  <a:cubicBezTo>
                    <a:pt x="9660" y="5551"/>
                    <a:pt x="9651" y="5589"/>
                    <a:pt x="9669" y="5622"/>
                  </a:cubicBezTo>
                  <a:cubicBezTo>
                    <a:pt x="9684" y="5642"/>
                    <a:pt x="9707" y="5654"/>
                    <a:pt x="9731" y="5660"/>
                  </a:cubicBezTo>
                  <a:cubicBezTo>
                    <a:pt x="9805" y="5684"/>
                    <a:pt x="9885" y="5693"/>
                    <a:pt x="9965" y="5693"/>
                  </a:cubicBezTo>
                  <a:cubicBezTo>
                    <a:pt x="10010" y="5691"/>
                    <a:pt x="10056" y="5686"/>
                    <a:pt x="10101" y="5686"/>
                  </a:cubicBezTo>
                  <a:cubicBezTo>
                    <a:pt x="10145" y="5686"/>
                    <a:pt x="10189" y="5691"/>
                    <a:pt x="10229" y="5711"/>
                  </a:cubicBezTo>
                  <a:cubicBezTo>
                    <a:pt x="10259" y="5725"/>
                    <a:pt x="10283" y="5749"/>
                    <a:pt x="10315" y="5761"/>
                  </a:cubicBezTo>
                  <a:cubicBezTo>
                    <a:pt x="10337" y="5770"/>
                    <a:pt x="10359" y="5774"/>
                    <a:pt x="10382" y="5774"/>
                  </a:cubicBezTo>
                  <a:cubicBezTo>
                    <a:pt x="10418" y="5774"/>
                    <a:pt x="10456" y="5764"/>
                    <a:pt x="10493" y="5755"/>
                  </a:cubicBezTo>
                  <a:lnTo>
                    <a:pt x="10535" y="5912"/>
                  </a:lnTo>
                  <a:cubicBezTo>
                    <a:pt x="10538" y="5924"/>
                    <a:pt x="10544" y="5936"/>
                    <a:pt x="10552" y="5942"/>
                  </a:cubicBezTo>
                  <a:cubicBezTo>
                    <a:pt x="10557" y="5943"/>
                    <a:pt x="10562" y="5944"/>
                    <a:pt x="10567" y="5944"/>
                  </a:cubicBezTo>
                  <a:cubicBezTo>
                    <a:pt x="10572" y="5944"/>
                    <a:pt x="10578" y="5943"/>
                    <a:pt x="10582" y="5942"/>
                  </a:cubicBezTo>
                  <a:cubicBezTo>
                    <a:pt x="10689" y="5903"/>
                    <a:pt x="10724" y="5767"/>
                    <a:pt x="10704" y="5657"/>
                  </a:cubicBezTo>
                  <a:cubicBezTo>
                    <a:pt x="10695" y="5616"/>
                    <a:pt x="10683" y="5574"/>
                    <a:pt x="10704" y="5539"/>
                  </a:cubicBezTo>
                  <a:cubicBezTo>
                    <a:pt x="10710" y="5527"/>
                    <a:pt x="10721" y="5515"/>
                    <a:pt x="10730" y="5503"/>
                  </a:cubicBezTo>
                  <a:cubicBezTo>
                    <a:pt x="10766" y="5453"/>
                    <a:pt x="10751" y="5385"/>
                    <a:pt x="10730" y="5325"/>
                  </a:cubicBezTo>
                  <a:cubicBezTo>
                    <a:pt x="10727" y="5304"/>
                    <a:pt x="10718" y="5287"/>
                    <a:pt x="10704" y="5272"/>
                  </a:cubicBezTo>
                  <a:cubicBezTo>
                    <a:pt x="10688" y="5258"/>
                    <a:pt x="10667" y="5251"/>
                    <a:pt x="10647" y="5251"/>
                  </a:cubicBezTo>
                  <a:cubicBezTo>
                    <a:pt x="10636" y="5251"/>
                    <a:pt x="10625" y="5253"/>
                    <a:pt x="10615" y="5257"/>
                  </a:cubicBezTo>
                  <a:cubicBezTo>
                    <a:pt x="10582" y="5263"/>
                    <a:pt x="10555" y="5281"/>
                    <a:pt x="10523" y="5290"/>
                  </a:cubicBezTo>
                  <a:cubicBezTo>
                    <a:pt x="10503" y="5295"/>
                    <a:pt x="10483" y="5297"/>
                    <a:pt x="10462" y="5297"/>
                  </a:cubicBezTo>
                  <a:cubicBezTo>
                    <a:pt x="10382" y="5297"/>
                    <a:pt x="10300" y="5264"/>
                    <a:pt x="10219" y="5264"/>
                  </a:cubicBezTo>
                  <a:cubicBezTo>
                    <a:pt x="10207" y="5264"/>
                    <a:pt x="10196" y="5264"/>
                    <a:pt x="10185" y="5266"/>
                  </a:cubicBezTo>
                  <a:cubicBezTo>
                    <a:pt x="10176" y="5267"/>
                    <a:pt x="10167" y="5268"/>
                    <a:pt x="10158" y="5268"/>
                  </a:cubicBezTo>
                  <a:cubicBezTo>
                    <a:pt x="10150" y="5268"/>
                    <a:pt x="10142" y="5267"/>
                    <a:pt x="10134" y="5266"/>
                  </a:cubicBezTo>
                  <a:cubicBezTo>
                    <a:pt x="10117" y="5263"/>
                    <a:pt x="10105" y="5245"/>
                    <a:pt x="10108" y="5230"/>
                  </a:cubicBezTo>
                  <a:cubicBezTo>
                    <a:pt x="10111" y="5221"/>
                    <a:pt x="10117" y="5213"/>
                    <a:pt x="10125" y="5210"/>
                  </a:cubicBezTo>
                  <a:cubicBezTo>
                    <a:pt x="10143" y="5192"/>
                    <a:pt x="10167" y="5177"/>
                    <a:pt x="10185" y="5159"/>
                  </a:cubicBezTo>
                  <a:cubicBezTo>
                    <a:pt x="10283" y="5070"/>
                    <a:pt x="10312" y="4931"/>
                    <a:pt x="10336" y="4800"/>
                  </a:cubicBezTo>
                  <a:cubicBezTo>
                    <a:pt x="10348" y="4750"/>
                    <a:pt x="10351" y="4700"/>
                    <a:pt x="10342" y="4649"/>
                  </a:cubicBezTo>
                  <a:cubicBezTo>
                    <a:pt x="10324" y="4581"/>
                    <a:pt x="10280" y="4522"/>
                    <a:pt x="10223" y="4477"/>
                  </a:cubicBezTo>
                  <a:cubicBezTo>
                    <a:pt x="10155" y="4418"/>
                    <a:pt x="10078" y="4371"/>
                    <a:pt x="9995" y="4332"/>
                  </a:cubicBezTo>
                  <a:cubicBezTo>
                    <a:pt x="9909" y="4296"/>
                    <a:pt x="9829" y="4249"/>
                    <a:pt x="9755" y="4193"/>
                  </a:cubicBezTo>
                  <a:cubicBezTo>
                    <a:pt x="9753" y="4193"/>
                    <a:pt x="9752" y="4193"/>
                    <a:pt x="9751" y="4193"/>
                  </a:cubicBezTo>
                  <a:cubicBezTo>
                    <a:pt x="9696" y="4193"/>
                    <a:pt x="9654" y="4138"/>
                    <a:pt x="9639" y="4083"/>
                  </a:cubicBezTo>
                  <a:cubicBezTo>
                    <a:pt x="9624" y="4027"/>
                    <a:pt x="9624" y="3967"/>
                    <a:pt x="9604" y="3917"/>
                  </a:cubicBezTo>
                  <a:cubicBezTo>
                    <a:pt x="9580" y="3864"/>
                    <a:pt x="9524" y="3819"/>
                    <a:pt x="9494" y="3766"/>
                  </a:cubicBezTo>
                  <a:cubicBezTo>
                    <a:pt x="9458" y="3701"/>
                    <a:pt x="9455" y="3626"/>
                    <a:pt x="9438" y="3558"/>
                  </a:cubicBezTo>
                  <a:cubicBezTo>
                    <a:pt x="9417" y="3487"/>
                    <a:pt x="9372" y="3416"/>
                    <a:pt x="9301" y="3404"/>
                  </a:cubicBezTo>
                  <a:cubicBezTo>
                    <a:pt x="9257" y="3440"/>
                    <a:pt x="9192" y="3437"/>
                    <a:pt x="9144" y="3469"/>
                  </a:cubicBezTo>
                  <a:cubicBezTo>
                    <a:pt x="9067" y="3517"/>
                    <a:pt x="9040" y="3638"/>
                    <a:pt x="8948" y="3653"/>
                  </a:cubicBezTo>
                  <a:cubicBezTo>
                    <a:pt x="8943" y="3654"/>
                    <a:pt x="8938" y="3654"/>
                    <a:pt x="8932" y="3654"/>
                  </a:cubicBezTo>
                  <a:cubicBezTo>
                    <a:pt x="8865" y="3654"/>
                    <a:pt x="8811" y="3589"/>
                    <a:pt x="8800" y="3523"/>
                  </a:cubicBezTo>
                  <a:cubicBezTo>
                    <a:pt x="8785" y="3451"/>
                    <a:pt x="8800" y="3374"/>
                    <a:pt x="8794" y="3303"/>
                  </a:cubicBezTo>
                  <a:cubicBezTo>
                    <a:pt x="8782" y="3155"/>
                    <a:pt x="8691" y="3028"/>
                    <a:pt x="8554" y="2968"/>
                  </a:cubicBezTo>
                  <a:cubicBezTo>
                    <a:pt x="8498" y="2947"/>
                    <a:pt x="8436" y="2933"/>
                    <a:pt x="8373" y="2927"/>
                  </a:cubicBezTo>
                  <a:cubicBezTo>
                    <a:pt x="8282" y="2914"/>
                    <a:pt x="8188" y="2908"/>
                    <a:pt x="8095" y="2908"/>
                  </a:cubicBezTo>
                  <a:cubicBezTo>
                    <a:pt x="8076" y="2908"/>
                    <a:pt x="8057" y="2908"/>
                    <a:pt x="8038" y="2909"/>
                  </a:cubicBezTo>
                  <a:cubicBezTo>
                    <a:pt x="8033" y="2908"/>
                    <a:pt x="8029" y="2908"/>
                    <a:pt x="8024" y="2908"/>
                  </a:cubicBezTo>
                  <a:cubicBezTo>
                    <a:pt x="7971" y="2908"/>
                    <a:pt x="7929" y="2952"/>
                    <a:pt x="7937" y="3007"/>
                  </a:cubicBezTo>
                  <a:cubicBezTo>
                    <a:pt x="7914" y="3182"/>
                    <a:pt x="7893" y="3386"/>
                    <a:pt x="7742" y="3478"/>
                  </a:cubicBezTo>
                  <a:cubicBezTo>
                    <a:pt x="7694" y="3508"/>
                    <a:pt x="7626" y="3537"/>
                    <a:pt x="7638" y="3591"/>
                  </a:cubicBezTo>
                  <a:cubicBezTo>
                    <a:pt x="7644" y="3618"/>
                    <a:pt x="7659" y="3638"/>
                    <a:pt x="7680" y="3659"/>
                  </a:cubicBezTo>
                  <a:cubicBezTo>
                    <a:pt x="7757" y="3757"/>
                    <a:pt x="7706" y="3911"/>
                    <a:pt x="7608" y="3991"/>
                  </a:cubicBezTo>
                  <a:cubicBezTo>
                    <a:pt x="7513" y="4071"/>
                    <a:pt x="7386" y="4104"/>
                    <a:pt x="7264" y="4139"/>
                  </a:cubicBezTo>
                  <a:cubicBezTo>
                    <a:pt x="7226" y="4148"/>
                    <a:pt x="7190" y="4169"/>
                    <a:pt x="7161" y="4199"/>
                  </a:cubicBezTo>
                  <a:cubicBezTo>
                    <a:pt x="7137" y="4231"/>
                    <a:pt x="7125" y="4270"/>
                    <a:pt x="7122" y="4308"/>
                  </a:cubicBezTo>
                  <a:cubicBezTo>
                    <a:pt x="7110" y="4388"/>
                    <a:pt x="7104" y="4468"/>
                    <a:pt x="7110" y="4551"/>
                  </a:cubicBezTo>
                  <a:cubicBezTo>
                    <a:pt x="7116" y="4596"/>
                    <a:pt x="7113" y="4640"/>
                    <a:pt x="7098" y="4682"/>
                  </a:cubicBezTo>
                  <a:cubicBezTo>
                    <a:pt x="7090" y="4700"/>
                    <a:pt x="7078" y="4717"/>
                    <a:pt x="7060" y="4732"/>
                  </a:cubicBezTo>
                  <a:cubicBezTo>
                    <a:pt x="7014" y="4771"/>
                    <a:pt x="6959" y="4789"/>
                    <a:pt x="6905" y="4789"/>
                  </a:cubicBezTo>
                  <a:cubicBezTo>
                    <a:pt x="6820" y="4789"/>
                    <a:pt x="6736" y="4745"/>
                    <a:pt x="6689" y="4664"/>
                  </a:cubicBezTo>
                  <a:cubicBezTo>
                    <a:pt x="6627" y="4534"/>
                    <a:pt x="6692" y="4382"/>
                    <a:pt x="6763" y="4255"/>
                  </a:cubicBezTo>
                  <a:cubicBezTo>
                    <a:pt x="6799" y="4196"/>
                    <a:pt x="6832" y="4113"/>
                    <a:pt x="6778" y="4068"/>
                  </a:cubicBezTo>
                  <a:cubicBezTo>
                    <a:pt x="6749" y="4050"/>
                    <a:pt x="6716" y="4041"/>
                    <a:pt x="6683" y="4041"/>
                  </a:cubicBezTo>
                  <a:cubicBezTo>
                    <a:pt x="6422" y="3997"/>
                    <a:pt x="6328" y="3650"/>
                    <a:pt x="6084" y="3552"/>
                  </a:cubicBezTo>
                  <a:cubicBezTo>
                    <a:pt x="6078" y="3553"/>
                    <a:pt x="6072" y="3554"/>
                    <a:pt x="6066" y="3554"/>
                  </a:cubicBezTo>
                  <a:cubicBezTo>
                    <a:pt x="5985" y="3554"/>
                    <a:pt x="5919" y="3484"/>
                    <a:pt x="5924" y="3401"/>
                  </a:cubicBezTo>
                  <a:cubicBezTo>
                    <a:pt x="5930" y="3377"/>
                    <a:pt x="5933" y="3351"/>
                    <a:pt x="5927" y="3327"/>
                  </a:cubicBezTo>
                  <a:cubicBezTo>
                    <a:pt x="5918" y="3303"/>
                    <a:pt x="5895" y="3288"/>
                    <a:pt x="5880" y="3271"/>
                  </a:cubicBezTo>
                  <a:cubicBezTo>
                    <a:pt x="5844" y="3214"/>
                    <a:pt x="5898" y="3146"/>
                    <a:pt x="5948" y="3102"/>
                  </a:cubicBezTo>
                  <a:cubicBezTo>
                    <a:pt x="6135" y="2939"/>
                    <a:pt x="6331" y="2770"/>
                    <a:pt x="6568" y="2695"/>
                  </a:cubicBezTo>
                  <a:cubicBezTo>
                    <a:pt x="6615" y="2684"/>
                    <a:pt x="6663" y="2669"/>
                    <a:pt x="6707" y="2651"/>
                  </a:cubicBezTo>
                  <a:cubicBezTo>
                    <a:pt x="6743" y="2633"/>
                    <a:pt x="6778" y="2615"/>
                    <a:pt x="6814" y="2595"/>
                  </a:cubicBezTo>
                  <a:cubicBezTo>
                    <a:pt x="6950" y="2521"/>
                    <a:pt x="7090" y="2461"/>
                    <a:pt x="7235" y="2414"/>
                  </a:cubicBezTo>
                  <a:cubicBezTo>
                    <a:pt x="7267" y="2405"/>
                    <a:pt x="7297" y="2387"/>
                    <a:pt x="7327" y="2366"/>
                  </a:cubicBezTo>
                  <a:cubicBezTo>
                    <a:pt x="7342" y="2352"/>
                    <a:pt x="7353" y="2334"/>
                    <a:pt x="7368" y="2319"/>
                  </a:cubicBezTo>
                  <a:cubicBezTo>
                    <a:pt x="7419" y="2262"/>
                    <a:pt x="7493" y="2239"/>
                    <a:pt x="7571" y="2239"/>
                  </a:cubicBezTo>
                  <a:cubicBezTo>
                    <a:pt x="7638" y="2239"/>
                    <a:pt x="7708" y="2256"/>
                    <a:pt x="7768" y="2283"/>
                  </a:cubicBezTo>
                  <a:cubicBezTo>
                    <a:pt x="7792" y="2298"/>
                    <a:pt x="7822" y="2307"/>
                    <a:pt x="7848" y="2313"/>
                  </a:cubicBezTo>
                  <a:cubicBezTo>
                    <a:pt x="7881" y="2310"/>
                    <a:pt x="7917" y="2307"/>
                    <a:pt x="7946" y="2298"/>
                  </a:cubicBezTo>
                  <a:cubicBezTo>
                    <a:pt x="7961" y="2295"/>
                    <a:pt x="7977" y="2293"/>
                    <a:pt x="7992" y="2293"/>
                  </a:cubicBezTo>
                  <a:cubicBezTo>
                    <a:pt x="8042" y="2293"/>
                    <a:pt x="8091" y="2311"/>
                    <a:pt x="8130" y="2346"/>
                  </a:cubicBezTo>
                  <a:cubicBezTo>
                    <a:pt x="8178" y="2393"/>
                    <a:pt x="8186" y="2467"/>
                    <a:pt x="8151" y="2526"/>
                  </a:cubicBezTo>
                  <a:cubicBezTo>
                    <a:pt x="8136" y="2544"/>
                    <a:pt x="8118" y="2559"/>
                    <a:pt x="8103" y="2580"/>
                  </a:cubicBezTo>
                  <a:cubicBezTo>
                    <a:pt x="8089" y="2601"/>
                    <a:pt x="8092" y="2630"/>
                    <a:pt x="8109" y="2648"/>
                  </a:cubicBezTo>
                  <a:lnTo>
                    <a:pt x="8430" y="2630"/>
                  </a:lnTo>
                  <a:cubicBezTo>
                    <a:pt x="8436" y="2629"/>
                    <a:pt x="8442" y="2628"/>
                    <a:pt x="8449" y="2628"/>
                  </a:cubicBezTo>
                  <a:cubicBezTo>
                    <a:pt x="8459" y="2628"/>
                    <a:pt x="8470" y="2630"/>
                    <a:pt x="8480" y="2633"/>
                  </a:cubicBezTo>
                  <a:cubicBezTo>
                    <a:pt x="8501" y="2645"/>
                    <a:pt x="8522" y="2663"/>
                    <a:pt x="8533" y="2687"/>
                  </a:cubicBezTo>
                  <a:cubicBezTo>
                    <a:pt x="8610" y="2784"/>
                    <a:pt x="8705" y="2867"/>
                    <a:pt x="8818" y="2930"/>
                  </a:cubicBezTo>
                  <a:cubicBezTo>
                    <a:pt x="8892" y="2977"/>
                    <a:pt x="8972" y="3022"/>
                    <a:pt x="9055" y="3060"/>
                  </a:cubicBezTo>
                  <a:cubicBezTo>
                    <a:pt x="9106" y="3088"/>
                    <a:pt x="9163" y="3103"/>
                    <a:pt x="9220" y="3103"/>
                  </a:cubicBezTo>
                  <a:cubicBezTo>
                    <a:pt x="9229" y="3103"/>
                    <a:pt x="9238" y="3102"/>
                    <a:pt x="9248" y="3102"/>
                  </a:cubicBezTo>
                  <a:cubicBezTo>
                    <a:pt x="9174" y="3016"/>
                    <a:pt x="9114" y="2918"/>
                    <a:pt x="9073" y="2811"/>
                  </a:cubicBezTo>
                  <a:cubicBezTo>
                    <a:pt x="9084" y="2805"/>
                    <a:pt x="9096" y="2803"/>
                    <a:pt x="9107" y="2803"/>
                  </a:cubicBezTo>
                  <a:cubicBezTo>
                    <a:pt x="9150" y="2803"/>
                    <a:pt x="9193" y="2837"/>
                    <a:pt x="9230" y="2867"/>
                  </a:cubicBezTo>
                  <a:cubicBezTo>
                    <a:pt x="9260" y="2894"/>
                    <a:pt x="9307" y="2921"/>
                    <a:pt x="9345" y="2921"/>
                  </a:cubicBezTo>
                  <a:cubicBezTo>
                    <a:pt x="9363" y="2921"/>
                    <a:pt x="9379" y="2915"/>
                    <a:pt x="9390" y="2900"/>
                  </a:cubicBezTo>
                  <a:cubicBezTo>
                    <a:pt x="9432" y="2844"/>
                    <a:pt x="9441" y="2767"/>
                    <a:pt x="9411" y="2704"/>
                  </a:cubicBezTo>
                  <a:cubicBezTo>
                    <a:pt x="9387" y="2654"/>
                    <a:pt x="9346" y="2618"/>
                    <a:pt x="9322" y="2571"/>
                  </a:cubicBezTo>
                  <a:cubicBezTo>
                    <a:pt x="9298" y="2523"/>
                    <a:pt x="9301" y="2452"/>
                    <a:pt x="9349" y="2429"/>
                  </a:cubicBezTo>
                  <a:cubicBezTo>
                    <a:pt x="9355" y="2423"/>
                    <a:pt x="9364" y="2423"/>
                    <a:pt x="9375" y="2423"/>
                  </a:cubicBezTo>
                  <a:cubicBezTo>
                    <a:pt x="9390" y="2426"/>
                    <a:pt x="9408" y="2432"/>
                    <a:pt x="9420" y="2443"/>
                  </a:cubicBezTo>
                  <a:lnTo>
                    <a:pt x="9636" y="2598"/>
                  </a:lnTo>
                  <a:cubicBezTo>
                    <a:pt x="9734" y="2541"/>
                    <a:pt x="9829" y="2438"/>
                    <a:pt x="9793" y="2334"/>
                  </a:cubicBezTo>
                  <a:cubicBezTo>
                    <a:pt x="9773" y="2283"/>
                    <a:pt x="9740" y="2239"/>
                    <a:pt x="9696" y="2209"/>
                  </a:cubicBezTo>
                  <a:cubicBezTo>
                    <a:pt x="9654" y="2165"/>
                    <a:pt x="9601" y="2135"/>
                    <a:pt x="9544" y="2117"/>
                  </a:cubicBezTo>
                  <a:cubicBezTo>
                    <a:pt x="9497" y="2108"/>
                    <a:pt x="9438" y="2108"/>
                    <a:pt x="9420" y="2064"/>
                  </a:cubicBezTo>
                  <a:cubicBezTo>
                    <a:pt x="9390" y="1996"/>
                    <a:pt x="9515" y="1933"/>
                    <a:pt x="9482" y="1865"/>
                  </a:cubicBezTo>
                  <a:cubicBezTo>
                    <a:pt x="9476" y="1850"/>
                    <a:pt x="9461" y="1839"/>
                    <a:pt x="9447" y="1830"/>
                  </a:cubicBezTo>
                  <a:cubicBezTo>
                    <a:pt x="9396" y="1797"/>
                    <a:pt x="9343" y="1779"/>
                    <a:pt x="9283" y="1770"/>
                  </a:cubicBezTo>
                  <a:cubicBezTo>
                    <a:pt x="9236" y="1664"/>
                    <a:pt x="9097" y="1628"/>
                    <a:pt x="9040" y="1524"/>
                  </a:cubicBezTo>
                  <a:cubicBezTo>
                    <a:pt x="9017" y="1483"/>
                    <a:pt x="9008" y="1429"/>
                    <a:pt x="8981" y="1388"/>
                  </a:cubicBezTo>
                  <a:cubicBezTo>
                    <a:pt x="8936" y="1320"/>
                    <a:pt x="8848" y="1298"/>
                    <a:pt x="8764" y="1298"/>
                  </a:cubicBezTo>
                  <a:cubicBezTo>
                    <a:pt x="8753" y="1298"/>
                    <a:pt x="8743" y="1298"/>
                    <a:pt x="8732" y="1299"/>
                  </a:cubicBezTo>
                  <a:cubicBezTo>
                    <a:pt x="8667" y="1305"/>
                    <a:pt x="8600" y="1319"/>
                    <a:pt x="8535" y="1319"/>
                  </a:cubicBezTo>
                  <a:cubicBezTo>
                    <a:pt x="8508" y="1319"/>
                    <a:pt x="8482" y="1317"/>
                    <a:pt x="8456" y="1311"/>
                  </a:cubicBezTo>
                  <a:cubicBezTo>
                    <a:pt x="8450" y="1286"/>
                    <a:pt x="8426" y="1276"/>
                    <a:pt x="8398" y="1276"/>
                  </a:cubicBezTo>
                  <a:cubicBezTo>
                    <a:pt x="8374" y="1276"/>
                    <a:pt x="8347" y="1283"/>
                    <a:pt x="8326" y="1293"/>
                  </a:cubicBezTo>
                  <a:lnTo>
                    <a:pt x="8068" y="1409"/>
                  </a:lnTo>
                  <a:cubicBezTo>
                    <a:pt x="8020" y="1427"/>
                    <a:pt x="7979" y="1453"/>
                    <a:pt x="7940" y="1486"/>
                  </a:cubicBezTo>
                  <a:cubicBezTo>
                    <a:pt x="7902" y="1521"/>
                    <a:pt x="7890" y="1575"/>
                    <a:pt x="7905" y="1622"/>
                  </a:cubicBezTo>
                  <a:cubicBezTo>
                    <a:pt x="7923" y="1676"/>
                    <a:pt x="7982" y="1705"/>
                    <a:pt x="8000" y="1759"/>
                  </a:cubicBezTo>
                  <a:cubicBezTo>
                    <a:pt x="8015" y="1812"/>
                    <a:pt x="7991" y="1871"/>
                    <a:pt x="7943" y="1901"/>
                  </a:cubicBezTo>
                  <a:cubicBezTo>
                    <a:pt x="7896" y="1931"/>
                    <a:pt x="7846" y="1951"/>
                    <a:pt x="7789" y="1960"/>
                  </a:cubicBezTo>
                  <a:cubicBezTo>
                    <a:pt x="7765" y="1886"/>
                    <a:pt x="7837" y="1800"/>
                    <a:pt x="7804" y="1729"/>
                  </a:cubicBezTo>
                  <a:cubicBezTo>
                    <a:pt x="7786" y="1693"/>
                    <a:pt x="7754" y="1673"/>
                    <a:pt x="7739" y="1640"/>
                  </a:cubicBezTo>
                  <a:cubicBezTo>
                    <a:pt x="7727" y="1610"/>
                    <a:pt x="7727" y="1575"/>
                    <a:pt x="7739" y="1545"/>
                  </a:cubicBezTo>
                  <a:cubicBezTo>
                    <a:pt x="7768" y="1462"/>
                    <a:pt x="7831" y="1397"/>
                    <a:pt x="7911" y="1358"/>
                  </a:cubicBezTo>
                  <a:cubicBezTo>
                    <a:pt x="7991" y="1320"/>
                    <a:pt x="8071" y="1290"/>
                    <a:pt x="8157" y="1272"/>
                  </a:cubicBezTo>
                  <a:cubicBezTo>
                    <a:pt x="8189" y="1263"/>
                    <a:pt x="8231" y="1243"/>
                    <a:pt x="8225" y="1210"/>
                  </a:cubicBezTo>
                  <a:cubicBezTo>
                    <a:pt x="8219" y="1180"/>
                    <a:pt x="8186" y="1172"/>
                    <a:pt x="8157" y="1166"/>
                  </a:cubicBezTo>
                  <a:lnTo>
                    <a:pt x="7973" y="1139"/>
                  </a:lnTo>
                  <a:cubicBezTo>
                    <a:pt x="7964" y="1137"/>
                    <a:pt x="7955" y="1137"/>
                    <a:pt x="7946" y="1137"/>
                  </a:cubicBezTo>
                  <a:cubicBezTo>
                    <a:pt x="7937" y="1137"/>
                    <a:pt x="7929" y="1137"/>
                    <a:pt x="7920" y="1139"/>
                  </a:cubicBezTo>
                  <a:cubicBezTo>
                    <a:pt x="7869" y="1150"/>
                    <a:pt x="7830" y="1213"/>
                    <a:pt x="7782" y="1213"/>
                  </a:cubicBezTo>
                  <a:cubicBezTo>
                    <a:pt x="7777" y="1213"/>
                    <a:pt x="7771" y="1212"/>
                    <a:pt x="7765" y="1210"/>
                  </a:cubicBezTo>
                  <a:cubicBezTo>
                    <a:pt x="7745" y="1172"/>
                    <a:pt x="7786" y="1124"/>
                    <a:pt x="7768" y="1086"/>
                  </a:cubicBezTo>
                  <a:cubicBezTo>
                    <a:pt x="7760" y="1068"/>
                    <a:pt x="7742" y="1061"/>
                    <a:pt x="7720" y="1061"/>
                  </a:cubicBezTo>
                  <a:cubicBezTo>
                    <a:pt x="7695" y="1061"/>
                    <a:pt x="7666" y="1070"/>
                    <a:pt x="7644" y="1083"/>
                  </a:cubicBezTo>
                  <a:cubicBezTo>
                    <a:pt x="7596" y="1106"/>
                    <a:pt x="7555" y="1136"/>
                    <a:pt x="7516" y="1174"/>
                  </a:cubicBezTo>
                  <a:cubicBezTo>
                    <a:pt x="7478" y="1210"/>
                    <a:pt x="7463" y="1266"/>
                    <a:pt x="7472" y="1317"/>
                  </a:cubicBezTo>
                  <a:cubicBezTo>
                    <a:pt x="7485" y="1363"/>
                    <a:pt x="7524" y="1393"/>
                    <a:pt x="7569" y="1393"/>
                  </a:cubicBezTo>
                  <a:cubicBezTo>
                    <a:pt x="7576" y="1393"/>
                    <a:pt x="7583" y="1393"/>
                    <a:pt x="7591" y="1391"/>
                  </a:cubicBezTo>
                  <a:cubicBezTo>
                    <a:pt x="7610" y="1385"/>
                    <a:pt x="7634" y="1374"/>
                    <a:pt x="7652" y="1374"/>
                  </a:cubicBezTo>
                  <a:cubicBezTo>
                    <a:pt x="7661" y="1374"/>
                    <a:pt x="7669" y="1377"/>
                    <a:pt x="7674" y="1385"/>
                  </a:cubicBezTo>
                  <a:cubicBezTo>
                    <a:pt x="7685" y="1406"/>
                    <a:pt x="7668" y="1429"/>
                    <a:pt x="7650" y="1441"/>
                  </a:cubicBezTo>
                  <a:cubicBezTo>
                    <a:pt x="7605" y="1471"/>
                    <a:pt x="7558" y="1492"/>
                    <a:pt x="7508" y="1504"/>
                  </a:cubicBezTo>
                  <a:cubicBezTo>
                    <a:pt x="7460" y="1515"/>
                    <a:pt x="7404" y="1521"/>
                    <a:pt x="7371" y="1560"/>
                  </a:cubicBezTo>
                  <a:cubicBezTo>
                    <a:pt x="7321" y="1619"/>
                    <a:pt x="7362" y="1723"/>
                    <a:pt x="7315" y="1785"/>
                  </a:cubicBezTo>
                  <a:cubicBezTo>
                    <a:pt x="7291" y="1809"/>
                    <a:pt x="7261" y="1827"/>
                    <a:pt x="7229" y="1836"/>
                  </a:cubicBezTo>
                  <a:lnTo>
                    <a:pt x="7066" y="1898"/>
                  </a:lnTo>
                  <a:cubicBezTo>
                    <a:pt x="7048" y="1909"/>
                    <a:pt x="7028" y="1914"/>
                    <a:pt x="7008" y="1914"/>
                  </a:cubicBezTo>
                  <a:cubicBezTo>
                    <a:pt x="6985" y="1914"/>
                    <a:pt x="6962" y="1908"/>
                    <a:pt x="6941" y="1895"/>
                  </a:cubicBezTo>
                  <a:cubicBezTo>
                    <a:pt x="6867" y="1862"/>
                    <a:pt x="6781" y="1830"/>
                    <a:pt x="6707" y="1800"/>
                  </a:cubicBezTo>
                  <a:lnTo>
                    <a:pt x="6313" y="1640"/>
                  </a:lnTo>
                  <a:cubicBezTo>
                    <a:pt x="6250" y="1619"/>
                    <a:pt x="6194" y="1584"/>
                    <a:pt x="6147" y="1542"/>
                  </a:cubicBezTo>
                  <a:cubicBezTo>
                    <a:pt x="6096" y="1495"/>
                    <a:pt x="6078" y="1424"/>
                    <a:pt x="6102" y="1361"/>
                  </a:cubicBezTo>
                  <a:cubicBezTo>
                    <a:pt x="6117" y="1338"/>
                    <a:pt x="6132" y="1311"/>
                    <a:pt x="6147" y="1284"/>
                  </a:cubicBezTo>
                  <a:cubicBezTo>
                    <a:pt x="6153" y="1260"/>
                    <a:pt x="6153" y="1231"/>
                    <a:pt x="6147" y="1204"/>
                  </a:cubicBezTo>
                  <a:cubicBezTo>
                    <a:pt x="6108" y="1044"/>
                    <a:pt x="5995" y="914"/>
                    <a:pt x="5844" y="851"/>
                  </a:cubicBezTo>
                  <a:cubicBezTo>
                    <a:pt x="5821" y="845"/>
                    <a:pt x="5797" y="831"/>
                    <a:pt x="5782" y="810"/>
                  </a:cubicBezTo>
                  <a:cubicBezTo>
                    <a:pt x="5758" y="774"/>
                    <a:pt x="5794" y="727"/>
                    <a:pt x="5824" y="697"/>
                  </a:cubicBezTo>
                  <a:cubicBezTo>
                    <a:pt x="6001" y="522"/>
                    <a:pt x="6203" y="374"/>
                    <a:pt x="6419" y="255"/>
                  </a:cubicBezTo>
                  <a:cubicBezTo>
                    <a:pt x="6467" y="229"/>
                    <a:pt x="6517" y="199"/>
                    <a:pt x="6532" y="149"/>
                  </a:cubicBezTo>
                  <a:cubicBezTo>
                    <a:pt x="6547" y="89"/>
                    <a:pt x="6505" y="27"/>
                    <a:pt x="6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1190;p53">
              <a:extLst>
                <a:ext uri="{FF2B5EF4-FFF2-40B4-BE49-F238E27FC236}">
                  <a16:creationId xmlns:a16="http://schemas.microsoft.com/office/drawing/2014/main" id="{EF85A64E-0D05-5411-4055-6AE2F6E5620D}"/>
                </a:ext>
              </a:extLst>
            </p:cNvPr>
            <p:cNvSpPr/>
            <p:nvPr/>
          </p:nvSpPr>
          <p:spPr>
            <a:xfrm>
              <a:off x="4124040" y="1921426"/>
              <a:ext cx="113851" cy="52686"/>
            </a:xfrm>
            <a:custGeom>
              <a:avLst/>
              <a:gdLst/>
              <a:ahLst/>
              <a:cxnLst/>
              <a:rect l="l" t="t" r="r" b="b"/>
              <a:pathLst>
                <a:path w="2014" h="932" extrusionOk="0">
                  <a:moveTo>
                    <a:pt x="755" y="1"/>
                  </a:moveTo>
                  <a:cubicBezTo>
                    <a:pt x="747" y="1"/>
                    <a:pt x="740" y="1"/>
                    <a:pt x="733" y="2"/>
                  </a:cubicBezTo>
                  <a:lnTo>
                    <a:pt x="208" y="11"/>
                  </a:lnTo>
                  <a:cubicBezTo>
                    <a:pt x="0" y="14"/>
                    <a:pt x="60" y="266"/>
                    <a:pt x="223" y="284"/>
                  </a:cubicBezTo>
                  <a:cubicBezTo>
                    <a:pt x="233" y="285"/>
                    <a:pt x="243" y="286"/>
                    <a:pt x="253" y="286"/>
                  </a:cubicBezTo>
                  <a:cubicBezTo>
                    <a:pt x="308" y="286"/>
                    <a:pt x="363" y="269"/>
                    <a:pt x="418" y="269"/>
                  </a:cubicBezTo>
                  <a:cubicBezTo>
                    <a:pt x="528" y="275"/>
                    <a:pt x="638" y="287"/>
                    <a:pt x="747" y="310"/>
                  </a:cubicBezTo>
                  <a:cubicBezTo>
                    <a:pt x="786" y="313"/>
                    <a:pt x="821" y="322"/>
                    <a:pt x="857" y="337"/>
                  </a:cubicBezTo>
                  <a:cubicBezTo>
                    <a:pt x="940" y="373"/>
                    <a:pt x="988" y="456"/>
                    <a:pt x="1062" y="503"/>
                  </a:cubicBezTo>
                  <a:cubicBezTo>
                    <a:pt x="1112" y="530"/>
                    <a:pt x="1162" y="553"/>
                    <a:pt x="1213" y="574"/>
                  </a:cubicBezTo>
                  <a:cubicBezTo>
                    <a:pt x="1299" y="616"/>
                    <a:pt x="1364" y="684"/>
                    <a:pt x="1406" y="767"/>
                  </a:cubicBezTo>
                  <a:cubicBezTo>
                    <a:pt x="1426" y="811"/>
                    <a:pt x="1441" y="862"/>
                    <a:pt x="1486" y="886"/>
                  </a:cubicBezTo>
                  <a:cubicBezTo>
                    <a:pt x="1512" y="900"/>
                    <a:pt x="1542" y="906"/>
                    <a:pt x="1572" y="909"/>
                  </a:cubicBezTo>
                  <a:lnTo>
                    <a:pt x="1832" y="930"/>
                  </a:lnTo>
                  <a:cubicBezTo>
                    <a:pt x="1844" y="931"/>
                    <a:pt x="1855" y="932"/>
                    <a:pt x="1867" y="932"/>
                  </a:cubicBezTo>
                  <a:cubicBezTo>
                    <a:pt x="1926" y="932"/>
                    <a:pt x="1987" y="917"/>
                    <a:pt x="2001" y="865"/>
                  </a:cubicBezTo>
                  <a:cubicBezTo>
                    <a:pt x="2013" y="820"/>
                    <a:pt x="1984" y="779"/>
                    <a:pt x="1954" y="743"/>
                  </a:cubicBezTo>
                  <a:cubicBezTo>
                    <a:pt x="1889" y="675"/>
                    <a:pt x="1815" y="616"/>
                    <a:pt x="1735" y="565"/>
                  </a:cubicBezTo>
                  <a:cubicBezTo>
                    <a:pt x="1492" y="411"/>
                    <a:pt x="1207" y="313"/>
                    <a:pt x="988" y="121"/>
                  </a:cubicBezTo>
                  <a:cubicBezTo>
                    <a:pt x="937" y="76"/>
                    <a:pt x="887" y="23"/>
                    <a:pt x="819" y="8"/>
                  </a:cubicBezTo>
                  <a:cubicBezTo>
                    <a:pt x="797" y="4"/>
                    <a:pt x="77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1191;p53">
              <a:extLst>
                <a:ext uri="{FF2B5EF4-FFF2-40B4-BE49-F238E27FC236}">
                  <a16:creationId xmlns:a16="http://schemas.microsoft.com/office/drawing/2014/main" id="{505D3EE0-7AC0-3BBE-A689-BED81FFEF65D}"/>
                </a:ext>
              </a:extLst>
            </p:cNvPr>
            <p:cNvSpPr/>
            <p:nvPr/>
          </p:nvSpPr>
          <p:spPr>
            <a:xfrm>
              <a:off x="4190912" y="1986378"/>
              <a:ext cx="21821" cy="16733"/>
            </a:xfrm>
            <a:custGeom>
              <a:avLst/>
              <a:gdLst/>
              <a:ahLst/>
              <a:cxnLst/>
              <a:rect l="l" t="t" r="r" b="b"/>
              <a:pathLst>
                <a:path w="386" h="296" extrusionOk="0">
                  <a:moveTo>
                    <a:pt x="65" y="1"/>
                  </a:moveTo>
                  <a:cubicBezTo>
                    <a:pt x="29" y="1"/>
                    <a:pt x="1" y="12"/>
                    <a:pt x="9" y="60"/>
                  </a:cubicBezTo>
                  <a:cubicBezTo>
                    <a:pt x="18" y="128"/>
                    <a:pt x="89" y="208"/>
                    <a:pt x="125" y="267"/>
                  </a:cubicBezTo>
                  <a:cubicBezTo>
                    <a:pt x="131" y="285"/>
                    <a:pt x="149" y="296"/>
                    <a:pt x="167" y="296"/>
                  </a:cubicBezTo>
                  <a:cubicBezTo>
                    <a:pt x="174" y="296"/>
                    <a:pt x="181" y="294"/>
                    <a:pt x="187" y="291"/>
                  </a:cubicBezTo>
                  <a:cubicBezTo>
                    <a:pt x="246" y="279"/>
                    <a:pt x="303" y="267"/>
                    <a:pt x="362" y="255"/>
                  </a:cubicBezTo>
                  <a:cubicBezTo>
                    <a:pt x="365" y="252"/>
                    <a:pt x="371" y="252"/>
                    <a:pt x="377" y="249"/>
                  </a:cubicBezTo>
                  <a:cubicBezTo>
                    <a:pt x="383" y="241"/>
                    <a:pt x="386" y="229"/>
                    <a:pt x="386" y="217"/>
                  </a:cubicBezTo>
                  <a:cubicBezTo>
                    <a:pt x="386" y="175"/>
                    <a:pt x="377" y="134"/>
                    <a:pt x="356" y="98"/>
                  </a:cubicBezTo>
                  <a:cubicBezTo>
                    <a:pt x="344" y="80"/>
                    <a:pt x="329" y="69"/>
                    <a:pt x="311" y="60"/>
                  </a:cubicBezTo>
                  <a:cubicBezTo>
                    <a:pt x="285" y="39"/>
                    <a:pt x="255" y="27"/>
                    <a:pt x="223" y="18"/>
                  </a:cubicBezTo>
                  <a:cubicBezTo>
                    <a:pt x="199" y="12"/>
                    <a:pt x="175" y="9"/>
                    <a:pt x="151" y="9"/>
                  </a:cubicBezTo>
                  <a:cubicBezTo>
                    <a:pt x="128" y="8"/>
                    <a:pt x="9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" name="Google Shape;1192;p53">
              <a:extLst>
                <a:ext uri="{FF2B5EF4-FFF2-40B4-BE49-F238E27FC236}">
                  <a16:creationId xmlns:a16="http://schemas.microsoft.com/office/drawing/2014/main" id="{4B1D232C-4D96-D367-D193-A18E090F8372}"/>
                </a:ext>
              </a:extLst>
            </p:cNvPr>
            <p:cNvSpPr/>
            <p:nvPr/>
          </p:nvSpPr>
          <p:spPr>
            <a:xfrm>
              <a:off x="4232630" y="1988187"/>
              <a:ext cx="16959" cy="14019"/>
            </a:xfrm>
            <a:custGeom>
              <a:avLst/>
              <a:gdLst/>
              <a:ahLst/>
              <a:cxnLst/>
              <a:rect l="l" t="t" r="r" b="b"/>
              <a:pathLst>
                <a:path w="300" h="248" extrusionOk="0">
                  <a:moveTo>
                    <a:pt x="41" y="1"/>
                  </a:moveTo>
                  <a:cubicBezTo>
                    <a:pt x="32" y="1"/>
                    <a:pt x="23" y="4"/>
                    <a:pt x="15" y="10"/>
                  </a:cubicBezTo>
                  <a:cubicBezTo>
                    <a:pt x="3" y="19"/>
                    <a:pt x="0" y="34"/>
                    <a:pt x="3" y="45"/>
                  </a:cubicBezTo>
                  <a:cubicBezTo>
                    <a:pt x="9" y="60"/>
                    <a:pt x="15" y="72"/>
                    <a:pt x="27" y="81"/>
                  </a:cubicBezTo>
                  <a:cubicBezTo>
                    <a:pt x="54" y="108"/>
                    <a:pt x="80" y="131"/>
                    <a:pt x="113" y="152"/>
                  </a:cubicBezTo>
                  <a:lnTo>
                    <a:pt x="223" y="229"/>
                  </a:lnTo>
                  <a:cubicBezTo>
                    <a:pt x="235" y="238"/>
                    <a:pt x="249" y="244"/>
                    <a:pt x="264" y="247"/>
                  </a:cubicBezTo>
                  <a:cubicBezTo>
                    <a:pt x="267" y="247"/>
                    <a:pt x="270" y="244"/>
                    <a:pt x="273" y="241"/>
                  </a:cubicBezTo>
                  <a:cubicBezTo>
                    <a:pt x="276" y="241"/>
                    <a:pt x="279" y="238"/>
                    <a:pt x="279" y="235"/>
                  </a:cubicBezTo>
                  <a:cubicBezTo>
                    <a:pt x="300" y="182"/>
                    <a:pt x="255" y="93"/>
                    <a:pt x="223" y="51"/>
                  </a:cubicBezTo>
                  <a:cubicBezTo>
                    <a:pt x="184" y="4"/>
                    <a:pt x="113" y="13"/>
                    <a:pt x="57" y="4"/>
                  </a:cubicBezTo>
                  <a:cubicBezTo>
                    <a:pt x="52" y="2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" name="Google Shape;1193;p53">
              <a:extLst>
                <a:ext uri="{FF2B5EF4-FFF2-40B4-BE49-F238E27FC236}">
                  <a16:creationId xmlns:a16="http://schemas.microsoft.com/office/drawing/2014/main" id="{5517302D-5381-1615-806F-0C859E93C640}"/>
                </a:ext>
              </a:extLst>
            </p:cNvPr>
            <p:cNvSpPr/>
            <p:nvPr/>
          </p:nvSpPr>
          <p:spPr>
            <a:xfrm>
              <a:off x="4252415" y="1974620"/>
              <a:ext cx="58678" cy="27361"/>
            </a:xfrm>
            <a:custGeom>
              <a:avLst/>
              <a:gdLst/>
              <a:ahLst/>
              <a:cxnLst/>
              <a:rect l="l" t="t" r="r" b="b"/>
              <a:pathLst>
                <a:path w="1038" h="484" extrusionOk="0">
                  <a:moveTo>
                    <a:pt x="180" y="1"/>
                  </a:moveTo>
                  <a:cubicBezTo>
                    <a:pt x="140" y="1"/>
                    <a:pt x="100" y="4"/>
                    <a:pt x="60" y="10"/>
                  </a:cubicBezTo>
                  <a:cubicBezTo>
                    <a:pt x="39" y="10"/>
                    <a:pt x="18" y="22"/>
                    <a:pt x="6" y="36"/>
                  </a:cubicBezTo>
                  <a:cubicBezTo>
                    <a:pt x="0" y="54"/>
                    <a:pt x="0" y="72"/>
                    <a:pt x="9" y="90"/>
                  </a:cubicBezTo>
                  <a:cubicBezTo>
                    <a:pt x="36" y="155"/>
                    <a:pt x="98" y="211"/>
                    <a:pt x="95" y="285"/>
                  </a:cubicBezTo>
                  <a:cubicBezTo>
                    <a:pt x="92" y="348"/>
                    <a:pt x="68" y="383"/>
                    <a:pt x="119" y="434"/>
                  </a:cubicBezTo>
                  <a:cubicBezTo>
                    <a:pt x="153" y="466"/>
                    <a:pt x="198" y="483"/>
                    <a:pt x="244" y="483"/>
                  </a:cubicBezTo>
                  <a:cubicBezTo>
                    <a:pt x="254" y="483"/>
                    <a:pt x="263" y="483"/>
                    <a:pt x="273" y="481"/>
                  </a:cubicBezTo>
                  <a:cubicBezTo>
                    <a:pt x="347" y="469"/>
                    <a:pt x="412" y="431"/>
                    <a:pt x="484" y="410"/>
                  </a:cubicBezTo>
                  <a:cubicBezTo>
                    <a:pt x="529" y="398"/>
                    <a:pt x="576" y="394"/>
                    <a:pt x="623" y="394"/>
                  </a:cubicBezTo>
                  <a:cubicBezTo>
                    <a:pt x="704" y="394"/>
                    <a:pt x="786" y="405"/>
                    <a:pt x="866" y="405"/>
                  </a:cubicBezTo>
                  <a:cubicBezTo>
                    <a:pt x="920" y="405"/>
                    <a:pt x="972" y="400"/>
                    <a:pt x="1023" y="383"/>
                  </a:cubicBezTo>
                  <a:cubicBezTo>
                    <a:pt x="1038" y="336"/>
                    <a:pt x="991" y="294"/>
                    <a:pt x="946" y="271"/>
                  </a:cubicBezTo>
                  <a:cubicBezTo>
                    <a:pt x="908" y="247"/>
                    <a:pt x="869" y="226"/>
                    <a:pt x="827" y="208"/>
                  </a:cubicBezTo>
                  <a:cubicBezTo>
                    <a:pt x="783" y="191"/>
                    <a:pt x="736" y="182"/>
                    <a:pt x="691" y="161"/>
                  </a:cubicBezTo>
                  <a:cubicBezTo>
                    <a:pt x="658" y="143"/>
                    <a:pt x="626" y="119"/>
                    <a:pt x="590" y="102"/>
                  </a:cubicBezTo>
                  <a:cubicBezTo>
                    <a:pt x="501" y="51"/>
                    <a:pt x="401" y="22"/>
                    <a:pt x="300" y="10"/>
                  </a:cubicBezTo>
                  <a:cubicBezTo>
                    <a:pt x="260" y="4"/>
                    <a:pt x="22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" name="Google Shape;1194;p53">
              <a:extLst>
                <a:ext uri="{FF2B5EF4-FFF2-40B4-BE49-F238E27FC236}">
                  <a16:creationId xmlns:a16="http://schemas.microsoft.com/office/drawing/2014/main" id="{ACDD848E-F33B-48B1-31D8-3B16093500FE}"/>
                </a:ext>
              </a:extLst>
            </p:cNvPr>
            <p:cNvSpPr/>
            <p:nvPr/>
          </p:nvSpPr>
          <p:spPr>
            <a:xfrm>
              <a:off x="4243370" y="1355738"/>
              <a:ext cx="52177" cy="50425"/>
            </a:xfrm>
            <a:custGeom>
              <a:avLst/>
              <a:gdLst/>
              <a:ahLst/>
              <a:cxnLst/>
              <a:rect l="l" t="t" r="r" b="b"/>
              <a:pathLst>
                <a:path w="923" h="892" extrusionOk="0">
                  <a:moveTo>
                    <a:pt x="591" y="1"/>
                  </a:moveTo>
                  <a:cubicBezTo>
                    <a:pt x="575" y="1"/>
                    <a:pt x="558" y="4"/>
                    <a:pt x="543" y="9"/>
                  </a:cubicBezTo>
                  <a:cubicBezTo>
                    <a:pt x="424" y="38"/>
                    <a:pt x="320" y="136"/>
                    <a:pt x="311" y="258"/>
                  </a:cubicBezTo>
                  <a:cubicBezTo>
                    <a:pt x="314" y="284"/>
                    <a:pt x="311" y="314"/>
                    <a:pt x="306" y="341"/>
                  </a:cubicBezTo>
                  <a:cubicBezTo>
                    <a:pt x="267" y="447"/>
                    <a:pt x="68" y="406"/>
                    <a:pt x="24" y="510"/>
                  </a:cubicBezTo>
                  <a:cubicBezTo>
                    <a:pt x="0" y="569"/>
                    <a:pt x="45" y="634"/>
                    <a:pt x="98" y="664"/>
                  </a:cubicBezTo>
                  <a:cubicBezTo>
                    <a:pt x="181" y="705"/>
                    <a:pt x="279" y="697"/>
                    <a:pt x="359" y="738"/>
                  </a:cubicBezTo>
                  <a:cubicBezTo>
                    <a:pt x="415" y="771"/>
                    <a:pt x="454" y="818"/>
                    <a:pt x="504" y="860"/>
                  </a:cubicBezTo>
                  <a:cubicBezTo>
                    <a:pt x="531" y="882"/>
                    <a:pt x="557" y="891"/>
                    <a:pt x="582" y="891"/>
                  </a:cubicBezTo>
                  <a:cubicBezTo>
                    <a:pt x="681" y="891"/>
                    <a:pt x="769" y="746"/>
                    <a:pt x="830" y="673"/>
                  </a:cubicBezTo>
                  <a:cubicBezTo>
                    <a:pt x="866" y="634"/>
                    <a:pt x="893" y="590"/>
                    <a:pt x="907" y="539"/>
                  </a:cubicBezTo>
                  <a:cubicBezTo>
                    <a:pt x="922" y="489"/>
                    <a:pt x="896" y="433"/>
                    <a:pt x="848" y="409"/>
                  </a:cubicBezTo>
                  <a:cubicBezTo>
                    <a:pt x="824" y="403"/>
                    <a:pt x="798" y="403"/>
                    <a:pt x="777" y="388"/>
                  </a:cubicBezTo>
                  <a:cubicBezTo>
                    <a:pt x="759" y="373"/>
                    <a:pt x="753" y="335"/>
                    <a:pt x="753" y="305"/>
                  </a:cubicBezTo>
                  <a:cubicBezTo>
                    <a:pt x="753" y="243"/>
                    <a:pt x="744" y="181"/>
                    <a:pt x="727" y="121"/>
                  </a:cubicBezTo>
                  <a:cubicBezTo>
                    <a:pt x="721" y="86"/>
                    <a:pt x="706" y="53"/>
                    <a:pt x="679" y="29"/>
                  </a:cubicBezTo>
                  <a:cubicBezTo>
                    <a:pt x="654" y="10"/>
                    <a:pt x="623" y="1"/>
                    <a:pt x="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" name="Google Shape;1195;p53">
              <a:extLst>
                <a:ext uri="{FF2B5EF4-FFF2-40B4-BE49-F238E27FC236}">
                  <a16:creationId xmlns:a16="http://schemas.microsoft.com/office/drawing/2014/main" id="{2468D350-FA3D-5AEE-F324-B14AF6223A72}"/>
                </a:ext>
              </a:extLst>
            </p:cNvPr>
            <p:cNvSpPr/>
            <p:nvPr/>
          </p:nvSpPr>
          <p:spPr>
            <a:xfrm>
              <a:off x="4310073" y="1327191"/>
              <a:ext cx="156249" cy="51216"/>
            </a:xfrm>
            <a:custGeom>
              <a:avLst/>
              <a:gdLst/>
              <a:ahLst/>
              <a:cxnLst/>
              <a:rect l="l" t="t" r="r" b="b"/>
              <a:pathLst>
                <a:path w="2764" h="906" extrusionOk="0">
                  <a:moveTo>
                    <a:pt x="2578" y="1"/>
                  </a:moveTo>
                  <a:cubicBezTo>
                    <a:pt x="2556" y="1"/>
                    <a:pt x="2533" y="2"/>
                    <a:pt x="2511" y="4"/>
                  </a:cubicBezTo>
                  <a:cubicBezTo>
                    <a:pt x="2156" y="33"/>
                    <a:pt x="1806" y="105"/>
                    <a:pt x="1468" y="217"/>
                  </a:cubicBezTo>
                  <a:cubicBezTo>
                    <a:pt x="1426" y="232"/>
                    <a:pt x="1385" y="244"/>
                    <a:pt x="1340" y="256"/>
                  </a:cubicBezTo>
                  <a:cubicBezTo>
                    <a:pt x="1298" y="264"/>
                    <a:pt x="1255" y="267"/>
                    <a:pt x="1212" y="267"/>
                  </a:cubicBezTo>
                  <a:cubicBezTo>
                    <a:pt x="1146" y="267"/>
                    <a:pt x="1080" y="260"/>
                    <a:pt x="1014" y="253"/>
                  </a:cubicBezTo>
                  <a:cubicBezTo>
                    <a:pt x="965" y="246"/>
                    <a:pt x="915" y="243"/>
                    <a:pt x="864" y="243"/>
                  </a:cubicBezTo>
                  <a:cubicBezTo>
                    <a:pt x="821" y="243"/>
                    <a:pt x="777" y="246"/>
                    <a:pt x="732" y="250"/>
                  </a:cubicBezTo>
                  <a:cubicBezTo>
                    <a:pt x="670" y="265"/>
                    <a:pt x="605" y="274"/>
                    <a:pt x="543" y="277"/>
                  </a:cubicBezTo>
                  <a:cubicBezTo>
                    <a:pt x="480" y="277"/>
                    <a:pt x="418" y="253"/>
                    <a:pt x="356" y="247"/>
                  </a:cubicBezTo>
                  <a:cubicBezTo>
                    <a:pt x="343" y="244"/>
                    <a:pt x="331" y="243"/>
                    <a:pt x="318" y="243"/>
                  </a:cubicBezTo>
                  <a:cubicBezTo>
                    <a:pt x="269" y="243"/>
                    <a:pt x="222" y="261"/>
                    <a:pt x="184" y="294"/>
                  </a:cubicBezTo>
                  <a:cubicBezTo>
                    <a:pt x="148" y="333"/>
                    <a:pt x="140" y="392"/>
                    <a:pt x="104" y="428"/>
                  </a:cubicBezTo>
                  <a:cubicBezTo>
                    <a:pt x="80" y="451"/>
                    <a:pt x="48" y="463"/>
                    <a:pt x="30" y="484"/>
                  </a:cubicBezTo>
                  <a:cubicBezTo>
                    <a:pt x="9" y="508"/>
                    <a:pt x="0" y="552"/>
                    <a:pt x="30" y="567"/>
                  </a:cubicBezTo>
                  <a:cubicBezTo>
                    <a:pt x="134" y="576"/>
                    <a:pt x="234" y="597"/>
                    <a:pt x="335" y="629"/>
                  </a:cubicBezTo>
                  <a:lnTo>
                    <a:pt x="400" y="641"/>
                  </a:lnTo>
                  <a:cubicBezTo>
                    <a:pt x="480" y="706"/>
                    <a:pt x="596" y="686"/>
                    <a:pt x="700" y="700"/>
                  </a:cubicBezTo>
                  <a:cubicBezTo>
                    <a:pt x="824" y="718"/>
                    <a:pt x="934" y="795"/>
                    <a:pt x="1053" y="840"/>
                  </a:cubicBezTo>
                  <a:cubicBezTo>
                    <a:pt x="1181" y="882"/>
                    <a:pt x="1313" y="906"/>
                    <a:pt x="1447" y="906"/>
                  </a:cubicBezTo>
                  <a:cubicBezTo>
                    <a:pt x="1462" y="906"/>
                    <a:pt x="1477" y="906"/>
                    <a:pt x="1491" y="905"/>
                  </a:cubicBezTo>
                  <a:cubicBezTo>
                    <a:pt x="1518" y="905"/>
                    <a:pt x="1545" y="902"/>
                    <a:pt x="1569" y="890"/>
                  </a:cubicBezTo>
                  <a:cubicBezTo>
                    <a:pt x="1595" y="875"/>
                    <a:pt x="1616" y="855"/>
                    <a:pt x="1634" y="831"/>
                  </a:cubicBezTo>
                  <a:cubicBezTo>
                    <a:pt x="1711" y="736"/>
                    <a:pt x="1824" y="677"/>
                    <a:pt x="1915" y="597"/>
                  </a:cubicBezTo>
                  <a:cubicBezTo>
                    <a:pt x="1966" y="555"/>
                    <a:pt x="2013" y="508"/>
                    <a:pt x="2064" y="469"/>
                  </a:cubicBezTo>
                  <a:cubicBezTo>
                    <a:pt x="2250" y="333"/>
                    <a:pt x="2505" y="321"/>
                    <a:pt x="2701" y="196"/>
                  </a:cubicBezTo>
                  <a:cubicBezTo>
                    <a:pt x="2728" y="182"/>
                    <a:pt x="2746" y="161"/>
                    <a:pt x="2757" y="134"/>
                  </a:cubicBezTo>
                  <a:cubicBezTo>
                    <a:pt x="2763" y="108"/>
                    <a:pt x="2755" y="75"/>
                    <a:pt x="2734" y="54"/>
                  </a:cubicBezTo>
                  <a:cubicBezTo>
                    <a:pt x="2697" y="11"/>
                    <a:pt x="2638" y="1"/>
                    <a:pt x="2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" name="Google Shape;1196;p53">
              <a:extLst>
                <a:ext uri="{FF2B5EF4-FFF2-40B4-BE49-F238E27FC236}">
                  <a16:creationId xmlns:a16="http://schemas.microsoft.com/office/drawing/2014/main" id="{AA8CE22B-B25D-522B-95B4-CCDDE658C4ED}"/>
                </a:ext>
              </a:extLst>
            </p:cNvPr>
            <p:cNvSpPr/>
            <p:nvPr/>
          </p:nvSpPr>
          <p:spPr>
            <a:xfrm>
              <a:off x="4440936" y="1328435"/>
              <a:ext cx="180557" cy="175526"/>
            </a:xfrm>
            <a:custGeom>
              <a:avLst/>
              <a:gdLst/>
              <a:ahLst/>
              <a:cxnLst/>
              <a:rect l="l" t="t" r="r" b="b"/>
              <a:pathLst>
                <a:path w="3194" h="3105" extrusionOk="0">
                  <a:moveTo>
                    <a:pt x="1633" y="1"/>
                  </a:moveTo>
                  <a:cubicBezTo>
                    <a:pt x="1466" y="1"/>
                    <a:pt x="1299" y="31"/>
                    <a:pt x="1139" y="86"/>
                  </a:cubicBezTo>
                  <a:cubicBezTo>
                    <a:pt x="1095" y="97"/>
                    <a:pt x="1053" y="115"/>
                    <a:pt x="1012" y="136"/>
                  </a:cubicBezTo>
                  <a:cubicBezTo>
                    <a:pt x="973" y="157"/>
                    <a:pt x="944" y="186"/>
                    <a:pt x="908" y="210"/>
                  </a:cubicBezTo>
                  <a:cubicBezTo>
                    <a:pt x="751" y="317"/>
                    <a:pt x="537" y="320"/>
                    <a:pt x="401" y="450"/>
                  </a:cubicBezTo>
                  <a:cubicBezTo>
                    <a:pt x="371" y="477"/>
                    <a:pt x="351" y="507"/>
                    <a:pt x="321" y="533"/>
                  </a:cubicBezTo>
                  <a:cubicBezTo>
                    <a:pt x="256" y="587"/>
                    <a:pt x="179" y="622"/>
                    <a:pt x="96" y="640"/>
                  </a:cubicBezTo>
                  <a:cubicBezTo>
                    <a:pt x="63" y="643"/>
                    <a:pt x="30" y="658"/>
                    <a:pt x="7" y="681"/>
                  </a:cubicBezTo>
                  <a:cubicBezTo>
                    <a:pt x="4" y="687"/>
                    <a:pt x="1" y="693"/>
                    <a:pt x="1" y="699"/>
                  </a:cubicBezTo>
                  <a:cubicBezTo>
                    <a:pt x="4" y="705"/>
                    <a:pt x="7" y="711"/>
                    <a:pt x="13" y="714"/>
                  </a:cubicBezTo>
                  <a:cubicBezTo>
                    <a:pt x="84" y="776"/>
                    <a:pt x="175" y="812"/>
                    <a:pt x="270" y="812"/>
                  </a:cubicBezTo>
                  <a:cubicBezTo>
                    <a:pt x="297" y="812"/>
                    <a:pt x="324" y="809"/>
                    <a:pt x="351" y="803"/>
                  </a:cubicBezTo>
                  <a:cubicBezTo>
                    <a:pt x="361" y="801"/>
                    <a:pt x="371" y="800"/>
                    <a:pt x="381" y="800"/>
                  </a:cubicBezTo>
                  <a:cubicBezTo>
                    <a:pt x="477" y="800"/>
                    <a:pt x="570" y="895"/>
                    <a:pt x="623" y="978"/>
                  </a:cubicBezTo>
                  <a:cubicBezTo>
                    <a:pt x="686" y="1070"/>
                    <a:pt x="721" y="1177"/>
                    <a:pt x="769" y="1274"/>
                  </a:cubicBezTo>
                  <a:cubicBezTo>
                    <a:pt x="786" y="1313"/>
                    <a:pt x="813" y="1351"/>
                    <a:pt x="843" y="1384"/>
                  </a:cubicBezTo>
                  <a:cubicBezTo>
                    <a:pt x="896" y="1440"/>
                    <a:pt x="973" y="1470"/>
                    <a:pt x="1024" y="1532"/>
                  </a:cubicBezTo>
                  <a:cubicBezTo>
                    <a:pt x="1047" y="1562"/>
                    <a:pt x="1065" y="1598"/>
                    <a:pt x="1077" y="1633"/>
                  </a:cubicBezTo>
                  <a:cubicBezTo>
                    <a:pt x="1089" y="1678"/>
                    <a:pt x="1095" y="1737"/>
                    <a:pt x="1059" y="1770"/>
                  </a:cubicBezTo>
                  <a:cubicBezTo>
                    <a:pt x="1024" y="1802"/>
                    <a:pt x="952" y="1790"/>
                    <a:pt x="899" y="1802"/>
                  </a:cubicBezTo>
                  <a:cubicBezTo>
                    <a:pt x="825" y="1817"/>
                    <a:pt x="772" y="1897"/>
                    <a:pt x="766" y="1974"/>
                  </a:cubicBezTo>
                  <a:cubicBezTo>
                    <a:pt x="766" y="2051"/>
                    <a:pt x="783" y="2128"/>
                    <a:pt x="822" y="2196"/>
                  </a:cubicBezTo>
                  <a:cubicBezTo>
                    <a:pt x="863" y="2282"/>
                    <a:pt x="911" y="2368"/>
                    <a:pt x="964" y="2448"/>
                  </a:cubicBezTo>
                  <a:cubicBezTo>
                    <a:pt x="1059" y="2588"/>
                    <a:pt x="1193" y="2680"/>
                    <a:pt x="1287" y="2819"/>
                  </a:cubicBezTo>
                  <a:cubicBezTo>
                    <a:pt x="1314" y="2861"/>
                    <a:pt x="1347" y="2899"/>
                    <a:pt x="1382" y="2935"/>
                  </a:cubicBezTo>
                  <a:cubicBezTo>
                    <a:pt x="1418" y="2961"/>
                    <a:pt x="1459" y="2985"/>
                    <a:pt x="1501" y="3003"/>
                  </a:cubicBezTo>
                  <a:cubicBezTo>
                    <a:pt x="1537" y="3024"/>
                    <a:pt x="1576" y="3033"/>
                    <a:pt x="1617" y="3033"/>
                  </a:cubicBezTo>
                  <a:cubicBezTo>
                    <a:pt x="1623" y="3033"/>
                    <a:pt x="1628" y="3033"/>
                    <a:pt x="1634" y="3033"/>
                  </a:cubicBezTo>
                  <a:cubicBezTo>
                    <a:pt x="1652" y="3027"/>
                    <a:pt x="1670" y="3024"/>
                    <a:pt x="1688" y="3024"/>
                  </a:cubicBezTo>
                  <a:cubicBezTo>
                    <a:pt x="1714" y="3024"/>
                    <a:pt x="1738" y="3036"/>
                    <a:pt x="1759" y="3050"/>
                  </a:cubicBezTo>
                  <a:cubicBezTo>
                    <a:pt x="1825" y="3086"/>
                    <a:pt x="1899" y="3104"/>
                    <a:pt x="1975" y="3104"/>
                  </a:cubicBezTo>
                  <a:cubicBezTo>
                    <a:pt x="1981" y="3104"/>
                    <a:pt x="1987" y="3104"/>
                    <a:pt x="1993" y="3104"/>
                  </a:cubicBezTo>
                  <a:cubicBezTo>
                    <a:pt x="2011" y="3104"/>
                    <a:pt x="2032" y="3098"/>
                    <a:pt x="2049" y="3086"/>
                  </a:cubicBezTo>
                  <a:cubicBezTo>
                    <a:pt x="2058" y="3077"/>
                    <a:pt x="2067" y="3062"/>
                    <a:pt x="2070" y="3050"/>
                  </a:cubicBezTo>
                  <a:cubicBezTo>
                    <a:pt x="2124" y="2890"/>
                    <a:pt x="2017" y="2715"/>
                    <a:pt x="2052" y="2552"/>
                  </a:cubicBezTo>
                  <a:cubicBezTo>
                    <a:pt x="2073" y="2487"/>
                    <a:pt x="2103" y="2425"/>
                    <a:pt x="2147" y="2368"/>
                  </a:cubicBezTo>
                  <a:cubicBezTo>
                    <a:pt x="2171" y="2327"/>
                    <a:pt x="2204" y="2288"/>
                    <a:pt x="2239" y="2253"/>
                  </a:cubicBezTo>
                  <a:cubicBezTo>
                    <a:pt x="2343" y="2164"/>
                    <a:pt x="2500" y="2155"/>
                    <a:pt x="2601" y="2060"/>
                  </a:cubicBezTo>
                  <a:cubicBezTo>
                    <a:pt x="2636" y="2025"/>
                    <a:pt x="2663" y="1977"/>
                    <a:pt x="2675" y="1927"/>
                  </a:cubicBezTo>
                  <a:cubicBezTo>
                    <a:pt x="2678" y="1900"/>
                    <a:pt x="2684" y="1873"/>
                    <a:pt x="2693" y="1853"/>
                  </a:cubicBezTo>
                  <a:cubicBezTo>
                    <a:pt x="2722" y="1799"/>
                    <a:pt x="2794" y="1790"/>
                    <a:pt x="2853" y="1773"/>
                  </a:cubicBezTo>
                  <a:cubicBezTo>
                    <a:pt x="2915" y="1749"/>
                    <a:pt x="2966" y="1707"/>
                    <a:pt x="3001" y="1654"/>
                  </a:cubicBezTo>
                  <a:cubicBezTo>
                    <a:pt x="3028" y="1612"/>
                    <a:pt x="3060" y="1574"/>
                    <a:pt x="3096" y="1541"/>
                  </a:cubicBezTo>
                  <a:cubicBezTo>
                    <a:pt x="3120" y="1520"/>
                    <a:pt x="3143" y="1494"/>
                    <a:pt x="3158" y="1464"/>
                  </a:cubicBezTo>
                  <a:cubicBezTo>
                    <a:pt x="3194" y="1387"/>
                    <a:pt x="3155" y="1295"/>
                    <a:pt x="3090" y="1245"/>
                  </a:cubicBezTo>
                  <a:cubicBezTo>
                    <a:pt x="3063" y="1221"/>
                    <a:pt x="3031" y="1203"/>
                    <a:pt x="3004" y="1183"/>
                  </a:cubicBezTo>
                  <a:cubicBezTo>
                    <a:pt x="2897" y="1088"/>
                    <a:pt x="2900" y="913"/>
                    <a:pt x="2802" y="812"/>
                  </a:cubicBezTo>
                  <a:cubicBezTo>
                    <a:pt x="2782" y="788"/>
                    <a:pt x="2758" y="767"/>
                    <a:pt x="2731" y="750"/>
                  </a:cubicBezTo>
                  <a:cubicBezTo>
                    <a:pt x="2672" y="699"/>
                    <a:pt x="2613" y="643"/>
                    <a:pt x="2559" y="584"/>
                  </a:cubicBezTo>
                  <a:cubicBezTo>
                    <a:pt x="2441" y="459"/>
                    <a:pt x="2367" y="317"/>
                    <a:pt x="2248" y="192"/>
                  </a:cubicBezTo>
                  <a:cubicBezTo>
                    <a:pt x="2245" y="192"/>
                    <a:pt x="2242" y="192"/>
                    <a:pt x="2239" y="192"/>
                  </a:cubicBezTo>
                  <a:cubicBezTo>
                    <a:pt x="2125" y="192"/>
                    <a:pt x="2038" y="81"/>
                    <a:pt x="1931" y="35"/>
                  </a:cubicBezTo>
                  <a:cubicBezTo>
                    <a:pt x="1866" y="12"/>
                    <a:pt x="1798" y="2"/>
                    <a:pt x="1729" y="2"/>
                  </a:cubicBezTo>
                  <a:cubicBezTo>
                    <a:pt x="1719" y="2"/>
                    <a:pt x="1709" y="2"/>
                    <a:pt x="1700" y="3"/>
                  </a:cubicBezTo>
                  <a:cubicBezTo>
                    <a:pt x="1677" y="1"/>
                    <a:pt x="1655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" name="Google Shape;1197;p53">
              <a:extLst>
                <a:ext uri="{FF2B5EF4-FFF2-40B4-BE49-F238E27FC236}">
                  <a16:creationId xmlns:a16="http://schemas.microsoft.com/office/drawing/2014/main" id="{8EFAB34A-0FD0-2158-CEBD-BCE1588E9217}"/>
                </a:ext>
              </a:extLst>
            </p:cNvPr>
            <p:cNvSpPr/>
            <p:nvPr/>
          </p:nvSpPr>
          <p:spPr>
            <a:xfrm>
              <a:off x="4642910" y="1428152"/>
              <a:ext cx="58395" cy="32053"/>
            </a:xfrm>
            <a:custGeom>
              <a:avLst/>
              <a:gdLst/>
              <a:ahLst/>
              <a:cxnLst/>
              <a:rect l="l" t="t" r="r" b="b"/>
              <a:pathLst>
                <a:path w="1033" h="567" extrusionOk="0">
                  <a:moveTo>
                    <a:pt x="732" y="1"/>
                  </a:moveTo>
                  <a:cubicBezTo>
                    <a:pt x="685" y="1"/>
                    <a:pt x="638" y="8"/>
                    <a:pt x="593" y="20"/>
                  </a:cubicBezTo>
                  <a:cubicBezTo>
                    <a:pt x="475" y="53"/>
                    <a:pt x="359" y="115"/>
                    <a:pt x="235" y="118"/>
                  </a:cubicBezTo>
                  <a:cubicBezTo>
                    <a:pt x="232" y="118"/>
                    <a:pt x="230" y="118"/>
                    <a:pt x="228" y="118"/>
                  </a:cubicBezTo>
                  <a:cubicBezTo>
                    <a:pt x="195" y="118"/>
                    <a:pt x="143" y="106"/>
                    <a:pt x="102" y="106"/>
                  </a:cubicBezTo>
                  <a:cubicBezTo>
                    <a:pt x="84" y="106"/>
                    <a:pt x="68" y="108"/>
                    <a:pt x="57" y="115"/>
                  </a:cubicBezTo>
                  <a:cubicBezTo>
                    <a:pt x="0" y="154"/>
                    <a:pt x="39" y="249"/>
                    <a:pt x="69" y="290"/>
                  </a:cubicBezTo>
                  <a:cubicBezTo>
                    <a:pt x="98" y="332"/>
                    <a:pt x="137" y="367"/>
                    <a:pt x="175" y="394"/>
                  </a:cubicBezTo>
                  <a:cubicBezTo>
                    <a:pt x="246" y="456"/>
                    <a:pt x="326" y="504"/>
                    <a:pt x="412" y="539"/>
                  </a:cubicBezTo>
                  <a:cubicBezTo>
                    <a:pt x="475" y="557"/>
                    <a:pt x="537" y="566"/>
                    <a:pt x="602" y="566"/>
                  </a:cubicBezTo>
                  <a:cubicBezTo>
                    <a:pt x="615" y="567"/>
                    <a:pt x="627" y="567"/>
                    <a:pt x="640" y="567"/>
                  </a:cubicBezTo>
                  <a:cubicBezTo>
                    <a:pt x="681" y="567"/>
                    <a:pt x="722" y="563"/>
                    <a:pt x="762" y="554"/>
                  </a:cubicBezTo>
                  <a:cubicBezTo>
                    <a:pt x="813" y="539"/>
                    <a:pt x="857" y="504"/>
                    <a:pt x="881" y="456"/>
                  </a:cubicBezTo>
                  <a:cubicBezTo>
                    <a:pt x="890" y="430"/>
                    <a:pt x="899" y="403"/>
                    <a:pt x="911" y="376"/>
                  </a:cubicBezTo>
                  <a:cubicBezTo>
                    <a:pt x="928" y="352"/>
                    <a:pt x="946" y="332"/>
                    <a:pt x="967" y="311"/>
                  </a:cubicBezTo>
                  <a:cubicBezTo>
                    <a:pt x="1032" y="228"/>
                    <a:pt x="985" y="97"/>
                    <a:pt x="896" y="44"/>
                  </a:cubicBezTo>
                  <a:cubicBezTo>
                    <a:pt x="846" y="13"/>
                    <a:pt x="790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" name="Google Shape;1198;p53">
              <a:extLst>
                <a:ext uri="{FF2B5EF4-FFF2-40B4-BE49-F238E27FC236}">
                  <a16:creationId xmlns:a16="http://schemas.microsoft.com/office/drawing/2014/main" id="{1BD00F5A-96C4-F3C6-084D-DABE9D5FA324}"/>
                </a:ext>
              </a:extLst>
            </p:cNvPr>
            <p:cNvSpPr/>
            <p:nvPr/>
          </p:nvSpPr>
          <p:spPr>
            <a:xfrm>
              <a:off x="4736577" y="1316507"/>
              <a:ext cx="558177" cy="1079384"/>
            </a:xfrm>
            <a:custGeom>
              <a:avLst/>
              <a:gdLst/>
              <a:ahLst/>
              <a:cxnLst/>
              <a:rect l="l" t="t" r="r" b="b"/>
              <a:pathLst>
                <a:path w="9874" h="19094" extrusionOk="0">
                  <a:moveTo>
                    <a:pt x="5426" y="3495"/>
                  </a:moveTo>
                  <a:cubicBezTo>
                    <a:pt x="5467" y="3495"/>
                    <a:pt x="5506" y="3529"/>
                    <a:pt x="5539" y="3549"/>
                  </a:cubicBezTo>
                  <a:cubicBezTo>
                    <a:pt x="5643" y="3623"/>
                    <a:pt x="5744" y="3706"/>
                    <a:pt x="5832" y="3801"/>
                  </a:cubicBezTo>
                  <a:cubicBezTo>
                    <a:pt x="5859" y="3825"/>
                    <a:pt x="5883" y="3854"/>
                    <a:pt x="5898" y="3890"/>
                  </a:cubicBezTo>
                  <a:cubicBezTo>
                    <a:pt x="5913" y="3922"/>
                    <a:pt x="5901" y="3964"/>
                    <a:pt x="5871" y="3988"/>
                  </a:cubicBezTo>
                  <a:cubicBezTo>
                    <a:pt x="5853" y="4000"/>
                    <a:pt x="5830" y="4000"/>
                    <a:pt x="5818" y="4014"/>
                  </a:cubicBezTo>
                  <a:cubicBezTo>
                    <a:pt x="5797" y="4041"/>
                    <a:pt x="5815" y="4077"/>
                    <a:pt x="5821" y="4109"/>
                  </a:cubicBezTo>
                  <a:cubicBezTo>
                    <a:pt x="5832" y="4148"/>
                    <a:pt x="5827" y="4189"/>
                    <a:pt x="5803" y="4225"/>
                  </a:cubicBezTo>
                  <a:cubicBezTo>
                    <a:pt x="5732" y="4192"/>
                    <a:pt x="5672" y="4133"/>
                    <a:pt x="5637" y="4062"/>
                  </a:cubicBezTo>
                  <a:cubicBezTo>
                    <a:pt x="5601" y="3991"/>
                    <a:pt x="5560" y="3922"/>
                    <a:pt x="5515" y="3857"/>
                  </a:cubicBezTo>
                  <a:cubicBezTo>
                    <a:pt x="5465" y="3789"/>
                    <a:pt x="5394" y="3736"/>
                    <a:pt x="5361" y="3659"/>
                  </a:cubicBezTo>
                  <a:cubicBezTo>
                    <a:pt x="5337" y="3605"/>
                    <a:pt x="5337" y="3522"/>
                    <a:pt x="5406" y="3499"/>
                  </a:cubicBezTo>
                  <a:cubicBezTo>
                    <a:pt x="5412" y="3496"/>
                    <a:pt x="5419" y="3495"/>
                    <a:pt x="5426" y="3495"/>
                  </a:cubicBezTo>
                  <a:close/>
                  <a:moveTo>
                    <a:pt x="5029" y="4603"/>
                  </a:moveTo>
                  <a:cubicBezTo>
                    <a:pt x="5129" y="4603"/>
                    <a:pt x="5229" y="4664"/>
                    <a:pt x="5314" y="4723"/>
                  </a:cubicBezTo>
                  <a:lnTo>
                    <a:pt x="5705" y="4996"/>
                  </a:lnTo>
                  <a:cubicBezTo>
                    <a:pt x="5933" y="5156"/>
                    <a:pt x="6168" y="5319"/>
                    <a:pt x="6336" y="5538"/>
                  </a:cubicBezTo>
                  <a:cubicBezTo>
                    <a:pt x="6366" y="5435"/>
                    <a:pt x="6325" y="5325"/>
                    <a:pt x="6262" y="5236"/>
                  </a:cubicBezTo>
                  <a:cubicBezTo>
                    <a:pt x="6203" y="5150"/>
                    <a:pt x="6120" y="5076"/>
                    <a:pt x="6061" y="4990"/>
                  </a:cubicBezTo>
                  <a:cubicBezTo>
                    <a:pt x="5993" y="4883"/>
                    <a:pt x="5939" y="4767"/>
                    <a:pt x="5904" y="4649"/>
                  </a:cubicBezTo>
                  <a:lnTo>
                    <a:pt x="5904" y="4649"/>
                  </a:lnTo>
                  <a:cubicBezTo>
                    <a:pt x="6141" y="4759"/>
                    <a:pt x="6227" y="5091"/>
                    <a:pt x="6473" y="5165"/>
                  </a:cubicBezTo>
                  <a:cubicBezTo>
                    <a:pt x="6480" y="5168"/>
                    <a:pt x="6488" y="5169"/>
                    <a:pt x="6495" y="5169"/>
                  </a:cubicBezTo>
                  <a:cubicBezTo>
                    <a:pt x="6502" y="5169"/>
                    <a:pt x="6508" y="5168"/>
                    <a:pt x="6514" y="5165"/>
                  </a:cubicBezTo>
                  <a:cubicBezTo>
                    <a:pt x="6529" y="5159"/>
                    <a:pt x="6532" y="5144"/>
                    <a:pt x="6541" y="5132"/>
                  </a:cubicBezTo>
                  <a:cubicBezTo>
                    <a:pt x="6563" y="5106"/>
                    <a:pt x="6596" y="5091"/>
                    <a:pt x="6630" y="5091"/>
                  </a:cubicBezTo>
                  <a:cubicBezTo>
                    <a:pt x="6638" y="5091"/>
                    <a:pt x="6646" y="5092"/>
                    <a:pt x="6654" y="5094"/>
                  </a:cubicBezTo>
                  <a:cubicBezTo>
                    <a:pt x="6692" y="5105"/>
                    <a:pt x="6731" y="5126"/>
                    <a:pt x="6760" y="5153"/>
                  </a:cubicBezTo>
                  <a:cubicBezTo>
                    <a:pt x="6932" y="5286"/>
                    <a:pt x="7060" y="5470"/>
                    <a:pt x="7170" y="5657"/>
                  </a:cubicBezTo>
                  <a:cubicBezTo>
                    <a:pt x="7264" y="5817"/>
                    <a:pt x="7348" y="5995"/>
                    <a:pt x="7333" y="6182"/>
                  </a:cubicBezTo>
                  <a:cubicBezTo>
                    <a:pt x="7333" y="6202"/>
                    <a:pt x="7324" y="6226"/>
                    <a:pt x="7312" y="6241"/>
                  </a:cubicBezTo>
                  <a:cubicBezTo>
                    <a:pt x="7291" y="6259"/>
                    <a:pt x="7267" y="6265"/>
                    <a:pt x="7244" y="6265"/>
                  </a:cubicBezTo>
                  <a:cubicBezTo>
                    <a:pt x="7221" y="6266"/>
                    <a:pt x="7199" y="6266"/>
                    <a:pt x="7177" y="6266"/>
                  </a:cubicBezTo>
                  <a:cubicBezTo>
                    <a:pt x="7089" y="6266"/>
                    <a:pt x="7003" y="6257"/>
                    <a:pt x="6918" y="6241"/>
                  </a:cubicBezTo>
                  <a:cubicBezTo>
                    <a:pt x="6888" y="6321"/>
                    <a:pt x="6885" y="6410"/>
                    <a:pt x="6903" y="6496"/>
                  </a:cubicBezTo>
                  <a:cubicBezTo>
                    <a:pt x="6915" y="6549"/>
                    <a:pt x="6935" y="6603"/>
                    <a:pt x="6921" y="6656"/>
                  </a:cubicBezTo>
                  <a:cubicBezTo>
                    <a:pt x="6899" y="6722"/>
                    <a:pt x="6824" y="6755"/>
                    <a:pt x="6756" y="6755"/>
                  </a:cubicBezTo>
                  <a:cubicBezTo>
                    <a:pt x="6751" y="6755"/>
                    <a:pt x="6745" y="6754"/>
                    <a:pt x="6740" y="6754"/>
                  </a:cubicBezTo>
                  <a:cubicBezTo>
                    <a:pt x="6666" y="6745"/>
                    <a:pt x="6597" y="6706"/>
                    <a:pt x="6529" y="6680"/>
                  </a:cubicBezTo>
                  <a:cubicBezTo>
                    <a:pt x="6440" y="6647"/>
                    <a:pt x="6348" y="6626"/>
                    <a:pt x="6253" y="6626"/>
                  </a:cubicBezTo>
                  <a:cubicBezTo>
                    <a:pt x="6209" y="6626"/>
                    <a:pt x="6168" y="6623"/>
                    <a:pt x="6126" y="6609"/>
                  </a:cubicBezTo>
                  <a:cubicBezTo>
                    <a:pt x="6084" y="6588"/>
                    <a:pt x="6046" y="6558"/>
                    <a:pt x="6019" y="6520"/>
                  </a:cubicBezTo>
                  <a:cubicBezTo>
                    <a:pt x="5895" y="6383"/>
                    <a:pt x="5755" y="6262"/>
                    <a:pt x="5604" y="6161"/>
                  </a:cubicBezTo>
                  <a:cubicBezTo>
                    <a:pt x="5560" y="6125"/>
                    <a:pt x="5509" y="6102"/>
                    <a:pt x="5456" y="6090"/>
                  </a:cubicBezTo>
                  <a:cubicBezTo>
                    <a:pt x="5446" y="6088"/>
                    <a:pt x="5436" y="6088"/>
                    <a:pt x="5426" y="6088"/>
                  </a:cubicBezTo>
                  <a:cubicBezTo>
                    <a:pt x="5350" y="6088"/>
                    <a:pt x="5276" y="6126"/>
                    <a:pt x="5213" y="6173"/>
                  </a:cubicBezTo>
                  <a:cubicBezTo>
                    <a:pt x="5145" y="6226"/>
                    <a:pt x="5082" y="6291"/>
                    <a:pt x="5005" y="6333"/>
                  </a:cubicBezTo>
                  <a:cubicBezTo>
                    <a:pt x="4943" y="6371"/>
                    <a:pt x="4872" y="6386"/>
                    <a:pt x="4804" y="6416"/>
                  </a:cubicBezTo>
                  <a:cubicBezTo>
                    <a:pt x="4697" y="6466"/>
                    <a:pt x="4605" y="6546"/>
                    <a:pt x="4546" y="6650"/>
                  </a:cubicBezTo>
                  <a:cubicBezTo>
                    <a:pt x="4510" y="6706"/>
                    <a:pt x="4486" y="6769"/>
                    <a:pt x="4451" y="6825"/>
                  </a:cubicBezTo>
                  <a:cubicBezTo>
                    <a:pt x="4374" y="6941"/>
                    <a:pt x="4255" y="7021"/>
                    <a:pt x="4116" y="7047"/>
                  </a:cubicBezTo>
                  <a:cubicBezTo>
                    <a:pt x="4102" y="7049"/>
                    <a:pt x="4090" y="7050"/>
                    <a:pt x="4079" y="7050"/>
                  </a:cubicBezTo>
                  <a:cubicBezTo>
                    <a:pt x="3955" y="7050"/>
                    <a:pt x="3938" y="6938"/>
                    <a:pt x="3997" y="6819"/>
                  </a:cubicBezTo>
                  <a:cubicBezTo>
                    <a:pt x="4042" y="6736"/>
                    <a:pt x="4110" y="6659"/>
                    <a:pt x="4125" y="6564"/>
                  </a:cubicBezTo>
                  <a:cubicBezTo>
                    <a:pt x="4131" y="6532"/>
                    <a:pt x="4128" y="6499"/>
                    <a:pt x="4134" y="6466"/>
                  </a:cubicBezTo>
                  <a:cubicBezTo>
                    <a:pt x="4148" y="6315"/>
                    <a:pt x="4276" y="6167"/>
                    <a:pt x="4217" y="6025"/>
                  </a:cubicBezTo>
                  <a:cubicBezTo>
                    <a:pt x="4196" y="5974"/>
                    <a:pt x="4151" y="5933"/>
                    <a:pt x="4125" y="5882"/>
                  </a:cubicBezTo>
                  <a:cubicBezTo>
                    <a:pt x="4104" y="5838"/>
                    <a:pt x="4092" y="5793"/>
                    <a:pt x="4083" y="5749"/>
                  </a:cubicBezTo>
                  <a:lnTo>
                    <a:pt x="3974" y="5200"/>
                  </a:lnTo>
                  <a:cubicBezTo>
                    <a:pt x="3965" y="5162"/>
                    <a:pt x="3959" y="5114"/>
                    <a:pt x="3991" y="5091"/>
                  </a:cubicBezTo>
                  <a:cubicBezTo>
                    <a:pt x="4005" y="5079"/>
                    <a:pt x="4021" y="5075"/>
                    <a:pt x="4038" y="5075"/>
                  </a:cubicBezTo>
                  <a:cubicBezTo>
                    <a:pt x="4067" y="5075"/>
                    <a:pt x="4099" y="5086"/>
                    <a:pt x="4129" y="5086"/>
                  </a:cubicBezTo>
                  <a:cubicBezTo>
                    <a:pt x="4134" y="5086"/>
                    <a:pt x="4140" y="5086"/>
                    <a:pt x="4145" y="5085"/>
                  </a:cubicBezTo>
                  <a:cubicBezTo>
                    <a:pt x="4169" y="5079"/>
                    <a:pt x="4193" y="5067"/>
                    <a:pt x="4211" y="5052"/>
                  </a:cubicBezTo>
                  <a:cubicBezTo>
                    <a:pt x="4297" y="4987"/>
                    <a:pt x="4365" y="4907"/>
                    <a:pt x="4412" y="4812"/>
                  </a:cubicBezTo>
                  <a:cubicBezTo>
                    <a:pt x="4421" y="4794"/>
                    <a:pt x="4433" y="4776"/>
                    <a:pt x="4451" y="4767"/>
                  </a:cubicBezTo>
                  <a:cubicBezTo>
                    <a:pt x="4458" y="4764"/>
                    <a:pt x="4466" y="4763"/>
                    <a:pt x="4474" y="4763"/>
                  </a:cubicBezTo>
                  <a:cubicBezTo>
                    <a:pt x="4480" y="4763"/>
                    <a:pt x="4486" y="4763"/>
                    <a:pt x="4492" y="4764"/>
                  </a:cubicBezTo>
                  <a:lnTo>
                    <a:pt x="4777" y="4797"/>
                  </a:lnTo>
                  <a:cubicBezTo>
                    <a:pt x="4949" y="4800"/>
                    <a:pt x="5115" y="4874"/>
                    <a:pt x="5234" y="5002"/>
                  </a:cubicBezTo>
                  <a:lnTo>
                    <a:pt x="5438" y="5186"/>
                  </a:lnTo>
                  <a:cubicBezTo>
                    <a:pt x="5503" y="5242"/>
                    <a:pt x="5569" y="5304"/>
                    <a:pt x="5589" y="5387"/>
                  </a:cubicBezTo>
                  <a:cubicBezTo>
                    <a:pt x="5622" y="5521"/>
                    <a:pt x="5524" y="5672"/>
                    <a:pt x="5595" y="5790"/>
                  </a:cubicBezTo>
                  <a:cubicBezTo>
                    <a:pt x="5616" y="5823"/>
                    <a:pt x="5643" y="5850"/>
                    <a:pt x="5678" y="5870"/>
                  </a:cubicBezTo>
                  <a:cubicBezTo>
                    <a:pt x="5761" y="5924"/>
                    <a:pt x="5859" y="5953"/>
                    <a:pt x="5960" y="5959"/>
                  </a:cubicBezTo>
                  <a:cubicBezTo>
                    <a:pt x="6004" y="5900"/>
                    <a:pt x="5990" y="5814"/>
                    <a:pt x="5951" y="5752"/>
                  </a:cubicBezTo>
                  <a:cubicBezTo>
                    <a:pt x="5913" y="5687"/>
                    <a:pt x="5856" y="5636"/>
                    <a:pt x="5818" y="5574"/>
                  </a:cubicBezTo>
                  <a:cubicBezTo>
                    <a:pt x="5767" y="5491"/>
                    <a:pt x="5746" y="5396"/>
                    <a:pt x="5711" y="5307"/>
                  </a:cubicBezTo>
                  <a:cubicBezTo>
                    <a:pt x="5592" y="5028"/>
                    <a:pt x="5314" y="4853"/>
                    <a:pt x="5047" y="4708"/>
                  </a:cubicBezTo>
                  <a:cubicBezTo>
                    <a:pt x="5008" y="4687"/>
                    <a:pt x="4964" y="4661"/>
                    <a:pt x="4952" y="4616"/>
                  </a:cubicBezTo>
                  <a:cubicBezTo>
                    <a:pt x="4977" y="4607"/>
                    <a:pt x="5003" y="4603"/>
                    <a:pt x="5029" y="4603"/>
                  </a:cubicBezTo>
                  <a:close/>
                  <a:moveTo>
                    <a:pt x="445" y="0"/>
                  </a:moveTo>
                  <a:lnTo>
                    <a:pt x="232" y="9"/>
                  </a:lnTo>
                  <a:cubicBezTo>
                    <a:pt x="431" y="101"/>
                    <a:pt x="620" y="211"/>
                    <a:pt x="801" y="332"/>
                  </a:cubicBezTo>
                  <a:cubicBezTo>
                    <a:pt x="837" y="356"/>
                    <a:pt x="878" y="397"/>
                    <a:pt x="863" y="439"/>
                  </a:cubicBezTo>
                  <a:cubicBezTo>
                    <a:pt x="849" y="473"/>
                    <a:pt x="809" y="481"/>
                    <a:pt x="773" y="481"/>
                  </a:cubicBezTo>
                  <a:cubicBezTo>
                    <a:pt x="765" y="481"/>
                    <a:pt x="758" y="481"/>
                    <a:pt x="751" y="480"/>
                  </a:cubicBezTo>
                  <a:cubicBezTo>
                    <a:pt x="742" y="480"/>
                    <a:pt x="734" y="480"/>
                    <a:pt x="725" y="480"/>
                  </a:cubicBezTo>
                  <a:cubicBezTo>
                    <a:pt x="565" y="480"/>
                    <a:pt x="405" y="507"/>
                    <a:pt x="250" y="557"/>
                  </a:cubicBezTo>
                  <a:cubicBezTo>
                    <a:pt x="134" y="599"/>
                    <a:pt x="1" y="691"/>
                    <a:pt x="21" y="815"/>
                  </a:cubicBezTo>
                  <a:cubicBezTo>
                    <a:pt x="36" y="869"/>
                    <a:pt x="66" y="916"/>
                    <a:pt x="107" y="955"/>
                  </a:cubicBezTo>
                  <a:cubicBezTo>
                    <a:pt x="490" y="1361"/>
                    <a:pt x="1015" y="1643"/>
                    <a:pt x="1314" y="2117"/>
                  </a:cubicBezTo>
                  <a:cubicBezTo>
                    <a:pt x="1376" y="2218"/>
                    <a:pt x="1433" y="2330"/>
                    <a:pt x="1536" y="2390"/>
                  </a:cubicBezTo>
                  <a:cubicBezTo>
                    <a:pt x="1599" y="2422"/>
                    <a:pt x="1670" y="2440"/>
                    <a:pt x="1741" y="2449"/>
                  </a:cubicBezTo>
                  <a:cubicBezTo>
                    <a:pt x="1805" y="2458"/>
                    <a:pt x="1872" y="2466"/>
                    <a:pt x="1937" y="2466"/>
                  </a:cubicBezTo>
                  <a:cubicBezTo>
                    <a:pt x="2022" y="2466"/>
                    <a:pt x="2105" y="2452"/>
                    <a:pt x="2174" y="2405"/>
                  </a:cubicBezTo>
                  <a:cubicBezTo>
                    <a:pt x="2381" y="2514"/>
                    <a:pt x="2595" y="2609"/>
                    <a:pt x="2817" y="2686"/>
                  </a:cubicBezTo>
                  <a:cubicBezTo>
                    <a:pt x="2779" y="2428"/>
                    <a:pt x="2672" y="2182"/>
                    <a:pt x="2512" y="1975"/>
                  </a:cubicBezTo>
                  <a:lnTo>
                    <a:pt x="2512" y="1975"/>
                  </a:lnTo>
                  <a:cubicBezTo>
                    <a:pt x="2799" y="2081"/>
                    <a:pt x="3108" y="2203"/>
                    <a:pt x="3271" y="2464"/>
                  </a:cubicBezTo>
                  <a:cubicBezTo>
                    <a:pt x="3301" y="2502"/>
                    <a:pt x="3318" y="2553"/>
                    <a:pt x="3324" y="2600"/>
                  </a:cubicBezTo>
                  <a:cubicBezTo>
                    <a:pt x="3330" y="2784"/>
                    <a:pt x="3090" y="2852"/>
                    <a:pt x="2954" y="2974"/>
                  </a:cubicBezTo>
                  <a:cubicBezTo>
                    <a:pt x="2758" y="3149"/>
                    <a:pt x="2779" y="3448"/>
                    <a:pt x="2770" y="3709"/>
                  </a:cubicBezTo>
                  <a:cubicBezTo>
                    <a:pt x="2761" y="3982"/>
                    <a:pt x="2702" y="4252"/>
                    <a:pt x="2598" y="4504"/>
                  </a:cubicBezTo>
                  <a:cubicBezTo>
                    <a:pt x="2568" y="4572"/>
                    <a:pt x="2527" y="4646"/>
                    <a:pt x="2456" y="4655"/>
                  </a:cubicBezTo>
                  <a:cubicBezTo>
                    <a:pt x="2456" y="4794"/>
                    <a:pt x="2568" y="4910"/>
                    <a:pt x="2687" y="4975"/>
                  </a:cubicBezTo>
                  <a:cubicBezTo>
                    <a:pt x="2805" y="5043"/>
                    <a:pt x="2945" y="5079"/>
                    <a:pt x="3057" y="5159"/>
                  </a:cubicBezTo>
                  <a:cubicBezTo>
                    <a:pt x="3102" y="5186"/>
                    <a:pt x="3134" y="5227"/>
                    <a:pt x="3149" y="5277"/>
                  </a:cubicBezTo>
                  <a:cubicBezTo>
                    <a:pt x="3164" y="5352"/>
                    <a:pt x="3108" y="5420"/>
                    <a:pt x="3043" y="5455"/>
                  </a:cubicBezTo>
                  <a:cubicBezTo>
                    <a:pt x="2980" y="5494"/>
                    <a:pt x="2903" y="5509"/>
                    <a:pt x="2838" y="5547"/>
                  </a:cubicBezTo>
                  <a:cubicBezTo>
                    <a:pt x="2633" y="5663"/>
                    <a:pt x="2613" y="6007"/>
                    <a:pt x="2802" y="6146"/>
                  </a:cubicBezTo>
                  <a:cubicBezTo>
                    <a:pt x="2960" y="6259"/>
                    <a:pt x="3093" y="6401"/>
                    <a:pt x="3191" y="6567"/>
                  </a:cubicBezTo>
                  <a:cubicBezTo>
                    <a:pt x="3241" y="6650"/>
                    <a:pt x="3283" y="6745"/>
                    <a:pt x="3259" y="6840"/>
                  </a:cubicBezTo>
                  <a:cubicBezTo>
                    <a:pt x="3407" y="6890"/>
                    <a:pt x="3594" y="6870"/>
                    <a:pt x="3695" y="6991"/>
                  </a:cubicBezTo>
                  <a:cubicBezTo>
                    <a:pt x="3757" y="7071"/>
                    <a:pt x="3757" y="7184"/>
                    <a:pt x="3754" y="7285"/>
                  </a:cubicBezTo>
                  <a:cubicBezTo>
                    <a:pt x="3751" y="7353"/>
                    <a:pt x="3748" y="7418"/>
                    <a:pt x="3745" y="7486"/>
                  </a:cubicBezTo>
                  <a:cubicBezTo>
                    <a:pt x="3748" y="7516"/>
                    <a:pt x="3742" y="7545"/>
                    <a:pt x="3733" y="7572"/>
                  </a:cubicBezTo>
                  <a:cubicBezTo>
                    <a:pt x="3719" y="7608"/>
                    <a:pt x="3698" y="7637"/>
                    <a:pt x="3677" y="7667"/>
                  </a:cubicBezTo>
                  <a:cubicBezTo>
                    <a:pt x="3597" y="7798"/>
                    <a:pt x="3630" y="7964"/>
                    <a:pt x="3665" y="8109"/>
                  </a:cubicBezTo>
                  <a:cubicBezTo>
                    <a:pt x="3701" y="8254"/>
                    <a:pt x="3739" y="8420"/>
                    <a:pt x="3665" y="8554"/>
                  </a:cubicBezTo>
                  <a:cubicBezTo>
                    <a:pt x="3570" y="8725"/>
                    <a:pt x="3461" y="8921"/>
                    <a:pt x="3360" y="9090"/>
                  </a:cubicBezTo>
                  <a:cubicBezTo>
                    <a:pt x="3289" y="9209"/>
                    <a:pt x="3217" y="9330"/>
                    <a:pt x="3185" y="9464"/>
                  </a:cubicBezTo>
                  <a:cubicBezTo>
                    <a:pt x="3164" y="9565"/>
                    <a:pt x="3155" y="9668"/>
                    <a:pt x="3161" y="9772"/>
                  </a:cubicBezTo>
                  <a:cubicBezTo>
                    <a:pt x="3167" y="10092"/>
                    <a:pt x="3217" y="10412"/>
                    <a:pt x="3170" y="10727"/>
                  </a:cubicBezTo>
                  <a:cubicBezTo>
                    <a:pt x="3158" y="10801"/>
                    <a:pt x="3140" y="10881"/>
                    <a:pt x="3164" y="10955"/>
                  </a:cubicBezTo>
                  <a:cubicBezTo>
                    <a:pt x="3179" y="10994"/>
                    <a:pt x="3197" y="11029"/>
                    <a:pt x="3223" y="11062"/>
                  </a:cubicBezTo>
                  <a:cubicBezTo>
                    <a:pt x="3309" y="11192"/>
                    <a:pt x="3404" y="11323"/>
                    <a:pt x="3470" y="11465"/>
                  </a:cubicBezTo>
                  <a:cubicBezTo>
                    <a:pt x="3535" y="11607"/>
                    <a:pt x="3567" y="11773"/>
                    <a:pt x="3523" y="11925"/>
                  </a:cubicBezTo>
                  <a:cubicBezTo>
                    <a:pt x="3434" y="12212"/>
                    <a:pt x="3384" y="12538"/>
                    <a:pt x="3523" y="12808"/>
                  </a:cubicBezTo>
                  <a:cubicBezTo>
                    <a:pt x="3591" y="12938"/>
                    <a:pt x="3701" y="13045"/>
                    <a:pt x="3807" y="13146"/>
                  </a:cubicBezTo>
                  <a:lnTo>
                    <a:pt x="4706" y="13994"/>
                  </a:lnTo>
                  <a:cubicBezTo>
                    <a:pt x="4816" y="14101"/>
                    <a:pt x="4931" y="14207"/>
                    <a:pt x="5068" y="14282"/>
                  </a:cubicBezTo>
                  <a:cubicBezTo>
                    <a:pt x="5161" y="14330"/>
                    <a:pt x="5269" y="14362"/>
                    <a:pt x="5374" y="14362"/>
                  </a:cubicBezTo>
                  <a:cubicBezTo>
                    <a:pt x="5422" y="14362"/>
                    <a:pt x="5470" y="14356"/>
                    <a:pt x="5515" y="14341"/>
                  </a:cubicBezTo>
                  <a:cubicBezTo>
                    <a:pt x="5572" y="14323"/>
                    <a:pt x="5625" y="14293"/>
                    <a:pt x="5663" y="14249"/>
                  </a:cubicBezTo>
                  <a:cubicBezTo>
                    <a:pt x="5690" y="14213"/>
                    <a:pt x="5717" y="14178"/>
                    <a:pt x="5738" y="14139"/>
                  </a:cubicBezTo>
                  <a:cubicBezTo>
                    <a:pt x="5830" y="14000"/>
                    <a:pt x="5966" y="13899"/>
                    <a:pt x="6126" y="13858"/>
                  </a:cubicBezTo>
                  <a:cubicBezTo>
                    <a:pt x="6203" y="13837"/>
                    <a:pt x="6286" y="13831"/>
                    <a:pt x="6366" y="13810"/>
                  </a:cubicBezTo>
                  <a:cubicBezTo>
                    <a:pt x="6503" y="13778"/>
                    <a:pt x="6624" y="13706"/>
                    <a:pt x="6746" y="13635"/>
                  </a:cubicBezTo>
                  <a:cubicBezTo>
                    <a:pt x="6829" y="13588"/>
                    <a:pt x="6918" y="13534"/>
                    <a:pt x="6965" y="13454"/>
                  </a:cubicBezTo>
                  <a:cubicBezTo>
                    <a:pt x="6992" y="13407"/>
                    <a:pt x="7007" y="13357"/>
                    <a:pt x="7042" y="13318"/>
                  </a:cubicBezTo>
                  <a:cubicBezTo>
                    <a:pt x="7075" y="13288"/>
                    <a:pt x="7119" y="13275"/>
                    <a:pt x="7163" y="13275"/>
                  </a:cubicBezTo>
                  <a:cubicBezTo>
                    <a:pt x="7198" y="13275"/>
                    <a:pt x="7233" y="13283"/>
                    <a:pt x="7264" y="13297"/>
                  </a:cubicBezTo>
                  <a:cubicBezTo>
                    <a:pt x="7336" y="13336"/>
                    <a:pt x="7395" y="13389"/>
                    <a:pt x="7445" y="13451"/>
                  </a:cubicBezTo>
                  <a:cubicBezTo>
                    <a:pt x="7486" y="13500"/>
                    <a:pt x="7538" y="13548"/>
                    <a:pt x="7596" y="13548"/>
                  </a:cubicBezTo>
                  <a:cubicBezTo>
                    <a:pt x="7602" y="13548"/>
                    <a:pt x="7608" y="13547"/>
                    <a:pt x="7614" y="13546"/>
                  </a:cubicBezTo>
                  <a:cubicBezTo>
                    <a:pt x="7644" y="13540"/>
                    <a:pt x="7671" y="13528"/>
                    <a:pt x="7700" y="13517"/>
                  </a:cubicBezTo>
                  <a:cubicBezTo>
                    <a:pt x="7716" y="13511"/>
                    <a:pt x="7732" y="13509"/>
                    <a:pt x="7748" y="13509"/>
                  </a:cubicBezTo>
                  <a:cubicBezTo>
                    <a:pt x="7823" y="13509"/>
                    <a:pt x="7896" y="13561"/>
                    <a:pt x="7935" y="13629"/>
                  </a:cubicBezTo>
                  <a:cubicBezTo>
                    <a:pt x="7979" y="13712"/>
                    <a:pt x="7985" y="13810"/>
                    <a:pt x="7991" y="13902"/>
                  </a:cubicBezTo>
                  <a:cubicBezTo>
                    <a:pt x="8000" y="14080"/>
                    <a:pt x="7943" y="14252"/>
                    <a:pt x="7926" y="14427"/>
                  </a:cubicBezTo>
                  <a:cubicBezTo>
                    <a:pt x="7914" y="14519"/>
                    <a:pt x="7911" y="14611"/>
                    <a:pt x="7914" y="14703"/>
                  </a:cubicBezTo>
                  <a:cubicBezTo>
                    <a:pt x="7923" y="14815"/>
                    <a:pt x="7949" y="14925"/>
                    <a:pt x="8000" y="15026"/>
                  </a:cubicBezTo>
                  <a:cubicBezTo>
                    <a:pt x="8095" y="15224"/>
                    <a:pt x="8264" y="15387"/>
                    <a:pt x="8320" y="15601"/>
                  </a:cubicBezTo>
                  <a:cubicBezTo>
                    <a:pt x="8385" y="15859"/>
                    <a:pt x="8273" y="16126"/>
                    <a:pt x="8261" y="16392"/>
                  </a:cubicBezTo>
                  <a:cubicBezTo>
                    <a:pt x="8252" y="16612"/>
                    <a:pt x="8308" y="16834"/>
                    <a:pt x="8255" y="17048"/>
                  </a:cubicBezTo>
                  <a:cubicBezTo>
                    <a:pt x="7952" y="17341"/>
                    <a:pt x="7819" y="17795"/>
                    <a:pt x="7810" y="18213"/>
                  </a:cubicBezTo>
                  <a:cubicBezTo>
                    <a:pt x="7810" y="18512"/>
                    <a:pt x="7860" y="18812"/>
                    <a:pt x="7964" y="19093"/>
                  </a:cubicBezTo>
                  <a:cubicBezTo>
                    <a:pt x="8409" y="18293"/>
                    <a:pt x="8788" y="17460"/>
                    <a:pt x="9034" y="16567"/>
                  </a:cubicBezTo>
                  <a:cubicBezTo>
                    <a:pt x="9627" y="14427"/>
                    <a:pt x="9874" y="11702"/>
                    <a:pt x="9192" y="9550"/>
                  </a:cubicBezTo>
                  <a:cubicBezTo>
                    <a:pt x="8868" y="8539"/>
                    <a:pt x="8462" y="7569"/>
                    <a:pt x="8018" y="6609"/>
                  </a:cubicBezTo>
                  <a:cubicBezTo>
                    <a:pt x="6562" y="3460"/>
                    <a:pt x="3695" y="1139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" name="Google Shape;1199;p53">
              <a:extLst>
                <a:ext uri="{FF2B5EF4-FFF2-40B4-BE49-F238E27FC236}">
                  <a16:creationId xmlns:a16="http://schemas.microsoft.com/office/drawing/2014/main" id="{2058A962-9051-F9FD-87CE-7FC8FAEEB55F}"/>
                </a:ext>
              </a:extLst>
            </p:cNvPr>
            <p:cNvSpPr/>
            <p:nvPr/>
          </p:nvSpPr>
          <p:spPr>
            <a:xfrm>
              <a:off x="3734053" y="1272075"/>
              <a:ext cx="1488152" cy="1515343"/>
            </a:xfrm>
            <a:custGeom>
              <a:avLst/>
              <a:gdLst/>
              <a:ahLst/>
              <a:cxnLst/>
              <a:rect l="l" t="t" r="r" b="b"/>
              <a:pathLst>
                <a:path w="26325" h="26806" extrusionOk="0">
                  <a:moveTo>
                    <a:pt x="13333" y="0"/>
                  </a:moveTo>
                  <a:lnTo>
                    <a:pt x="13309" y="54"/>
                  </a:lnTo>
                  <a:cubicBezTo>
                    <a:pt x="13363" y="80"/>
                    <a:pt x="13419" y="107"/>
                    <a:pt x="13469" y="137"/>
                  </a:cubicBezTo>
                  <a:lnTo>
                    <a:pt x="13496" y="83"/>
                  </a:lnTo>
                  <a:cubicBezTo>
                    <a:pt x="13446" y="54"/>
                    <a:pt x="13392" y="27"/>
                    <a:pt x="13333" y="0"/>
                  </a:cubicBezTo>
                  <a:close/>
                  <a:moveTo>
                    <a:pt x="13656" y="181"/>
                  </a:moveTo>
                  <a:lnTo>
                    <a:pt x="13620" y="232"/>
                  </a:lnTo>
                  <a:cubicBezTo>
                    <a:pt x="13671" y="264"/>
                    <a:pt x="13721" y="303"/>
                    <a:pt x="13766" y="338"/>
                  </a:cubicBezTo>
                  <a:lnTo>
                    <a:pt x="13804" y="291"/>
                  </a:lnTo>
                  <a:cubicBezTo>
                    <a:pt x="13757" y="255"/>
                    <a:pt x="13706" y="217"/>
                    <a:pt x="13656" y="181"/>
                  </a:cubicBezTo>
                  <a:close/>
                  <a:moveTo>
                    <a:pt x="13935" y="418"/>
                  </a:moveTo>
                  <a:lnTo>
                    <a:pt x="13893" y="460"/>
                  </a:lnTo>
                  <a:cubicBezTo>
                    <a:pt x="13935" y="501"/>
                    <a:pt x="13973" y="546"/>
                    <a:pt x="14009" y="593"/>
                  </a:cubicBezTo>
                  <a:lnTo>
                    <a:pt x="14059" y="558"/>
                  </a:lnTo>
                  <a:cubicBezTo>
                    <a:pt x="14021" y="507"/>
                    <a:pt x="13979" y="463"/>
                    <a:pt x="13935" y="418"/>
                  </a:cubicBezTo>
                  <a:close/>
                  <a:moveTo>
                    <a:pt x="14163" y="709"/>
                  </a:moveTo>
                  <a:lnTo>
                    <a:pt x="14110" y="742"/>
                  </a:lnTo>
                  <a:cubicBezTo>
                    <a:pt x="14142" y="792"/>
                    <a:pt x="14169" y="845"/>
                    <a:pt x="14193" y="899"/>
                  </a:cubicBezTo>
                  <a:lnTo>
                    <a:pt x="14249" y="875"/>
                  </a:lnTo>
                  <a:cubicBezTo>
                    <a:pt x="14222" y="819"/>
                    <a:pt x="14196" y="762"/>
                    <a:pt x="14163" y="709"/>
                  </a:cubicBezTo>
                  <a:close/>
                  <a:moveTo>
                    <a:pt x="14311" y="1047"/>
                  </a:moveTo>
                  <a:lnTo>
                    <a:pt x="14255" y="1065"/>
                  </a:lnTo>
                  <a:cubicBezTo>
                    <a:pt x="14273" y="1124"/>
                    <a:pt x="14285" y="1180"/>
                    <a:pt x="14296" y="1240"/>
                  </a:cubicBezTo>
                  <a:lnTo>
                    <a:pt x="14356" y="1228"/>
                  </a:lnTo>
                  <a:cubicBezTo>
                    <a:pt x="14344" y="1169"/>
                    <a:pt x="14329" y="1106"/>
                    <a:pt x="14311" y="1047"/>
                  </a:cubicBezTo>
                  <a:close/>
                  <a:moveTo>
                    <a:pt x="14382" y="1412"/>
                  </a:moveTo>
                  <a:lnTo>
                    <a:pt x="14320" y="1418"/>
                  </a:lnTo>
                  <a:cubicBezTo>
                    <a:pt x="14326" y="1474"/>
                    <a:pt x="14329" y="1536"/>
                    <a:pt x="14329" y="1595"/>
                  </a:cubicBezTo>
                  <a:lnTo>
                    <a:pt x="14391" y="1595"/>
                  </a:lnTo>
                  <a:cubicBezTo>
                    <a:pt x="14388" y="1533"/>
                    <a:pt x="14388" y="1471"/>
                    <a:pt x="14382" y="1412"/>
                  </a:cubicBezTo>
                  <a:close/>
                  <a:moveTo>
                    <a:pt x="11720" y="1842"/>
                  </a:moveTo>
                  <a:cubicBezTo>
                    <a:pt x="11658" y="1842"/>
                    <a:pt x="11596" y="1844"/>
                    <a:pt x="11536" y="1844"/>
                  </a:cubicBezTo>
                  <a:lnTo>
                    <a:pt x="11539" y="1907"/>
                  </a:lnTo>
                  <a:lnTo>
                    <a:pt x="11542" y="1907"/>
                  </a:lnTo>
                  <a:cubicBezTo>
                    <a:pt x="11601" y="1904"/>
                    <a:pt x="11661" y="1904"/>
                    <a:pt x="11720" y="1901"/>
                  </a:cubicBezTo>
                  <a:lnTo>
                    <a:pt x="11720" y="1842"/>
                  </a:lnTo>
                  <a:close/>
                  <a:moveTo>
                    <a:pt x="11901" y="1842"/>
                  </a:moveTo>
                  <a:lnTo>
                    <a:pt x="11901" y="1904"/>
                  </a:lnTo>
                  <a:cubicBezTo>
                    <a:pt x="11960" y="1904"/>
                    <a:pt x="12022" y="1904"/>
                    <a:pt x="12082" y="1907"/>
                  </a:cubicBezTo>
                  <a:lnTo>
                    <a:pt x="12085" y="1844"/>
                  </a:lnTo>
                  <a:cubicBezTo>
                    <a:pt x="12022" y="1844"/>
                    <a:pt x="11960" y="1842"/>
                    <a:pt x="11901" y="1842"/>
                  </a:cubicBezTo>
                  <a:close/>
                  <a:moveTo>
                    <a:pt x="12266" y="1853"/>
                  </a:moveTo>
                  <a:lnTo>
                    <a:pt x="12263" y="1913"/>
                  </a:lnTo>
                  <a:cubicBezTo>
                    <a:pt x="12325" y="1919"/>
                    <a:pt x="12384" y="1922"/>
                    <a:pt x="12443" y="1925"/>
                  </a:cubicBezTo>
                  <a:lnTo>
                    <a:pt x="12449" y="1865"/>
                  </a:lnTo>
                  <a:cubicBezTo>
                    <a:pt x="12387" y="1859"/>
                    <a:pt x="12328" y="1856"/>
                    <a:pt x="12266" y="1853"/>
                  </a:cubicBezTo>
                  <a:close/>
                  <a:moveTo>
                    <a:pt x="11355" y="1856"/>
                  </a:moveTo>
                  <a:cubicBezTo>
                    <a:pt x="11293" y="1859"/>
                    <a:pt x="11231" y="1865"/>
                    <a:pt x="11172" y="1871"/>
                  </a:cubicBezTo>
                  <a:lnTo>
                    <a:pt x="11177" y="1930"/>
                  </a:lnTo>
                  <a:lnTo>
                    <a:pt x="11180" y="1933"/>
                  </a:lnTo>
                  <a:cubicBezTo>
                    <a:pt x="11240" y="1925"/>
                    <a:pt x="11299" y="1922"/>
                    <a:pt x="11358" y="1916"/>
                  </a:cubicBezTo>
                  <a:lnTo>
                    <a:pt x="11355" y="1856"/>
                  </a:lnTo>
                  <a:close/>
                  <a:moveTo>
                    <a:pt x="12630" y="1883"/>
                  </a:moveTo>
                  <a:lnTo>
                    <a:pt x="12624" y="1942"/>
                  </a:lnTo>
                  <a:cubicBezTo>
                    <a:pt x="12684" y="1948"/>
                    <a:pt x="12746" y="1957"/>
                    <a:pt x="12805" y="1963"/>
                  </a:cubicBezTo>
                  <a:lnTo>
                    <a:pt x="12814" y="1904"/>
                  </a:lnTo>
                  <a:cubicBezTo>
                    <a:pt x="12752" y="1895"/>
                    <a:pt x="12692" y="1889"/>
                    <a:pt x="12630" y="1883"/>
                  </a:cubicBezTo>
                  <a:close/>
                  <a:moveTo>
                    <a:pt x="14323" y="1776"/>
                  </a:moveTo>
                  <a:cubicBezTo>
                    <a:pt x="14320" y="1833"/>
                    <a:pt x="14314" y="1895"/>
                    <a:pt x="14305" y="1954"/>
                  </a:cubicBezTo>
                  <a:lnTo>
                    <a:pt x="14368" y="1963"/>
                  </a:lnTo>
                  <a:lnTo>
                    <a:pt x="14371" y="1963"/>
                  </a:lnTo>
                  <a:cubicBezTo>
                    <a:pt x="14377" y="1901"/>
                    <a:pt x="14382" y="1839"/>
                    <a:pt x="14385" y="1779"/>
                  </a:cubicBezTo>
                  <a:lnTo>
                    <a:pt x="14323" y="1776"/>
                  </a:lnTo>
                  <a:close/>
                  <a:moveTo>
                    <a:pt x="10991" y="1889"/>
                  </a:moveTo>
                  <a:cubicBezTo>
                    <a:pt x="10928" y="1898"/>
                    <a:pt x="10869" y="1907"/>
                    <a:pt x="10810" y="1916"/>
                  </a:cubicBezTo>
                  <a:lnTo>
                    <a:pt x="10819" y="1975"/>
                  </a:lnTo>
                  <a:lnTo>
                    <a:pt x="10822" y="1975"/>
                  </a:lnTo>
                  <a:cubicBezTo>
                    <a:pt x="10881" y="1966"/>
                    <a:pt x="10940" y="1957"/>
                    <a:pt x="10997" y="1951"/>
                  </a:cubicBezTo>
                  <a:lnTo>
                    <a:pt x="10991" y="1889"/>
                  </a:lnTo>
                  <a:close/>
                  <a:moveTo>
                    <a:pt x="12995" y="1927"/>
                  </a:moveTo>
                  <a:lnTo>
                    <a:pt x="12986" y="1987"/>
                  </a:lnTo>
                  <a:lnTo>
                    <a:pt x="13164" y="2013"/>
                  </a:lnTo>
                  <a:lnTo>
                    <a:pt x="13176" y="1954"/>
                  </a:lnTo>
                  <a:cubicBezTo>
                    <a:pt x="13113" y="1945"/>
                    <a:pt x="13054" y="1936"/>
                    <a:pt x="12995" y="1927"/>
                  </a:cubicBezTo>
                  <a:close/>
                  <a:moveTo>
                    <a:pt x="10629" y="1942"/>
                  </a:moveTo>
                  <a:cubicBezTo>
                    <a:pt x="10570" y="1957"/>
                    <a:pt x="10507" y="1969"/>
                    <a:pt x="10448" y="1981"/>
                  </a:cubicBezTo>
                  <a:lnTo>
                    <a:pt x="10463" y="2040"/>
                  </a:lnTo>
                  <a:cubicBezTo>
                    <a:pt x="10522" y="2028"/>
                    <a:pt x="10582" y="2016"/>
                    <a:pt x="10641" y="2005"/>
                  </a:cubicBezTo>
                  <a:lnTo>
                    <a:pt x="10629" y="1942"/>
                  </a:lnTo>
                  <a:close/>
                  <a:moveTo>
                    <a:pt x="13354" y="1987"/>
                  </a:moveTo>
                  <a:lnTo>
                    <a:pt x="13342" y="2046"/>
                  </a:lnTo>
                  <a:cubicBezTo>
                    <a:pt x="13404" y="2058"/>
                    <a:pt x="13463" y="2070"/>
                    <a:pt x="13523" y="2082"/>
                  </a:cubicBezTo>
                  <a:lnTo>
                    <a:pt x="13535" y="2022"/>
                  </a:lnTo>
                  <a:cubicBezTo>
                    <a:pt x="13475" y="2011"/>
                    <a:pt x="13413" y="1999"/>
                    <a:pt x="13354" y="1987"/>
                  </a:cubicBezTo>
                  <a:close/>
                  <a:moveTo>
                    <a:pt x="10270" y="2022"/>
                  </a:moveTo>
                  <a:cubicBezTo>
                    <a:pt x="10211" y="2037"/>
                    <a:pt x="10152" y="2052"/>
                    <a:pt x="10095" y="2067"/>
                  </a:cubicBezTo>
                  <a:lnTo>
                    <a:pt x="10110" y="2126"/>
                  </a:lnTo>
                  <a:lnTo>
                    <a:pt x="10113" y="2126"/>
                  </a:lnTo>
                  <a:cubicBezTo>
                    <a:pt x="10169" y="2111"/>
                    <a:pt x="10229" y="2096"/>
                    <a:pt x="10285" y="2082"/>
                  </a:cubicBezTo>
                  <a:lnTo>
                    <a:pt x="10270" y="2022"/>
                  </a:lnTo>
                  <a:close/>
                  <a:moveTo>
                    <a:pt x="13712" y="2061"/>
                  </a:moveTo>
                  <a:lnTo>
                    <a:pt x="13698" y="2120"/>
                  </a:lnTo>
                  <a:cubicBezTo>
                    <a:pt x="13757" y="2132"/>
                    <a:pt x="13816" y="2147"/>
                    <a:pt x="13875" y="2159"/>
                  </a:cubicBezTo>
                  <a:lnTo>
                    <a:pt x="13890" y="2099"/>
                  </a:lnTo>
                  <a:lnTo>
                    <a:pt x="13712" y="2061"/>
                  </a:lnTo>
                  <a:close/>
                  <a:moveTo>
                    <a:pt x="15506" y="2126"/>
                  </a:moveTo>
                  <a:lnTo>
                    <a:pt x="15506" y="2185"/>
                  </a:lnTo>
                  <a:lnTo>
                    <a:pt x="15690" y="2185"/>
                  </a:lnTo>
                  <a:lnTo>
                    <a:pt x="15690" y="2126"/>
                  </a:lnTo>
                  <a:close/>
                  <a:moveTo>
                    <a:pt x="15871" y="2126"/>
                  </a:moveTo>
                  <a:lnTo>
                    <a:pt x="15871" y="2188"/>
                  </a:lnTo>
                  <a:cubicBezTo>
                    <a:pt x="15930" y="2188"/>
                    <a:pt x="15989" y="2191"/>
                    <a:pt x="16052" y="2191"/>
                  </a:cubicBezTo>
                  <a:lnTo>
                    <a:pt x="16052" y="2132"/>
                  </a:lnTo>
                  <a:cubicBezTo>
                    <a:pt x="15992" y="2129"/>
                    <a:pt x="15930" y="2126"/>
                    <a:pt x="15871" y="2126"/>
                  </a:cubicBezTo>
                  <a:close/>
                  <a:moveTo>
                    <a:pt x="15322" y="2129"/>
                  </a:moveTo>
                  <a:lnTo>
                    <a:pt x="15141" y="2138"/>
                  </a:lnTo>
                  <a:lnTo>
                    <a:pt x="15144" y="2197"/>
                  </a:lnTo>
                  <a:cubicBezTo>
                    <a:pt x="15207" y="2194"/>
                    <a:pt x="15266" y="2191"/>
                    <a:pt x="15325" y="2191"/>
                  </a:cubicBezTo>
                  <a:lnTo>
                    <a:pt x="15322" y="2129"/>
                  </a:lnTo>
                  <a:close/>
                  <a:moveTo>
                    <a:pt x="16235" y="2141"/>
                  </a:moveTo>
                  <a:lnTo>
                    <a:pt x="16232" y="2200"/>
                  </a:lnTo>
                  <a:cubicBezTo>
                    <a:pt x="16292" y="2203"/>
                    <a:pt x="16354" y="2209"/>
                    <a:pt x="16413" y="2212"/>
                  </a:cubicBezTo>
                  <a:lnTo>
                    <a:pt x="16416" y="2153"/>
                  </a:lnTo>
                  <a:cubicBezTo>
                    <a:pt x="16357" y="2147"/>
                    <a:pt x="16298" y="2144"/>
                    <a:pt x="16235" y="2141"/>
                  </a:cubicBezTo>
                  <a:close/>
                  <a:moveTo>
                    <a:pt x="14958" y="2147"/>
                  </a:moveTo>
                  <a:cubicBezTo>
                    <a:pt x="14898" y="2150"/>
                    <a:pt x="14836" y="2156"/>
                    <a:pt x="14777" y="2159"/>
                  </a:cubicBezTo>
                  <a:lnTo>
                    <a:pt x="14780" y="2221"/>
                  </a:lnTo>
                  <a:lnTo>
                    <a:pt x="14783" y="2221"/>
                  </a:lnTo>
                  <a:cubicBezTo>
                    <a:pt x="14842" y="2215"/>
                    <a:pt x="14904" y="2212"/>
                    <a:pt x="14964" y="2206"/>
                  </a:cubicBezTo>
                  <a:lnTo>
                    <a:pt x="14958" y="2147"/>
                  </a:lnTo>
                  <a:close/>
                  <a:moveTo>
                    <a:pt x="9920" y="2120"/>
                  </a:moveTo>
                  <a:cubicBezTo>
                    <a:pt x="9861" y="2138"/>
                    <a:pt x="9805" y="2156"/>
                    <a:pt x="9745" y="2177"/>
                  </a:cubicBezTo>
                  <a:lnTo>
                    <a:pt x="9766" y="2233"/>
                  </a:lnTo>
                  <a:cubicBezTo>
                    <a:pt x="9823" y="2215"/>
                    <a:pt x="9882" y="2197"/>
                    <a:pt x="9938" y="2177"/>
                  </a:cubicBezTo>
                  <a:lnTo>
                    <a:pt x="9920" y="2120"/>
                  </a:lnTo>
                  <a:close/>
                  <a:moveTo>
                    <a:pt x="16600" y="2168"/>
                  </a:moveTo>
                  <a:lnTo>
                    <a:pt x="16594" y="2227"/>
                  </a:lnTo>
                  <a:cubicBezTo>
                    <a:pt x="16653" y="2233"/>
                    <a:pt x="16716" y="2239"/>
                    <a:pt x="16775" y="2245"/>
                  </a:cubicBezTo>
                  <a:lnTo>
                    <a:pt x="16781" y="2185"/>
                  </a:lnTo>
                  <a:cubicBezTo>
                    <a:pt x="16722" y="2180"/>
                    <a:pt x="16659" y="2171"/>
                    <a:pt x="16600" y="2168"/>
                  </a:cubicBezTo>
                  <a:close/>
                  <a:moveTo>
                    <a:pt x="14068" y="2144"/>
                  </a:moveTo>
                  <a:lnTo>
                    <a:pt x="14053" y="2203"/>
                  </a:lnTo>
                  <a:cubicBezTo>
                    <a:pt x="14113" y="2218"/>
                    <a:pt x="14169" y="2233"/>
                    <a:pt x="14228" y="2251"/>
                  </a:cubicBezTo>
                  <a:lnTo>
                    <a:pt x="14246" y="2191"/>
                  </a:lnTo>
                  <a:cubicBezTo>
                    <a:pt x="14187" y="2177"/>
                    <a:pt x="14127" y="2159"/>
                    <a:pt x="14068" y="2144"/>
                  </a:cubicBezTo>
                  <a:close/>
                  <a:moveTo>
                    <a:pt x="14593" y="2174"/>
                  </a:moveTo>
                  <a:lnTo>
                    <a:pt x="14412" y="2191"/>
                  </a:lnTo>
                  <a:lnTo>
                    <a:pt x="14418" y="2254"/>
                  </a:lnTo>
                  <a:lnTo>
                    <a:pt x="14599" y="2236"/>
                  </a:lnTo>
                  <a:lnTo>
                    <a:pt x="14593" y="2174"/>
                  </a:lnTo>
                  <a:close/>
                  <a:moveTo>
                    <a:pt x="16962" y="2206"/>
                  </a:moveTo>
                  <a:lnTo>
                    <a:pt x="16956" y="2265"/>
                  </a:lnTo>
                  <a:cubicBezTo>
                    <a:pt x="17015" y="2274"/>
                    <a:pt x="17075" y="2283"/>
                    <a:pt x="17134" y="2292"/>
                  </a:cubicBezTo>
                  <a:lnTo>
                    <a:pt x="17143" y="2233"/>
                  </a:lnTo>
                  <a:cubicBezTo>
                    <a:pt x="17083" y="2224"/>
                    <a:pt x="17024" y="2215"/>
                    <a:pt x="16962" y="2206"/>
                  </a:cubicBezTo>
                  <a:close/>
                  <a:moveTo>
                    <a:pt x="14279" y="2132"/>
                  </a:moveTo>
                  <a:cubicBezTo>
                    <a:pt x="14273" y="2165"/>
                    <a:pt x="14267" y="2194"/>
                    <a:pt x="14258" y="2227"/>
                  </a:cubicBezTo>
                  <a:lnTo>
                    <a:pt x="14225" y="2298"/>
                  </a:lnTo>
                  <a:lnTo>
                    <a:pt x="14279" y="2325"/>
                  </a:lnTo>
                  <a:lnTo>
                    <a:pt x="14314" y="2251"/>
                  </a:lnTo>
                  <a:lnTo>
                    <a:pt x="14317" y="2242"/>
                  </a:lnTo>
                  <a:cubicBezTo>
                    <a:pt x="14326" y="2209"/>
                    <a:pt x="14332" y="2177"/>
                    <a:pt x="14338" y="2144"/>
                  </a:cubicBezTo>
                  <a:lnTo>
                    <a:pt x="14279" y="2132"/>
                  </a:lnTo>
                  <a:close/>
                  <a:moveTo>
                    <a:pt x="17324" y="2263"/>
                  </a:moveTo>
                  <a:lnTo>
                    <a:pt x="17315" y="2322"/>
                  </a:lnTo>
                  <a:cubicBezTo>
                    <a:pt x="17374" y="2331"/>
                    <a:pt x="17433" y="2343"/>
                    <a:pt x="17493" y="2354"/>
                  </a:cubicBezTo>
                  <a:lnTo>
                    <a:pt x="17504" y="2295"/>
                  </a:lnTo>
                  <a:cubicBezTo>
                    <a:pt x="17445" y="2283"/>
                    <a:pt x="17383" y="2271"/>
                    <a:pt x="17324" y="2263"/>
                  </a:cubicBezTo>
                  <a:close/>
                  <a:moveTo>
                    <a:pt x="9573" y="2239"/>
                  </a:moveTo>
                  <a:cubicBezTo>
                    <a:pt x="9517" y="2260"/>
                    <a:pt x="9461" y="2283"/>
                    <a:pt x="9404" y="2307"/>
                  </a:cubicBezTo>
                  <a:lnTo>
                    <a:pt x="9428" y="2363"/>
                  </a:lnTo>
                  <a:cubicBezTo>
                    <a:pt x="9485" y="2340"/>
                    <a:pt x="9541" y="2319"/>
                    <a:pt x="9597" y="2295"/>
                  </a:cubicBezTo>
                  <a:lnTo>
                    <a:pt x="9573" y="2239"/>
                  </a:lnTo>
                  <a:close/>
                  <a:moveTo>
                    <a:pt x="17682" y="2334"/>
                  </a:moveTo>
                  <a:lnTo>
                    <a:pt x="17667" y="2393"/>
                  </a:lnTo>
                  <a:cubicBezTo>
                    <a:pt x="17730" y="2405"/>
                    <a:pt x="17786" y="2420"/>
                    <a:pt x="17845" y="2434"/>
                  </a:cubicBezTo>
                  <a:lnTo>
                    <a:pt x="17860" y="2375"/>
                  </a:lnTo>
                  <a:cubicBezTo>
                    <a:pt x="17801" y="2360"/>
                    <a:pt x="17742" y="2346"/>
                    <a:pt x="17682" y="2334"/>
                  </a:cubicBezTo>
                  <a:close/>
                  <a:moveTo>
                    <a:pt x="9238" y="2381"/>
                  </a:moveTo>
                  <a:cubicBezTo>
                    <a:pt x="9185" y="2408"/>
                    <a:pt x="9129" y="2434"/>
                    <a:pt x="9072" y="2461"/>
                  </a:cubicBezTo>
                  <a:lnTo>
                    <a:pt x="9099" y="2515"/>
                  </a:lnTo>
                  <a:lnTo>
                    <a:pt x="9099" y="2512"/>
                  </a:lnTo>
                  <a:cubicBezTo>
                    <a:pt x="9152" y="2488"/>
                    <a:pt x="9209" y="2461"/>
                    <a:pt x="9262" y="2437"/>
                  </a:cubicBezTo>
                  <a:lnTo>
                    <a:pt x="9238" y="2381"/>
                  </a:lnTo>
                  <a:close/>
                  <a:moveTo>
                    <a:pt x="18038" y="2420"/>
                  </a:moveTo>
                  <a:lnTo>
                    <a:pt x="18023" y="2479"/>
                  </a:lnTo>
                  <a:cubicBezTo>
                    <a:pt x="18080" y="2494"/>
                    <a:pt x="18139" y="2509"/>
                    <a:pt x="18198" y="2526"/>
                  </a:cubicBezTo>
                  <a:lnTo>
                    <a:pt x="18213" y="2470"/>
                  </a:lnTo>
                  <a:cubicBezTo>
                    <a:pt x="18157" y="2452"/>
                    <a:pt x="18097" y="2434"/>
                    <a:pt x="18038" y="2420"/>
                  </a:cubicBezTo>
                  <a:close/>
                  <a:moveTo>
                    <a:pt x="18388" y="2520"/>
                  </a:moveTo>
                  <a:lnTo>
                    <a:pt x="18370" y="2580"/>
                  </a:lnTo>
                  <a:cubicBezTo>
                    <a:pt x="18429" y="2601"/>
                    <a:pt x="18486" y="2618"/>
                    <a:pt x="18542" y="2636"/>
                  </a:cubicBezTo>
                  <a:lnTo>
                    <a:pt x="18563" y="2580"/>
                  </a:lnTo>
                  <a:cubicBezTo>
                    <a:pt x="18504" y="2559"/>
                    <a:pt x="18447" y="2541"/>
                    <a:pt x="18388" y="2520"/>
                  </a:cubicBezTo>
                  <a:close/>
                  <a:moveTo>
                    <a:pt x="14148" y="2464"/>
                  </a:moveTo>
                  <a:cubicBezTo>
                    <a:pt x="14122" y="2517"/>
                    <a:pt x="14098" y="2574"/>
                    <a:pt x="14071" y="2627"/>
                  </a:cubicBezTo>
                  <a:lnTo>
                    <a:pt x="14127" y="2654"/>
                  </a:lnTo>
                  <a:lnTo>
                    <a:pt x="14130" y="2654"/>
                  </a:lnTo>
                  <a:cubicBezTo>
                    <a:pt x="14154" y="2601"/>
                    <a:pt x="14181" y="2544"/>
                    <a:pt x="14202" y="2488"/>
                  </a:cubicBezTo>
                  <a:lnTo>
                    <a:pt x="14148" y="2464"/>
                  </a:lnTo>
                  <a:close/>
                  <a:moveTo>
                    <a:pt x="8909" y="2544"/>
                  </a:moveTo>
                  <a:cubicBezTo>
                    <a:pt x="8856" y="2571"/>
                    <a:pt x="8803" y="2601"/>
                    <a:pt x="8749" y="2633"/>
                  </a:cubicBezTo>
                  <a:lnTo>
                    <a:pt x="8779" y="2684"/>
                  </a:lnTo>
                  <a:cubicBezTo>
                    <a:pt x="8832" y="2654"/>
                    <a:pt x="8886" y="2624"/>
                    <a:pt x="8939" y="2598"/>
                  </a:cubicBezTo>
                  <a:lnTo>
                    <a:pt x="8909" y="2544"/>
                  </a:lnTo>
                  <a:close/>
                  <a:moveTo>
                    <a:pt x="18735" y="2639"/>
                  </a:moveTo>
                  <a:lnTo>
                    <a:pt x="18714" y="2698"/>
                  </a:lnTo>
                  <a:cubicBezTo>
                    <a:pt x="18770" y="2719"/>
                    <a:pt x="18827" y="2740"/>
                    <a:pt x="18883" y="2764"/>
                  </a:cubicBezTo>
                  <a:lnTo>
                    <a:pt x="18904" y="2707"/>
                  </a:lnTo>
                  <a:cubicBezTo>
                    <a:pt x="18847" y="2684"/>
                    <a:pt x="18791" y="2663"/>
                    <a:pt x="18735" y="2639"/>
                  </a:cubicBezTo>
                  <a:close/>
                  <a:moveTo>
                    <a:pt x="8592" y="2725"/>
                  </a:moveTo>
                  <a:cubicBezTo>
                    <a:pt x="8542" y="2758"/>
                    <a:pt x="8488" y="2790"/>
                    <a:pt x="8438" y="2823"/>
                  </a:cubicBezTo>
                  <a:lnTo>
                    <a:pt x="8471" y="2873"/>
                  </a:lnTo>
                  <a:cubicBezTo>
                    <a:pt x="8521" y="2838"/>
                    <a:pt x="8571" y="2805"/>
                    <a:pt x="8625" y="2775"/>
                  </a:cubicBezTo>
                  <a:lnTo>
                    <a:pt x="8592" y="2725"/>
                  </a:lnTo>
                  <a:close/>
                  <a:moveTo>
                    <a:pt x="21875" y="2731"/>
                  </a:moveTo>
                  <a:cubicBezTo>
                    <a:pt x="21830" y="2772"/>
                    <a:pt x="21786" y="2817"/>
                    <a:pt x="21747" y="2864"/>
                  </a:cubicBezTo>
                  <a:lnTo>
                    <a:pt x="21795" y="2903"/>
                  </a:lnTo>
                  <a:lnTo>
                    <a:pt x="21797" y="2900"/>
                  </a:lnTo>
                  <a:cubicBezTo>
                    <a:pt x="21833" y="2855"/>
                    <a:pt x="21875" y="2814"/>
                    <a:pt x="21916" y="2775"/>
                  </a:cubicBezTo>
                  <a:lnTo>
                    <a:pt x="21875" y="2731"/>
                  </a:lnTo>
                  <a:close/>
                  <a:moveTo>
                    <a:pt x="19073" y="2775"/>
                  </a:moveTo>
                  <a:lnTo>
                    <a:pt x="19049" y="2832"/>
                  </a:lnTo>
                  <a:cubicBezTo>
                    <a:pt x="19105" y="2855"/>
                    <a:pt x="19162" y="2879"/>
                    <a:pt x="19215" y="2906"/>
                  </a:cubicBezTo>
                  <a:lnTo>
                    <a:pt x="19242" y="2850"/>
                  </a:lnTo>
                  <a:cubicBezTo>
                    <a:pt x="19185" y="2823"/>
                    <a:pt x="19129" y="2799"/>
                    <a:pt x="19073" y="2775"/>
                  </a:cubicBezTo>
                  <a:close/>
                  <a:moveTo>
                    <a:pt x="13997" y="2796"/>
                  </a:moveTo>
                  <a:cubicBezTo>
                    <a:pt x="13973" y="2853"/>
                    <a:pt x="13950" y="2906"/>
                    <a:pt x="13926" y="2962"/>
                  </a:cubicBezTo>
                  <a:lnTo>
                    <a:pt x="13982" y="2986"/>
                  </a:lnTo>
                  <a:lnTo>
                    <a:pt x="13985" y="2986"/>
                  </a:lnTo>
                  <a:cubicBezTo>
                    <a:pt x="14009" y="2930"/>
                    <a:pt x="14030" y="2873"/>
                    <a:pt x="14053" y="2820"/>
                  </a:cubicBezTo>
                  <a:lnTo>
                    <a:pt x="13997" y="2796"/>
                  </a:lnTo>
                  <a:close/>
                  <a:moveTo>
                    <a:pt x="19408" y="2927"/>
                  </a:moveTo>
                  <a:lnTo>
                    <a:pt x="19381" y="2983"/>
                  </a:lnTo>
                  <a:cubicBezTo>
                    <a:pt x="19435" y="3010"/>
                    <a:pt x="19488" y="3036"/>
                    <a:pt x="19541" y="3063"/>
                  </a:cubicBezTo>
                  <a:lnTo>
                    <a:pt x="19571" y="3010"/>
                  </a:lnTo>
                  <a:cubicBezTo>
                    <a:pt x="19518" y="2983"/>
                    <a:pt x="19461" y="2956"/>
                    <a:pt x="19408" y="2927"/>
                  </a:cubicBezTo>
                  <a:close/>
                  <a:moveTo>
                    <a:pt x="8284" y="2927"/>
                  </a:moveTo>
                  <a:cubicBezTo>
                    <a:pt x="8233" y="2959"/>
                    <a:pt x="8186" y="2995"/>
                    <a:pt x="8136" y="3033"/>
                  </a:cubicBezTo>
                  <a:lnTo>
                    <a:pt x="8174" y="3081"/>
                  </a:lnTo>
                  <a:cubicBezTo>
                    <a:pt x="8222" y="3045"/>
                    <a:pt x="8272" y="3007"/>
                    <a:pt x="8319" y="2974"/>
                  </a:cubicBezTo>
                  <a:lnTo>
                    <a:pt x="8284" y="2927"/>
                  </a:lnTo>
                  <a:close/>
                  <a:moveTo>
                    <a:pt x="21640" y="3016"/>
                  </a:moveTo>
                  <a:cubicBezTo>
                    <a:pt x="21608" y="3069"/>
                    <a:pt x="21581" y="3125"/>
                    <a:pt x="21557" y="3185"/>
                  </a:cubicBezTo>
                  <a:lnTo>
                    <a:pt x="21614" y="3205"/>
                  </a:lnTo>
                  <a:lnTo>
                    <a:pt x="21617" y="3202"/>
                  </a:lnTo>
                  <a:cubicBezTo>
                    <a:pt x="21637" y="3149"/>
                    <a:pt x="21664" y="3096"/>
                    <a:pt x="21694" y="3048"/>
                  </a:cubicBezTo>
                  <a:lnTo>
                    <a:pt x="21640" y="3016"/>
                  </a:lnTo>
                  <a:close/>
                  <a:moveTo>
                    <a:pt x="19731" y="3096"/>
                  </a:moveTo>
                  <a:lnTo>
                    <a:pt x="19701" y="3149"/>
                  </a:lnTo>
                  <a:cubicBezTo>
                    <a:pt x="19755" y="3179"/>
                    <a:pt x="19805" y="3208"/>
                    <a:pt x="19858" y="3238"/>
                  </a:cubicBezTo>
                  <a:lnTo>
                    <a:pt x="19888" y="3188"/>
                  </a:lnTo>
                  <a:cubicBezTo>
                    <a:pt x="19838" y="3155"/>
                    <a:pt x="19784" y="3125"/>
                    <a:pt x="19731" y="3096"/>
                  </a:cubicBezTo>
                  <a:close/>
                  <a:moveTo>
                    <a:pt x="7993" y="3143"/>
                  </a:moveTo>
                  <a:cubicBezTo>
                    <a:pt x="7946" y="3179"/>
                    <a:pt x="7898" y="3217"/>
                    <a:pt x="7851" y="3256"/>
                  </a:cubicBezTo>
                  <a:lnTo>
                    <a:pt x="7887" y="3303"/>
                  </a:lnTo>
                  <a:cubicBezTo>
                    <a:pt x="7934" y="3268"/>
                    <a:pt x="7984" y="3226"/>
                    <a:pt x="8029" y="3191"/>
                  </a:cubicBezTo>
                  <a:lnTo>
                    <a:pt x="7993" y="3143"/>
                  </a:lnTo>
                  <a:close/>
                  <a:moveTo>
                    <a:pt x="13855" y="3128"/>
                  </a:moveTo>
                  <a:cubicBezTo>
                    <a:pt x="13831" y="3188"/>
                    <a:pt x="13807" y="3241"/>
                    <a:pt x="13787" y="3297"/>
                  </a:cubicBezTo>
                  <a:lnTo>
                    <a:pt x="13840" y="3321"/>
                  </a:lnTo>
                  <a:lnTo>
                    <a:pt x="13843" y="3321"/>
                  </a:lnTo>
                  <a:cubicBezTo>
                    <a:pt x="13867" y="3265"/>
                    <a:pt x="13890" y="3208"/>
                    <a:pt x="13911" y="3152"/>
                  </a:cubicBezTo>
                  <a:lnTo>
                    <a:pt x="13855" y="3128"/>
                  </a:lnTo>
                  <a:close/>
                  <a:moveTo>
                    <a:pt x="20048" y="3282"/>
                  </a:moveTo>
                  <a:lnTo>
                    <a:pt x="20016" y="3333"/>
                  </a:lnTo>
                  <a:cubicBezTo>
                    <a:pt x="20069" y="3365"/>
                    <a:pt x="20119" y="3398"/>
                    <a:pt x="20170" y="3431"/>
                  </a:cubicBezTo>
                  <a:lnTo>
                    <a:pt x="20202" y="3380"/>
                  </a:lnTo>
                  <a:cubicBezTo>
                    <a:pt x="20152" y="3348"/>
                    <a:pt x="20099" y="3315"/>
                    <a:pt x="20048" y="3282"/>
                  </a:cubicBezTo>
                  <a:close/>
                  <a:moveTo>
                    <a:pt x="7712" y="3374"/>
                  </a:moveTo>
                  <a:cubicBezTo>
                    <a:pt x="7664" y="3416"/>
                    <a:pt x="7620" y="3457"/>
                    <a:pt x="7575" y="3499"/>
                  </a:cubicBezTo>
                  <a:lnTo>
                    <a:pt x="7615" y="3542"/>
                  </a:lnTo>
                  <a:lnTo>
                    <a:pt x="7615" y="3542"/>
                  </a:lnTo>
                  <a:cubicBezTo>
                    <a:pt x="7659" y="3501"/>
                    <a:pt x="7706" y="3460"/>
                    <a:pt x="7750" y="3422"/>
                  </a:cubicBezTo>
                  <a:lnTo>
                    <a:pt x="7712" y="3374"/>
                  </a:lnTo>
                  <a:close/>
                  <a:moveTo>
                    <a:pt x="7615" y="3542"/>
                  </a:moveTo>
                  <a:lnTo>
                    <a:pt x="7615" y="3542"/>
                  </a:lnTo>
                  <a:cubicBezTo>
                    <a:pt x="7615" y="3542"/>
                    <a:pt x="7614" y="3543"/>
                    <a:pt x="7614" y="3543"/>
                  </a:cubicBezTo>
                  <a:lnTo>
                    <a:pt x="7617" y="3543"/>
                  </a:lnTo>
                  <a:lnTo>
                    <a:pt x="7615" y="3542"/>
                  </a:lnTo>
                  <a:close/>
                  <a:moveTo>
                    <a:pt x="21501" y="3360"/>
                  </a:moveTo>
                  <a:cubicBezTo>
                    <a:pt x="21486" y="3422"/>
                    <a:pt x="21474" y="3481"/>
                    <a:pt x="21468" y="3543"/>
                  </a:cubicBezTo>
                  <a:lnTo>
                    <a:pt x="21528" y="3549"/>
                  </a:lnTo>
                  <a:lnTo>
                    <a:pt x="21531" y="3546"/>
                  </a:lnTo>
                  <a:cubicBezTo>
                    <a:pt x="21537" y="3490"/>
                    <a:pt x="21545" y="3431"/>
                    <a:pt x="21560" y="3374"/>
                  </a:cubicBezTo>
                  <a:lnTo>
                    <a:pt x="21501" y="3360"/>
                  </a:lnTo>
                  <a:close/>
                  <a:moveTo>
                    <a:pt x="20354" y="3481"/>
                  </a:moveTo>
                  <a:lnTo>
                    <a:pt x="20318" y="3531"/>
                  </a:lnTo>
                  <a:cubicBezTo>
                    <a:pt x="20368" y="3567"/>
                    <a:pt x="20416" y="3600"/>
                    <a:pt x="20466" y="3635"/>
                  </a:cubicBezTo>
                  <a:lnTo>
                    <a:pt x="20502" y="3588"/>
                  </a:lnTo>
                  <a:cubicBezTo>
                    <a:pt x="20451" y="3552"/>
                    <a:pt x="20404" y="3517"/>
                    <a:pt x="20354" y="3481"/>
                  </a:cubicBezTo>
                  <a:close/>
                  <a:moveTo>
                    <a:pt x="13718" y="3466"/>
                  </a:moveTo>
                  <a:cubicBezTo>
                    <a:pt x="13698" y="3523"/>
                    <a:pt x="13674" y="3579"/>
                    <a:pt x="13653" y="3638"/>
                  </a:cubicBezTo>
                  <a:lnTo>
                    <a:pt x="13709" y="3659"/>
                  </a:lnTo>
                  <a:lnTo>
                    <a:pt x="13712" y="3659"/>
                  </a:lnTo>
                  <a:cubicBezTo>
                    <a:pt x="13733" y="3603"/>
                    <a:pt x="13754" y="3546"/>
                    <a:pt x="13775" y="3490"/>
                  </a:cubicBezTo>
                  <a:lnTo>
                    <a:pt x="13718" y="3466"/>
                  </a:lnTo>
                  <a:close/>
                  <a:moveTo>
                    <a:pt x="7442" y="3623"/>
                  </a:moveTo>
                  <a:cubicBezTo>
                    <a:pt x="7397" y="3665"/>
                    <a:pt x="7356" y="3709"/>
                    <a:pt x="7311" y="3751"/>
                  </a:cubicBezTo>
                  <a:lnTo>
                    <a:pt x="7356" y="3795"/>
                  </a:lnTo>
                  <a:cubicBezTo>
                    <a:pt x="7397" y="3751"/>
                    <a:pt x="7442" y="3709"/>
                    <a:pt x="7483" y="3668"/>
                  </a:cubicBezTo>
                  <a:lnTo>
                    <a:pt x="7442" y="3623"/>
                  </a:lnTo>
                  <a:close/>
                  <a:moveTo>
                    <a:pt x="5272" y="3724"/>
                  </a:moveTo>
                  <a:cubicBezTo>
                    <a:pt x="5212" y="3727"/>
                    <a:pt x="5150" y="3733"/>
                    <a:pt x="5088" y="3739"/>
                  </a:cubicBezTo>
                  <a:lnTo>
                    <a:pt x="5094" y="3798"/>
                  </a:lnTo>
                  <a:lnTo>
                    <a:pt x="5097" y="3798"/>
                  </a:lnTo>
                  <a:cubicBezTo>
                    <a:pt x="5156" y="3792"/>
                    <a:pt x="5215" y="3789"/>
                    <a:pt x="5274" y="3786"/>
                  </a:cubicBezTo>
                  <a:lnTo>
                    <a:pt x="5272" y="3724"/>
                  </a:lnTo>
                  <a:close/>
                  <a:moveTo>
                    <a:pt x="5455" y="3727"/>
                  </a:moveTo>
                  <a:lnTo>
                    <a:pt x="5455" y="3786"/>
                  </a:lnTo>
                  <a:cubicBezTo>
                    <a:pt x="5515" y="3789"/>
                    <a:pt x="5574" y="3792"/>
                    <a:pt x="5633" y="3798"/>
                  </a:cubicBezTo>
                  <a:lnTo>
                    <a:pt x="5642" y="3739"/>
                  </a:lnTo>
                  <a:cubicBezTo>
                    <a:pt x="5580" y="3733"/>
                    <a:pt x="5518" y="3727"/>
                    <a:pt x="5455" y="3727"/>
                  </a:cubicBezTo>
                  <a:close/>
                  <a:moveTo>
                    <a:pt x="20647" y="3697"/>
                  </a:moveTo>
                  <a:lnTo>
                    <a:pt x="20612" y="3745"/>
                  </a:lnTo>
                  <a:cubicBezTo>
                    <a:pt x="20659" y="3783"/>
                    <a:pt x="20706" y="3819"/>
                    <a:pt x="20754" y="3858"/>
                  </a:cubicBezTo>
                  <a:lnTo>
                    <a:pt x="20792" y="3810"/>
                  </a:lnTo>
                  <a:cubicBezTo>
                    <a:pt x="20745" y="3772"/>
                    <a:pt x="20698" y="3736"/>
                    <a:pt x="20647" y="3697"/>
                  </a:cubicBezTo>
                  <a:close/>
                  <a:moveTo>
                    <a:pt x="4907" y="3763"/>
                  </a:moveTo>
                  <a:cubicBezTo>
                    <a:pt x="4848" y="3775"/>
                    <a:pt x="4785" y="3786"/>
                    <a:pt x="4726" y="3798"/>
                  </a:cubicBezTo>
                  <a:lnTo>
                    <a:pt x="4741" y="3858"/>
                  </a:lnTo>
                  <a:lnTo>
                    <a:pt x="4741" y="3861"/>
                  </a:lnTo>
                  <a:cubicBezTo>
                    <a:pt x="4800" y="3846"/>
                    <a:pt x="4859" y="3834"/>
                    <a:pt x="4916" y="3822"/>
                  </a:cubicBezTo>
                  <a:lnTo>
                    <a:pt x="4907" y="3763"/>
                  </a:lnTo>
                  <a:close/>
                  <a:moveTo>
                    <a:pt x="5823" y="3763"/>
                  </a:moveTo>
                  <a:lnTo>
                    <a:pt x="5811" y="3822"/>
                  </a:lnTo>
                  <a:cubicBezTo>
                    <a:pt x="5870" y="3834"/>
                    <a:pt x="5930" y="3846"/>
                    <a:pt x="5986" y="3864"/>
                  </a:cubicBezTo>
                  <a:lnTo>
                    <a:pt x="6001" y="3804"/>
                  </a:lnTo>
                  <a:cubicBezTo>
                    <a:pt x="5945" y="3789"/>
                    <a:pt x="5882" y="3775"/>
                    <a:pt x="5823" y="3763"/>
                  </a:cubicBezTo>
                  <a:close/>
                  <a:moveTo>
                    <a:pt x="21454" y="3727"/>
                  </a:moveTo>
                  <a:lnTo>
                    <a:pt x="21454" y="3766"/>
                  </a:lnTo>
                  <a:cubicBezTo>
                    <a:pt x="21454" y="3813"/>
                    <a:pt x="21457" y="3864"/>
                    <a:pt x="21459" y="3911"/>
                  </a:cubicBezTo>
                  <a:lnTo>
                    <a:pt x="21522" y="3905"/>
                  </a:lnTo>
                  <a:cubicBezTo>
                    <a:pt x="21516" y="3858"/>
                    <a:pt x="21516" y="3810"/>
                    <a:pt x="21516" y="3766"/>
                  </a:cubicBezTo>
                  <a:lnTo>
                    <a:pt x="21516" y="3727"/>
                  </a:lnTo>
                  <a:close/>
                  <a:moveTo>
                    <a:pt x="4548" y="3843"/>
                  </a:moveTo>
                  <a:cubicBezTo>
                    <a:pt x="4492" y="3861"/>
                    <a:pt x="4432" y="3878"/>
                    <a:pt x="4373" y="3896"/>
                  </a:cubicBezTo>
                  <a:lnTo>
                    <a:pt x="4394" y="3955"/>
                  </a:lnTo>
                  <a:cubicBezTo>
                    <a:pt x="4450" y="3935"/>
                    <a:pt x="4510" y="3917"/>
                    <a:pt x="4566" y="3902"/>
                  </a:cubicBezTo>
                  <a:lnTo>
                    <a:pt x="4548" y="3843"/>
                  </a:lnTo>
                  <a:close/>
                  <a:moveTo>
                    <a:pt x="6179" y="3858"/>
                  </a:moveTo>
                  <a:lnTo>
                    <a:pt x="6158" y="3917"/>
                  </a:lnTo>
                  <a:cubicBezTo>
                    <a:pt x="6214" y="3935"/>
                    <a:pt x="6271" y="3958"/>
                    <a:pt x="6327" y="3982"/>
                  </a:cubicBezTo>
                  <a:lnTo>
                    <a:pt x="6351" y="3926"/>
                  </a:lnTo>
                  <a:cubicBezTo>
                    <a:pt x="6294" y="3902"/>
                    <a:pt x="6238" y="3878"/>
                    <a:pt x="6179" y="3858"/>
                  </a:cubicBezTo>
                  <a:close/>
                  <a:moveTo>
                    <a:pt x="13588" y="3807"/>
                  </a:moveTo>
                  <a:cubicBezTo>
                    <a:pt x="13567" y="3864"/>
                    <a:pt x="13546" y="3920"/>
                    <a:pt x="13526" y="3976"/>
                  </a:cubicBezTo>
                  <a:lnTo>
                    <a:pt x="13582" y="3997"/>
                  </a:lnTo>
                  <a:lnTo>
                    <a:pt x="13585" y="3997"/>
                  </a:lnTo>
                  <a:cubicBezTo>
                    <a:pt x="13606" y="3941"/>
                    <a:pt x="13626" y="3884"/>
                    <a:pt x="13644" y="3828"/>
                  </a:cubicBezTo>
                  <a:lnTo>
                    <a:pt x="13588" y="3807"/>
                  </a:lnTo>
                  <a:close/>
                  <a:moveTo>
                    <a:pt x="7187" y="3884"/>
                  </a:moveTo>
                  <a:cubicBezTo>
                    <a:pt x="7145" y="3929"/>
                    <a:pt x="7104" y="3973"/>
                    <a:pt x="7062" y="4018"/>
                  </a:cubicBezTo>
                  <a:lnTo>
                    <a:pt x="7107" y="4059"/>
                  </a:lnTo>
                  <a:cubicBezTo>
                    <a:pt x="7148" y="4015"/>
                    <a:pt x="7187" y="3970"/>
                    <a:pt x="7228" y="3926"/>
                  </a:cubicBezTo>
                  <a:lnTo>
                    <a:pt x="7187" y="3884"/>
                  </a:lnTo>
                  <a:close/>
                  <a:moveTo>
                    <a:pt x="4201" y="3958"/>
                  </a:moveTo>
                  <a:cubicBezTo>
                    <a:pt x="4145" y="3979"/>
                    <a:pt x="4089" y="4003"/>
                    <a:pt x="4029" y="4027"/>
                  </a:cubicBezTo>
                  <a:lnTo>
                    <a:pt x="4056" y="4083"/>
                  </a:lnTo>
                  <a:cubicBezTo>
                    <a:pt x="4109" y="4056"/>
                    <a:pt x="4166" y="4035"/>
                    <a:pt x="4222" y="4015"/>
                  </a:cubicBezTo>
                  <a:lnTo>
                    <a:pt x="4201" y="3958"/>
                  </a:lnTo>
                  <a:close/>
                  <a:moveTo>
                    <a:pt x="20932" y="3926"/>
                  </a:moveTo>
                  <a:lnTo>
                    <a:pt x="20893" y="3973"/>
                  </a:lnTo>
                  <a:cubicBezTo>
                    <a:pt x="20938" y="4012"/>
                    <a:pt x="20985" y="4050"/>
                    <a:pt x="21030" y="4092"/>
                  </a:cubicBezTo>
                  <a:lnTo>
                    <a:pt x="21068" y="4047"/>
                  </a:lnTo>
                  <a:cubicBezTo>
                    <a:pt x="21024" y="4006"/>
                    <a:pt x="20979" y="3967"/>
                    <a:pt x="20932" y="3926"/>
                  </a:cubicBezTo>
                  <a:close/>
                  <a:moveTo>
                    <a:pt x="6514" y="4015"/>
                  </a:moveTo>
                  <a:lnTo>
                    <a:pt x="6487" y="4068"/>
                  </a:lnTo>
                  <a:cubicBezTo>
                    <a:pt x="6538" y="4095"/>
                    <a:pt x="6591" y="4127"/>
                    <a:pt x="6641" y="4160"/>
                  </a:cubicBezTo>
                  <a:lnTo>
                    <a:pt x="6674" y="4107"/>
                  </a:lnTo>
                  <a:cubicBezTo>
                    <a:pt x="6623" y="4074"/>
                    <a:pt x="6570" y="4044"/>
                    <a:pt x="6514" y="4015"/>
                  </a:cubicBezTo>
                  <a:close/>
                  <a:moveTo>
                    <a:pt x="3863" y="4107"/>
                  </a:moveTo>
                  <a:lnTo>
                    <a:pt x="3813" y="4130"/>
                  </a:lnTo>
                  <a:lnTo>
                    <a:pt x="3840" y="4184"/>
                  </a:lnTo>
                  <a:lnTo>
                    <a:pt x="3887" y="4160"/>
                  </a:lnTo>
                  <a:lnTo>
                    <a:pt x="3863" y="4107"/>
                  </a:lnTo>
                  <a:close/>
                  <a:moveTo>
                    <a:pt x="21540" y="4086"/>
                  </a:moveTo>
                  <a:lnTo>
                    <a:pt x="21477" y="4095"/>
                  </a:lnTo>
                  <a:cubicBezTo>
                    <a:pt x="21486" y="4154"/>
                    <a:pt x="21495" y="4213"/>
                    <a:pt x="21507" y="4276"/>
                  </a:cubicBezTo>
                  <a:lnTo>
                    <a:pt x="21566" y="4264"/>
                  </a:lnTo>
                  <a:cubicBezTo>
                    <a:pt x="21557" y="4204"/>
                    <a:pt x="21545" y="4145"/>
                    <a:pt x="21540" y="4086"/>
                  </a:cubicBezTo>
                  <a:close/>
                  <a:moveTo>
                    <a:pt x="6941" y="4157"/>
                  </a:moveTo>
                  <a:cubicBezTo>
                    <a:pt x="6917" y="4186"/>
                    <a:pt x="6891" y="4215"/>
                    <a:pt x="6867" y="4243"/>
                  </a:cubicBezTo>
                  <a:lnTo>
                    <a:pt x="6867" y="4243"/>
                  </a:lnTo>
                  <a:cubicBezTo>
                    <a:pt x="6853" y="4233"/>
                    <a:pt x="6839" y="4223"/>
                    <a:pt x="6825" y="4213"/>
                  </a:cubicBezTo>
                  <a:lnTo>
                    <a:pt x="6790" y="4261"/>
                  </a:lnTo>
                  <a:cubicBezTo>
                    <a:pt x="6804" y="4273"/>
                    <a:pt x="6819" y="4284"/>
                    <a:pt x="6834" y="4295"/>
                  </a:cubicBezTo>
                  <a:lnTo>
                    <a:pt x="6834" y="4295"/>
                  </a:lnTo>
                  <a:lnTo>
                    <a:pt x="6843" y="4323"/>
                  </a:lnTo>
                  <a:lnTo>
                    <a:pt x="6863" y="4317"/>
                  </a:lnTo>
                  <a:lnTo>
                    <a:pt x="6863" y="4317"/>
                  </a:lnTo>
                  <a:lnTo>
                    <a:pt x="6864" y="4317"/>
                  </a:lnTo>
                  <a:lnTo>
                    <a:pt x="6970" y="4326"/>
                  </a:lnTo>
                  <a:lnTo>
                    <a:pt x="6976" y="4264"/>
                  </a:lnTo>
                  <a:lnTo>
                    <a:pt x="6934" y="4261"/>
                  </a:lnTo>
                  <a:lnTo>
                    <a:pt x="6934" y="4261"/>
                  </a:lnTo>
                  <a:cubicBezTo>
                    <a:pt x="6952" y="4239"/>
                    <a:pt x="6970" y="4217"/>
                    <a:pt x="6988" y="4196"/>
                  </a:cubicBezTo>
                  <a:lnTo>
                    <a:pt x="6941" y="4157"/>
                  </a:lnTo>
                  <a:close/>
                  <a:moveTo>
                    <a:pt x="21205" y="4169"/>
                  </a:moveTo>
                  <a:lnTo>
                    <a:pt x="21163" y="4213"/>
                  </a:lnTo>
                  <a:cubicBezTo>
                    <a:pt x="21207" y="4255"/>
                    <a:pt x="21249" y="4296"/>
                    <a:pt x="21293" y="4338"/>
                  </a:cubicBezTo>
                  <a:lnTo>
                    <a:pt x="21335" y="4296"/>
                  </a:lnTo>
                  <a:cubicBezTo>
                    <a:pt x="21293" y="4252"/>
                    <a:pt x="21249" y="4210"/>
                    <a:pt x="21205" y="4169"/>
                  </a:cubicBezTo>
                  <a:close/>
                  <a:moveTo>
                    <a:pt x="13463" y="4148"/>
                  </a:moveTo>
                  <a:cubicBezTo>
                    <a:pt x="13446" y="4207"/>
                    <a:pt x="13425" y="4264"/>
                    <a:pt x="13404" y="4320"/>
                  </a:cubicBezTo>
                  <a:lnTo>
                    <a:pt x="13463" y="4341"/>
                  </a:lnTo>
                  <a:lnTo>
                    <a:pt x="13523" y="4169"/>
                  </a:lnTo>
                  <a:lnTo>
                    <a:pt x="13463" y="4148"/>
                  </a:lnTo>
                  <a:close/>
                  <a:moveTo>
                    <a:pt x="7157" y="4279"/>
                  </a:moveTo>
                  <a:lnTo>
                    <a:pt x="7151" y="4338"/>
                  </a:lnTo>
                  <a:lnTo>
                    <a:pt x="7332" y="4353"/>
                  </a:lnTo>
                  <a:lnTo>
                    <a:pt x="7338" y="4293"/>
                  </a:lnTo>
                  <a:lnTo>
                    <a:pt x="7157" y="4279"/>
                  </a:lnTo>
                  <a:close/>
                  <a:moveTo>
                    <a:pt x="7519" y="4308"/>
                  </a:moveTo>
                  <a:lnTo>
                    <a:pt x="7513" y="4371"/>
                  </a:lnTo>
                  <a:lnTo>
                    <a:pt x="7694" y="4388"/>
                  </a:lnTo>
                  <a:lnTo>
                    <a:pt x="7700" y="4326"/>
                  </a:lnTo>
                  <a:lnTo>
                    <a:pt x="7519" y="4308"/>
                  </a:lnTo>
                  <a:close/>
                  <a:moveTo>
                    <a:pt x="7881" y="4344"/>
                  </a:moveTo>
                  <a:lnTo>
                    <a:pt x="7875" y="4403"/>
                  </a:lnTo>
                  <a:lnTo>
                    <a:pt x="8056" y="4424"/>
                  </a:lnTo>
                  <a:lnTo>
                    <a:pt x="8061" y="4365"/>
                  </a:lnTo>
                  <a:cubicBezTo>
                    <a:pt x="8002" y="4359"/>
                    <a:pt x="7940" y="4350"/>
                    <a:pt x="7881" y="4344"/>
                  </a:cubicBezTo>
                  <a:close/>
                  <a:moveTo>
                    <a:pt x="6653" y="4323"/>
                  </a:moveTo>
                  <a:cubicBezTo>
                    <a:pt x="6594" y="4344"/>
                    <a:pt x="6538" y="4368"/>
                    <a:pt x="6481" y="4391"/>
                  </a:cubicBezTo>
                  <a:lnTo>
                    <a:pt x="6504" y="4447"/>
                  </a:lnTo>
                  <a:lnTo>
                    <a:pt x="6504" y="4447"/>
                  </a:lnTo>
                  <a:cubicBezTo>
                    <a:pt x="6560" y="4423"/>
                    <a:pt x="6615" y="4403"/>
                    <a:pt x="6671" y="4382"/>
                  </a:cubicBezTo>
                  <a:lnTo>
                    <a:pt x="6653" y="4323"/>
                  </a:lnTo>
                  <a:close/>
                  <a:moveTo>
                    <a:pt x="6504" y="4447"/>
                  </a:moveTo>
                  <a:lnTo>
                    <a:pt x="6504" y="4447"/>
                  </a:lnTo>
                  <a:cubicBezTo>
                    <a:pt x="6504" y="4447"/>
                    <a:pt x="6503" y="4447"/>
                    <a:pt x="6502" y="4448"/>
                  </a:cubicBezTo>
                  <a:lnTo>
                    <a:pt x="6505" y="4448"/>
                  </a:lnTo>
                  <a:lnTo>
                    <a:pt x="6504" y="4447"/>
                  </a:lnTo>
                  <a:close/>
                  <a:moveTo>
                    <a:pt x="8242" y="4385"/>
                  </a:moveTo>
                  <a:lnTo>
                    <a:pt x="8236" y="4445"/>
                  </a:lnTo>
                  <a:lnTo>
                    <a:pt x="8417" y="4468"/>
                  </a:lnTo>
                  <a:lnTo>
                    <a:pt x="8423" y="4409"/>
                  </a:lnTo>
                  <a:lnTo>
                    <a:pt x="8242" y="4385"/>
                  </a:lnTo>
                  <a:close/>
                  <a:moveTo>
                    <a:pt x="8604" y="4433"/>
                  </a:moveTo>
                  <a:lnTo>
                    <a:pt x="8595" y="4492"/>
                  </a:lnTo>
                  <a:lnTo>
                    <a:pt x="8776" y="4516"/>
                  </a:lnTo>
                  <a:lnTo>
                    <a:pt x="8785" y="4456"/>
                  </a:lnTo>
                  <a:lnTo>
                    <a:pt x="8604" y="4433"/>
                  </a:lnTo>
                  <a:close/>
                  <a:moveTo>
                    <a:pt x="8966" y="4483"/>
                  </a:moveTo>
                  <a:lnTo>
                    <a:pt x="8957" y="4542"/>
                  </a:lnTo>
                  <a:cubicBezTo>
                    <a:pt x="9016" y="4551"/>
                    <a:pt x="9075" y="4560"/>
                    <a:pt x="9138" y="4572"/>
                  </a:cubicBezTo>
                  <a:lnTo>
                    <a:pt x="9147" y="4513"/>
                  </a:lnTo>
                  <a:cubicBezTo>
                    <a:pt x="9084" y="4501"/>
                    <a:pt x="9025" y="4492"/>
                    <a:pt x="8966" y="4483"/>
                  </a:cubicBezTo>
                  <a:close/>
                  <a:moveTo>
                    <a:pt x="6312" y="4462"/>
                  </a:moveTo>
                  <a:cubicBezTo>
                    <a:pt x="6256" y="4489"/>
                    <a:pt x="6202" y="4516"/>
                    <a:pt x="6149" y="4545"/>
                  </a:cubicBezTo>
                  <a:lnTo>
                    <a:pt x="6176" y="4599"/>
                  </a:lnTo>
                  <a:cubicBezTo>
                    <a:pt x="6229" y="4569"/>
                    <a:pt x="6283" y="4542"/>
                    <a:pt x="6339" y="4519"/>
                  </a:cubicBezTo>
                  <a:lnTo>
                    <a:pt x="6312" y="4462"/>
                  </a:lnTo>
                  <a:close/>
                  <a:moveTo>
                    <a:pt x="9324" y="4539"/>
                  </a:moveTo>
                  <a:lnTo>
                    <a:pt x="9316" y="4602"/>
                  </a:lnTo>
                  <a:lnTo>
                    <a:pt x="9493" y="4631"/>
                  </a:lnTo>
                  <a:lnTo>
                    <a:pt x="9505" y="4572"/>
                  </a:lnTo>
                  <a:lnTo>
                    <a:pt x="9324" y="4539"/>
                  </a:lnTo>
                  <a:close/>
                  <a:moveTo>
                    <a:pt x="21465" y="4424"/>
                  </a:moveTo>
                  <a:lnTo>
                    <a:pt x="21421" y="4465"/>
                  </a:lnTo>
                  <a:cubicBezTo>
                    <a:pt x="21462" y="4510"/>
                    <a:pt x="21504" y="4554"/>
                    <a:pt x="21545" y="4599"/>
                  </a:cubicBezTo>
                  <a:lnTo>
                    <a:pt x="21577" y="4570"/>
                  </a:lnTo>
                  <a:lnTo>
                    <a:pt x="21577" y="4570"/>
                  </a:lnTo>
                  <a:cubicBezTo>
                    <a:pt x="21582" y="4591"/>
                    <a:pt x="21588" y="4612"/>
                    <a:pt x="21593" y="4634"/>
                  </a:cubicBezTo>
                  <a:lnTo>
                    <a:pt x="21652" y="4617"/>
                  </a:lnTo>
                  <a:cubicBezTo>
                    <a:pt x="21634" y="4557"/>
                    <a:pt x="21620" y="4498"/>
                    <a:pt x="21605" y="4442"/>
                  </a:cubicBezTo>
                  <a:lnTo>
                    <a:pt x="21548" y="4456"/>
                  </a:lnTo>
                  <a:cubicBezTo>
                    <a:pt x="21554" y="4481"/>
                    <a:pt x="21560" y="4507"/>
                    <a:pt x="21567" y="4532"/>
                  </a:cubicBezTo>
                  <a:lnTo>
                    <a:pt x="21567" y="4532"/>
                  </a:lnTo>
                  <a:cubicBezTo>
                    <a:pt x="21533" y="4496"/>
                    <a:pt x="21499" y="4460"/>
                    <a:pt x="21465" y="4424"/>
                  </a:cubicBezTo>
                  <a:close/>
                  <a:moveTo>
                    <a:pt x="13348" y="4495"/>
                  </a:moveTo>
                  <a:cubicBezTo>
                    <a:pt x="13330" y="4551"/>
                    <a:pt x="13312" y="4611"/>
                    <a:pt x="13294" y="4667"/>
                  </a:cubicBezTo>
                  <a:lnTo>
                    <a:pt x="13351" y="4685"/>
                  </a:lnTo>
                  <a:lnTo>
                    <a:pt x="13354" y="4685"/>
                  </a:lnTo>
                  <a:cubicBezTo>
                    <a:pt x="13371" y="4628"/>
                    <a:pt x="13389" y="4572"/>
                    <a:pt x="13407" y="4513"/>
                  </a:cubicBezTo>
                  <a:lnTo>
                    <a:pt x="13348" y="4495"/>
                  </a:lnTo>
                  <a:close/>
                  <a:moveTo>
                    <a:pt x="9686" y="4605"/>
                  </a:moveTo>
                  <a:lnTo>
                    <a:pt x="9674" y="4664"/>
                  </a:lnTo>
                  <a:lnTo>
                    <a:pt x="9852" y="4697"/>
                  </a:lnTo>
                  <a:lnTo>
                    <a:pt x="9864" y="4637"/>
                  </a:lnTo>
                  <a:lnTo>
                    <a:pt x="9686" y="4605"/>
                  </a:lnTo>
                  <a:close/>
                  <a:moveTo>
                    <a:pt x="21471" y="4658"/>
                  </a:moveTo>
                  <a:lnTo>
                    <a:pt x="21296" y="4706"/>
                  </a:lnTo>
                  <a:lnTo>
                    <a:pt x="21311" y="4765"/>
                  </a:lnTo>
                  <a:lnTo>
                    <a:pt x="21314" y="4762"/>
                  </a:lnTo>
                  <a:cubicBezTo>
                    <a:pt x="21371" y="4747"/>
                    <a:pt x="21430" y="4732"/>
                    <a:pt x="21486" y="4717"/>
                  </a:cubicBezTo>
                  <a:lnTo>
                    <a:pt x="21471" y="4658"/>
                  </a:lnTo>
                  <a:close/>
                  <a:moveTo>
                    <a:pt x="10042" y="4670"/>
                  </a:moveTo>
                  <a:lnTo>
                    <a:pt x="10030" y="4729"/>
                  </a:lnTo>
                  <a:lnTo>
                    <a:pt x="10208" y="4768"/>
                  </a:lnTo>
                  <a:lnTo>
                    <a:pt x="10220" y="4708"/>
                  </a:lnTo>
                  <a:lnTo>
                    <a:pt x="10042" y="4670"/>
                  </a:lnTo>
                  <a:close/>
                  <a:moveTo>
                    <a:pt x="5989" y="4634"/>
                  </a:moveTo>
                  <a:cubicBezTo>
                    <a:pt x="5936" y="4664"/>
                    <a:pt x="5882" y="4697"/>
                    <a:pt x="5832" y="4729"/>
                  </a:cubicBezTo>
                  <a:lnTo>
                    <a:pt x="5864" y="4780"/>
                  </a:lnTo>
                  <a:lnTo>
                    <a:pt x="5864" y="4783"/>
                  </a:lnTo>
                  <a:cubicBezTo>
                    <a:pt x="5915" y="4750"/>
                    <a:pt x="5965" y="4717"/>
                    <a:pt x="6019" y="4685"/>
                  </a:cubicBezTo>
                  <a:lnTo>
                    <a:pt x="5989" y="4634"/>
                  </a:lnTo>
                  <a:close/>
                  <a:moveTo>
                    <a:pt x="10398" y="4744"/>
                  </a:moveTo>
                  <a:lnTo>
                    <a:pt x="10386" y="4803"/>
                  </a:lnTo>
                  <a:lnTo>
                    <a:pt x="10561" y="4845"/>
                  </a:lnTo>
                  <a:lnTo>
                    <a:pt x="10576" y="4786"/>
                  </a:lnTo>
                  <a:lnTo>
                    <a:pt x="10398" y="4744"/>
                  </a:lnTo>
                  <a:close/>
                  <a:moveTo>
                    <a:pt x="21720" y="4679"/>
                  </a:moveTo>
                  <a:lnTo>
                    <a:pt x="21679" y="4726"/>
                  </a:lnTo>
                  <a:cubicBezTo>
                    <a:pt x="21726" y="4765"/>
                    <a:pt x="21774" y="4803"/>
                    <a:pt x="21815" y="4845"/>
                  </a:cubicBezTo>
                  <a:lnTo>
                    <a:pt x="21857" y="4800"/>
                  </a:lnTo>
                  <a:cubicBezTo>
                    <a:pt x="21812" y="4759"/>
                    <a:pt x="21768" y="4717"/>
                    <a:pt x="21720" y="4679"/>
                  </a:cubicBezTo>
                  <a:close/>
                  <a:moveTo>
                    <a:pt x="21119" y="4756"/>
                  </a:moveTo>
                  <a:lnTo>
                    <a:pt x="20944" y="4803"/>
                  </a:lnTo>
                  <a:lnTo>
                    <a:pt x="20961" y="4863"/>
                  </a:lnTo>
                  <a:lnTo>
                    <a:pt x="21136" y="4812"/>
                  </a:lnTo>
                  <a:lnTo>
                    <a:pt x="21119" y="4756"/>
                  </a:lnTo>
                  <a:close/>
                  <a:moveTo>
                    <a:pt x="10753" y="4824"/>
                  </a:moveTo>
                  <a:lnTo>
                    <a:pt x="10739" y="4883"/>
                  </a:lnTo>
                  <a:cubicBezTo>
                    <a:pt x="10798" y="4898"/>
                    <a:pt x="10857" y="4913"/>
                    <a:pt x="10917" y="4925"/>
                  </a:cubicBezTo>
                  <a:lnTo>
                    <a:pt x="10928" y="4866"/>
                  </a:lnTo>
                  <a:lnTo>
                    <a:pt x="10753" y="4824"/>
                  </a:lnTo>
                  <a:close/>
                  <a:moveTo>
                    <a:pt x="20769" y="4857"/>
                  </a:moveTo>
                  <a:lnTo>
                    <a:pt x="20594" y="4907"/>
                  </a:lnTo>
                  <a:lnTo>
                    <a:pt x="20612" y="4966"/>
                  </a:lnTo>
                  <a:lnTo>
                    <a:pt x="20786" y="4913"/>
                  </a:lnTo>
                  <a:lnTo>
                    <a:pt x="20769" y="4857"/>
                  </a:lnTo>
                  <a:close/>
                  <a:moveTo>
                    <a:pt x="5681" y="4836"/>
                  </a:moveTo>
                  <a:cubicBezTo>
                    <a:pt x="5633" y="4872"/>
                    <a:pt x="5583" y="4910"/>
                    <a:pt x="5538" y="4949"/>
                  </a:cubicBezTo>
                  <a:lnTo>
                    <a:pt x="5577" y="4996"/>
                  </a:lnTo>
                  <a:cubicBezTo>
                    <a:pt x="5621" y="4958"/>
                    <a:pt x="5669" y="4922"/>
                    <a:pt x="5719" y="4883"/>
                  </a:cubicBezTo>
                  <a:lnTo>
                    <a:pt x="5681" y="4836"/>
                  </a:lnTo>
                  <a:close/>
                  <a:moveTo>
                    <a:pt x="11106" y="4910"/>
                  </a:moveTo>
                  <a:lnTo>
                    <a:pt x="11091" y="4969"/>
                  </a:lnTo>
                  <a:lnTo>
                    <a:pt x="11266" y="5014"/>
                  </a:lnTo>
                  <a:lnTo>
                    <a:pt x="11281" y="4955"/>
                  </a:lnTo>
                  <a:lnTo>
                    <a:pt x="11106" y="4910"/>
                  </a:lnTo>
                  <a:close/>
                  <a:moveTo>
                    <a:pt x="13238" y="4842"/>
                  </a:moveTo>
                  <a:cubicBezTo>
                    <a:pt x="13220" y="4901"/>
                    <a:pt x="13205" y="4958"/>
                    <a:pt x="13188" y="5017"/>
                  </a:cubicBezTo>
                  <a:lnTo>
                    <a:pt x="13247" y="5035"/>
                  </a:lnTo>
                  <a:cubicBezTo>
                    <a:pt x="13265" y="4975"/>
                    <a:pt x="13282" y="4916"/>
                    <a:pt x="13297" y="4860"/>
                  </a:cubicBezTo>
                  <a:lnTo>
                    <a:pt x="13238" y="4842"/>
                  </a:lnTo>
                  <a:close/>
                  <a:moveTo>
                    <a:pt x="20422" y="4963"/>
                  </a:moveTo>
                  <a:lnTo>
                    <a:pt x="20247" y="5017"/>
                  </a:lnTo>
                  <a:lnTo>
                    <a:pt x="20265" y="5076"/>
                  </a:lnTo>
                  <a:lnTo>
                    <a:pt x="20268" y="5073"/>
                  </a:lnTo>
                  <a:cubicBezTo>
                    <a:pt x="20327" y="5052"/>
                    <a:pt x="20383" y="5035"/>
                    <a:pt x="20440" y="5020"/>
                  </a:cubicBezTo>
                  <a:lnTo>
                    <a:pt x="20422" y="4963"/>
                  </a:lnTo>
                  <a:close/>
                  <a:moveTo>
                    <a:pt x="21990" y="4925"/>
                  </a:moveTo>
                  <a:lnTo>
                    <a:pt x="21949" y="4969"/>
                  </a:lnTo>
                  <a:cubicBezTo>
                    <a:pt x="21990" y="5011"/>
                    <a:pt x="22032" y="5055"/>
                    <a:pt x="22073" y="5100"/>
                  </a:cubicBezTo>
                  <a:lnTo>
                    <a:pt x="22118" y="5058"/>
                  </a:lnTo>
                  <a:cubicBezTo>
                    <a:pt x="22076" y="5014"/>
                    <a:pt x="22035" y="4969"/>
                    <a:pt x="21990" y="4925"/>
                  </a:cubicBezTo>
                  <a:close/>
                  <a:moveTo>
                    <a:pt x="11456" y="5002"/>
                  </a:moveTo>
                  <a:lnTo>
                    <a:pt x="11441" y="5061"/>
                  </a:lnTo>
                  <a:cubicBezTo>
                    <a:pt x="11501" y="5076"/>
                    <a:pt x="11557" y="5094"/>
                    <a:pt x="11616" y="5109"/>
                  </a:cubicBezTo>
                  <a:lnTo>
                    <a:pt x="11631" y="5052"/>
                  </a:lnTo>
                  <a:cubicBezTo>
                    <a:pt x="11575" y="5035"/>
                    <a:pt x="11515" y="5020"/>
                    <a:pt x="11456" y="5002"/>
                  </a:cubicBezTo>
                  <a:close/>
                  <a:moveTo>
                    <a:pt x="20075" y="5076"/>
                  </a:moveTo>
                  <a:lnTo>
                    <a:pt x="19900" y="5132"/>
                  </a:lnTo>
                  <a:lnTo>
                    <a:pt x="19921" y="5192"/>
                  </a:lnTo>
                  <a:lnTo>
                    <a:pt x="19924" y="5189"/>
                  </a:lnTo>
                  <a:cubicBezTo>
                    <a:pt x="19980" y="5168"/>
                    <a:pt x="20039" y="5147"/>
                    <a:pt x="20093" y="5132"/>
                  </a:cubicBezTo>
                  <a:lnTo>
                    <a:pt x="20075" y="5076"/>
                  </a:lnTo>
                  <a:close/>
                  <a:moveTo>
                    <a:pt x="11806" y="5100"/>
                  </a:moveTo>
                  <a:lnTo>
                    <a:pt x="11791" y="5159"/>
                  </a:lnTo>
                  <a:cubicBezTo>
                    <a:pt x="11848" y="5174"/>
                    <a:pt x="11907" y="5192"/>
                    <a:pt x="11963" y="5210"/>
                  </a:cubicBezTo>
                  <a:lnTo>
                    <a:pt x="11981" y="5150"/>
                  </a:lnTo>
                  <a:cubicBezTo>
                    <a:pt x="11925" y="5135"/>
                    <a:pt x="11865" y="5118"/>
                    <a:pt x="11806" y="5100"/>
                  </a:cubicBezTo>
                  <a:close/>
                  <a:moveTo>
                    <a:pt x="5399" y="5070"/>
                  </a:moveTo>
                  <a:cubicBezTo>
                    <a:pt x="5358" y="5115"/>
                    <a:pt x="5313" y="5156"/>
                    <a:pt x="5272" y="5201"/>
                  </a:cubicBezTo>
                  <a:lnTo>
                    <a:pt x="5316" y="5242"/>
                  </a:lnTo>
                  <a:cubicBezTo>
                    <a:pt x="5355" y="5201"/>
                    <a:pt x="5399" y="5156"/>
                    <a:pt x="5443" y="5115"/>
                  </a:cubicBezTo>
                  <a:lnTo>
                    <a:pt x="5399" y="5070"/>
                  </a:lnTo>
                  <a:close/>
                  <a:moveTo>
                    <a:pt x="19728" y="5195"/>
                  </a:moveTo>
                  <a:lnTo>
                    <a:pt x="19559" y="5254"/>
                  </a:lnTo>
                  <a:lnTo>
                    <a:pt x="19580" y="5313"/>
                  </a:lnTo>
                  <a:lnTo>
                    <a:pt x="19583" y="5310"/>
                  </a:lnTo>
                  <a:cubicBezTo>
                    <a:pt x="19636" y="5290"/>
                    <a:pt x="19695" y="5269"/>
                    <a:pt x="19749" y="5251"/>
                  </a:cubicBezTo>
                  <a:lnTo>
                    <a:pt x="19728" y="5195"/>
                  </a:lnTo>
                  <a:close/>
                  <a:moveTo>
                    <a:pt x="12156" y="5204"/>
                  </a:moveTo>
                  <a:lnTo>
                    <a:pt x="12138" y="5263"/>
                  </a:lnTo>
                  <a:lnTo>
                    <a:pt x="12310" y="5316"/>
                  </a:lnTo>
                  <a:lnTo>
                    <a:pt x="12331" y="5260"/>
                  </a:lnTo>
                  <a:lnTo>
                    <a:pt x="12156" y="5204"/>
                  </a:lnTo>
                  <a:close/>
                  <a:moveTo>
                    <a:pt x="22242" y="5198"/>
                  </a:moveTo>
                  <a:lnTo>
                    <a:pt x="22195" y="5236"/>
                  </a:lnTo>
                  <a:cubicBezTo>
                    <a:pt x="22236" y="5281"/>
                    <a:pt x="22272" y="5328"/>
                    <a:pt x="22310" y="5376"/>
                  </a:cubicBezTo>
                  <a:lnTo>
                    <a:pt x="22358" y="5337"/>
                  </a:lnTo>
                  <a:cubicBezTo>
                    <a:pt x="22319" y="5290"/>
                    <a:pt x="22281" y="5242"/>
                    <a:pt x="22242" y="5198"/>
                  </a:cubicBezTo>
                  <a:close/>
                  <a:moveTo>
                    <a:pt x="13137" y="5192"/>
                  </a:moveTo>
                  <a:cubicBezTo>
                    <a:pt x="13119" y="5251"/>
                    <a:pt x="13105" y="5307"/>
                    <a:pt x="13087" y="5367"/>
                  </a:cubicBezTo>
                  <a:lnTo>
                    <a:pt x="13146" y="5382"/>
                  </a:lnTo>
                  <a:lnTo>
                    <a:pt x="13149" y="5382"/>
                  </a:lnTo>
                  <a:cubicBezTo>
                    <a:pt x="13164" y="5325"/>
                    <a:pt x="13179" y="5266"/>
                    <a:pt x="13197" y="5207"/>
                  </a:cubicBezTo>
                  <a:lnTo>
                    <a:pt x="13137" y="5192"/>
                  </a:lnTo>
                  <a:close/>
                  <a:moveTo>
                    <a:pt x="12503" y="5316"/>
                  </a:moveTo>
                  <a:lnTo>
                    <a:pt x="12482" y="5373"/>
                  </a:lnTo>
                  <a:lnTo>
                    <a:pt x="12657" y="5429"/>
                  </a:lnTo>
                  <a:lnTo>
                    <a:pt x="12675" y="5373"/>
                  </a:lnTo>
                  <a:lnTo>
                    <a:pt x="12503" y="5316"/>
                  </a:lnTo>
                  <a:close/>
                  <a:moveTo>
                    <a:pt x="19387" y="5319"/>
                  </a:moveTo>
                  <a:cubicBezTo>
                    <a:pt x="19331" y="5340"/>
                    <a:pt x="19271" y="5361"/>
                    <a:pt x="19215" y="5384"/>
                  </a:cubicBezTo>
                  <a:lnTo>
                    <a:pt x="19239" y="5441"/>
                  </a:lnTo>
                  <a:lnTo>
                    <a:pt x="19408" y="5376"/>
                  </a:lnTo>
                  <a:lnTo>
                    <a:pt x="19387" y="5319"/>
                  </a:lnTo>
                  <a:close/>
                  <a:moveTo>
                    <a:pt x="5150" y="5340"/>
                  </a:moveTo>
                  <a:cubicBezTo>
                    <a:pt x="5108" y="5387"/>
                    <a:pt x="5073" y="5435"/>
                    <a:pt x="5034" y="5485"/>
                  </a:cubicBezTo>
                  <a:lnTo>
                    <a:pt x="5085" y="5521"/>
                  </a:lnTo>
                  <a:lnTo>
                    <a:pt x="5082" y="5518"/>
                  </a:lnTo>
                  <a:cubicBezTo>
                    <a:pt x="5117" y="5470"/>
                    <a:pt x="5156" y="5423"/>
                    <a:pt x="5194" y="5379"/>
                  </a:cubicBezTo>
                  <a:lnTo>
                    <a:pt x="5150" y="5340"/>
                  </a:lnTo>
                  <a:close/>
                  <a:moveTo>
                    <a:pt x="12847" y="5432"/>
                  </a:moveTo>
                  <a:lnTo>
                    <a:pt x="12826" y="5488"/>
                  </a:lnTo>
                  <a:cubicBezTo>
                    <a:pt x="12885" y="5509"/>
                    <a:pt x="12942" y="5530"/>
                    <a:pt x="12998" y="5550"/>
                  </a:cubicBezTo>
                  <a:lnTo>
                    <a:pt x="13019" y="5491"/>
                  </a:lnTo>
                  <a:lnTo>
                    <a:pt x="12847" y="5432"/>
                  </a:lnTo>
                  <a:close/>
                  <a:moveTo>
                    <a:pt x="19046" y="5450"/>
                  </a:moveTo>
                  <a:cubicBezTo>
                    <a:pt x="18990" y="5470"/>
                    <a:pt x="18933" y="5494"/>
                    <a:pt x="18877" y="5518"/>
                  </a:cubicBezTo>
                  <a:lnTo>
                    <a:pt x="18901" y="5574"/>
                  </a:lnTo>
                  <a:lnTo>
                    <a:pt x="18904" y="5571"/>
                  </a:lnTo>
                  <a:cubicBezTo>
                    <a:pt x="18960" y="5548"/>
                    <a:pt x="19014" y="5527"/>
                    <a:pt x="19070" y="5506"/>
                  </a:cubicBezTo>
                  <a:lnTo>
                    <a:pt x="19046" y="5450"/>
                  </a:lnTo>
                  <a:close/>
                  <a:moveTo>
                    <a:pt x="22468" y="5485"/>
                  </a:moveTo>
                  <a:lnTo>
                    <a:pt x="22417" y="5521"/>
                  </a:lnTo>
                  <a:cubicBezTo>
                    <a:pt x="22453" y="5568"/>
                    <a:pt x="22485" y="5619"/>
                    <a:pt x="22518" y="5669"/>
                  </a:cubicBezTo>
                  <a:lnTo>
                    <a:pt x="22568" y="5639"/>
                  </a:lnTo>
                  <a:cubicBezTo>
                    <a:pt x="22536" y="5589"/>
                    <a:pt x="22503" y="5536"/>
                    <a:pt x="22468" y="5485"/>
                  </a:cubicBezTo>
                  <a:close/>
                  <a:moveTo>
                    <a:pt x="13191" y="5556"/>
                  </a:moveTo>
                  <a:lnTo>
                    <a:pt x="13170" y="5613"/>
                  </a:lnTo>
                  <a:lnTo>
                    <a:pt x="13339" y="5675"/>
                  </a:lnTo>
                  <a:lnTo>
                    <a:pt x="13360" y="5619"/>
                  </a:lnTo>
                  <a:cubicBezTo>
                    <a:pt x="13303" y="5598"/>
                    <a:pt x="13247" y="5577"/>
                    <a:pt x="13191" y="5556"/>
                  </a:cubicBezTo>
                  <a:close/>
                  <a:moveTo>
                    <a:pt x="18711" y="5586"/>
                  </a:moveTo>
                  <a:lnTo>
                    <a:pt x="18542" y="5657"/>
                  </a:lnTo>
                  <a:lnTo>
                    <a:pt x="18566" y="5714"/>
                  </a:lnTo>
                  <a:lnTo>
                    <a:pt x="18569" y="5714"/>
                  </a:lnTo>
                  <a:cubicBezTo>
                    <a:pt x="18622" y="5687"/>
                    <a:pt x="18678" y="5663"/>
                    <a:pt x="18735" y="5642"/>
                  </a:cubicBezTo>
                  <a:lnTo>
                    <a:pt x="18711" y="5586"/>
                  </a:lnTo>
                  <a:close/>
                  <a:moveTo>
                    <a:pt x="13042" y="5542"/>
                  </a:moveTo>
                  <a:cubicBezTo>
                    <a:pt x="13025" y="5601"/>
                    <a:pt x="13010" y="5660"/>
                    <a:pt x="12995" y="5719"/>
                  </a:cubicBezTo>
                  <a:lnTo>
                    <a:pt x="13054" y="5734"/>
                  </a:lnTo>
                  <a:lnTo>
                    <a:pt x="13057" y="5734"/>
                  </a:lnTo>
                  <a:cubicBezTo>
                    <a:pt x="13072" y="5675"/>
                    <a:pt x="13087" y="5616"/>
                    <a:pt x="13099" y="5559"/>
                  </a:cubicBezTo>
                  <a:lnTo>
                    <a:pt x="13042" y="5542"/>
                  </a:lnTo>
                  <a:close/>
                  <a:moveTo>
                    <a:pt x="13529" y="5684"/>
                  </a:moveTo>
                  <a:lnTo>
                    <a:pt x="13508" y="5740"/>
                  </a:lnTo>
                  <a:lnTo>
                    <a:pt x="13677" y="5808"/>
                  </a:lnTo>
                  <a:lnTo>
                    <a:pt x="13701" y="5752"/>
                  </a:lnTo>
                  <a:lnTo>
                    <a:pt x="13529" y="5684"/>
                  </a:lnTo>
                  <a:close/>
                  <a:moveTo>
                    <a:pt x="4931" y="5634"/>
                  </a:moveTo>
                  <a:cubicBezTo>
                    <a:pt x="4895" y="5684"/>
                    <a:pt x="4862" y="5737"/>
                    <a:pt x="4833" y="5791"/>
                  </a:cubicBezTo>
                  <a:lnTo>
                    <a:pt x="4883" y="5820"/>
                  </a:lnTo>
                  <a:cubicBezTo>
                    <a:pt x="4913" y="5767"/>
                    <a:pt x="4945" y="5717"/>
                    <a:pt x="4981" y="5669"/>
                  </a:cubicBezTo>
                  <a:lnTo>
                    <a:pt x="4931" y="5634"/>
                  </a:lnTo>
                  <a:close/>
                  <a:moveTo>
                    <a:pt x="18373" y="5731"/>
                  </a:moveTo>
                  <a:cubicBezTo>
                    <a:pt x="18320" y="5758"/>
                    <a:pt x="18263" y="5782"/>
                    <a:pt x="18207" y="5805"/>
                  </a:cubicBezTo>
                  <a:lnTo>
                    <a:pt x="18234" y="5862"/>
                  </a:lnTo>
                  <a:lnTo>
                    <a:pt x="18234" y="5859"/>
                  </a:lnTo>
                  <a:cubicBezTo>
                    <a:pt x="18290" y="5832"/>
                    <a:pt x="18346" y="5808"/>
                    <a:pt x="18400" y="5788"/>
                  </a:cubicBezTo>
                  <a:lnTo>
                    <a:pt x="18373" y="5731"/>
                  </a:lnTo>
                  <a:close/>
                  <a:moveTo>
                    <a:pt x="13867" y="5820"/>
                  </a:moveTo>
                  <a:lnTo>
                    <a:pt x="13846" y="5877"/>
                  </a:lnTo>
                  <a:lnTo>
                    <a:pt x="14012" y="5948"/>
                  </a:lnTo>
                  <a:lnTo>
                    <a:pt x="14036" y="5891"/>
                  </a:lnTo>
                  <a:cubicBezTo>
                    <a:pt x="13979" y="5868"/>
                    <a:pt x="13923" y="5844"/>
                    <a:pt x="13867" y="5820"/>
                  </a:cubicBezTo>
                  <a:close/>
                  <a:moveTo>
                    <a:pt x="22663" y="5794"/>
                  </a:moveTo>
                  <a:lnTo>
                    <a:pt x="22610" y="5823"/>
                  </a:lnTo>
                  <a:cubicBezTo>
                    <a:pt x="22639" y="5877"/>
                    <a:pt x="22669" y="5930"/>
                    <a:pt x="22696" y="5983"/>
                  </a:cubicBezTo>
                  <a:lnTo>
                    <a:pt x="22749" y="5957"/>
                  </a:lnTo>
                  <a:cubicBezTo>
                    <a:pt x="22722" y="5900"/>
                    <a:pt x="22693" y="5847"/>
                    <a:pt x="22663" y="5794"/>
                  </a:cubicBezTo>
                  <a:close/>
                  <a:moveTo>
                    <a:pt x="18041" y="5883"/>
                  </a:moveTo>
                  <a:lnTo>
                    <a:pt x="17878" y="5960"/>
                  </a:lnTo>
                  <a:lnTo>
                    <a:pt x="17905" y="6016"/>
                  </a:lnTo>
                  <a:lnTo>
                    <a:pt x="18068" y="5939"/>
                  </a:lnTo>
                  <a:lnTo>
                    <a:pt x="18041" y="5883"/>
                  </a:lnTo>
                  <a:close/>
                  <a:moveTo>
                    <a:pt x="12953" y="5897"/>
                  </a:moveTo>
                  <a:cubicBezTo>
                    <a:pt x="12939" y="5957"/>
                    <a:pt x="12924" y="6016"/>
                    <a:pt x="12912" y="6075"/>
                  </a:cubicBezTo>
                  <a:lnTo>
                    <a:pt x="12971" y="6087"/>
                  </a:lnTo>
                  <a:cubicBezTo>
                    <a:pt x="12986" y="6028"/>
                    <a:pt x="12998" y="5969"/>
                    <a:pt x="13013" y="5909"/>
                  </a:cubicBezTo>
                  <a:lnTo>
                    <a:pt x="12953" y="5897"/>
                  </a:lnTo>
                  <a:close/>
                  <a:moveTo>
                    <a:pt x="14205" y="5966"/>
                  </a:moveTo>
                  <a:lnTo>
                    <a:pt x="14178" y="6019"/>
                  </a:lnTo>
                  <a:lnTo>
                    <a:pt x="14344" y="6093"/>
                  </a:lnTo>
                  <a:lnTo>
                    <a:pt x="14371" y="6040"/>
                  </a:lnTo>
                  <a:cubicBezTo>
                    <a:pt x="14314" y="6013"/>
                    <a:pt x="14258" y="5989"/>
                    <a:pt x="14205" y="5966"/>
                  </a:cubicBezTo>
                  <a:close/>
                  <a:moveTo>
                    <a:pt x="4744" y="5951"/>
                  </a:moveTo>
                  <a:cubicBezTo>
                    <a:pt x="4717" y="6004"/>
                    <a:pt x="4687" y="6060"/>
                    <a:pt x="4664" y="6117"/>
                  </a:cubicBezTo>
                  <a:lnTo>
                    <a:pt x="4718" y="6139"/>
                  </a:lnTo>
                  <a:lnTo>
                    <a:pt x="4718" y="6139"/>
                  </a:lnTo>
                  <a:cubicBezTo>
                    <a:pt x="4741" y="6083"/>
                    <a:pt x="4768" y="6030"/>
                    <a:pt x="4797" y="5977"/>
                  </a:cubicBezTo>
                  <a:lnTo>
                    <a:pt x="4744" y="5951"/>
                  </a:lnTo>
                  <a:close/>
                  <a:moveTo>
                    <a:pt x="4718" y="6139"/>
                  </a:moveTo>
                  <a:cubicBezTo>
                    <a:pt x="4717" y="6140"/>
                    <a:pt x="4717" y="6140"/>
                    <a:pt x="4717" y="6140"/>
                  </a:cubicBezTo>
                  <a:lnTo>
                    <a:pt x="4720" y="6140"/>
                  </a:lnTo>
                  <a:lnTo>
                    <a:pt x="4718" y="6139"/>
                  </a:lnTo>
                  <a:close/>
                  <a:moveTo>
                    <a:pt x="17712" y="6040"/>
                  </a:moveTo>
                  <a:cubicBezTo>
                    <a:pt x="17659" y="6066"/>
                    <a:pt x="17605" y="6093"/>
                    <a:pt x="17549" y="6120"/>
                  </a:cubicBezTo>
                  <a:lnTo>
                    <a:pt x="17579" y="6176"/>
                  </a:lnTo>
                  <a:lnTo>
                    <a:pt x="17739" y="6093"/>
                  </a:lnTo>
                  <a:lnTo>
                    <a:pt x="17712" y="6040"/>
                  </a:lnTo>
                  <a:close/>
                  <a:moveTo>
                    <a:pt x="14537" y="6114"/>
                  </a:moveTo>
                  <a:lnTo>
                    <a:pt x="14510" y="6170"/>
                  </a:lnTo>
                  <a:cubicBezTo>
                    <a:pt x="14566" y="6194"/>
                    <a:pt x="14620" y="6221"/>
                    <a:pt x="14676" y="6247"/>
                  </a:cubicBezTo>
                  <a:lnTo>
                    <a:pt x="14703" y="6191"/>
                  </a:lnTo>
                  <a:lnTo>
                    <a:pt x="14537" y="6114"/>
                  </a:lnTo>
                  <a:close/>
                  <a:moveTo>
                    <a:pt x="22829" y="6123"/>
                  </a:moveTo>
                  <a:lnTo>
                    <a:pt x="22773" y="6146"/>
                  </a:lnTo>
                  <a:cubicBezTo>
                    <a:pt x="22797" y="6203"/>
                    <a:pt x="22820" y="6256"/>
                    <a:pt x="22841" y="6312"/>
                  </a:cubicBezTo>
                  <a:lnTo>
                    <a:pt x="22897" y="6292"/>
                  </a:lnTo>
                  <a:cubicBezTo>
                    <a:pt x="22877" y="6235"/>
                    <a:pt x="22853" y="6179"/>
                    <a:pt x="22829" y="6123"/>
                  </a:cubicBezTo>
                  <a:close/>
                  <a:moveTo>
                    <a:pt x="17389" y="6203"/>
                  </a:moveTo>
                  <a:cubicBezTo>
                    <a:pt x="17332" y="6232"/>
                    <a:pt x="17279" y="6259"/>
                    <a:pt x="17226" y="6289"/>
                  </a:cubicBezTo>
                  <a:lnTo>
                    <a:pt x="17255" y="6342"/>
                  </a:lnTo>
                  <a:lnTo>
                    <a:pt x="17255" y="6336"/>
                  </a:lnTo>
                  <a:cubicBezTo>
                    <a:pt x="17309" y="6309"/>
                    <a:pt x="17362" y="6283"/>
                    <a:pt x="17415" y="6256"/>
                  </a:cubicBezTo>
                  <a:lnTo>
                    <a:pt x="17389" y="6203"/>
                  </a:lnTo>
                  <a:close/>
                  <a:moveTo>
                    <a:pt x="14866" y="6271"/>
                  </a:moveTo>
                  <a:lnTo>
                    <a:pt x="14839" y="6324"/>
                  </a:lnTo>
                  <a:lnTo>
                    <a:pt x="15002" y="6407"/>
                  </a:lnTo>
                  <a:lnTo>
                    <a:pt x="15029" y="6351"/>
                  </a:lnTo>
                  <a:lnTo>
                    <a:pt x="14866" y="6271"/>
                  </a:lnTo>
                  <a:close/>
                  <a:moveTo>
                    <a:pt x="12870" y="6253"/>
                  </a:moveTo>
                  <a:cubicBezTo>
                    <a:pt x="12859" y="6312"/>
                    <a:pt x="12847" y="6372"/>
                    <a:pt x="12832" y="6431"/>
                  </a:cubicBezTo>
                  <a:lnTo>
                    <a:pt x="12891" y="6443"/>
                  </a:lnTo>
                  <a:lnTo>
                    <a:pt x="12894" y="6443"/>
                  </a:lnTo>
                  <a:cubicBezTo>
                    <a:pt x="12906" y="6384"/>
                    <a:pt x="12918" y="6324"/>
                    <a:pt x="12930" y="6265"/>
                  </a:cubicBezTo>
                  <a:lnTo>
                    <a:pt x="12870" y="6253"/>
                  </a:lnTo>
                  <a:close/>
                  <a:moveTo>
                    <a:pt x="4593" y="6286"/>
                  </a:moveTo>
                  <a:cubicBezTo>
                    <a:pt x="4569" y="6339"/>
                    <a:pt x="4548" y="6398"/>
                    <a:pt x="4527" y="6458"/>
                  </a:cubicBezTo>
                  <a:lnTo>
                    <a:pt x="4584" y="6475"/>
                  </a:lnTo>
                  <a:lnTo>
                    <a:pt x="4584" y="6475"/>
                  </a:lnTo>
                  <a:cubicBezTo>
                    <a:pt x="4605" y="6416"/>
                    <a:pt x="4625" y="6360"/>
                    <a:pt x="4649" y="6307"/>
                  </a:cubicBezTo>
                  <a:lnTo>
                    <a:pt x="4593" y="6286"/>
                  </a:lnTo>
                  <a:close/>
                  <a:moveTo>
                    <a:pt x="4584" y="6475"/>
                  </a:moveTo>
                  <a:lnTo>
                    <a:pt x="4584" y="6475"/>
                  </a:lnTo>
                  <a:cubicBezTo>
                    <a:pt x="4584" y="6475"/>
                    <a:pt x="4584" y="6475"/>
                    <a:pt x="4584" y="6476"/>
                  </a:cubicBezTo>
                  <a:lnTo>
                    <a:pt x="4587" y="6476"/>
                  </a:lnTo>
                  <a:lnTo>
                    <a:pt x="4584" y="6475"/>
                  </a:lnTo>
                  <a:close/>
                  <a:moveTo>
                    <a:pt x="17066" y="6375"/>
                  </a:moveTo>
                  <a:cubicBezTo>
                    <a:pt x="17012" y="6401"/>
                    <a:pt x="16959" y="6431"/>
                    <a:pt x="16906" y="6461"/>
                  </a:cubicBezTo>
                  <a:lnTo>
                    <a:pt x="16935" y="6514"/>
                  </a:lnTo>
                  <a:lnTo>
                    <a:pt x="16935" y="6511"/>
                  </a:lnTo>
                  <a:cubicBezTo>
                    <a:pt x="16989" y="6481"/>
                    <a:pt x="17042" y="6455"/>
                    <a:pt x="17095" y="6428"/>
                  </a:cubicBezTo>
                  <a:lnTo>
                    <a:pt x="17066" y="6375"/>
                  </a:lnTo>
                  <a:close/>
                  <a:moveTo>
                    <a:pt x="15192" y="6434"/>
                  </a:moveTo>
                  <a:lnTo>
                    <a:pt x="15165" y="6487"/>
                  </a:lnTo>
                  <a:cubicBezTo>
                    <a:pt x="15219" y="6517"/>
                    <a:pt x="15272" y="6544"/>
                    <a:pt x="15325" y="6573"/>
                  </a:cubicBezTo>
                  <a:lnTo>
                    <a:pt x="15355" y="6517"/>
                  </a:lnTo>
                  <a:cubicBezTo>
                    <a:pt x="15299" y="6490"/>
                    <a:pt x="15245" y="6461"/>
                    <a:pt x="15192" y="6434"/>
                  </a:cubicBezTo>
                  <a:close/>
                  <a:moveTo>
                    <a:pt x="22960" y="6464"/>
                  </a:moveTo>
                  <a:lnTo>
                    <a:pt x="22900" y="6484"/>
                  </a:lnTo>
                  <a:cubicBezTo>
                    <a:pt x="22918" y="6541"/>
                    <a:pt x="22936" y="6600"/>
                    <a:pt x="22951" y="6656"/>
                  </a:cubicBezTo>
                  <a:lnTo>
                    <a:pt x="23010" y="6642"/>
                  </a:lnTo>
                  <a:cubicBezTo>
                    <a:pt x="22995" y="6582"/>
                    <a:pt x="22977" y="6523"/>
                    <a:pt x="22960" y="6464"/>
                  </a:cubicBezTo>
                  <a:close/>
                  <a:moveTo>
                    <a:pt x="16745" y="6550"/>
                  </a:moveTo>
                  <a:cubicBezTo>
                    <a:pt x="16692" y="6582"/>
                    <a:pt x="16642" y="6612"/>
                    <a:pt x="16588" y="6642"/>
                  </a:cubicBezTo>
                  <a:lnTo>
                    <a:pt x="16618" y="6695"/>
                  </a:lnTo>
                  <a:lnTo>
                    <a:pt x="16775" y="6603"/>
                  </a:lnTo>
                  <a:lnTo>
                    <a:pt x="16745" y="6550"/>
                  </a:lnTo>
                  <a:close/>
                  <a:moveTo>
                    <a:pt x="15515" y="6603"/>
                  </a:moveTo>
                  <a:lnTo>
                    <a:pt x="15485" y="6656"/>
                  </a:lnTo>
                  <a:lnTo>
                    <a:pt x="15645" y="6745"/>
                  </a:lnTo>
                  <a:lnTo>
                    <a:pt x="15675" y="6692"/>
                  </a:lnTo>
                  <a:cubicBezTo>
                    <a:pt x="15622" y="6662"/>
                    <a:pt x="15568" y="6633"/>
                    <a:pt x="15515" y="6603"/>
                  </a:cubicBezTo>
                  <a:close/>
                  <a:moveTo>
                    <a:pt x="12799" y="6609"/>
                  </a:moveTo>
                  <a:lnTo>
                    <a:pt x="12764" y="6787"/>
                  </a:lnTo>
                  <a:lnTo>
                    <a:pt x="12823" y="6799"/>
                  </a:lnTo>
                  <a:cubicBezTo>
                    <a:pt x="12835" y="6739"/>
                    <a:pt x="12847" y="6680"/>
                    <a:pt x="12859" y="6621"/>
                  </a:cubicBezTo>
                  <a:lnTo>
                    <a:pt x="12799" y="6609"/>
                  </a:lnTo>
                  <a:close/>
                  <a:moveTo>
                    <a:pt x="4471" y="6630"/>
                  </a:moveTo>
                  <a:cubicBezTo>
                    <a:pt x="4453" y="6689"/>
                    <a:pt x="4438" y="6748"/>
                    <a:pt x="4424" y="6808"/>
                  </a:cubicBezTo>
                  <a:lnTo>
                    <a:pt x="4480" y="6822"/>
                  </a:lnTo>
                  <a:lnTo>
                    <a:pt x="4480" y="6822"/>
                  </a:lnTo>
                  <a:cubicBezTo>
                    <a:pt x="4495" y="6763"/>
                    <a:pt x="4513" y="6704"/>
                    <a:pt x="4530" y="6647"/>
                  </a:cubicBezTo>
                  <a:lnTo>
                    <a:pt x="4471" y="6630"/>
                  </a:lnTo>
                  <a:close/>
                  <a:moveTo>
                    <a:pt x="4480" y="6822"/>
                  </a:moveTo>
                  <a:cubicBezTo>
                    <a:pt x="4480" y="6822"/>
                    <a:pt x="4480" y="6822"/>
                    <a:pt x="4480" y="6822"/>
                  </a:cubicBezTo>
                  <a:lnTo>
                    <a:pt x="4483" y="6822"/>
                  </a:lnTo>
                  <a:lnTo>
                    <a:pt x="4480" y="6822"/>
                  </a:lnTo>
                  <a:close/>
                  <a:moveTo>
                    <a:pt x="24896" y="6808"/>
                  </a:moveTo>
                  <a:lnTo>
                    <a:pt x="24896" y="6870"/>
                  </a:lnTo>
                  <a:cubicBezTo>
                    <a:pt x="24925" y="6868"/>
                    <a:pt x="24955" y="6868"/>
                    <a:pt x="24985" y="6868"/>
                  </a:cubicBezTo>
                  <a:cubicBezTo>
                    <a:pt x="25015" y="6868"/>
                    <a:pt x="25045" y="6868"/>
                    <a:pt x="25077" y="6870"/>
                  </a:cubicBezTo>
                  <a:lnTo>
                    <a:pt x="25080" y="6808"/>
                  </a:lnTo>
                  <a:close/>
                  <a:moveTo>
                    <a:pt x="16431" y="6733"/>
                  </a:moveTo>
                  <a:cubicBezTo>
                    <a:pt x="16378" y="6763"/>
                    <a:pt x="16327" y="6796"/>
                    <a:pt x="16277" y="6828"/>
                  </a:cubicBezTo>
                  <a:lnTo>
                    <a:pt x="16307" y="6879"/>
                  </a:lnTo>
                  <a:lnTo>
                    <a:pt x="16464" y="6787"/>
                  </a:lnTo>
                  <a:lnTo>
                    <a:pt x="16431" y="6733"/>
                  </a:lnTo>
                  <a:close/>
                  <a:moveTo>
                    <a:pt x="25263" y="6822"/>
                  </a:moveTo>
                  <a:lnTo>
                    <a:pt x="25254" y="6882"/>
                  </a:lnTo>
                  <a:cubicBezTo>
                    <a:pt x="25314" y="6888"/>
                    <a:pt x="25373" y="6897"/>
                    <a:pt x="25435" y="6905"/>
                  </a:cubicBezTo>
                  <a:lnTo>
                    <a:pt x="25444" y="6846"/>
                  </a:lnTo>
                  <a:cubicBezTo>
                    <a:pt x="25385" y="6837"/>
                    <a:pt x="25323" y="6828"/>
                    <a:pt x="25263" y="6822"/>
                  </a:cubicBezTo>
                  <a:close/>
                  <a:moveTo>
                    <a:pt x="24709" y="6819"/>
                  </a:moveTo>
                  <a:cubicBezTo>
                    <a:pt x="24650" y="6828"/>
                    <a:pt x="24587" y="6837"/>
                    <a:pt x="24528" y="6849"/>
                  </a:cubicBezTo>
                  <a:lnTo>
                    <a:pt x="24540" y="6908"/>
                  </a:lnTo>
                  <a:lnTo>
                    <a:pt x="24540" y="6911"/>
                  </a:lnTo>
                  <a:cubicBezTo>
                    <a:pt x="24596" y="6899"/>
                    <a:pt x="24656" y="6888"/>
                    <a:pt x="24718" y="6882"/>
                  </a:cubicBezTo>
                  <a:lnTo>
                    <a:pt x="24709" y="6819"/>
                  </a:lnTo>
                  <a:close/>
                  <a:moveTo>
                    <a:pt x="15835" y="6781"/>
                  </a:moveTo>
                  <a:lnTo>
                    <a:pt x="15806" y="6834"/>
                  </a:lnTo>
                  <a:cubicBezTo>
                    <a:pt x="15859" y="6864"/>
                    <a:pt x="15909" y="6894"/>
                    <a:pt x="15963" y="6923"/>
                  </a:cubicBezTo>
                  <a:lnTo>
                    <a:pt x="15992" y="6873"/>
                  </a:lnTo>
                  <a:cubicBezTo>
                    <a:pt x="15942" y="6840"/>
                    <a:pt x="15889" y="6811"/>
                    <a:pt x="15835" y="6781"/>
                  </a:cubicBezTo>
                  <a:close/>
                  <a:moveTo>
                    <a:pt x="23052" y="6819"/>
                  </a:moveTo>
                  <a:lnTo>
                    <a:pt x="22992" y="6831"/>
                  </a:lnTo>
                  <a:cubicBezTo>
                    <a:pt x="23004" y="6888"/>
                    <a:pt x="23016" y="6950"/>
                    <a:pt x="23025" y="7009"/>
                  </a:cubicBezTo>
                  <a:lnTo>
                    <a:pt x="23084" y="6997"/>
                  </a:lnTo>
                  <a:cubicBezTo>
                    <a:pt x="23075" y="6938"/>
                    <a:pt x="23066" y="6879"/>
                    <a:pt x="23052" y="6819"/>
                  </a:cubicBezTo>
                  <a:close/>
                  <a:moveTo>
                    <a:pt x="24350" y="6899"/>
                  </a:moveTo>
                  <a:cubicBezTo>
                    <a:pt x="24291" y="6917"/>
                    <a:pt x="24232" y="6938"/>
                    <a:pt x="24175" y="6962"/>
                  </a:cubicBezTo>
                  <a:lnTo>
                    <a:pt x="24199" y="7018"/>
                  </a:lnTo>
                  <a:cubicBezTo>
                    <a:pt x="24252" y="6994"/>
                    <a:pt x="24309" y="6974"/>
                    <a:pt x="24368" y="6956"/>
                  </a:cubicBezTo>
                  <a:lnTo>
                    <a:pt x="24350" y="6899"/>
                  </a:lnTo>
                  <a:close/>
                  <a:moveTo>
                    <a:pt x="4889" y="6971"/>
                  </a:moveTo>
                  <a:cubicBezTo>
                    <a:pt x="4827" y="6974"/>
                    <a:pt x="4768" y="6977"/>
                    <a:pt x="4705" y="6980"/>
                  </a:cubicBezTo>
                  <a:lnTo>
                    <a:pt x="4708" y="7042"/>
                  </a:lnTo>
                  <a:cubicBezTo>
                    <a:pt x="4768" y="7036"/>
                    <a:pt x="4830" y="7033"/>
                    <a:pt x="4889" y="7033"/>
                  </a:cubicBezTo>
                  <a:lnTo>
                    <a:pt x="4889" y="6971"/>
                  </a:lnTo>
                  <a:close/>
                  <a:moveTo>
                    <a:pt x="5073" y="6971"/>
                  </a:moveTo>
                  <a:lnTo>
                    <a:pt x="5070" y="7033"/>
                  </a:lnTo>
                  <a:cubicBezTo>
                    <a:pt x="5132" y="7036"/>
                    <a:pt x="5191" y="7039"/>
                    <a:pt x="5251" y="7042"/>
                  </a:cubicBezTo>
                  <a:lnTo>
                    <a:pt x="5257" y="6983"/>
                  </a:lnTo>
                  <a:cubicBezTo>
                    <a:pt x="5197" y="6977"/>
                    <a:pt x="5135" y="6974"/>
                    <a:pt x="5073" y="6971"/>
                  </a:cubicBezTo>
                  <a:close/>
                  <a:moveTo>
                    <a:pt x="5438" y="7003"/>
                  </a:moveTo>
                  <a:lnTo>
                    <a:pt x="5429" y="7066"/>
                  </a:lnTo>
                  <a:cubicBezTo>
                    <a:pt x="5488" y="7074"/>
                    <a:pt x="5547" y="7083"/>
                    <a:pt x="5607" y="7098"/>
                  </a:cubicBezTo>
                  <a:lnTo>
                    <a:pt x="5618" y="7039"/>
                  </a:lnTo>
                  <a:cubicBezTo>
                    <a:pt x="5559" y="7024"/>
                    <a:pt x="5500" y="7012"/>
                    <a:pt x="5438" y="7003"/>
                  </a:cubicBezTo>
                  <a:close/>
                  <a:moveTo>
                    <a:pt x="4382" y="6985"/>
                  </a:moveTo>
                  <a:cubicBezTo>
                    <a:pt x="4378" y="6996"/>
                    <a:pt x="4375" y="7008"/>
                    <a:pt x="4373" y="7021"/>
                  </a:cubicBezTo>
                  <a:lnTo>
                    <a:pt x="4373" y="7021"/>
                  </a:lnTo>
                  <a:cubicBezTo>
                    <a:pt x="4321" y="7029"/>
                    <a:pt x="4269" y="7037"/>
                    <a:pt x="4219" y="7048"/>
                  </a:cubicBezTo>
                  <a:lnTo>
                    <a:pt x="4230" y="7104"/>
                  </a:lnTo>
                  <a:lnTo>
                    <a:pt x="4230" y="7104"/>
                  </a:lnTo>
                  <a:cubicBezTo>
                    <a:pt x="4289" y="7092"/>
                    <a:pt x="4344" y="7083"/>
                    <a:pt x="4403" y="7080"/>
                  </a:cubicBezTo>
                  <a:lnTo>
                    <a:pt x="4402" y="7075"/>
                  </a:lnTo>
                  <a:lnTo>
                    <a:pt x="4402" y="7075"/>
                  </a:lnTo>
                  <a:lnTo>
                    <a:pt x="4403" y="7074"/>
                  </a:lnTo>
                  <a:cubicBezTo>
                    <a:pt x="4447" y="7068"/>
                    <a:pt x="4489" y="7063"/>
                    <a:pt x="4530" y="7057"/>
                  </a:cubicBezTo>
                  <a:lnTo>
                    <a:pt x="4521" y="6997"/>
                  </a:lnTo>
                  <a:cubicBezTo>
                    <a:pt x="4495" y="7000"/>
                    <a:pt x="4465" y="7003"/>
                    <a:pt x="4438" y="7009"/>
                  </a:cubicBezTo>
                  <a:cubicBezTo>
                    <a:pt x="4438" y="7003"/>
                    <a:pt x="4438" y="7000"/>
                    <a:pt x="4438" y="6997"/>
                  </a:cubicBezTo>
                  <a:lnTo>
                    <a:pt x="4382" y="6985"/>
                  </a:lnTo>
                  <a:close/>
                  <a:moveTo>
                    <a:pt x="4230" y="7104"/>
                  </a:moveTo>
                  <a:lnTo>
                    <a:pt x="4230" y="7104"/>
                  </a:lnTo>
                  <a:cubicBezTo>
                    <a:pt x="4229" y="7104"/>
                    <a:pt x="4229" y="7104"/>
                    <a:pt x="4228" y="7104"/>
                  </a:cubicBezTo>
                  <a:lnTo>
                    <a:pt x="4231" y="7107"/>
                  </a:lnTo>
                  <a:lnTo>
                    <a:pt x="4230" y="7104"/>
                  </a:lnTo>
                  <a:close/>
                  <a:moveTo>
                    <a:pt x="16120" y="6923"/>
                  </a:moveTo>
                  <a:cubicBezTo>
                    <a:pt x="16069" y="6956"/>
                    <a:pt x="16019" y="6988"/>
                    <a:pt x="15966" y="7021"/>
                  </a:cubicBezTo>
                  <a:lnTo>
                    <a:pt x="16001" y="7074"/>
                  </a:lnTo>
                  <a:lnTo>
                    <a:pt x="16001" y="7071"/>
                  </a:lnTo>
                  <a:cubicBezTo>
                    <a:pt x="16047" y="7042"/>
                    <a:pt x="16094" y="7012"/>
                    <a:pt x="16140" y="6984"/>
                  </a:cubicBezTo>
                  <a:lnTo>
                    <a:pt x="16140" y="6984"/>
                  </a:lnTo>
                  <a:lnTo>
                    <a:pt x="16120" y="7015"/>
                  </a:lnTo>
                  <a:cubicBezTo>
                    <a:pt x="16173" y="7045"/>
                    <a:pt x="16224" y="7077"/>
                    <a:pt x="16277" y="7110"/>
                  </a:cubicBezTo>
                  <a:lnTo>
                    <a:pt x="16307" y="7057"/>
                  </a:lnTo>
                  <a:cubicBezTo>
                    <a:pt x="16256" y="7027"/>
                    <a:pt x="16203" y="6994"/>
                    <a:pt x="16152" y="6965"/>
                  </a:cubicBezTo>
                  <a:lnTo>
                    <a:pt x="16149" y="6970"/>
                  </a:lnTo>
                  <a:lnTo>
                    <a:pt x="16149" y="6970"/>
                  </a:lnTo>
                  <a:lnTo>
                    <a:pt x="16120" y="6923"/>
                  </a:lnTo>
                  <a:close/>
                  <a:moveTo>
                    <a:pt x="12731" y="6968"/>
                  </a:moveTo>
                  <a:cubicBezTo>
                    <a:pt x="12719" y="7027"/>
                    <a:pt x="12707" y="7086"/>
                    <a:pt x="12698" y="7149"/>
                  </a:cubicBezTo>
                  <a:lnTo>
                    <a:pt x="12758" y="7157"/>
                  </a:lnTo>
                  <a:lnTo>
                    <a:pt x="12761" y="7157"/>
                  </a:lnTo>
                  <a:cubicBezTo>
                    <a:pt x="12770" y="7098"/>
                    <a:pt x="12781" y="7039"/>
                    <a:pt x="12790" y="6977"/>
                  </a:cubicBezTo>
                  <a:lnTo>
                    <a:pt x="12731" y="6968"/>
                  </a:lnTo>
                  <a:close/>
                  <a:moveTo>
                    <a:pt x="4038" y="7083"/>
                  </a:moveTo>
                  <a:cubicBezTo>
                    <a:pt x="3979" y="7095"/>
                    <a:pt x="3920" y="7107"/>
                    <a:pt x="3860" y="7122"/>
                  </a:cubicBezTo>
                  <a:lnTo>
                    <a:pt x="3875" y="7181"/>
                  </a:lnTo>
                  <a:lnTo>
                    <a:pt x="3875" y="7178"/>
                  </a:lnTo>
                  <a:cubicBezTo>
                    <a:pt x="3931" y="7163"/>
                    <a:pt x="3991" y="7151"/>
                    <a:pt x="4053" y="7143"/>
                  </a:cubicBezTo>
                  <a:lnTo>
                    <a:pt x="4038" y="7083"/>
                  </a:lnTo>
                  <a:close/>
                  <a:moveTo>
                    <a:pt x="24009" y="7045"/>
                  </a:moveTo>
                  <a:cubicBezTo>
                    <a:pt x="23959" y="7074"/>
                    <a:pt x="23905" y="7107"/>
                    <a:pt x="23855" y="7143"/>
                  </a:cubicBezTo>
                  <a:lnTo>
                    <a:pt x="23888" y="7193"/>
                  </a:lnTo>
                  <a:cubicBezTo>
                    <a:pt x="23935" y="7157"/>
                    <a:pt x="23988" y="7128"/>
                    <a:pt x="24042" y="7098"/>
                  </a:cubicBezTo>
                  <a:lnTo>
                    <a:pt x="24009" y="7045"/>
                  </a:lnTo>
                  <a:close/>
                  <a:moveTo>
                    <a:pt x="5796" y="7083"/>
                  </a:moveTo>
                  <a:lnTo>
                    <a:pt x="5781" y="7143"/>
                  </a:lnTo>
                  <a:cubicBezTo>
                    <a:pt x="5838" y="7157"/>
                    <a:pt x="5897" y="7178"/>
                    <a:pt x="5950" y="7199"/>
                  </a:cubicBezTo>
                  <a:lnTo>
                    <a:pt x="5971" y="7143"/>
                  </a:lnTo>
                  <a:cubicBezTo>
                    <a:pt x="5915" y="7119"/>
                    <a:pt x="5856" y="7101"/>
                    <a:pt x="5796" y="7083"/>
                  </a:cubicBezTo>
                  <a:close/>
                  <a:moveTo>
                    <a:pt x="4578" y="7110"/>
                  </a:moveTo>
                  <a:lnTo>
                    <a:pt x="4545" y="7163"/>
                  </a:lnTo>
                  <a:cubicBezTo>
                    <a:pt x="4599" y="7193"/>
                    <a:pt x="4652" y="7226"/>
                    <a:pt x="4702" y="7255"/>
                  </a:cubicBezTo>
                  <a:lnTo>
                    <a:pt x="4735" y="7202"/>
                  </a:lnTo>
                  <a:cubicBezTo>
                    <a:pt x="4682" y="7172"/>
                    <a:pt x="4628" y="7143"/>
                    <a:pt x="4578" y="7110"/>
                  </a:cubicBezTo>
                  <a:close/>
                  <a:moveTo>
                    <a:pt x="15814" y="7122"/>
                  </a:moveTo>
                  <a:lnTo>
                    <a:pt x="15663" y="7223"/>
                  </a:lnTo>
                  <a:lnTo>
                    <a:pt x="15696" y="7273"/>
                  </a:lnTo>
                  <a:lnTo>
                    <a:pt x="15847" y="7172"/>
                  </a:lnTo>
                  <a:lnTo>
                    <a:pt x="15814" y="7122"/>
                  </a:lnTo>
                  <a:close/>
                  <a:moveTo>
                    <a:pt x="3682" y="7166"/>
                  </a:moveTo>
                  <a:cubicBezTo>
                    <a:pt x="3623" y="7184"/>
                    <a:pt x="3567" y="7202"/>
                    <a:pt x="3507" y="7220"/>
                  </a:cubicBezTo>
                  <a:lnTo>
                    <a:pt x="3525" y="7276"/>
                  </a:lnTo>
                  <a:cubicBezTo>
                    <a:pt x="3582" y="7258"/>
                    <a:pt x="3641" y="7240"/>
                    <a:pt x="3700" y="7226"/>
                  </a:cubicBezTo>
                  <a:lnTo>
                    <a:pt x="3682" y="7166"/>
                  </a:lnTo>
                  <a:close/>
                  <a:moveTo>
                    <a:pt x="16464" y="7154"/>
                  </a:moveTo>
                  <a:lnTo>
                    <a:pt x="16431" y="7205"/>
                  </a:lnTo>
                  <a:cubicBezTo>
                    <a:pt x="16485" y="7237"/>
                    <a:pt x="16535" y="7270"/>
                    <a:pt x="16585" y="7303"/>
                  </a:cubicBezTo>
                  <a:lnTo>
                    <a:pt x="16618" y="7249"/>
                  </a:lnTo>
                  <a:cubicBezTo>
                    <a:pt x="16568" y="7217"/>
                    <a:pt x="16514" y="7184"/>
                    <a:pt x="16464" y="7154"/>
                  </a:cubicBezTo>
                  <a:close/>
                  <a:moveTo>
                    <a:pt x="6143" y="7211"/>
                  </a:moveTo>
                  <a:lnTo>
                    <a:pt x="6117" y="7267"/>
                  </a:lnTo>
                  <a:cubicBezTo>
                    <a:pt x="6170" y="7291"/>
                    <a:pt x="6226" y="7320"/>
                    <a:pt x="6277" y="7350"/>
                  </a:cubicBezTo>
                  <a:lnTo>
                    <a:pt x="6306" y="7297"/>
                  </a:lnTo>
                  <a:cubicBezTo>
                    <a:pt x="6253" y="7267"/>
                    <a:pt x="6197" y="7237"/>
                    <a:pt x="6143" y="7211"/>
                  </a:cubicBezTo>
                  <a:close/>
                  <a:moveTo>
                    <a:pt x="23108" y="7181"/>
                  </a:moveTo>
                  <a:lnTo>
                    <a:pt x="23049" y="7187"/>
                  </a:lnTo>
                  <a:cubicBezTo>
                    <a:pt x="23055" y="7246"/>
                    <a:pt x="23060" y="7306"/>
                    <a:pt x="23066" y="7368"/>
                  </a:cubicBezTo>
                  <a:lnTo>
                    <a:pt x="23126" y="7362"/>
                  </a:lnTo>
                  <a:cubicBezTo>
                    <a:pt x="23123" y="7303"/>
                    <a:pt x="23117" y="7240"/>
                    <a:pt x="23108" y="7181"/>
                  </a:cubicBezTo>
                  <a:close/>
                  <a:moveTo>
                    <a:pt x="3335" y="7276"/>
                  </a:moveTo>
                  <a:cubicBezTo>
                    <a:pt x="3276" y="7297"/>
                    <a:pt x="3220" y="7318"/>
                    <a:pt x="3164" y="7338"/>
                  </a:cubicBezTo>
                  <a:lnTo>
                    <a:pt x="3184" y="7394"/>
                  </a:lnTo>
                  <a:lnTo>
                    <a:pt x="3184" y="7394"/>
                  </a:lnTo>
                  <a:cubicBezTo>
                    <a:pt x="3239" y="7370"/>
                    <a:pt x="3298" y="7350"/>
                    <a:pt x="3353" y="7332"/>
                  </a:cubicBezTo>
                  <a:lnTo>
                    <a:pt x="3335" y="7276"/>
                  </a:lnTo>
                  <a:close/>
                  <a:moveTo>
                    <a:pt x="3184" y="7394"/>
                  </a:moveTo>
                  <a:lnTo>
                    <a:pt x="3184" y="7394"/>
                  </a:lnTo>
                  <a:cubicBezTo>
                    <a:pt x="3183" y="7394"/>
                    <a:pt x="3182" y="7394"/>
                    <a:pt x="3181" y="7395"/>
                  </a:cubicBezTo>
                  <a:lnTo>
                    <a:pt x="3184" y="7395"/>
                  </a:lnTo>
                  <a:lnTo>
                    <a:pt x="3184" y="7394"/>
                  </a:lnTo>
                  <a:close/>
                  <a:moveTo>
                    <a:pt x="23707" y="7255"/>
                  </a:moveTo>
                  <a:cubicBezTo>
                    <a:pt x="23659" y="7294"/>
                    <a:pt x="23612" y="7335"/>
                    <a:pt x="23570" y="7380"/>
                  </a:cubicBezTo>
                  <a:lnTo>
                    <a:pt x="23612" y="7421"/>
                  </a:lnTo>
                  <a:cubicBezTo>
                    <a:pt x="23653" y="7380"/>
                    <a:pt x="23698" y="7338"/>
                    <a:pt x="23745" y="7300"/>
                  </a:cubicBezTo>
                  <a:lnTo>
                    <a:pt x="23707" y="7255"/>
                  </a:lnTo>
                  <a:close/>
                  <a:moveTo>
                    <a:pt x="4889" y="7300"/>
                  </a:moveTo>
                  <a:lnTo>
                    <a:pt x="4856" y="7350"/>
                  </a:lnTo>
                  <a:cubicBezTo>
                    <a:pt x="4910" y="7383"/>
                    <a:pt x="4960" y="7415"/>
                    <a:pt x="5011" y="7448"/>
                  </a:cubicBezTo>
                  <a:lnTo>
                    <a:pt x="5043" y="7395"/>
                  </a:lnTo>
                  <a:cubicBezTo>
                    <a:pt x="4993" y="7362"/>
                    <a:pt x="4942" y="7329"/>
                    <a:pt x="4889" y="7300"/>
                  </a:cubicBezTo>
                  <a:close/>
                  <a:moveTo>
                    <a:pt x="15512" y="7326"/>
                  </a:moveTo>
                  <a:cubicBezTo>
                    <a:pt x="15462" y="7362"/>
                    <a:pt x="15411" y="7398"/>
                    <a:pt x="15364" y="7430"/>
                  </a:cubicBezTo>
                  <a:lnTo>
                    <a:pt x="15399" y="7481"/>
                  </a:lnTo>
                  <a:lnTo>
                    <a:pt x="15548" y="7377"/>
                  </a:lnTo>
                  <a:lnTo>
                    <a:pt x="15512" y="7326"/>
                  </a:lnTo>
                  <a:close/>
                  <a:moveTo>
                    <a:pt x="16772" y="7350"/>
                  </a:moveTo>
                  <a:lnTo>
                    <a:pt x="16739" y="7401"/>
                  </a:lnTo>
                  <a:lnTo>
                    <a:pt x="16891" y="7501"/>
                  </a:lnTo>
                  <a:lnTo>
                    <a:pt x="16926" y="7451"/>
                  </a:lnTo>
                  <a:cubicBezTo>
                    <a:pt x="16876" y="7415"/>
                    <a:pt x="16822" y="7383"/>
                    <a:pt x="16772" y="7350"/>
                  </a:cubicBezTo>
                  <a:close/>
                  <a:moveTo>
                    <a:pt x="12669" y="7326"/>
                  </a:moveTo>
                  <a:cubicBezTo>
                    <a:pt x="12660" y="7386"/>
                    <a:pt x="12651" y="7448"/>
                    <a:pt x="12642" y="7507"/>
                  </a:cubicBezTo>
                  <a:lnTo>
                    <a:pt x="12701" y="7516"/>
                  </a:lnTo>
                  <a:lnTo>
                    <a:pt x="12704" y="7516"/>
                  </a:lnTo>
                  <a:cubicBezTo>
                    <a:pt x="12713" y="7457"/>
                    <a:pt x="12722" y="7398"/>
                    <a:pt x="12731" y="7335"/>
                  </a:cubicBezTo>
                  <a:lnTo>
                    <a:pt x="12669" y="7326"/>
                  </a:lnTo>
                  <a:close/>
                  <a:moveTo>
                    <a:pt x="2992" y="7409"/>
                  </a:moveTo>
                  <a:cubicBezTo>
                    <a:pt x="2938" y="7430"/>
                    <a:pt x="2882" y="7457"/>
                    <a:pt x="2826" y="7484"/>
                  </a:cubicBezTo>
                  <a:lnTo>
                    <a:pt x="2850" y="7533"/>
                  </a:lnTo>
                  <a:lnTo>
                    <a:pt x="2850" y="7533"/>
                  </a:lnTo>
                  <a:cubicBezTo>
                    <a:pt x="2906" y="7510"/>
                    <a:pt x="2959" y="7486"/>
                    <a:pt x="3015" y="7463"/>
                  </a:cubicBezTo>
                  <a:lnTo>
                    <a:pt x="2992" y="7409"/>
                  </a:lnTo>
                  <a:close/>
                  <a:moveTo>
                    <a:pt x="2850" y="7533"/>
                  </a:moveTo>
                  <a:cubicBezTo>
                    <a:pt x="2850" y="7534"/>
                    <a:pt x="2850" y="7534"/>
                    <a:pt x="2849" y="7534"/>
                  </a:cubicBezTo>
                  <a:lnTo>
                    <a:pt x="2852" y="7537"/>
                  </a:lnTo>
                  <a:lnTo>
                    <a:pt x="2850" y="7533"/>
                  </a:lnTo>
                  <a:close/>
                  <a:moveTo>
                    <a:pt x="6463" y="7392"/>
                  </a:moveTo>
                  <a:lnTo>
                    <a:pt x="6428" y="7442"/>
                  </a:lnTo>
                  <a:cubicBezTo>
                    <a:pt x="6478" y="7475"/>
                    <a:pt x="6529" y="7510"/>
                    <a:pt x="6576" y="7546"/>
                  </a:cubicBezTo>
                  <a:lnTo>
                    <a:pt x="6612" y="7498"/>
                  </a:lnTo>
                  <a:cubicBezTo>
                    <a:pt x="6564" y="7463"/>
                    <a:pt x="6514" y="7424"/>
                    <a:pt x="6463" y="7392"/>
                  </a:cubicBezTo>
                  <a:close/>
                  <a:moveTo>
                    <a:pt x="5197" y="7495"/>
                  </a:moveTo>
                  <a:lnTo>
                    <a:pt x="5165" y="7546"/>
                  </a:lnTo>
                  <a:cubicBezTo>
                    <a:pt x="5215" y="7578"/>
                    <a:pt x="5263" y="7614"/>
                    <a:pt x="5313" y="7650"/>
                  </a:cubicBezTo>
                  <a:lnTo>
                    <a:pt x="5349" y="7599"/>
                  </a:lnTo>
                  <a:cubicBezTo>
                    <a:pt x="5298" y="7564"/>
                    <a:pt x="5248" y="7531"/>
                    <a:pt x="5197" y="7495"/>
                  </a:cubicBezTo>
                  <a:close/>
                  <a:moveTo>
                    <a:pt x="15219" y="7537"/>
                  </a:moveTo>
                  <a:cubicBezTo>
                    <a:pt x="15168" y="7573"/>
                    <a:pt x="15118" y="7611"/>
                    <a:pt x="15070" y="7647"/>
                  </a:cubicBezTo>
                  <a:lnTo>
                    <a:pt x="15106" y="7694"/>
                  </a:lnTo>
                  <a:lnTo>
                    <a:pt x="15106" y="7691"/>
                  </a:lnTo>
                  <a:cubicBezTo>
                    <a:pt x="15153" y="7656"/>
                    <a:pt x="15204" y="7623"/>
                    <a:pt x="15254" y="7587"/>
                  </a:cubicBezTo>
                  <a:lnTo>
                    <a:pt x="15219" y="7537"/>
                  </a:lnTo>
                  <a:close/>
                  <a:moveTo>
                    <a:pt x="23443" y="7513"/>
                  </a:moveTo>
                  <a:cubicBezTo>
                    <a:pt x="23404" y="7558"/>
                    <a:pt x="23366" y="7605"/>
                    <a:pt x="23327" y="7656"/>
                  </a:cubicBezTo>
                  <a:lnTo>
                    <a:pt x="23375" y="7694"/>
                  </a:lnTo>
                  <a:cubicBezTo>
                    <a:pt x="23413" y="7644"/>
                    <a:pt x="23449" y="7596"/>
                    <a:pt x="23487" y="7552"/>
                  </a:cubicBezTo>
                  <a:lnTo>
                    <a:pt x="23443" y="7513"/>
                  </a:lnTo>
                  <a:close/>
                  <a:moveTo>
                    <a:pt x="2662" y="7564"/>
                  </a:moveTo>
                  <a:cubicBezTo>
                    <a:pt x="2606" y="7590"/>
                    <a:pt x="2553" y="7620"/>
                    <a:pt x="2499" y="7650"/>
                  </a:cubicBezTo>
                  <a:lnTo>
                    <a:pt x="2529" y="7703"/>
                  </a:lnTo>
                  <a:lnTo>
                    <a:pt x="2529" y="7700"/>
                  </a:lnTo>
                  <a:cubicBezTo>
                    <a:pt x="2582" y="7670"/>
                    <a:pt x="2636" y="7644"/>
                    <a:pt x="2689" y="7617"/>
                  </a:cubicBezTo>
                  <a:lnTo>
                    <a:pt x="2662" y="7564"/>
                  </a:lnTo>
                  <a:close/>
                  <a:moveTo>
                    <a:pt x="17077" y="7552"/>
                  </a:moveTo>
                  <a:lnTo>
                    <a:pt x="17042" y="7602"/>
                  </a:lnTo>
                  <a:cubicBezTo>
                    <a:pt x="17095" y="7635"/>
                    <a:pt x="17146" y="7670"/>
                    <a:pt x="17193" y="7706"/>
                  </a:cubicBezTo>
                  <a:lnTo>
                    <a:pt x="17229" y="7656"/>
                  </a:lnTo>
                  <a:cubicBezTo>
                    <a:pt x="17178" y="7620"/>
                    <a:pt x="17128" y="7584"/>
                    <a:pt x="17077" y="7552"/>
                  </a:cubicBezTo>
                  <a:close/>
                  <a:moveTo>
                    <a:pt x="23072" y="7549"/>
                  </a:moveTo>
                  <a:lnTo>
                    <a:pt x="23072" y="7647"/>
                  </a:lnTo>
                  <a:lnTo>
                    <a:pt x="23072" y="7730"/>
                  </a:lnTo>
                  <a:lnTo>
                    <a:pt x="23135" y="7730"/>
                  </a:lnTo>
                  <a:cubicBezTo>
                    <a:pt x="23135" y="7700"/>
                    <a:pt x="23135" y="7679"/>
                    <a:pt x="23135" y="7647"/>
                  </a:cubicBezTo>
                  <a:lnTo>
                    <a:pt x="23135" y="7549"/>
                  </a:lnTo>
                  <a:close/>
                  <a:moveTo>
                    <a:pt x="6754" y="7617"/>
                  </a:moveTo>
                  <a:lnTo>
                    <a:pt x="6712" y="7664"/>
                  </a:lnTo>
                  <a:cubicBezTo>
                    <a:pt x="6757" y="7703"/>
                    <a:pt x="6798" y="7744"/>
                    <a:pt x="6843" y="7789"/>
                  </a:cubicBezTo>
                  <a:lnTo>
                    <a:pt x="6884" y="7744"/>
                  </a:lnTo>
                  <a:cubicBezTo>
                    <a:pt x="6843" y="7700"/>
                    <a:pt x="6798" y="7658"/>
                    <a:pt x="6754" y="7617"/>
                  </a:cubicBezTo>
                  <a:close/>
                  <a:moveTo>
                    <a:pt x="5497" y="7703"/>
                  </a:moveTo>
                  <a:lnTo>
                    <a:pt x="5461" y="7753"/>
                  </a:lnTo>
                  <a:cubicBezTo>
                    <a:pt x="5509" y="7789"/>
                    <a:pt x="5559" y="7825"/>
                    <a:pt x="5610" y="7860"/>
                  </a:cubicBezTo>
                  <a:lnTo>
                    <a:pt x="5645" y="7810"/>
                  </a:lnTo>
                  <a:cubicBezTo>
                    <a:pt x="5595" y="7774"/>
                    <a:pt x="5547" y="7741"/>
                    <a:pt x="5497" y="7703"/>
                  </a:cubicBezTo>
                  <a:close/>
                  <a:moveTo>
                    <a:pt x="12615" y="7688"/>
                  </a:moveTo>
                  <a:cubicBezTo>
                    <a:pt x="12609" y="7747"/>
                    <a:pt x="12601" y="7810"/>
                    <a:pt x="12592" y="7869"/>
                  </a:cubicBezTo>
                  <a:lnTo>
                    <a:pt x="12654" y="7878"/>
                  </a:lnTo>
                  <a:cubicBezTo>
                    <a:pt x="12663" y="7816"/>
                    <a:pt x="12669" y="7756"/>
                    <a:pt x="12678" y="7697"/>
                  </a:cubicBezTo>
                  <a:lnTo>
                    <a:pt x="12615" y="7688"/>
                  </a:lnTo>
                  <a:close/>
                  <a:moveTo>
                    <a:pt x="2342" y="7744"/>
                  </a:moveTo>
                  <a:cubicBezTo>
                    <a:pt x="2289" y="7774"/>
                    <a:pt x="2239" y="7810"/>
                    <a:pt x="2188" y="7842"/>
                  </a:cubicBezTo>
                  <a:lnTo>
                    <a:pt x="2221" y="7893"/>
                  </a:lnTo>
                  <a:cubicBezTo>
                    <a:pt x="2271" y="7857"/>
                    <a:pt x="2322" y="7825"/>
                    <a:pt x="2375" y="7795"/>
                  </a:cubicBezTo>
                  <a:lnTo>
                    <a:pt x="2342" y="7744"/>
                  </a:lnTo>
                  <a:close/>
                  <a:moveTo>
                    <a:pt x="14925" y="7756"/>
                  </a:moveTo>
                  <a:cubicBezTo>
                    <a:pt x="14878" y="7795"/>
                    <a:pt x="14830" y="7830"/>
                    <a:pt x="14780" y="7869"/>
                  </a:cubicBezTo>
                  <a:lnTo>
                    <a:pt x="14818" y="7916"/>
                  </a:lnTo>
                  <a:lnTo>
                    <a:pt x="14964" y="7804"/>
                  </a:lnTo>
                  <a:lnTo>
                    <a:pt x="14925" y="7756"/>
                  </a:lnTo>
                  <a:close/>
                  <a:moveTo>
                    <a:pt x="17377" y="7759"/>
                  </a:moveTo>
                  <a:lnTo>
                    <a:pt x="17341" y="7810"/>
                  </a:lnTo>
                  <a:cubicBezTo>
                    <a:pt x="17392" y="7845"/>
                    <a:pt x="17442" y="7881"/>
                    <a:pt x="17490" y="7916"/>
                  </a:cubicBezTo>
                  <a:lnTo>
                    <a:pt x="17525" y="7866"/>
                  </a:lnTo>
                  <a:cubicBezTo>
                    <a:pt x="17475" y="7830"/>
                    <a:pt x="17427" y="7798"/>
                    <a:pt x="17377" y="7759"/>
                  </a:cubicBezTo>
                  <a:close/>
                  <a:moveTo>
                    <a:pt x="7009" y="7881"/>
                  </a:moveTo>
                  <a:lnTo>
                    <a:pt x="6964" y="7919"/>
                  </a:lnTo>
                  <a:cubicBezTo>
                    <a:pt x="7000" y="7964"/>
                    <a:pt x="7039" y="8011"/>
                    <a:pt x="7074" y="8062"/>
                  </a:cubicBezTo>
                  <a:lnTo>
                    <a:pt x="7125" y="8023"/>
                  </a:lnTo>
                  <a:cubicBezTo>
                    <a:pt x="7089" y="7976"/>
                    <a:pt x="7050" y="7925"/>
                    <a:pt x="7009" y="7881"/>
                  </a:cubicBezTo>
                  <a:close/>
                  <a:moveTo>
                    <a:pt x="5790" y="7922"/>
                  </a:moveTo>
                  <a:lnTo>
                    <a:pt x="5752" y="7970"/>
                  </a:lnTo>
                  <a:cubicBezTo>
                    <a:pt x="5799" y="8005"/>
                    <a:pt x="5847" y="8044"/>
                    <a:pt x="5894" y="8079"/>
                  </a:cubicBezTo>
                  <a:lnTo>
                    <a:pt x="5933" y="8032"/>
                  </a:lnTo>
                  <a:cubicBezTo>
                    <a:pt x="5885" y="7996"/>
                    <a:pt x="5838" y="7958"/>
                    <a:pt x="5790" y="7922"/>
                  </a:cubicBezTo>
                  <a:close/>
                  <a:moveTo>
                    <a:pt x="23221" y="7807"/>
                  </a:moveTo>
                  <a:cubicBezTo>
                    <a:pt x="23188" y="7854"/>
                    <a:pt x="23155" y="7907"/>
                    <a:pt x="23123" y="7961"/>
                  </a:cubicBezTo>
                  <a:lnTo>
                    <a:pt x="23123" y="7961"/>
                  </a:lnTo>
                  <a:cubicBezTo>
                    <a:pt x="23124" y="7945"/>
                    <a:pt x="23125" y="7929"/>
                    <a:pt x="23126" y="7913"/>
                  </a:cubicBezTo>
                  <a:lnTo>
                    <a:pt x="23066" y="7908"/>
                  </a:lnTo>
                  <a:cubicBezTo>
                    <a:pt x="23060" y="7967"/>
                    <a:pt x="23058" y="8029"/>
                    <a:pt x="23052" y="8088"/>
                  </a:cubicBezTo>
                  <a:lnTo>
                    <a:pt x="23111" y="8094"/>
                  </a:lnTo>
                  <a:cubicBezTo>
                    <a:pt x="23115" y="8051"/>
                    <a:pt x="23120" y="8005"/>
                    <a:pt x="23123" y="7961"/>
                  </a:cubicBezTo>
                  <a:lnTo>
                    <a:pt x="23123" y="7961"/>
                  </a:lnTo>
                  <a:lnTo>
                    <a:pt x="23176" y="7994"/>
                  </a:lnTo>
                  <a:cubicBezTo>
                    <a:pt x="23206" y="7940"/>
                    <a:pt x="23238" y="7887"/>
                    <a:pt x="23271" y="7839"/>
                  </a:cubicBezTo>
                  <a:lnTo>
                    <a:pt x="23221" y="7807"/>
                  </a:lnTo>
                  <a:close/>
                  <a:moveTo>
                    <a:pt x="2037" y="7949"/>
                  </a:moveTo>
                  <a:cubicBezTo>
                    <a:pt x="1989" y="7985"/>
                    <a:pt x="1939" y="8020"/>
                    <a:pt x="1892" y="8059"/>
                  </a:cubicBezTo>
                  <a:lnTo>
                    <a:pt x="1930" y="8106"/>
                  </a:lnTo>
                  <a:cubicBezTo>
                    <a:pt x="1978" y="8068"/>
                    <a:pt x="2025" y="8032"/>
                    <a:pt x="2075" y="7996"/>
                  </a:cubicBezTo>
                  <a:lnTo>
                    <a:pt x="2037" y="7949"/>
                  </a:lnTo>
                  <a:close/>
                  <a:moveTo>
                    <a:pt x="8233" y="8047"/>
                  </a:moveTo>
                  <a:lnTo>
                    <a:pt x="8233" y="8106"/>
                  </a:lnTo>
                  <a:lnTo>
                    <a:pt x="8414" y="8106"/>
                  </a:lnTo>
                  <a:lnTo>
                    <a:pt x="8414" y="8047"/>
                  </a:lnTo>
                  <a:close/>
                  <a:moveTo>
                    <a:pt x="8050" y="8044"/>
                  </a:moveTo>
                  <a:lnTo>
                    <a:pt x="7869" y="8047"/>
                  </a:lnTo>
                  <a:lnTo>
                    <a:pt x="7869" y="8109"/>
                  </a:lnTo>
                  <a:lnTo>
                    <a:pt x="8050" y="8106"/>
                  </a:lnTo>
                  <a:lnTo>
                    <a:pt x="8050" y="8044"/>
                  </a:lnTo>
                  <a:close/>
                  <a:moveTo>
                    <a:pt x="8595" y="8047"/>
                  </a:moveTo>
                  <a:lnTo>
                    <a:pt x="8595" y="8109"/>
                  </a:lnTo>
                  <a:lnTo>
                    <a:pt x="8779" y="8109"/>
                  </a:lnTo>
                  <a:lnTo>
                    <a:pt x="8779" y="8050"/>
                  </a:lnTo>
                  <a:lnTo>
                    <a:pt x="8595" y="8047"/>
                  </a:lnTo>
                  <a:close/>
                  <a:moveTo>
                    <a:pt x="8960" y="8050"/>
                  </a:moveTo>
                  <a:lnTo>
                    <a:pt x="8960" y="8109"/>
                  </a:lnTo>
                  <a:lnTo>
                    <a:pt x="9141" y="8112"/>
                  </a:lnTo>
                  <a:lnTo>
                    <a:pt x="9141" y="8053"/>
                  </a:lnTo>
                  <a:lnTo>
                    <a:pt x="8960" y="8050"/>
                  </a:lnTo>
                  <a:close/>
                  <a:moveTo>
                    <a:pt x="7688" y="8050"/>
                  </a:moveTo>
                  <a:lnTo>
                    <a:pt x="7504" y="8056"/>
                  </a:lnTo>
                  <a:lnTo>
                    <a:pt x="7504" y="8115"/>
                  </a:lnTo>
                  <a:lnTo>
                    <a:pt x="7688" y="8112"/>
                  </a:lnTo>
                  <a:lnTo>
                    <a:pt x="7688" y="8050"/>
                  </a:lnTo>
                  <a:close/>
                  <a:moveTo>
                    <a:pt x="9327" y="8059"/>
                  </a:moveTo>
                  <a:lnTo>
                    <a:pt x="9324" y="8118"/>
                  </a:lnTo>
                  <a:lnTo>
                    <a:pt x="9505" y="8124"/>
                  </a:lnTo>
                  <a:lnTo>
                    <a:pt x="9508" y="8065"/>
                  </a:lnTo>
                  <a:lnTo>
                    <a:pt x="9327" y="8059"/>
                  </a:lnTo>
                  <a:close/>
                  <a:moveTo>
                    <a:pt x="7323" y="8062"/>
                  </a:moveTo>
                  <a:lnTo>
                    <a:pt x="7139" y="8068"/>
                  </a:lnTo>
                  <a:lnTo>
                    <a:pt x="7142" y="8127"/>
                  </a:lnTo>
                  <a:lnTo>
                    <a:pt x="7323" y="8121"/>
                  </a:lnTo>
                  <a:lnTo>
                    <a:pt x="7323" y="8062"/>
                  </a:lnTo>
                  <a:close/>
                  <a:moveTo>
                    <a:pt x="17673" y="7976"/>
                  </a:moveTo>
                  <a:lnTo>
                    <a:pt x="17638" y="8023"/>
                  </a:lnTo>
                  <a:lnTo>
                    <a:pt x="17783" y="8133"/>
                  </a:lnTo>
                  <a:lnTo>
                    <a:pt x="17819" y="8082"/>
                  </a:lnTo>
                  <a:cubicBezTo>
                    <a:pt x="17771" y="8050"/>
                    <a:pt x="17724" y="8011"/>
                    <a:pt x="17673" y="7976"/>
                  </a:cubicBezTo>
                  <a:close/>
                  <a:moveTo>
                    <a:pt x="9689" y="8071"/>
                  </a:moveTo>
                  <a:lnTo>
                    <a:pt x="9689" y="8130"/>
                  </a:lnTo>
                  <a:lnTo>
                    <a:pt x="9870" y="8139"/>
                  </a:lnTo>
                  <a:lnTo>
                    <a:pt x="9873" y="8079"/>
                  </a:lnTo>
                  <a:lnTo>
                    <a:pt x="9689" y="8071"/>
                  </a:lnTo>
                  <a:close/>
                  <a:moveTo>
                    <a:pt x="14640" y="7982"/>
                  </a:moveTo>
                  <a:lnTo>
                    <a:pt x="14498" y="8097"/>
                  </a:lnTo>
                  <a:lnTo>
                    <a:pt x="14534" y="8142"/>
                  </a:lnTo>
                  <a:lnTo>
                    <a:pt x="14534" y="8139"/>
                  </a:lnTo>
                  <a:cubicBezTo>
                    <a:pt x="14581" y="8103"/>
                    <a:pt x="14629" y="8065"/>
                    <a:pt x="14676" y="8029"/>
                  </a:cubicBezTo>
                  <a:lnTo>
                    <a:pt x="14640" y="7982"/>
                  </a:lnTo>
                  <a:close/>
                  <a:moveTo>
                    <a:pt x="10054" y="8088"/>
                  </a:moveTo>
                  <a:lnTo>
                    <a:pt x="10051" y="8151"/>
                  </a:lnTo>
                  <a:cubicBezTo>
                    <a:pt x="10110" y="8154"/>
                    <a:pt x="10172" y="8157"/>
                    <a:pt x="10232" y="8160"/>
                  </a:cubicBezTo>
                  <a:lnTo>
                    <a:pt x="10238" y="8100"/>
                  </a:lnTo>
                  <a:lnTo>
                    <a:pt x="10054" y="8088"/>
                  </a:lnTo>
                  <a:close/>
                  <a:moveTo>
                    <a:pt x="10418" y="8112"/>
                  </a:moveTo>
                  <a:lnTo>
                    <a:pt x="10413" y="8171"/>
                  </a:lnTo>
                  <a:lnTo>
                    <a:pt x="10596" y="8186"/>
                  </a:lnTo>
                  <a:lnTo>
                    <a:pt x="10599" y="8124"/>
                  </a:lnTo>
                  <a:lnTo>
                    <a:pt x="10418" y="8112"/>
                  </a:lnTo>
                  <a:close/>
                  <a:moveTo>
                    <a:pt x="10780" y="8139"/>
                  </a:moveTo>
                  <a:lnTo>
                    <a:pt x="10777" y="8201"/>
                  </a:lnTo>
                  <a:lnTo>
                    <a:pt x="10958" y="8216"/>
                  </a:lnTo>
                  <a:lnTo>
                    <a:pt x="10964" y="8154"/>
                  </a:lnTo>
                  <a:lnTo>
                    <a:pt x="10780" y="8139"/>
                  </a:lnTo>
                  <a:close/>
                  <a:moveTo>
                    <a:pt x="23135" y="8088"/>
                  </a:moveTo>
                  <a:lnTo>
                    <a:pt x="23111" y="8142"/>
                  </a:lnTo>
                  <a:cubicBezTo>
                    <a:pt x="23167" y="8165"/>
                    <a:pt x="23221" y="8189"/>
                    <a:pt x="23274" y="8216"/>
                  </a:cubicBezTo>
                  <a:lnTo>
                    <a:pt x="23301" y="8162"/>
                  </a:lnTo>
                  <a:cubicBezTo>
                    <a:pt x="23247" y="8136"/>
                    <a:pt x="23191" y="8112"/>
                    <a:pt x="23135" y="8088"/>
                  </a:cubicBezTo>
                  <a:close/>
                  <a:moveTo>
                    <a:pt x="12574" y="8050"/>
                  </a:moveTo>
                  <a:cubicBezTo>
                    <a:pt x="12565" y="8109"/>
                    <a:pt x="12559" y="8171"/>
                    <a:pt x="12553" y="8231"/>
                  </a:cubicBezTo>
                  <a:lnTo>
                    <a:pt x="12612" y="8237"/>
                  </a:lnTo>
                  <a:cubicBezTo>
                    <a:pt x="12618" y="8177"/>
                    <a:pt x="12624" y="8118"/>
                    <a:pt x="12633" y="8056"/>
                  </a:cubicBezTo>
                  <a:lnTo>
                    <a:pt x="12574" y="8050"/>
                  </a:lnTo>
                  <a:close/>
                  <a:moveTo>
                    <a:pt x="11145" y="8171"/>
                  </a:moveTo>
                  <a:lnTo>
                    <a:pt x="11139" y="8231"/>
                  </a:lnTo>
                  <a:lnTo>
                    <a:pt x="11320" y="8251"/>
                  </a:lnTo>
                  <a:lnTo>
                    <a:pt x="11326" y="8189"/>
                  </a:lnTo>
                  <a:lnTo>
                    <a:pt x="11145" y="8171"/>
                  </a:lnTo>
                  <a:close/>
                  <a:moveTo>
                    <a:pt x="22906" y="8136"/>
                  </a:moveTo>
                  <a:cubicBezTo>
                    <a:pt x="22850" y="8160"/>
                    <a:pt x="22791" y="8186"/>
                    <a:pt x="22737" y="8213"/>
                  </a:cubicBezTo>
                  <a:lnTo>
                    <a:pt x="22764" y="8266"/>
                  </a:lnTo>
                  <a:lnTo>
                    <a:pt x="22764" y="8269"/>
                  </a:lnTo>
                  <a:cubicBezTo>
                    <a:pt x="22817" y="8243"/>
                    <a:pt x="22874" y="8216"/>
                    <a:pt x="22930" y="8192"/>
                  </a:cubicBezTo>
                  <a:lnTo>
                    <a:pt x="22906" y="8136"/>
                  </a:lnTo>
                  <a:close/>
                  <a:moveTo>
                    <a:pt x="11507" y="8210"/>
                  </a:moveTo>
                  <a:lnTo>
                    <a:pt x="11501" y="8269"/>
                  </a:lnTo>
                  <a:lnTo>
                    <a:pt x="11681" y="8290"/>
                  </a:lnTo>
                  <a:lnTo>
                    <a:pt x="11687" y="8231"/>
                  </a:lnTo>
                  <a:cubicBezTo>
                    <a:pt x="11628" y="8225"/>
                    <a:pt x="11569" y="8216"/>
                    <a:pt x="11507" y="8210"/>
                  </a:cubicBezTo>
                  <a:close/>
                  <a:moveTo>
                    <a:pt x="6072" y="8148"/>
                  </a:moveTo>
                  <a:lnTo>
                    <a:pt x="6033" y="8195"/>
                  </a:lnTo>
                  <a:cubicBezTo>
                    <a:pt x="6081" y="8234"/>
                    <a:pt x="6128" y="8272"/>
                    <a:pt x="6173" y="8314"/>
                  </a:cubicBezTo>
                  <a:lnTo>
                    <a:pt x="6211" y="8266"/>
                  </a:lnTo>
                  <a:cubicBezTo>
                    <a:pt x="6167" y="8228"/>
                    <a:pt x="6119" y="8186"/>
                    <a:pt x="6072" y="8148"/>
                  </a:cubicBezTo>
                  <a:close/>
                  <a:moveTo>
                    <a:pt x="11868" y="8254"/>
                  </a:moveTo>
                  <a:lnTo>
                    <a:pt x="11862" y="8314"/>
                  </a:lnTo>
                  <a:lnTo>
                    <a:pt x="12040" y="8337"/>
                  </a:lnTo>
                  <a:lnTo>
                    <a:pt x="12049" y="8278"/>
                  </a:lnTo>
                  <a:lnTo>
                    <a:pt x="11868" y="8254"/>
                  </a:lnTo>
                  <a:close/>
                  <a:moveTo>
                    <a:pt x="1752" y="8177"/>
                  </a:moveTo>
                  <a:cubicBezTo>
                    <a:pt x="1705" y="8216"/>
                    <a:pt x="1660" y="8257"/>
                    <a:pt x="1616" y="8299"/>
                  </a:cubicBezTo>
                  <a:lnTo>
                    <a:pt x="1657" y="8343"/>
                  </a:lnTo>
                  <a:cubicBezTo>
                    <a:pt x="1699" y="8302"/>
                    <a:pt x="1746" y="8260"/>
                    <a:pt x="1791" y="8222"/>
                  </a:cubicBezTo>
                  <a:lnTo>
                    <a:pt x="1752" y="8177"/>
                  </a:lnTo>
                  <a:close/>
                  <a:moveTo>
                    <a:pt x="7042" y="8165"/>
                  </a:moveTo>
                  <a:cubicBezTo>
                    <a:pt x="7000" y="8210"/>
                    <a:pt x="6964" y="8257"/>
                    <a:pt x="6926" y="8308"/>
                  </a:cubicBezTo>
                  <a:lnTo>
                    <a:pt x="6976" y="8343"/>
                  </a:lnTo>
                  <a:cubicBezTo>
                    <a:pt x="7012" y="8296"/>
                    <a:pt x="7050" y="8248"/>
                    <a:pt x="7089" y="8204"/>
                  </a:cubicBezTo>
                  <a:lnTo>
                    <a:pt x="7042" y="8165"/>
                  </a:lnTo>
                  <a:close/>
                  <a:moveTo>
                    <a:pt x="17964" y="8195"/>
                  </a:moveTo>
                  <a:lnTo>
                    <a:pt x="17928" y="8243"/>
                  </a:lnTo>
                  <a:lnTo>
                    <a:pt x="18071" y="8355"/>
                  </a:lnTo>
                  <a:lnTo>
                    <a:pt x="18106" y="8308"/>
                  </a:lnTo>
                  <a:lnTo>
                    <a:pt x="17964" y="8195"/>
                  </a:lnTo>
                  <a:close/>
                  <a:moveTo>
                    <a:pt x="14356" y="8213"/>
                  </a:moveTo>
                  <a:cubicBezTo>
                    <a:pt x="14308" y="8251"/>
                    <a:pt x="14264" y="8290"/>
                    <a:pt x="14216" y="8331"/>
                  </a:cubicBezTo>
                  <a:lnTo>
                    <a:pt x="14258" y="8376"/>
                  </a:lnTo>
                  <a:lnTo>
                    <a:pt x="14394" y="8260"/>
                  </a:lnTo>
                  <a:lnTo>
                    <a:pt x="14356" y="8213"/>
                  </a:lnTo>
                  <a:close/>
                  <a:moveTo>
                    <a:pt x="23464" y="8246"/>
                  </a:moveTo>
                  <a:lnTo>
                    <a:pt x="23434" y="8299"/>
                  </a:lnTo>
                  <a:cubicBezTo>
                    <a:pt x="23490" y="8326"/>
                    <a:pt x="23541" y="8355"/>
                    <a:pt x="23594" y="8385"/>
                  </a:cubicBezTo>
                  <a:lnTo>
                    <a:pt x="23624" y="8331"/>
                  </a:lnTo>
                  <a:cubicBezTo>
                    <a:pt x="23570" y="8302"/>
                    <a:pt x="23517" y="8272"/>
                    <a:pt x="23464" y="8246"/>
                  </a:cubicBezTo>
                  <a:close/>
                  <a:moveTo>
                    <a:pt x="12230" y="8302"/>
                  </a:moveTo>
                  <a:lnTo>
                    <a:pt x="12221" y="8361"/>
                  </a:lnTo>
                  <a:cubicBezTo>
                    <a:pt x="12280" y="8370"/>
                    <a:pt x="12343" y="8379"/>
                    <a:pt x="12402" y="8388"/>
                  </a:cubicBezTo>
                  <a:lnTo>
                    <a:pt x="12411" y="8329"/>
                  </a:lnTo>
                  <a:cubicBezTo>
                    <a:pt x="12352" y="8320"/>
                    <a:pt x="12289" y="8311"/>
                    <a:pt x="12230" y="8302"/>
                  </a:cubicBezTo>
                  <a:close/>
                  <a:moveTo>
                    <a:pt x="22574" y="8299"/>
                  </a:moveTo>
                  <a:cubicBezTo>
                    <a:pt x="22521" y="8329"/>
                    <a:pt x="22468" y="8361"/>
                    <a:pt x="22417" y="8391"/>
                  </a:cubicBezTo>
                  <a:lnTo>
                    <a:pt x="22450" y="8444"/>
                  </a:lnTo>
                  <a:lnTo>
                    <a:pt x="22450" y="8441"/>
                  </a:lnTo>
                  <a:cubicBezTo>
                    <a:pt x="22500" y="8412"/>
                    <a:pt x="22551" y="8382"/>
                    <a:pt x="22604" y="8352"/>
                  </a:cubicBezTo>
                  <a:lnTo>
                    <a:pt x="22574" y="8299"/>
                  </a:lnTo>
                  <a:close/>
                  <a:moveTo>
                    <a:pt x="12950" y="8417"/>
                  </a:moveTo>
                  <a:lnTo>
                    <a:pt x="12939" y="8477"/>
                  </a:lnTo>
                  <a:lnTo>
                    <a:pt x="13119" y="8509"/>
                  </a:lnTo>
                  <a:lnTo>
                    <a:pt x="13128" y="8450"/>
                  </a:lnTo>
                  <a:cubicBezTo>
                    <a:pt x="13069" y="8438"/>
                    <a:pt x="13010" y="8426"/>
                    <a:pt x="12950" y="8417"/>
                  </a:cubicBezTo>
                  <a:close/>
                  <a:moveTo>
                    <a:pt x="6351" y="8385"/>
                  </a:moveTo>
                  <a:lnTo>
                    <a:pt x="6309" y="8429"/>
                  </a:lnTo>
                  <a:cubicBezTo>
                    <a:pt x="6354" y="8471"/>
                    <a:pt x="6398" y="8512"/>
                    <a:pt x="6443" y="8554"/>
                  </a:cubicBezTo>
                  <a:lnTo>
                    <a:pt x="6484" y="8509"/>
                  </a:lnTo>
                  <a:cubicBezTo>
                    <a:pt x="6440" y="8468"/>
                    <a:pt x="6395" y="8426"/>
                    <a:pt x="6351" y="8385"/>
                  </a:cubicBezTo>
                  <a:close/>
                  <a:moveTo>
                    <a:pt x="23781" y="8426"/>
                  </a:moveTo>
                  <a:lnTo>
                    <a:pt x="23748" y="8477"/>
                  </a:lnTo>
                  <a:cubicBezTo>
                    <a:pt x="23802" y="8509"/>
                    <a:pt x="23852" y="8542"/>
                    <a:pt x="23900" y="8575"/>
                  </a:cubicBezTo>
                  <a:lnTo>
                    <a:pt x="23935" y="8524"/>
                  </a:lnTo>
                  <a:cubicBezTo>
                    <a:pt x="23885" y="8492"/>
                    <a:pt x="23834" y="8459"/>
                    <a:pt x="23781" y="8426"/>
                  </a:cubicBezTo>
                  <a:close/>
                  <a:moveTo>
                    <a:pt x="13309" y="8483"/>
                  </a:moveTo>
                  <a:lnTo>
                    <a:pt x="13297" y="8542"/>
                  </a:lnTo>
                  <a:cubicBezTo>
                    <a:pt x="13360" y="8554"/>
                    <a:pt x="13419" y="8569"/>
                    <a:pt x="13478" y="8581"/>
                  </a:cubicBezTo>
                  <a:lnTo>
                    <a:pt x="13490" y="8518"/>
                  </a:lnTo>
                  <a:cubicBezTo>
                    <a:pt x="13431" y="8506"/>
                    <a:pt x="13368" y="8495"/>
                    <a:pt x="13309" y="8483"/>
                  </a:cubicBezTo>
                  <a:close/>
                  <a:moveTo>
                    <a:pt x="18249" y="8420"/>
                  </a:moveTo>
                  <a:lnTo>
                    <a:pt x="18213" y="8468"/>
                  </a:lnTo>
                  <a:cubicBezTo>
                    <a:pt x="18260" y="8506"/>
                    <a:pt x="18305" y="8545"/>
                    <a:pt x="18352" y="8584"/>
                  </a:cubicBezTo>
                  <a:lnTo>
                    <a:pt x="18391" y="8536"/>
                  </a:lnTo>
                  <a:cubicBezTo>
                    <a:pt x="18343" y="8498"/>
                    <a:pt x="18296" y="8456"/>
                    <a:pt x="18249" y="8420"/>
                  </a:cubicBezTo>
                  <a:close/>
                  <a:moveTo>
                    <a:pt x="1482" y="8426"/>
                  </a:moveTo>
                  <a:cubicBezTo>
                    <a:pt x="1441" y="8468"/>
                    <a:pt x="1399" y="8512"/>
                    <a:pt x="1358" y="8557"/>
                  </a:cubicBezTo>
                  <a:lnTo>
                    <a:pt x="1402" y="8598"/>
                  </a:lnTo>
                  <a:cubicBezTo>
                    <a:pt x="1444" y="8554"/>
                    <a:pt x="1485" y="8509"/>
                    <a:pt x="1527" y="8468"/>
                  </a:cubicBezTo>
                  <a:lnTo>
                    <a:pt x="1482" y="8426"/>
                  </a:lnTo>
                  <a:close/>
                  <a:moveTo>
                    <a:pt x="12592" y="8358"/>
                  </a:moveTo>
                  <a:lnTo>
                    <a:pt x="12580" y="8417"/>
                  </a:lnTo>
                  <a:lnTo>
                    <a:pt x="12580" y="8417"/>
                  </a:lnTo>
                  <a:lnTo>
                    <a:pt x="12532" y="8412"/>
                  </a:lnTo>
                  <a:cubicBezTo>
                    <a:pt x="12526" y="8474"/>
                    <a:pt x="12523" y="8533"/>
                    <a:pt x="12518" y="8595"/>
                  </a:cubicBezTo>
                  <a:lnTo>
                    <a:pt x="12577" y="8601"/>
                  </a:lnTo>
                  <a:lnTo>
                    <a:pt x="12580" y="8601"/>
                  </a:lnTo>
                  <a:cubicBezTo>
                    <a:pt x="12583" y="8539"/>
                    <a:pt x="12589" y="8480"/>
                    <a:pt x="12595" y="8420"/>
                  </a:cubicBezTo>
                  <a:lnTo>
                    <a:pt x="12761" y="8447"/>
                  </a:lnTo>
                  <a:lnTo>
                    <a:pt x="12770" y="8388"/>
                  </a:lnTo>
                  <a:lnTo>
                    <a:pt x="12592" y="8358"/>
                  </a:lnTo>
                  <a:close/>
                  <a:moveTo>
                    <a:pt x="14080" y="8450"/>
                  </a:moveTo>
                  <a:cubicBezTo>
                    <a:pt x="14033" y="8492"/>
                    <a:pt x="13988" y="8533"/>
                    <a:pt x="13944" y="8575"/>
                  </a:cubicBezTo>
                  <a:lnTo>
                    <a:pt x="13982" y="8619"/>
                  </a:lnTo>
                  <a:lnTo>
                    <a:pt x="13982" y="8616"/>
                  </a:lnTo>
                  <a:cubicBezTo>
                    <a:pt x="14030" y="8575"/>
                    <a:pt x="14074" y="8533"/>
                    <a:pt x="14119" y="8498"/>
                  </a:cubicBezTo>
                  <a:lnTo>
                    <a:pt x="14080" y="8450"/>
                  </a:lnTo>
                  <a:close/>
                  <a:moveTo>
                    <a:pt x="6816" y="8456"/>
                  </a:moveTo>
                  <a:cubicBezTo>
                    <a:pt x="6781" y="8503"/>
                    <a:pt x="6745" y="8554"/>
                    <a:pt x="6712" y="8607"/>
                  </a:cubicBezTo>
                  <a:lnTo>
                    <a:pt x="6763" y="8640"/>
                  </a:lnTo>
                  <a:lnTo>
                    <a:pt x="6766" y="8637"/>
                  </a:lnTo>
                  <a:cubicBezTo>
                    <a:pt x="6798" y="8586"/>
                    <a:pt x="6831" y="8539"/>
                    <a:pt x="6867" y="8492"/>
                  </a:cubicBezTo>
                  <a:lnTo>
                    <a:pt x="6816" y="8456"/>
                  </a:lnTo>
                  <a:close/>
                  <a:moveTo>
                    <a:pt x="22266" y="8492"/>
                  </a:moveTo>
                  <a:cubicBezTo>
                    <a:pt x="22213" y="8527"/>
                    <a:pt x="22165" y="8566"/>
                    <a:pt x="22118" y="8604"/>
                  </a:cubicBezTo>
                  <a:lnTo>
                    <a:pt x="22153" y="8652"/>
                  </a:lnTo>
                  <a:lnTo>
                    <a:pt x="22153" y="8649"/>
                  </a:lnTo>
                  <a:cubicBezTo>
                    <a:pt x="22201" y="8613"/>
                    <a:pt x="22251" y="8575"/>
                    <a:pt x="22299" y="8542"/>
                  </a:cubicBezTo>
                  <a:lnTo>
                    <a:pt x="22266" y="8492"/>
                  </a:lnTo>
                  <a:close/>
                  <a:moveTo>
                    <a:pt x="13668" y="8557"/>
                  </a:moveTo>
                  <a:lnTo>
                    <a:pt x="13656" y="8619"/>
                  </a:lnTo>
                  <a:cubicBezTo>
                    <a:pt x="13715" y="8628"/>
                    <a:pt x="13775" y="8643"/>
                    <a:pt x="13834" y="8655"/>
                  </a:cubicBezTo>
                  <a:lnTo>
                    <a:pt x="13846" y="8595"/>
                  </a:lnTo>
                  <a:cubicBezTo>
                    <a:pt x="13787" y="8584"/>
                    <a:pt x="13727" y="8572"/>
                    <a:pt x="13668" y="8557"/>
                  </a:cubicBezTo>
                  <a:close/>
                  <a:moveTo>
                    <a:pt x="14027" y="8637"/>
                  </a:moveTo>
                  <a:lnTo>
                    <a:pt x="14012" y="8696"/>
                  </a:lnTo>
                  <a:lnTo>
                    <a:pt x="14190" y="8738"/>
                  </a:lnTo>
                  <a:lnTo>
                    <a:pt x="14205" y="8678"/>
                  </a:lnTo>
                  <a:lnTo>
                    <a:pt x="14027" y="8637"/>
                  </a:lnTo>
                  <a:close/>
                  <a:moveTo>
                    <a:pt x="24086" y="8628"/>
                  </a:moveTo>
                  <a:lnTo>
                    <a:pt x="24048" y="8678"/>
                  </a:lnTo>
                  <a:cubicBezTo>
                    <a:pt x="24095" y="8714"/>
                    <a:pt x="24146" y="8752"/>
                    <a:pt x="24193" y="8788"/>
                  </a:cubicBezTo>
                  <a:lnTo>
                    <a:pt x="24232" y="8741"/>
                  </a:lnTo>
                  <a:cubicBezTo>
                    <a:pt x="24184" y="8702"/>
                    <a:pt x="24134" y="8667"/>
                    <a:pt x="24086" y="8628"/>
                  </a:cubicBezTo>
                  <a:close/>
                  <a:moveTo>
                    <a:pt x="6615" y="8634"/>
                  </a:moveTo>
                  <a:lnTo>
                    <a:pt x="6573" y="8678"/>
                  </a:lnTo>
                  <a:cubicBezTo>
                    <a:pt x="6618" y="8720"/>
                    <a:pt x="6659" y="8761"/>
                    <a:pt x="6701" y="8806"/>
                  </a:cubicBezTo>
                  <a:lnTo>
                    <a:pt x="6745" y="8761"/>
                  </a:lnTo>
                  <a:cubicBezTo>
                    <a:pt x="6704" y="8720"/>
                    <a:pt x="6659" y="8675"/>
                    <a:pt x="6615" y="8634"/>
                  </a:cubicBezTo>
                  <a:close/>
                  <a:moveTo>
                    <a:pt x="18530" y="8652"/>
                  </a:moveTo>
                  <a:lnTo>
                    <a:pt x="18492" y="8699"/>
                  </a:lnTo>
                  <a:cubicBezTo>
                    <a:pt x="18539" y="8738"/>
                    <a:pt x="18587" y="8776"/>
                    <a:pt x="18631" y="8815"/>
                  </a:cubicBezTo>
                  <a:lnTo>
                    <a:pt x="18670" y="8770"/>
                  </a:lnTo>
                  <a:lnTo>
                    <a:pt x="18530" y="8652"/>
                  </a:lnTo>
                  <a:close/>
                  <a:moveTo>
                    <a:pt x="14379" y="8720"/>
                  </a:moveTo>
                  <a:lnTo>
                    <a:pt x="14365" y="8779"/>
                  </a:lnTo>
                  <a:lnTo>
                    <a:pt x="14543" y="8827"/>
                  </a:lnTo>
                  <a:lnTo>
                    <a:pt x="14557" y="8767"/>
                  </a:lnTo>
                  <a:lnTo>
                    <a:pt x="14379" y="8720"/>
                  </a:lnTo>
                  <a:close/>
                  <a:moveTo>
                    <a:pt x="13807" y="8696"/>
                  </a:moveTo>
                  <a:cubicBezTo>
                    <a:pt x="13763" y="8738"/>
                    <a:pt x="13718" y="8779"/>
                    <a:pt x="13674" y="8824"/>
                  </a:cubicBezTo>
                  <a:lnTo>
                    <a:pt x="13715" y="8865"/>
                  </a:lnTo>
                  <a:lnTo>
                    <a:pt x="13715" y="8862"/>
                  </a:lnTo>
                  <a:cubicBezTo>
                    <a:pt x="13760" y="8821"/>
                    <a:pt x="13804" y="8779"/>
                    <a:pt x="13849" y="8741"/>
                  </a:cubicBezTo>
                  <a:lnTo>
                    <a:pt x="13807" y="8696"/>
                  </a:lnTo>
                  <a:close/>
                  <a:moveTo>
                    <a:pt x="1236" y="8696"/>
                  </a:moveTo>
                  <a:cubicBezTo>
                    <a:pt x="1198" y="8744"/>
                    <a:pt x="1159" y="8788"/>
                    <a:pt x="1121" y="8838"/>
                  </a:cubicBezTo>
                  <a:lnTo>
                    <a:pt x="1168" y="8874"/>
                  </a:lnTo>
                  <a:cubicBezTo>
                    <a:pt x="1207" y="8827"/>
                    <a:pt x="1245" y="8779"/>
                    <a:pt x="1284" y="8735"/>
                  </a:cubicBezTo>
                  <a:lnTo>
                    <a:pt x="1236" y="8696"/>
                  </a:lnTo>
                  <a:close/>
                  <a:moveTo>
                    <a:pt x="21975" y="8720"/>
                  </a:moveTo>
                  <a:cubicBezTo>
                    <a:pt x="21928" y="8761"/>
                    <a:pt x="21883" y="8806"/>
                    <a:pt x="21842" y="8847"/>
                  </a:cubicBezTo>
                  <a:lnTo>
                    <a:pt x="21883" y="8892"/>
                  </a:lnTo>
                  <a:lnTo>
                    <a:pt x="21886" y="8889"/>
                  </a:lnTo>
                  <a:cubicBezTo>
                    <a:pt x="21928" y="8847"/>
                    <a:pt x="21972" y="8806"/>
                    <a:pt x="22014" y="8767"/>
                  </a:cubicBezTo>
                  <a:lnTo>
                    <a:pt x="21975" y="8720"/>
                  </a:lnTo>
                  <a:close/>
                  <a:moveTo>
                    <a:pt x="14735" y="8815"/>
                  </a:moveTo>
                  <a:lnTo>
                    <a:pt x="14720" y="8874"/>
                  </a:lnTo>
                  <a:lnTo>
                    <a:pt x="14895" y="8921"/>
                  </a:lnTo>
                  <a:lnTo>
                    <a:pt x="14910" y="8862"/>
                  </a:lnTo>
                  <a:lnTo>
                    <a:pt x="14735" y="8815"/>
                  </a:lnTo>
                  <a:close/>
                  <a:moveTo>
                    <a:pt x="6615" y="8761"/>
                  </a:moveTo>
                  <a:cubicBezTo>
                    <a:pt x="6585" y="8815"/>
                    <a:pt x="6555" y="8868"/>
                    <a:pt x="6526" y="8921"/>
                  </a:cubicBezTo>
                  <a:lnTo>
                    <a:pt x="6579" y="8951"/>
                  </a:lnTo>
                  <a:lnTo>
                    <a:pt x="6579" y="8948"/>
                  </a:lnTo>
                  <a:cubicBezTo>
                    <a:pt x="6609" y="8895"/>
                    <a:pt x="6638" y="8841"/>
                    <a:pt x="6668" y="8794"/>
                  </a:cubicBezTo>
                  <a:lnTo>
                    <a:pt x="6615" y="8761"/>
                  </a:lnTo>
                  <a:close/>
                  <a:moveTo>
                    <a:pt x="12503" y="8779"/>
                  </a:moveTo>
                  <a:cubicBezTo>
                    <a:pt x="12497" y="8838"/>
                    <a:pt x="12494" y="8898"/>
                    <a:pt x="12488" y="8960"/>
                  </a:cubicBezTo>
                  <a:lnTo>
                    <a:pt x="12547" y="8963"/>
                  </a:lnTo>
                  <a:lnTo>
                    <a:pt x="12547" y="8963"/>
                  </a:lnTo>
                  <a:cubicBezTo>
                    <a:pt x="12553" y="8901"/>
                    <a:pt x="12556" y="8841"/>
                    <a:pt x="12562" y="8782"/>
                  </a:cubicBezTo>
                  <a:lnTo>
                    <a:pt x="12503" y="8779"/>
                  </a:lnTo>
                  <a:close/>
                  <a:moveTo>
                    <a:pt x="12547" y="8963"/>
                  </a:moveTo>
                  <a:lnTo>
                    <a:pt x="12547" y="8963"/>
                  </a:lnTo>
                  <a:cubicBezTo>
                    <a:pt x="12547" y="8963"/>
                    <a:pt x="12547" y="8963"/>
                    <a:pt x="12547" y="8963"/>
                  </a:cubicBezTo>
                  <a:lnTo>
                    <a:pt x="12550" y="8963"/>
                  </a:lnTo>
                  <a:lnTo>
                    <a:pt x="12547" y="8963"/>
                  </a:lnTo>
                  <a:close/>
                  <a:moveTo>
                    <a:pt x="15085" y="8913"/>
                  </a:moveTo>
                  <a:lnTo>
                    <a:pt x="15070" y="8972"/>
                  </a:lnTo>
                  <a:cubicBezTo>
                    <a:pt x="15127" y="8990"/>
                    <a:pt x="15186" y="9005"/>
                    <a:pt x="15245" y="9022"/>
                  </a:cubicBezTo>
                  <a:lnTo>
                    <a:pt x="15260" y="8966"/>
                  </a:lnTo>
                  <a:lnTo>
                    <a:pt x="15085" y="8913"/>
                  </a:lnTo>
                  <a:close/>
                  <a:moveTo>
                    <a:pt x="24371" y="8856"/>
                  </a:moveTo>
                  <a:lnTo>
                    <a:pt x="24332" y="8904"/>
                  </a:lnTo>
                  <a:cubicBezTo>
                    <a:pt x="24377" y="8942"/>
                    <a:pt x="24421" y="8984"/>
                    <a:pt x="24466" y="9025"/>
                  </a:cubicBezTo>
                  <a:lnTo>
                    <a:pt x="24507" y="8981"/>
                  </a:lnTo>
                  <a:cubicBezTo>
                    <a:pt x="24463" y="8939"/>
                    <a:pt x="24418" y="8898"/>
                    <a:pt x="24371" y="8856"/>
                  </a:cubicBezTo>
                  <a:close/>
                  <a:moveTo>
                    <a:pt x="18809" y="8889"/>
                  </a:moveTo>
                  <a:lnTo>
                    <a:pt x="18767" y="8936"/>
                  </a:lnTo>
                  <a:cubicBezTo>
                    <a:pt x="18815" y="8975"/>
                    <a:pt x="18859" y="9013"/>
                    <a:pt x="18904" y="9055"/>
                  </a:cubicBezTo>
                  <a:lnTo>
                    <a:pt x="18945" y="9010"/>
                  </a:lnTo>
                  <a:cubicBezTo>
                    <a:pt x="18901" y="8969"/>
                    <a:pt x="18853" y="8930"/>
                    <a:pt x="18809" y="8889"/>
                  </a:cubicBezTo>
                  <a:close/>
                  <a:moveTo>
                    <a:pt x="6873" y="8892"/>
                  </a:moveTo>
                  <a:lnTo>
                    <a:pt x="6828" y="8933"/>
                  </a:lnTo>
                  <a:cubicBezTo>
                    <a:pt x="6870" y="8978"/>
                    <a:pt x="6911" y="9022"/>
                    <a:pt x="6953" y="9067"/>
                  </a:cubicBezTo>
                  <a:lnTo>
                    <a:pt x="6997" y="9025"/>
                  </a:lnTo>
                  <a:cubicBezTo>
                    <a:pt x="6956" y="8981"/>
                    <a:pt x="6914" y="8936"/>
                    <a:pt x="6873" y="8892"/>
                  </a:cubicBezTo>
                  <a:close/>
                  <a:moveTo>
                    <a:pt x="13543" y="8948"/>
                  </a:moveTo>
                  <a:cubicBezTo>
                    <a:pt x="13499" y="8993"/>
                    <a:pt x="13454" y="9034"/>
                    <a:pt x="13413" y="9079"/>
                  </a:cubicBezTo>
                  <a:lnTo>
                    <a:pt x="13454" y="9120"/>
                  </a:lnTo>
                  <a:lnTo>
                    <a:pt x="13585" y="8993"/>
                  </a:lnTo>
                  <a:lnTo>
                    <a:pt x="13543" y="8948"/>
                  </a:lnTo>
                  <a:close/>
                  <a:moveTo>
                    <a:pt x="15435" y="9019"/>
                  </a:moveTo>
                  <a:lnTo>
                    <a:pt x="15417" y="9076"/>
                  </a:lnTo>
                  <a:cubicBezTo>
                    <a:pt x="15476" y="9093"/>
                    <a:pt x="15533" y="9111"/>
                    <a:pt x="15592" y="9132"/>
                  </a:cubicBezTo>
                  <a:lnTo>
                    <a:pt x="15610" y="9073"/>
                  </a:lnTo>
                  <a:lnTo>
                    <a:pt x="15435" y="9019"/>
                  </a:lnTo>
                  <a:close/>
                  <a:moveTo>
                    <a:pt x="21717" y="8981"/>
                  </a:moveTo>
                  <a:cubicBezTo>
                    <a:pt x="21679" y="9028"/>
                    <a:pt x="21637" y="9076"/>
                    <a:pt x="21602" y="9123"/>
                  </a:cubicBezTo>
                  <a:lnTo>
                    <a:pt x="21649" y="9162"/>
                  </a:lnTo>
                  <a:lnTo>
                    <a:pt x="21649" y="9159"/>
                  </a:lnTo>
                  <a:cubicBezTo>
                    <a:pt x="21688" y="9111"/>
                    <a:pt x="21726" y="9067"/>
                    <a:pt x="21765" y="9022"/>
                  </a:cubicBezTo>
                  <a:lnTo>
                    <a:pt x="21717" y="8981"/>
                  </a:lnTo>
                  <a:close/>
                  <a:moveTo>
                    <a:pt x="1011" y="8984"/>
                  </a:moveTo>
                  <a:cubicBezTo>
                    <a:pt x="975" y="9034"/>
                    <a:pt x="940" y="9082"/>
                    <a:pt x="907" y="9135"/>
                  </a:cubicBezTo>
                  <a:lnTo>
                    <a:pt x="958" y="9168"/>
                  </a:lnTo>
                  <a:cubicBezTo>
                    <a:pt x="990" y="9117"/>
                    <a:pt x="1026" y="9067"/>
                    <a:pt x="1061" y="9022"/>
                  </a:cubicBezTo>
                  <a:lnTo>
                    <a:pt x="1011" y="8984"/>
                  </a:lnTo>
                  <a:close/>
                  <a:moveTo>
                    <a:pt x="15782" y="9129"/>
                  </a:moveTo>
                  <a:lnTo>
                    <a:pt x="15764" y="9188"/>
                  </a:lnTo>
                  <a:lnTo>
                    <a:pt x="15936" y="9245"/>
                  </a:lnTo>
                  <a:lnTo>
                    <a:pt x="15957" y="9188"/>
                  </a:lnTo>
                  <a:lnTo>
                    <a:pt x="15782" y="9129"/>
                  </a:lnTo>
                  <a:close/>
                  <a:moveTo>
                    <a:pt x="6443" y="9082"/>
                  </a:moveTo>
                  <a:cubicBezTo>
                    <a:pt x="6416" y="9138"/>
                    <a:pt x="6392" y="9191"/>
                    <a:pt x="6366" y="9248"/>
                  </a:cubicBezTo>
                  <a:lnTo>
                    <a:pt x="6422" y="9271"/>
                  </a:lnTo>
                  <a:lnTo>
                    <a:pt x="6422" y="9274"/>
                  </a:lnTo>
                  <a:cubicBezTo>
                    <a:pt x="6446" y="9218"/>
                    <a:pt x="6472" y="9162"/>
                    <a:pt x="6496" y="9108"/>
                  </a:cubicBezTo>
                  <a:lnTo>
                    <a:pt x="6443" y="9082"/>
                  </a:lnTo>
                  <a:close/>
                  <a:moveTo>
                    <a:pt x="24641" y="9105"/>
                  </a:moveTo>
                  <a:lnTo>
                    <a:pt x="24599" y="9147"/>
                  </a:lnTo>
                  <a:cubicBezTo>
                    <a:pt x="24641" y="9191"/>
                    <a:pt x="24682" y="9236"/>
                    <a:pt x="24724" y="9280"/>
                  </a:cubicBezTo>
                  <a:lnTo>
                    <a:pt x="24768" y="9239"/>
                  </a:lnTo>
                  <a:cubicBezTo>
                    <a:pt x="24727" y="9191"/>
                    <a:pt x="24685" y="9150"/>
                    <a:pt x="24641" y="9105"/>
                  </a:cubicBezTo>
                  <a:close/>
                  <a:moveTo>
                    <a:pt x="19082" y="9132"/>
                  </a:moveTo>
                  <a:lnTo>
                    <a:pt x="19040" y="9176"/>
                  </a:lnTo>
                  <a:cubicBezTo>
                    <a:pt x="19085" y="9218"/>
                    <a:pt x="19129" y="9259"/>
                    <a:pt x="19174" y="9301"/>
                  </a:cubicBezTo>
                  <a:lnTo>
                    <a:pt x="19215" y="9257"/>
                  </a:lnTo>
                  <a:cubicBezTo>
                    <a:pt x="19171" y="9215"/>
                    <a:pt x="19126" y="9173"/>
                    <a:pt x="19082" y="9132"/>
                  </a:cubicBezTo>
                  <a:close/>
                  <a:moveTo>
                    <a:pt x="12476" y="9141"/>
                  </a:moveTo>
                  <a:cubicBezTo>
                    <a:pt x="12473" y="9203"/>
                    <a:pt x="12470" y="9262"/>
                    <a:pt x="12467" y="9325"/>
                  </a:cubicBezTo>
                  <a:lnTo>
                    <a:pt x="12526" y="9328"/>
                  </a:lnTo>
                  <a:lnTo>
                    <a:pt x="12538" y="9147"/>
                  </a:lnTo>
                  <a:lnTo>
                    <a:pt x="12476" y="9141"/>
                  </a:lnTo>
                  <a:close/>
                  <a:moveTo>
                    <a:pt x="7119" y="9162"/>
                  </a:moveTo>
                  <a:lnTo>
                    <a:pt x="7074" y="9203"/>
                  </a:lnTo>
                  <a:cubicBezTo>
                    <a:pt x="7113" y="9248"/>
                    <a:pt x="7154" y="9292"/>
                    <a:pt x="7193" y="9340"/>
                  </a:cubicBezTo>
                  <a:lnTo>
                    <a:pt x="7237" y="9301"/>
                  </a:lnTo>
                  <a:cubicBezTo>
                    <a:pt x="7199" y="9254"/>
                    <a:pt x="7160" y="9206"/>
                    <a:pt x="7119" y="9162"/>
                  </a:cubicBezTo>
                  <a:close/>
                  <a:moveTo>
                    <a:pt x="16129" y="9248"/>
                  </a:moveTo>
                  <a:lnTo>
                    <a:pt x="16108" y="9304"/>
                  </a:lnTo>
                  <a:cubicBezTo>
                    <a:pt x="16164" y="9325"/>
                    <a:pt x="16221" y="9345"/>
                    <a:pt x="16277" y="9363"/>
                  </a:cubicBezTo>
                  <a:lnTo>
                    <a:pt x="16298" y="9307"/>
                  </a:lnTo>
                  <a:cubicBezTo>
                    <a:pt x="16241" y="9286"/>
                    <a:pt x="16185" y="9265"/>
                    <a:pt x="16129" y="9248"/>
                  </a:cubicBezTo>
                  <a:close/>
                  <a:moveTo>
                    <a:pt x="13282" y="9206"/>
                  </a:moveTo>
                  <a:cubicBezTo>
                    <a:pt x="13241" y="9251"/>
                    <a:pt x="13199" y="9292"/>
                    <a:pt x="13158" y="9337"/>
                  </a:cubicBezTo>
                  <a:lnTo>
                    <a:pt x="13199" y="9381"/>
                  </a:lnTo>
                  <a:lnTo>
                    <a:pt x="13199" y="9378"/>
                  </a:lnTo>
                  <a:cubicBezTo>
                    <a:pt x="13241" y="9334"/>
                    <a:pt x="13285" y="9292"/>
                    <a:pt x="13327" y="9248"/>
                  </a:cubicBezTo>
                  <a:lnTo>
                    <a:pt x="13282" y="9206"/>
                  </a:lnTo>
                  <a:close/>
                  <a:moveTo>
                    <a:pt x="21495" y="9271"/>
                  </a:moveTo>
                  <a:cubicBezTo>
                    <a:pt x="21459" y="9322"/>
                    <a:pt x="21427" y="9375"/>
                    <a:pt x="21397" y="9428"/>
                  </a:cubicBezTo>
                  <a:lnTo>
                    <a:pt x="21451" y="9458"/>
                  </a:lnTo>
                  <a:cubicBezTo>
                    <a:pt x="21480" y="9408"/>
                    <a:pt x="21513" y="9354"/>
                    <a:pt x="21545" y="9307"/>
                  </a:cubicBezTo>
                  <a:lnTo>
                    <a:pt x="21495" y="9271"/>
                  </a:lnTo>
                  <a:close/>
                  <a:moveTo>
                    <a:pt x="806" y="9286"/>
                  </a:moveTo>
                  <a:cubicBezTo>
                    <a:pt x="774" y="9340"/>
                    <a:pt x="744" y="9390"/>
                    <a:pt x="712" y="9443"/>
                  </a:cubicBezTo>
                  <a:lnTo>
                    <a:pt x="765" y="9476"/>
                  </a:lnTo>
                  <a:lnTo>
                    <a:pt x="765" y="9473"/>
                  </a:lnTo>
                  <a:cubicBezTo>
                    <a:pt x="795" y="9423"/>
                    <a:pt x="827" y="9369"/>
                    <a:pt x="857" y="9319"/>
                  </a:cubicBezTo>
                  <a:lnTo>
                    <a:pt x="806" y="9286"/>
                  </a:lnTo>
                  <a:close/>
                  <a:moveTo>
                    <a:pt x="16470" y="9372"/>
                  </a:moveTo>
                  <a:lnTo>
                    <a:pt x="16449" y="9428"/>
                  </a:lnTo>
                  <a:cubicBezTo>
                    <a:pt x="16505" y="9449"/>
                    <a:pt x="16562" y="9470"/>
                    <a:pt x="16618" y="9494"/>
                  </a:cubicBezTo>
                  <a:lnTo>
                    <a:pt x="16639" y="9434"/>
                  </a:lnTo>
                  <a:cubicBezTo>
                    <a:pt x="16582" y="9414"/>
                    <a:pt x="16526" y="9393"/>
                    <a:pt x="16470" y="9372"/>
                  </a:cubicBezTo>
                  <a:close/>
                  <a:moveTo>
                    <a:pt x="19349" y="9381"/>
                  </a:moveTo>
                  <a:lnTo>
                    <a:pt x="19307" y="9423"/>
                  </a:lnTo>
                  <a:lnTo>
                    <a:pt x="19437" y="9550"/>
                  </a:lnTo>
                  <a:lnTo>
                    <a:pt x="19479" y="9506"/>
                  </a:lnTo>
                  <a:cubicBezTo>
                    <a:pt x="19437" y="9464"/>
                    <a:pt x="19393" y="9423"/>
                    <a:pt x="19349" y="9381"/>
                  </a:cubicBezTo>
                  <a:close/>
                  <a:moveTo>
                    <a:pt x="24890" y="9375"/>
                  </a:moveTo>
                  <a:lnTo>
                    <a:pt x="24845" y="9414"/>
                  </a:lnTo>
                  <a:cubicBezTo>
                    <a:pt x="24884" y="9458"/>
                    <a:pt x="24922" y="9506"/>
                    <a:pt x="24961" y="9553"/>
                  </a:cubicBezTo>
                  <a:lnTo>
                    <a:pt x="25008" y="9514"/>
                  </a:lnTo>
                  <a:cubicBezTo>
                    <a:pt x="24970" y="9467"/>
                    <a:pt x="24931" y="9420"/>
                    <a:pt x="24890" y="9375"/>
                  </a:cubicBezTo>
                  <a:close/>
                  <a:moveTo>
                    <a:pt x="6297" y="9417"/>
                  </a:moveTo>
                  <a:cubicBezTo>
                    <a:pt x="6274" y="9473"/>
                    <a:pt x="6253" y="9532"/>
                    <a:pt x="6232" y="9589"/>
                  </a:cubicBezTo>
                  <a:lnTo>
                    <a:pt x="6291" y="9609"/>
                  </a:lnTo>
                  <a:cubicBezTo>
                    <a:pt x="6309" y="9553"/>
                    <a:pt x="6330" y="9497"/>
                    <a:pt x="6354" y="9440"/>
                  </a:cubicBezTo>
                  <a:lnTo>
                    <a:pt x="6297" y="9417"/>
                  </a:lnTo>
                  <a:close/>
                  <a:moveTo>
                    <a:pt x="7356" y="9440"/>
                  </a:moveTo>
                  <a:lnTo>
                    <a:pt x="7308" y="9479"/>
                  </a:lnTo>
                  <a:cubicBezTo>
                    <a:pt x="7347" y="9526"/>
                    <a:pt x="7382" y="9574"/>
                    <a:pt x="7421" y="9621"/>
                  </a:cubicBezTo>
                  <a:lnTo>
                    <a:pt x="7468" y="9586"/>
                  </a:lnTo>
                  <a:cubicBezTo>
                    <a:pt x="7433" y="9535"/>
                    <a:pt x="7394" y="9488"/>
                    <a:pt x="7356" y="9440"/>
                  </a:cubicBezTo>
                  <a:close/>
                  <a:moveTo>
                    <a:pt x="16808" y="9503"/>
                  </a:moveTo>
                  <a:lnTo>
                    <a:pt x="16784" y="9559"/>
                  </a:lnTo>
                  <a:cubicBezTo>
                    <a:pt x="16843" y="9580"/>
                    <a:pt x="16897" y="9603"/>
                    <a:pt x="16953" y="9627"/>
                  </a:cubicBezTo>
                  <a:lnTo>
                    <a:pt x="16977" y="9571"/>
                  </a:lnTo>
                  <a:cubicBezTo>
                    <a:pt x="16917" y="9547"/>
                    <a:pt x="16864" y="9523"/>
                    <a:pt x="16808" y="9503"/>
                  </a:cubicBezTo>
                  <a:close/>
                  <a:moveTo>
                    <a:pt x="13030" y="9470"/>
                  </a:moveTo>
                  <a:cubicBezTo>
                    <a:pt x="12989" y="9514"/>
                    <a:pt x="12947" y="9559"/>
                    <a:pt x="12906" y="9603"/>
                  </a:cubicBezTo>
                  <a:lnTo>
                    <a:pt x="12953" y="9645"/>
                  </a:lnTo>
                  <a:lnTo>
                    <a:pt x="12953" y="9642"/>
                  </a:lnTo>
                  <a:cubicBezTo>
                    <a:pt x="12992" y="9597"/>
                    <a:pt x="13033" y="9553"/>
                    <a:pt x="13075" y="9511"/>
                  </a:cubicBezTo>
                  <a:lnTo>
                    <a:pt x="13030" y="9470"/>
                  </a:lnTo>
                  <a:close/>
                  <a:moveTo>
                    <a:pt x="12455" y="9506"/>
                  </a:moveTo>
                  <a:lnTo>
                    <a:pt x="12449" y="9686"/>
                  </a:lnTo>
                  <a:lnTo>
                    <a:pt x="12509" y="9689"/>
                  </a:lnTo>
                  <a:lnTo>
                    <a:pt x="12512" y="9689"/>
                  </a:lnTo>
                  <a:cubicBezTo>
                    <a:pt x="12515" y="9630"/>
                    <a:pt x="12515" y="9568"/>
                    <a:pt x="12518" y="9509"/>
                  </a:cubicBezTo>
                  <a:lnTo>
                    <a:pt x="12455" y="9506"/>
                  </a:lnTo>
                  <a:close/>
                  <a:moveTo>
                    <a:pt x="17143" y="9639"/>
                  </a:moveTo>
                  <a:lnTo>
                    <a:pt x="17119" y="9695"/>
                  </a:lnTo>
                  <a:cubicBezTo>
                    <a:pt x="17175" y="9719"/>
                    <a:pt x="17232" y="9743"/>
                    <a:pt x="17288" y="9766"/>
                  </a:cubicBezTo>
                  <a:lnTo>
                    <a:pt x="17312" y="9713"/>
                  </a:lnTo>
                  <a:lnTo>
                    <a:pt x="17143" y="9639"/>
                  </a:lnTo>
                  <a:close/>
                  <a:moveTo>
                    <a:pt x="21308" y="9589"/>
                  </a:moveTo>
                  <a:cubicBezTo>
                    <a:pt x="21282" y="9645"/>
                    <a:pt x="21255" y="9698"/>
                    <a:pt x="21231" y="9755"/>
                  </a:cubicBezTo>
                  <a:lnTo>
                    <a:pt x="21285" y="9778"/>
                  </a:lnTo>
                  <a:lnTo>
                    <a:pt x="21288" y="9781"/>
                  </a:lnTo>
                  <a:cubicBezTo>
                    <a:pt x="21311" y="9725"/>
                    <a:pt x="21335" y="9672"/>
                    <a:pt x="21362" y="9615"/>
                  </a:cubicBezTo>
                  <a:lnTo>
                    <a:pt x="21308" y="9589"/>
                  </a:lnTo>
                  <a:close/>
                  <a:moveTo>
                    <a:pt x="623" y="9603"/>
                  </a:moveTo>
                  <a:cubicBezTo>
                    <a:pt x="593" y="9657"/>
                    <a:pt x="566" y="9710"/>
                    <a:pt x="540" y="9766"/>
                  </a:cubicBezTo>
                  <a:lnTo>
                    <a:pt x="593" y="9793"/>
                  </a:lnTo>
                  <a:cubicBezTo>
                    <a:pt x="620" y="9740"/>
                    <a:pt x="649" y="9686"/>
                    <a:pt x="676" y="9633"/>
                  </a:cubicBezTo>
                  <a:lnTo>
                    <a:pt x="623" y="9603"/>
                  </a:lnTo>
                  <a:close/>
                  <a:moveTo>
                    <a:pt x="19612" y="9633"/>
                  </a:moveTo>
                  <a:lnTo>
                    <a:pt x="19568" y="9675"/>
                  </a:lnTo>
                  <a:lnTo>
                    <a:pt x="19698" y="9805"/>
                  </a:lnTo>
                  <a:lnTo>
                    <a:pt x="19740" y="9761"/>
                  </a:lnTo>
                  <a:cubicBezTo>
                    <a:pt x="19698" y="9719"/>
                    <a:pt x="19654" y="9675"/>
                    <a:pt x="19612" y="9633"/>
                  </a:cubicBezTo>
                  <a:close/>
                  <a:moveTo>
                    <a:pt x="25121" y="9657"/>
                  </a:moveTo>
                  <a:lnTo>
                    <a:pt x="25071" y="9695"/>
                  </a:lnTo>
                  <a:cubicBezTo>
                    <a:pt x="25106" y="9746"/>
                    <a:pt x="25142" y="9793"/>
                    <a:pt x="25177" y="9844"/>
                  </a:cubicBezTo>
                  <a:lnTo>
                    <a:pt x="25228" y="9805"/>
                  </a:lnTo>
                  <a:cubicBezTo>
                    <a:pt x="25192" y="9758"/>
                    <a:pt x="25157" y="9707"/>
                    <a:pt x="25121" y="9657"/>
                  </a:cubicBezTo>
                  <a:close/>
                  <a:moveTo>
                    <a:pt x="7581" y="9728"/>
                  </a:moveTo>
                  <a:lnTo>
                    <a:pt x="7531" y="9763"/>
                  </a:lnTo>
                  <a:cubicBezTo>
                    <a:pt x="7566" y="9814"/>
                    <a:pt x="7602" y="9861"/>
                    <a:pt x="7637" y="9912"/>
                  </a:cubicBezTo>
                  <a:lnTo>
                    <a:pt x="7688" y="9876"/>
                  </a:lnTo>
                  <a:cubicBezTo>
                    <a:pt x="7655" y="9826"/>
                    <a:pt x="7617" y="9775"/>
                    <a:pt x="7581" y="9728"/>
                  </a:cubicBezTo>
                  <a:close/>
                  <a:moveTo>
                    <a:pt x="17478" y="9787"/>
                  </a:moveTo>
                  <a:lnTo>
                    <a:pt x="17454" y="9841"/>
                  </a:lnTo>
                  <a:lnTo>
                    <a:pt x="17617" y="9915"/>
                  </a:lnTo>
                  <a:lnTo>
                    <a:pt x="17644" y="9861"/>
                  </a:lnTo>
                  <a:cubicBezTo>
                    <a:pt x="17587" y="9838"/>
                    <a:pt x="17534" y="9811"/>
                    <a:pt x="17478" y="9787"/>
                  </a:cubicBezTo>
                  <a:close/>
                  <a:moveTo>
                    <a:pt x="12784" y="9740"/>
                  </a:moveTo>
                  <a:cubicBezTo>
                    <a:pt x="12746" y="9784"/>
                    <a:pt x="12704" y="9832"/>
                    <a:pt x="12666" y="9876"/>
                  </a:cubicBezTo>
                  <a:lnTo>
                    <a:pt x="12710" y="9918"/>
                  </a:lnTo>
                  <a:lnTo>
                    <a:pt x="12710" y="9915"/>
                  </a:lnTo>
                  <a:cubicBezTo>
                    <a:pt x="12749" y="9870"/>
                    <a:pt x="12790" y="9826"/>
                    <a:pt x="12832" y="9781"/>
                  </a:cubicBezTo>
                  <a:lnTo>
                    <a:pt x="12784" y="9740"/>
                  </a:lnTo>
                  <a:close/>
                  <a:moveTo>
                    <a:pt x="6179" y="9763"/>
                  </a:moveTo>
                  <a:cubicBezTo>
                    <a:pt x="6161" y="9823"/>
                    <a:pt x="6143" y="9879"/>
                    <a:pt x="6128" y="9938"/>
                  </a:cubicBezTo>
                  <a:lnTo>
                    <a:pt x="6188" y="9953"/>
                  </a:lnTo>
                  <a:lnTo>
                    <a:pt x="6188" y="9956"/>
                  </a:lnTo>
                  <a:cubicBezTo>
                    <a:pt x="6202" y="9897"/>
                    <a:pt x="6217" y="9841"/>
                    <a:pt x="6235" y="9781"/>
                  </a:cubicBezTo>
                  <a:lnTo>
                    <a:pt x="6179" y="9763"/>
                  </a:lnTo>
                  <a:close/>
                  <a:moveTo>
                    <a:pt x="12443" y="9873"/>
                  </a:moveTo>
                  <a:cubicBezTo>
                    <a:pt x="12443" y="9932"/>
                    <a:pt x="12440" y="9995"/>
                    <a:pt x="12440" y="10054"/>
                  </a:cubicBezTo>
                  <a:lnTo>
                    <a:pt x="12506" y="10054"/>
                  </a:lnTo>
                  <a:cubicBezTo>
                    <a:pt x="12506" y="9992"/>
                    <a:pt x="12506" y="9932"/>
                    <a:pt x="12506" y="9873"/>
                  </a:cubicBezTo>
                  <a:close/>
                  <a:moveTo>
                    <a:pt x="19867" y="9891"/>
                  </a:moveTo>
                  <a:lnTo>
                    <a:pt x="19826" y="9932"/>
                  </a:lnTo>
                  <a:lnTo>
                    <a:pt x="19953" y="10063"/>
                  </a:lnTo>
                  <a:lnTo>
                    <a:pt x="19995" y="10021"/>
                  </a:lnTo>
                  <a:cubicBezTo>
                    <a:pt x="19953" y="9977"/>
                    <a:pt x="19912" y="9932"/>
                    <a:pt x="19867" y="9891"/>
                  </a:cubicBezTo>
                  <a:close/>
                  <a:moveTo>
                    <a:pt x="17807" y="9938"/>
                  </a:moveTo>
                  <a:lnTo>
                    <a:pt x="17783" y="9992"/>
                  </a:lnTo>
                  <a:cubicBezTo>
                    <a:pt x="17836" y="10018"/>
                    <a:pt x="17890" y="10042"/>
                    <a:pt x="17946" y="10069"/>
                  </a:cubicBezTo>
                  <a:lnTo>
                    <a:pt x="17973" y="10016"/>
                  </a:lnTo>
                  <a:lnTo>
                    <a:pt x="17807" y="9938"/>
                  </a:lnTo>
                  <a:close/>
                  <a:moveTo>
                    <a:pt x="21163" y="9924"/>
                  </a:moveTo>
                  <a:cubicBezTo>
                    <a:pt x="21142" y="9980"/>
                    <a:pt x="21121" y="10039"/>
                    <a:pt x="21101" y="10099"/>
                  </a:cubicBezTo>
                  <a:lnTo>
                    <a:pt x="21160" y="10116"/>
                  </a:lnTo>
                  <a:cubicBezTo>
                    <a:pt x="21178" y="10060"/>
                    <a:pt x="21199" y="10004"/>
                    <a:pt x="21219" y="9944"/>
                  </a:cubicBezTo>
                  <a:lnTo>
                    <a:pt x="21163" y="9924"/>
                  </a:lnTo>
                  <a:close/>
                  <a:moveTo>
                    <a:pt x="460" y="9930"/>
                  </a:moveTo>
                  <a:cubicBezTo>
                    <a:pt x="436" y="9986"/>
                    <a:pt x="409" y="10042"/>
                    <a:pt x="385" y="10099"/>
                  </a:cubicBezTo>
                  <a:lnTo>
                    <a:pt x="442" y="10122"/>
                  </a:lnTo>
                  <a:cubicBezTo>
                    <a:pt x="466" y="10066"/>
                    <a:pt x="489" y="10010"/>
                    <a:pt x="513" y="9956"/>
                  </a:cubicBezTo>
                  <a:lnTo>
                    <a:pt x="460" y="9930"/>
                  </a:lnTo>
                  <a:close/>
                  <a:moveTo>
                    <a:pt x="25329" y="9959"/>
                  </a:moveTo>
                  <a:lnTo>
                    <a:pt x="25278" y="9992"/>
                  </a:lnTo>
                  <a:cubicBezTo>
                    <a:pt x="25311" y="10042"/>
                    <a:pt x="25343" y="10096"/>
                    <a:pt x="25373" y="10146"/>
                  </a:cubicBezTo>
                  <a:lnTo>
                    <a:pt x="25426" y="10116"/>
                  </a:lnTo>
                  <a:cubicBezTo>
                    <a:pt x="25394" y="10063"/>
                    <a:pt x="25361" y="10010"/>
                    <a:pt x="25329" y="9959"/>
                  </a:cubicBezTo>
                  <a:close/>
                  <a:moveTo>
                    <a:pt x="12547" y="10016"/>
                  </a:moveTo>
                  <a:cubicBezTo>
                    <a:pt x="12506" y="10063"/>
                    <a:pt x="12467" y="10107"/>
                    <a:pt x="12429" y="10155"/>
                  </a:cubicBezTo>
                  <a:lnTo>
                    <a:pt x="12476" y="10193"/>
                  </a:lnTo>
                  <a:cubicBezTo>
                    <a:pt x="12515" y="10146"/>
                    <a:pt x="12553" y="10099"/>
                    <a:pt x="12592" y="10054"/>
                  </a:cubicBezTo>
                  <a:lnTo>
                    <a:pt x="12547" y="10016"/>
                  </a:lnTo>
                  <a:close/>
                  <a:moveTo>
                    <a:pt x="7795" y="10024"/>
                  </a:moveTo>
                  <a:lnTo>
                    <a:pt x="7744" y="10060"/>
                  </a:lnTo>
                  <a:cubicBezTo>
                    <a:pt x="7777" y="10110"/>
                    <a:pt x="7812" y="10161"/>
                    <a:pt x="7845" y="10211"/>
                  </a:cubicBezTo>
                  <a:lnTo>
                    <a:pt x="7895" y="10179"/>
                  </a:lnTo>
                  <a:cubicBezTo>
                    <a:pt x="7863" y="10125"/>
                    <a:pt x="7827" y="10075"/>
                    <a:pt x="7795" y="10024"/>
                  </a:cubicBezTo>
                  <a:close/>
                  <a:moveTo>
                    <a:pt x="18136" y="10096"/>
                  </a:moveTo>
                  <a:lnTo>
                    <a:pt x="18109" y="10149"/>
                  </a:lnTo>
                  <a:cubicBezTo>
                    <a:pt x="18163" y="10176"/>
                    <a:pt x="18216" y="10202"/>
                    <a:pt x="18269" y="10232"/>
                  </a:cubicBezTo>
                  <a:lnTo>
                    <a:pt x="18299" y="10176"/>
                  </a:lnTo>
                  <a:lnTo>
                    <a:pt x="18136" y="10096"/>
                  </a:lnTo>
                  <a:close/>
                  <a:moveTo>
                    <a:pt x="6087" y="10116"/>
                  </a:moveTo>
                  <a:cubicBezTo>
                    <a:pt x="6075" y="10176"/>
                    <a:pt x="6063" y="10238"/>
                    <a:pt x="6051" y="10297"/>
                  </a:cubicBezTo>
                  <a:lnTo>
                    <a:pt x="6111" y="10309"/>
                  </a:lnTo>
                  <a:cubicBezTo>
                    <a:pt x="6119" y="10250"/>
                    <a:pt x="6131" y="10190"/>
                    <a:pt x="6146" y="10131"/>
                  </a:cubicBezTo>
                  <a:lnTo>
                    <a:pt x="6087" y="10116"/>
                  </a:lnTo>
                  <a:close/>
                  <a:moveTo>
                    <a:pt x="20122" y="10155"/>
                  </a:moveTo>
                  <a:lnTo>
                    <a:pt x="20078" y="10196"/>
                  </a:lnTo>
                  <a:cubicBezTo>
                    <a:pt x="20119" y="10238"/>
                    <a:pt x="20161" y="10282"/>
                    <a:pt x="20202" y="10327"/>
                  </a:cubicBezTo>
                  <a:lnTo>
                    <a:pt x="20247" y="10285"/>
                  </a:lnTo>
                  <a:cubicBezTo>
                    <a:pt x="20205" y="10241"/>
                    <a:pt x="20164" y="10196"/>
                    <a:pt x="20122" y="10155"/>
                  </a:cubicBezTo>
                  <a:close/>
                  <a:moveTo>
                    <a:pt x="314" y="10268"/>
                  </a:moveTo>
                  <a:lnTo>
                    <a:pt x="294" y="10324"/>
                  </a:lnTo>
                  <a:lnTo>
                    <a:pt x="350" y="10345"/>
                  </a:lnTo>
                  <a:lnTo>
                    <a:pt x="371" y="10291"/>
                  </a:lnTo>
                  <a:lnTo>
                    <a:pt x="314" y="10268"/>
                  </a:lnTo>
                  <a:close/>
                  <a:moveTo>
                    <a:pt x="18459" y="10262"/>
                  </a:moveTo>
                  <a:lnTo>
                    <a:pt x="18432" y="10315"/>
                  </a:lnTo>
                  <a:lnTo>
                    <a:pt x="18592" y="10398"/>
                  </a:lnTo>
                  <a:lnTo>
                    <a:pt x="18622" y="10345"/>
                  </a:lnTo>
                  <a:lnTo>
                    <a:pt x="18459" y="10262"/>
                  </a:lnTo>
                  <a:close/>
                  <a:moveTo>
                    <a:pt x="12440" y="10238"/>
                  </a:moveTo>
                  <a:lnTo>
                    <a:pt x="12440" y="10419"/>
                  </a:lnTo>
                  <a:lnTo>
                    <a:pt x="12503" y="10419"/>
                  </a:lnTo>
                  <a:lnTo>
                    <a:pt x="12503" y="10238"/>
                  </a:lnTo>
                  <a:close/>
                  <a:moveTo>
                    <a:pt x="25518" y="10273"/>
                  </a:moveTo>
                  <a:lnTo>
                    <a:pt x="25465" y="10303"/>
                  </a:lnTo>
                  <a:cubicBezTo>
                    <a:pt x="25495" y="10356"/>
                    <a:pt x="25521" y="10407"/>
                    <a:pt x="25551" y="10463"/>
                  </a:cubicBezTo>
                  <a:lnTo>
                    <a:pt x="25604" y="10434"/>
                  </a:lnTo>
                  <a:cubicBezTo>
                    <a:pt x="25575" y="10380"/>
                    <a:pt x="25548" y="10327"/>
                    <a:pt x="25518" y="10273"/>
                  </a:cubicBezTo>
                  <a:close/>
                  <a:moveTo>
                    <a:pt x="21050" y="10273"/>
                  </a:moveTo>
                  <a:cubicBezTo>
                    <a:pt x="21033" y="10333"/>
                    <a:pt x="21021" y="10392"/>
                    <a:pt x="21006" y="10451"/>
                  </a:cubicBezTo>
                  <a:lnTo>
                    <a:pt x="21065" y="10463"/>
                  </a:lnTo>
                  <a:lnTo>
                    <a:pt x="21065" y="10466"/>
                  </a:lnTo>
                  <a:cubicBezTo>
                    <a:pt x="21080" y="10407"/>
                    <a:pt x="21095" y="10348"/>
                    <a:pt x="21107" y="10288"/>
                  </a:cubicBezTo>
                  <a:lnTo>
                    <a:pt x="21050" y="10273"/>
                  </a:lnTo>
                  <a:close/>
                  <a:moveTo>
                    <a:pt x="12313" y="10297"/>
                  </a:moveTo>
                  <a:cubicBezTo>
                    <a:pt x="12274" y="10345"/>
                    <a:pt x="12239" y="10392"/>
                    <a:pt x="12200" y="10439"/>
                  </a:cubicBezTo>
                  <a:lnTo>
                    <a:pt x="12248" y="10478"/>
                  </a:lnTo>
                  <a:lnTo>
                    <a:pt x="12248" y="10475"/>
                  </a:lnTo>
                  <a:cubicBezTo>
                    <a:pt x="12286" y="10428"/>
                    <a:pt x="12322" y="10380"/>
                    <a:pt x="12360" y="10333"/>
                  </a:cubicBezTo>
                  <a:lnTo>
                    <a:pt x="12313" y="10297"/>
                  </a:lnTo>
                  <a:close/>
                  <a:moveTo>
                    <a:pt x="7993" y="10330"/>
                  </a:moveTo>
                  <a:lnTo>
                    <a:pt x="7943" y="10362"/>
                  </a:lnTo>
                  <a:cubicBezTo>
                    <a:pt x="7975" y="10413"/>
                    <a:pt x="8005" y="10466"/>
                    <a:pt x="8038" y="10517"/>
                  </a:cubicBezTo>
                  <a:lnTo>
                    <a:pt x="8091" y="10487"/>
                  </a:lnTo>
                  <a:cubicBezTo>
                    <a:pt x="8058" y="10434"/>
                    <a:pt x="8026" y="10380"/>
                    <a:pt x="7993" y="10330"/>
                  </a:cubicBezTo>
                  <a:close/>
                  <a:moveTo>
                    <a:pt x="18782" y="10434"/>
                  </a:moveTo>
                  <a:lnTo>
                    <a:pt x="18753" y="10487"/>
                  </a:lnTo>
                  <a:cubicBezTo>
                    <a:pt x="18806" y="10517"/>
                    <a:pt x="18859" y="10543"/>
                    <a:pt x="18913" y="10573"/>
                  </a:cubicBezTo>
                  <a:lnTo>
                    <a:pt x="18942" y="10522"/>
                  </a:lnTo>
                  <a:cubicBezTo>
                    <a:pt x="18889" y="10493"/>
                    <a:pt x="18836" y="10463"/>
                    <a:pt x="18782" y="10434"/>
                  </a:cubicBezTo>
                  <a:close/>
                  <a:moveTo>
                    <a:pt x="20368" y="10422"/>
                  </a:moveTo>
                  <a:lnTo>
                    <a:pt x="20324" y="10460"/>
                  </a:lnTo>
                  <a:cubicBezTo>
                    <a:pt x="20365" y="10505"/>
                    <a:pt x="20404" y="10552"/>
                    <a:pt x="20446" y="10597"/>
                  </a:cubicBezTo>
                  <a:lnTo>
                    <a:pt x="20493" y="10555"/>
                  </a:lnTo>
                  <a:lnTo>
                    <a:pt x="20368" y="10422"/>
                  </a:lnTo>
                  <a:close/>
                  <a:moveTo>
                    <a:pt x="6019" y="10478"/>
                  </a:moveTo>
                  <a:cubicBezTo>
                    <a:pt x="6010" y="10537"/>
                    <a:pt x="6004" y="10600"/>
                    <a:pt x="5995" y="10659"/>
                  </a:cubicBezTo>
                  <a:lnTo>
                    <a:pt x="6057" y="10665"/>
                  </a:lnTo>
                  <a:lnTo>
                    <a:pt x="6057" y="10668"/>
                  </a:lnTo>
                  <a:cubicBezTo>
                    <a:pt x="6063" y="10608"/>
                    <a:pt x="6072" y="10549"/>
                    <a:pt x="6078" y="10487"/>
                  </a:cubicBezTo>
                  <a:lnTo>
                    <a:pt x="6019" y="10478"/>
                  </a:lnTo>
                  <a:close/>
                  <a:moveTo>
                    <a:pt x="19099" y="10611"/>
                  </a:moveTo>
                  <a:lnTo>
                    <a:pt x="19070" y="10665"/>
                  </a:lnTo>
                  <a:cubicBezTo>
                    <a:pt x="19123" y="10694"/>
                    <a:pt x="19177" y="10724"/>
                    <a:pt x="19227" y="10754"/>
                  </a:cubicBezTo>
                  <a:lnTo>
                    <a:pt x="19260" y="10703"/>
                  </a:lnTo>
                  <a:lnTo>
                    <a:pt x="19099" y="10611"/>
                  </a:lnTo>
                  <a:close/>
                  <a:moveTo>
                    <a:pt x="12088" y="10582"/>
                  </a:moveTo>
                  <a:cubicBezTo>
                    <a:pt x="12049" y="10629"/>
                    <a:pt x="12014" y="10677"/>
                    <a:pt x="11978" y="10727"/>
                  </a:cubicBezTo>
                  <a:lnTo>
                    <a:pt x="12025" y="10766"/>
                  </a:lnTo>
                  <a:lnTo>
                    <a:pt x="12025" y="10763"/>
                  </a:lnTo>
                  <a:cubicBezTo>
                    <a:pt x="12064" y="10715"/>
                    <a:pt x="12100" y="10665"/>
                    <a:pt x="12135" y="10620"/>
                  </a:cubicBezTo>
                  <a:lnTo>
                    <a:pt x="12088" y="10582"/>
                  </a:lnTo>
                  <a:close/>
                  <a:moveTo>
                    <a:pt x="12443" y="10603"/>
                  </a:moveTo>
                  <a:cubicBezTo>
                    <a:pt x="12443" y="10662"/>
                    <a:pt x="12446" y="10724"/>
                    <a:pt x="12446" y="10786"/>
                  </a:cubicBezTo>
                  <a:lnTo>
                    <a:pt x="12506" y="10783"/>
                  </a:lnTo>
                  <a:cubicBezTo>
                    <a:pt x="12506" y="10724"/>
                    <a:pt x="12503" y="10662"/>
                    <a:pt x="12503" y="10603"/>
                  </a:cubicBezTo>
                  <a:close/>
                  <a:moveTo>
                    <a:pt x="25684" y="10597"/>
                  </a:moveTo>
                  <a:lnTo>
                    <a:pt x="25628" y="10623"/>
                  </a:lnTo>
                  <a:cubicBezTo>
                    <a:pt x="25655" y="10677"/>
                    <a:pt x="25681" y="10733"/>
                    <a:pt x="25705" y="10789"/>
                  </a:cubicBezTo>
                  <a:lnTo>
                    <a:pt x="25761" y="10763"/>
                  </a:lnTo>
                  <a:cubicBezTo>
                    <a:pt x="25735" y="10709"/>
                    <a:pt x="25711" y="10653"/>
                    <a:pt x="25684" y="10597"/>
                  </a:cubicBezTo>
                  <a:close/>
                  <a:moveTo>
                    <a:pt x="20970" y="10632"/>
                  </a:moveTo>
                  <a:cubicBezTo>
                    <a:pt x="20958" y="10691"/>
                    <a:pt x="20950" y="10751"/>
                    <a:pt x="20944" y="10813"/>
                  </a:cubicBezTo>
                  <a:lnTo>
                    <a:pt x="21003" y="10819"/>
                  </a:lnTo>
                  <a:lnTo>
                    <a:pt x="21003" y="10822"/>
                  </a:lnTo>
                  <a:cubicBezTo>
                    <a:pt x="21012" y="10763"/>
                    <a:pt x="21021" y="10703"/>
                    <a:pt x="21030" y="10641"/>
                  </a:cubicBezTo>
                  <a:lnTo>
                    <a:pt x="20970" y="10632"/>
                  </a:lnTo>
                  <a:close/>
                  <a:moveTo>
                    <a:pt x="8183" y="10644"/>
                  </a:moveTo>
                  <a:lnTo>
                    <a:pt x="8130" y="10674"/>
                  </a:lnTo>
                  <a:cubicBezTo>
                    <a:pt x="8159" y="10727"/>
                    <a:pt x="8189" y="10777"/>
                    <a:pt x="8219" y="10831"/>
                  </a:cubicBezTo>
                  <a:lnTo>
                    <a:pt x="8272" y="10804"/>
                  </a:lnTo>
                  <a:cubicBezTo>
                    <a:pt x="8242" y="10751"/>
                    <a:pt x="8213" y="10697"/>
                    <a:pt x="8183" y="10644"/>
                  </a:cubicBezTo>
                  <a:close/>
                  <a:moveTo>
                    <a:pt x="20612" y="10691"/>
                  </a:moveTo>
                  <a:lnTo>
                    <a:pt x="20567" y="10733"/>
                  </a:lnTo>
                  <a:cubicBezTo>
                    <a:pt x="20606" y="10777"/>
                    <a:pt x="20647" y="10825"/>
                    <a:pt x="20686" y="10869"/>
                  </a:cubicBezTo>
                  <a:lnTo>
                    <a:pt x="20733" y="10831"/>
                  </a:lnTo>
                  <a:cubicBezTo>
                    <a:pt x="20692" y="10783"/>
                    <a:pt x="20653" y="10739"/>
                    <a:pt x="20612" y="10691"/>
                  </a:cubicBezTo>
                  <a:close/>
                  <a:moveTo>
                    <a:pt x="19417" y="10795"/>
                  </a:moveTo>
                  <a:lnTo>
                    <a:pt x="19384" y="10849"/>
                  </a:lnTo>
                  <a:cubicBezTo>
                    <a:pt x="19437" y="10878"/>
                    <a:pt x="19488" y="10911"/>
                    <a:pt x="19541" y="10941"/>
                  </a:cubicBezTo>
                  <a:lnTo>
                    <a:pt x="19571" y="10890"/>
                  </a:lnTo>
                  <a:cubicBezTo>
                    <a:pt x="19520" y="10858"/>
                    <a:pt x="19467" y="10825"/>
                    <a:pt x="19417" y="10795"/>
                  </a:cubicBezTo>
                  <a:close/>
                  <a:moveTo>
                    <a:pt x="5980" y="10843"/>
                  </a:moveTo>
                  <a:cubicBezTo>
                    <a:pt x="5977" y="10902"/>
                    <a:pt x="5971" y="10964"/>
                    <a:pt x="5968" y="11024"/>
                  </a:cubicBezTo>
                  <a:lnTo>
                    <a:pt x="6031" y="11027"/>
                  </a:lnTo>
                  <a:lnTo>
                    <a:pt x="6031" y="11029"/>
                  </a:lnTo>
                  <a:cubicBezTo>
                    <a:pt x="6033" y="10967"/>
                    <a:pt x="6036" y="10908"/>
                    <a:pt x="6042" y="10846"/>
                  </a:cubicBezTo>
                  <a:lnTo>
                    <a:pt x="5980" y="10843"/>
                  </a:lnTo>
                  <a:close/>
                  <a:moveTo>
                    <a:pt x="11868" y="10872"/>
                  </a:moveTo>
                  <a:cubicBezTo>
                    <a:pt x="11833" y="10920"/>
                    <a:pt x="11800" y="10970"/>
                    <a:pt x="11762" y="11021"/>
                  </a:cubicBezTo>
                  <a:lnTo>
                    <a:pt x="11812" y="11056"/>
                  </a:lnTo>
                  <a:lnTo>
                    <a:pt x="11812" y="11053"/>
                  </a:lnTo>
                  <a:cubicBezTo>
                    <a:pt x="11848" y="11006"/>
                    <a:pt x="11883" y="10955"/>
                    <a:pt x="11919" y="10908"/>
                  </a:cubicBezTo>
                  <a:lnTo>
                    <a:pt x="11868" y="10872"/>
                  </a:lnTo>
                  <a:close/>
                  <a:moveTo>
                    <a:pt x="25836" y="10932"/>
                  </a:moveTo>
                  <a:lnTo>
                    <a:pt x="25779" y="10955"/>
                  </a:lnTo>
                  <a:cubicBezTo>
                    <a:pt x="25803" y="11009"/>
                    <a:pt x="25827" y="11065"/>
                    <a:pt x="25847" y="11121"/>
                  </a:cubicBezTo>
                  <a:lnTo>
                    <a:pt x="25904" y="11101"/>
                  </a:lnTo>
                  <a:cubicBezTo>
                    <a:pt x="25883" y="11044"/>
                    <a:pt x="25862" y="10988"/>
                    <a:pt x="25836" y="10932"/>
                  </a:cubicBezTo>
                  <a:close/>
                  <a:moveTo>
                    <a:pt x="19728" y="10985"/>
                  </a:moveTo>
                  <a:lnTo>
                    <a:pt x="19695" y="11038"/>
                  </a:lnTo>
                  <a:lnTo>
                    <a:pt x="19850" y="11133"/>
                  </a:lnTo>
                  <a:lnTo>
                    <a:pt x="19882" y="11083"/>
                  </a:lnTo>
                  <a:cubicBezTo>
                    <a:pt x="19829" y="11050"/>
                    <a:pt x="19778" y="11018"/>
                    <a:pt x="19728" y="10985"/>
                  </a:cubicBezTo>
                  <a:close/>
                  <a:moveTo>
                    <a:pt x="12449" y="10967"/>
                  </a:moveTo>
                  <a:cubicBezTo>
                    <a:pt x="12452" y="11029"/>
                    <a:pt x="12455" y="11089"/>
                    <a:pt x="12458" y="11151"/>
                  </a:cubicBezTo>
                  <a:lnTo>
                    <a:pt x="12518" y="11148"/>
                  </a:lnTo>
                  <a:cubicBezTo>
                    <a:pt x="12515" y="11089"/>
                    <a:pt x="12512" y="11029"/>
                    <a:pt x="12512" y="10967"/>
                  </a:cubicBezTo>
                  <a:close/>
                  <a:moveTo>
                    <a:pt x="8358" y="10964"/>
                  </a:moveTo>
                  <a:lnTo>
                    <a:pt x="8305" y="10991"/>
                  </a:lnTo>
                  <a:cubicBezTo>
                    <a:pt x="8334" y="11047"/>
                    <a:pt x="8361" y="11101"/>
                    <a:pt x="8388" y="11154"/>
                  </a:cubicBezTo>
                  <a:lnTo>
                    <a:pt x="8441" y="11127"/>
                  </a:lnTo>
                  <a:cubicBezTo>
                    <a:pt x="8414" y="11071"/>
                    <a:pt x="8388" y="11018"/>
                    <a:pt x="8358" y="10964"/>
                  </a:cubicBezTo>
                  <a:close/>
                  <a:moveTo>
                    <a:pt x="20852" y="10967"/>
                  </a:moveTo>
                  <a:lnTo>
                    <a:pt x="20804" y="11009"/>
                  </a:lnTo>
                  <a:lnTo>
                    <a:pt x="20912" y="11139"/>
                  </a:lnTo>
                  <a:lnTo>
                    <a:pt x="20911" y="11148"/>
                  </a:lnTo>
                  <a:lnTo>
                    <a:pt x="20938" y="11151"/>
                  </a:lnTo>
                  <a:lnTo>
                    <a:pt x="20994" y="11163"/>
                  </a:lnTo>
                  <a:lnTo>
                    <a:pt x="21006" y="11101"/>
                  </a:lnTo>
                  <a:lnTo>
                    <a:pt x="20976" y="11098"/>
                  </a:lnTo>
                  <a:cubicBezTo>
                    <a:pt x="20979" y="11065"/>
                    <a:pt x="20982" y="11032"/>
                    <a:pt x="20985" y="11000"/>
                  </a:cubicBezTo>
                  <a:lnTo>
                    <a:pt x="20923" y="10994"/>
                  </a:lnTo>
                  <a:cubicBezTo>
                    <a:pt x="20922" y="11012"/>
                    <a:pt x="20920" y="11031"/>
                    <a:pt x="20919" y="11050"/>
                  </a:cubicBezTo>
                  <a:lnTo>
                    <a:pt x="20919" y="11050"/>
                  </a:lnTo>
                  <a:cubicBezTo>
                    <a:pt x="20896" y="11022"/>
                    <a:pt x="20874" y="10995"/>
                    <a:pt x="20852" y="10967"/>
                  </a:cubicBezTo>
                  <a:close/>
                  <a:moveTo>
                    <a:pt x="21184" y="11136"/>
                  </a:moveTo>
                  <a:lnTo>
                    <a:pt x="21172" y="11195"/>
                  </a:lnTo>
                  <a:cubicBezTo>
                    <a:pt x="21231" y="11210"/>
                    <a:pt x="21290" y="11225"/>
                    <a:pt x="21347" y="11240"/>
                  </a:cubicBezTo>
                  <a:lnTo>
                    <a:pt x="21362" y="11181"/>
                  </a:lnTo>
                  <a:cubicBezTo>
                    <a:pt x="21305" y="11166"/>
                    <a:pt x="21246" y="11151"/>
                    <a:pt x="21184" y="11136"/>
                  </a:cubicBezTo>
                  <a:close/>
                  <a:moveTo>
                    <a:pt x="20033" y="11184"/>
                  </a:moveTo>
                  <a:lnTo>
                    <a:pt x="20001" y="11234"/>
                  </a:lnTo>
                  <a:cubicBezTo>
                    <a:pt x="20051" y="11267"/>
                    <a:pt x="20102" y="11299"/>
                    <a:pt x="20152" y="11332"/>
                  </a:cubicBezTo>
                  <a:lnTo>
                    <a:pt x="20188" y="11281"/>
                  </a:lnTo>
                  <a:cubicBezTo>
                    <a:pt x="20134" y="11249"/>
                    <a:pt x="20084" y="11216"/>
                    <a:pt x="20033" y="11184"/>
                  </a:cubicBezTo>
                  <a:close/>
                  <a:moveTo>
                    <a:pt x="21540" y="11234"/>
                  </a:moveTo>
                  <a:lnTo>
                    <a:pt x="21519" y="11290"/>
                  </a:lnTo>
                  <a:cubicBezTo>
                    <a:pt x="21578" y="11308"/>
                    <a:pt x="21634" y="11329"/>
                    <a:pt x="21691" y="11350"/>
                  </a:cubicBezTo>
                  <a:lnTo>
                    <a:pt x="21711" y="11293"/>
                  </a:lnTo>
                  <a:cubicBezTo>
                    <a:pt x="21655" y="11273"/>
                    <a:pt x="21599" y="11252"/>
                    <a:pt x="21540" y="11234"/>
                  </a:cubicBezTo>
                  <a:close/>
                  <a:moveTo>
                    <a:pt x="11658" y="11172"/>
                  </a:moveTo>
                  <a:cubicBezTo>
                    <a:pt x="11622" y="11219"/>
                    <a:pt x="11587" y="11270"/>
                    <a:pt x="11554" y="11320"/>
                  </a:cubicBezTo>
                  <a:lnTo>
                    <a:pt x="11604" y="11353"/>
                  </a:lnTo>
                  <a:cubicBezTo>
                    <a:pt x="11640" y="11302"/>
                    <a:pt x="11673" y="11252"/>
                    <a:pt x="11705" y="11204"/>
                  </a:cubicBezTo>
                  <a:lnTo>
                    <a:pt x="11658" y="11172"/>
                  </a:lnTo>
                  <a:close/>
                  <a:moveTo>
                    <a:pt x="5965" y="11207"/>
                  </a:moveTo>
                  <a:lnTo>
                    <a:pt x="5965" y="11308"/>
                  </a:lnTo>
                  <a:lnTo>
                    <a:pt x="5965" y="11391"/>
                  </a:lnTo>
                  <a:lnTo>
                    <a:pt x="6025" y="11388"/>
                  </a:lnTo>
                  <a:lnTo>
                    <a:pt x="6025" y="11308"/>
                  </a:lnTo>
                  <a:lnTo>
                    <a:pt x="6025" y="11207"/>
                  </a:lnTo>
                  <a:close/>
                  <a:moveTo>
                    <a:pt x="25969" y="11273"/>
                  </a:moveTo>
                  <a:lnTo>
                    <a:pt x="25913" y="11293"/>
                  </a:lnTo>
                  <a:cubicBezTo>
                    <a:pt x="25933" y="11350"/>
                    <a:pt x="25954" y="11406"/>
                    <a:pt x="25975" y="11462"/>
                  </a:cubicBezTo>
                  <a:lnTo>
                    <a:pt x="26031" y="11445"/>
                  </a:lnTo>
                  <a:cubicBezTo>
                    <a:pt x="26010" y="11385"/>
                    <a:pt x="25990" y="11329"/>
                    <a:pt x="25969" y="11273"/>
                  </a:cubicBezTo>
                  <a:close/>
                  <a:moveTo>
                    <a:pt x="8524" y="11290"/>
                  </a:moveTo>
                  <a:lnTo>
                    <a:pt x="8468" y="11317"/>
                  </a:lnTo>
                  <a:cubicBezTo>
                    <a:pt x="8494" y="11373"/>
                    <a:pt x="8521" y="11427"/>
                    <a:pt x="8545" y="11483"/>
                  </a:cubicBezTo>
                  <a:lnTo>
                    <a:pt x="8601" y="11456"/>
                  </a:lnTo>
                  <a:cubicBezTo>
                    <a:pt x="8574" y="11400"/>
                    <a:pt x="8551" y="11347"/>
                    <a:pt x="8524" y="11290"/>
                  </a:cubicBezTo>
                  <a:close/>
                  <a:moveTo>
                    <a:pt x="21880" y="11364"/>
                  </a:moveTo>
                  <a:lnTo>
                    <a:pt x="21857" y="11421"/>
                  </a:lnTo>
                  <a:cubicBezTo>
                    <a:pt x="21910" y="11445"/>
                    <a:pt x="21966" y="11471"/>
                    <a:pt x="22017" y="11501"/>
                  </a:cubicBezTo>
                  <a:lnTo>
                    <a:pt x="22047" y="11448"/>
                  </a:lnTo>
                  <a:cubicBezTo>
                    <a:pt x="21993" y="11418"/>
                    <a:pt x="21937" y="11391"/>
                    <a:pt x="21880" y="11364"/>
                  </a:cubicBezTo>
                  <a:close/>
                  <a:moveTo>
                    <a:pt x="12526" y="11329"/>
                  </a:moveTo>
                  <a:lnTo>
                    <a:pt x="12464" y="11332"/>
                  </a:lnTo>
                  <a:cubicBezTo>
                    <a:pt x="12467" y="11394"/>
                    <a:pt x="12470" y="11453"/>
                    <a:pt x="12473" y="11516"/>
                  </a:cubicBezTo>
                  <a:lnTo>
                    <a:pt x="12535" y="11510"/>
                  </a:lnTo>
                  <a:cubicBezTo>
                    <a:pt x="12532" y="11450"/>
                    <a:pt x="12529" y="11391"/>
                    <a:pt x="12526" y="11329"/>
                  </a:cubicBezTo>
                  <a:close/>
                  <a:moveTo>
                    <a:pt x="20339" y="11385"/>
                  </a:moveTo>
                  <a:lnTo>
                    <a:pt x="20303" y="11436"/>
                  </a:lnTo>
                  <a:cubicBezTo>
                    <a:pt x="20354" y="11468"/>
                    <a:pt x="20404" y="11504"/>
                    <a:pt x="20451" y="11539"/>
                  </a:cubicBezTo>
                  <a:lnTo>
                    <a:pt x="20490" y="11489"/>
                  </a:lnTo>
                  <a:lnTo>
                    <a:pt x="20339" y="11385"/>
                  </a:lnTo>
                  <a:close/>
                  <a:moveTo>
                    <a:pt x="8064" y="11572"/>
                  </a:moveTo>
                  <a:cubicBezTo>
                    <a:pt x="8008" y="11572"/>
                    <a:pt x="7955" y="11575"/>
                    <a:pt x="7904" y="11578"/>
                  </a:cubicBezTo>
                  <a:lnTo>
                    <a:pt x="7907" y="11637"/>
                  </a:lnTo>
                  <a:cubicBezTo>
                    <a:pt x="7958" y="11634"/>
                    <a:pt x="8011" y="11634"/>
                    <a:pt x="8064" y="11634"/>
                  </a:cubicBezTo>
                  <a:lnTo>
                    <a:pt x="8088" y="11634"/>
                  </a:lnTo>
                  <a:lnTo>
                    <a:pt x="8088" y="11572"/>
                  </a:lnTo>
                  <a:close/>
                  <a:moveTo>
                    <a:pt x="8272" y="11578"/>
                  </a:moveTo>
                  <a:lnTo>
                    <a:pt x="8266" y="11640"/>
                  </a:lnTo>
                  <a:cubicBezTo>
                    <a:pt x="8325" y="11643"/>
                    <a:pt x="8388" y="11649"/>
                    <a:pt x="8447" y="11655"/>
                  </a:cubicBezTo>
                  <a:lnTo>
                    <a:pt x="8453" y="11596"/>
                  </a:lnTo>
                  <a:cubicBezTo>
                    <a:pt x="8393" y="11587"/>
                    <a:pt x="8331" y="11584"/>
                    <a:pt x="8272" y="11578"/>
                  </a:cubicBezTo>
                  <a:close/>
                  <a:moveTo>
                    <a:pt x="11453" y="11471"/>
                  </a:moveTo>
                  <a:cubicBezTo>
                    <a:pt x="11418" y="11522"/>
                    <a:pt x="11385" y="11572"/>
                    <a:pt x="11352" y="11622"/>
                  </a:cubicBezTo>
                  <a:lnTo>
                    <a:pt x="11403" y="11655"/>
                  </a:lnTo>
                  <a:lnTo>
                    <a:pt x="11406" y="11655"/>
                  </a:lnTo>
                  <a:cubicBezTo>
                    <a:pt x="11438" y="11602"/>
                    <a:pt x="11471" y="11554"/>
                    <a:pt x="11504" y="11504"/>
                  </a:cubicBezTo>
                  <a:lnTo>
                    <a:pt x="11453" y="11471"/>
                  </a:lnTo>
                  <a:close/>
                  <a:moveTo>
                    <a:pt x="7720" y="11593"/>
                  </a:moveTo>
                  <a:cubicBezTo>
                    <a:pt x="7658" y="11599"/>
                    <a:pt x="7596" y="11608"/>
                    <a:pt x="7537" y="11619"/>
                  </a:cubicBezTo>
                  <a:lnTo>
                    <a:pt x="7549" y="11679"/>
                  </a:lnTo>
                  <a:cubicBezTo>
                    <a:pt x="7608" y="11667"/>
                    <a:pt x="7667" y="11658"/>
                    <a:pt x="7726" y="11652"/>
                  </a:cubicBezTo>
                  <a:lnTo>
                    <a:pt x="7720" y="11593"/>
                  </a:lnTo>
                  <a:close/>
                  <a:moveTo>
                    <a:pt x="22204" y="11542"/>
                  </a:moveTo>
                  <a:lnTo>
                    <a:pt x="22171" y="11593"/>
                  </a:lnTo>
                  <a:cubicBezTo>
                    <a:pt x="22221" y="11625"/>
                    <a:pt x="22272" y="11658"/>
                    <a:pt x="22319" y="11697"/>
                  </a:cubicBezTo>
                  <a:lnTo>
                    <a:pt x="22355" y="11649"/>
                  </a:lnTo>
                  <a:cubicBezTo>
                    <a:pt x="22307" y="11611"/>
                    <a:pt x="22257" y="11575"/>
                    <a:pt x="22204" y="11542"/>
                  </a:cubicBezTo>
                  <a:close/>
                  <a:moveTo>
                    <a:pt x="20635" y="11593"/>
                  </a:moveTo>
                  <a:lnTo>
                    <a:pt x="20600" y="11643"/>
                  </a:lnTo>
                  <a:cubicBezTo>
                    <a:pt x="20650" y="11679"/>
                    <a:pt x="20700" y="11711"/>
                    <a:pt x="20748" y="11750"/>
                  </a:cubicBezTo>
                  <a:lnTo>
                    <a:pt x="20784" y="11700"/>
                  </a:lnTo>
                  <a:cubicBezTo>
                    <a:pt x="20736" y="11664"/>
                    <a:pt x="20686" y="11628"/>
                    <a:pt x="20635" y="11593"/>
                  </a:cubicBezTo>
                  <a:close/>
                  <a:moveTo>
                    <a:pt x="6031" y="11572"/>
                  </a:moveTo>
                  <a:lnTo>
                    <a:pt x="5968" y="11575"/>
                  </a:lnTo>
                  <a:cubicBezTo>
                    <a:pt x="5971" y="11634"/>
                    <a:pt x="5974" y="11697"/>
                    <a:pt x="5980" y="11759"/>
                  </a:cubicBezTo>
                  <a:lnTo>
                    <a:pt x="6039" y="11753"/>
                  </a:lnTo>
                  <a:cubicBezTo>
                    <a:pt x="6036" y="11694"/>
                    <a:pt x="6033" y="11631"/>
                    <a:pt x="6031" y="11572"/>
                  </a:cubicBezTo>
                  <a:close/>
                  <a:moveTo>
                    <a:pt x="7356" y="11661"/>
                  </a:moveTo>
                  <a:cubicBezTo>
                    <a:pt x="7297" y="11676"/>
                    <a:pt x="7237" y="11697"/>
                    <a:pt x="7181" y="11717"/>
                  </a:cubicBezTo>
                  <a:lnTo>
                    <a:pt x="7202" y="11774"/>
                  </a:lnTo>
                  <a:cubicBezTo>
                    <a:pt x="7258" y="11753"/>
                    <a:pt x="7317" y="11735"/>
                    <a:pt x="7374" y="11720"/>
                  </a:cubicBezTo>
                  <a:lnTo>
                    <a:pt x="7356" y="11661"/>
                  </a:lnTo>
                  <a:close/>
                  <a:moveTo>
                    <a:pt x="26088" y="11619"/>
                  </a:moveTo>
                  <a:lnTo>
                    <a:pt x="26028" y="11637"/>
                  </a:lnTo>
                  <a:cubicBezTo>
                    <a:pt x="26046" y="11694"/>
                    <a:pt x="26064" y="11753"/>
                    <a:pt x="26082" y="11809"/>
                  </a:cubicBezTo>
                  <a:lnTo>
                    <a:pt x="26141" y="11794"/>
                  </a:lnTo>
                  <a:cubicBezTo>
                    <a:pt x="26123" y="11735"/>
                    <a:pt x="26105" y="11676"/>
                    <a:pt x="26088" y="11619"/>
                  </a:cubicBezTo>
                  <a:close/>
                  <a:moveTo>
                    <a:pt x="8637" y="11617"/>
                  </a:moveTo>
                  <a:lnTo>
                    <a:pt x="8633" y="11643"/>
                  </a:lnTo>
                  <a:lnTo>
                    <a:pt x="8619" y="11649"/>
                  </a:lnTo>
                  <a:lnTo>
                    <a:pt x="8622" y="11658"/>
                  </a:lnTo>
                  <a:lnTo>
                    <a:pt x="8625" y="11818"/>
                  </a:lnTo>
                  <a:lnTo>
                    <a:pt x="8687" y="11815"/>
                  </a:lnTo>
                  <a:lnTo>
                    <a:pt x="8683" y="11698"/>
                  </a:lnTo>
                  <a:lnTo>
                    <a:pt x="8683" y="11698"/>
                  </a:lnTo>
                  <a:lnTo>
                    <a:pt x="8785" y="11747"/>
                  </a:lnTo>
                  <a:lnTo>
                    <a:pt x="8812" y="11694"/>
                  </a:lnTo>
                  <a:cubicBezTo>
                    <a:pt x="8767" y="11671"/>
                    <a:pt x="8722" y="11649"/>
                    <a:pt x="8676" y="11627"/>
                  </a:cubicBezTo>
                  <a:lnTo>
                    <a:pt x="8676" y="11627"/>
                  </a:lnTo>
                  <a:lnTo>
                    <a:pt x="8675" y="11625"/>
                  </a:lnTo>
                  <a:lnTo>
                    <a:pt x="8674" y="11626"/>
                  </a:lnTo>
                  <a:lnTo>
                    <a:pt x="8674" y="11626"/>
                  </a:lnTo>
                  <a:cubicBezTo>
                    <a:pt x="8671" y="11625"/>
                    <a:pt x="8669" y="11624"/>
                    <a:pt x="8666" y="11622"/>
                  </a:cubicBezTo>
                  <a:lnTo>
                    <a:pt x="8637" y="11617"/>
                  </a:lnTo>
                  <a:close/>
                  <a:moveTo>
                    <a:pt x="12547" y="11694"/>
                  </a:moveTo>
                  <a:lnTo>
                    <a:pt x="12485" y="11697"/>
                  </a:lnTo>
                  <a:cubicBezTo>
                    <a:pt x="12491" y="11759"/>
                    <a:pt x="12494" y="11818"/>
                    <a:pt x="12497" y="11880"/>
                  </a:cubicBezTo>
                  <a:lnTo>
                    <a:pt x="12559" y="11874"/>
                  </a:lnTo>
                  <a:cubicBezTo>
                    <a:pt x="12553" y="11815"/>
                    <a:pt x="12550" y="11753"/>
                    <a:pt x="12547" y="11694"/>
                  </a:cubicBezTo>
                  <a:close/>
                  <a:moveTo>
                    <a:pt x="8975" y="11774"/>
                  </a:moveTo>
                  <a:lnTo>
                    <a:pt x="8945" y="11827"/>
                  </a:lnTo>
                  <a:cubicBezTo>
                    <a:pt x="9001" y="11854"/>
                    <a:pt x="9055" y="11883"/>
                    <a:pt x="9108" y="11910"/>
                  </a:cubicBezTo>
                  <a:lnTo>
                    <a:pt x="9135" y="11857"/>
                  </a:lnTo>
                  <a:cubicBezTo>
                    <a:pt x="9081" y="11827"/>
                    <a:pt x="9028" y="11800"/>
                    <a:pt x="8975" y="11774"/>
                  </a:cubicBezTo>
                  <a:close/>
                  <a:moveTo>
                    <a:pt x="7012" y="11788"/>
                  </a:moveTo>
                  <a:cubicBezTo>
                    <a:pt x="6956" y="11812"/>
                    <a:pt x="6899" y="11842"/>
                    <a:pt x="6849" y="11874"/>
                  </a:cubicBezTo>
                  <a:lnTo>
                    <a:pt x="6878" y="11925"/>
                  </a:lnTo>
                  <a:cubicBezTo>
                    <a:pt x="6929" y="11895"/>
                    <a:pt x="6982" y="11869"/>
                    <a:pt x="7039" y="11842"/>
                  </a:cubicBezTo>
                  <a:lnTo>
                    <a:pt x="7012" y="11788"/>
                  </a:lnTo>
                  <a:close/>
                  <a:moveTo>
                    <a:pt x="22494" y="11768"/>
                  </a:moveTo>
                  <a:lnTo>
                    <a:pt x="22453" y="11812"/>
                  </a:lnTo>
                  <a:cubicBezTo>
                    <a:pt x="22497" y="11854"/>
                    <a:pt x="22539" y="11895"/>
                    <a:pt x="22580" y="11940"/>
                  </a:cubicBezTo>
                  <a:lnTo>
                    <a:pt x="22625" y="11901"/>
                  </a:lnTo>
                  <a:cubicBezTo>
                    <a:pt x="22583" y="11854"/>
                    <a:pt x="22542" y="11809"/>
                    <a:pt x="22494" y="11768"/>
                  </a:cubicBezTo>
                  <a:close/>
                  <a:moveTo>
                    <a:pt x="11255" y="11777"/>
                  </a:moveTo>
                  <a:cubicBezTo>
                    <a:pt x="11222" y="11827"/>
                    <a:pt x="11189" y="11877"/>
                    <a:pt x="11160" y="11931"/>
                  </a:cubicBezTo>
                  <a:lnTo>
                    <a:pt x="11210" y="11960"/>
                  </a:lnTo>
                  <a:lnTo>
                    <a:pt x="11213" y="11960"/>
                  </a:lnTo>
                  <a:cubicBezTo>
                    <a:pt x="11243" y="11907"/>
                    <a:pt x="11275" y="11857"/>
                    <a:pt x="11305" y="11806"/>
                  </a:cubicBezTo>
                  <a:lnTo>
                    <a:pt x="11255" y="11777"/>
                  </a:lnTo>
                  <a:close/>
                  <a:moveTo>
                    <a:pt x="20932" y="11806"/>
                  </a:moveTo>
                  <a:lnTo>
                    <a:pt x="20896" y="11857"/>
                  </a:lnTo>
                  <a:cubicBezTo>
                    <a:pt x="20944" y="11892"/>
                    <a:pt x="20991" y="11928"/>
                    <a:pt x="21041" y="11963"/>
                  </a:cubicBezTo>
                  <a:lnTo>
                    <a:pt x="21080" y="11916"/>
                  </a:lnTo>
                  <a:cubicBezTo>
                    <a:pt x="21030" y="11880"/>
                    <a:pt x="20982" y="11842"/>
                    <a:pt x="20932" y="11806"/>
                  </a:cubicBezTo>
                  <a:close/>
                  <a:moveTo>
                    <a:pt x="9298" y="11943"/>
                  </a:moveTo>
                  <a:lnTo>
                    <a:pt x="9268" y="11996"/>
                  </a:lnTo>
                  <a:cubicBezTo>
                    <a:pt x="9321" y="12026"/>
                    <a:pt x="9375" y="12052"/>
                    <a:pt x="9428" y="12082"/>
                  </a:cubicBezTo>
                  <a:lnTo>
                    <a:pt x="9458" y="12032"/>
                  </a:lnTo>
                  <a:cubicBezTo>
                    <a:pt x="9404" y="12002"/>
                    <a:pt x="9351" y="11972"/>
                    <a:pt x="9298" y="11943"/>
                  </a:cubicBezTo>
                  <a:close/>
                  <a:moveTo>
                    <a:pt x="6054" y="11934"/>
                  </a:moveTo>
                  <a:lnTo>
                    <a:pt x="5992" y="11940"/>
                  </a:lnTo>
                  <a:cubicBezTo>
                    <a:pt x="5998" y="11999"/>
                    <a:pt x="6004" y="12058"/>
                    <a:pt x="6010" y="12121"/>
                  </a:cubicBezTo>
                  <a:lnTo>
                    <a:pt x="6072" y="12115"/>
                  </a:lnTo>
                  <a:cubicBezTo>
                    <a:pt x="6066" y="12052"/>
                    <a:pt x="6057" y="11993"/>
                    <a:pt x="6054" y="11934"/>
                  </a:cubicBezTo>
                  <a:close/>
                  <a:moveTo>
                    <a:pt x="6695" y="11975"/>
                  </a:moveTo>
                  <a:cubicBezTo>
                    <a:pt x="6644" y="12011"/>
                    <a:pt x="6597" y="12049"/>
                    <a:pt x="6549" y="12091"/>
                  </a:cubicBezTo>
                  <a:lnTo>
                    <a:pt x="6591" y="12135"/>
                  </a:lnTo>
                  <a:cubicBezTo>
                    <a:pt x="6635" y="12097"/>
                    <a:pt x="6683" y="12058"/>
                    <a:pt x="6730" y="12023"/>
                  </a:cubicBezTo>
                  <a:lnTo>
                    <a:pt x="6695" y="11975"/>
                  </a:lnTo>
                  <a:close/>
                  <a:moveTo>
                    <a:pt x="26191" y="11966"/>
                  </a:moveTo>
                  <a:lnTo>
                    <a:pt x="26132" y="11984"/>
                  </a:lnTo>
                  <a:cubicBezTo>
                    <a:pt x="26147" y="12040"/>
                    <a:pt x="26162" y="12100"/>
                    <a:pt x="26177" y="12159"/>
                  </a:cubicBezTo>
                  <a:lnTo>
                    <a:pt x="26236" y="12144"/>
                  </a:lnTo>
                  <a:cubicBezTo>
                    <a:pt x="26221" y="12085"/>
                    <a:pt x="26206" y="12026"/>
                    <a:pt x="26191" y="11966"/>
                  </a:cubicBezTo>
                  <a:close/>
                  <a:moveTo>
                    <a:pt x="8631" y="11999"/>
                  </a:moveTo>
                  <a:lnTo>
                    <a:pt x="8637" y="12183"/>
                  </a:lnTo>
                  <a:lnTo>
                    <a:pt x="8696" y="12183"/>
                  </a:lnTo>
                  <a:lnTo>
                    <a:pt x="8693" y="11999"/>
                  </a:lnTo>
                  <a:close/>
                  <a:moveTo>
                    <a:pt x="21222" y="12029"/>
                  </a:moveTo>
                  <a:lnTo>
                    <a:pt x="21187" y="12076"/>
                  </a:lnTo>
                  <a:lnTo>
                    <a:pt x="21329" y="12186"/>
                  </a:lnTo>
                  <a:lnTo>
                    <a:pt x="21368" y="12138"/>
                  </a:lnTo>
                  <a:cubicBezTo>
                    <a:pt x="21320" y="12103"/>
                    <a:pt x="21270" y="12064"/>
                    <a:pt x="21222" y="12029"/>
                  </a:cubicBezTo>
                  <a:close/>
                  <a:moveTo>
                    <a:pt x="22740" y="12043"/>
                  </a:moveTo>
                  <a:lnTo>
                    <a:pt x="22690" y="12082"/>
                  </a:lnTo>
                  <a:cubicBezTo>
                    <a:pt x="22725" y="12129"/>
                    <a:pt x="22758" y="12177"/>
                    <a:pt x="22788" y="12230"/>
                  </a:cubicBezTo>
                  <a:lnTo>
                    <a:pt x="22838" y="12198"/>
                  </a:lnTo>
                  <a:cubicBezTo>
                    <a:pt x="22808" y="12144"/>
                    <a:pt x="22776" y="12094"/>
                    <a:pt x="22740" y="12043"/>
                  </a:cubicBezTo>
                  <a:close/>
                  <a:moveTo>
                    <a:pt x="12574" y="12058"/>
                  </a:moveTo>
                  <a:lnTo>
                    <a:pt x="12512" y="12061"/>
                  </a:lnTo>
                  <a:cubicBezTo>
                    <a:pt x="12518" y="12123"/>
                    <a:pt x="12523" y="12183"/>
                    <a:pt x="12529" y="12245"/>
                  </a:cubicBezTo>
                  <a:lnTo>
                    <a:pt x="12589" y="12239"/>
                  </a:lnTo>
                  <a:cubicBezTo>
                    <a:pt x="12583" y="12177"/>
                    <a:pt x="12577" y="12118"/>
                    <a:pt x="12574" y="12058"/>
                  </a:cubicBezTo>
                  <a:close/>
                  <a:moveTo>
                    <a:pt x="9615" y="12121"/>
                  </a:moveTo>
                  <a:lnTo>
                    <a:pt x="9585" y="12174"/>
                  </a:lnTo>
                  <a:cubicBezTo>
                    <a:pt x="9639" y="12204"/>
                    <a:pt x="9689" y="12236"/>
                    <a:pt x="9742" y="12266"/>
                  </a:cubicBezTo>
                  <a:lnTo>
                    <a:pt x="9772" y="12215"/>
                  </a:lnTo>
                  <a:cubicBezTo>
                    <a:pt x="9722" y="12183"/>
                    <a:pt x="9668" y="12153"/>
                    <a:pt x="9615" y="12121"/>
                  </a:cubicBezTo>
                  <a:close/>
                  <a:moveTo>
                    <a:pt x="11065" y="12085"/>
                  </a:moveTo>
                  <a:cubicBezTo>
                    <a:pt x="11032" y="12138"/>
                    <a:pt x="11003" y="12189"/>
                    <a:pt x="10970" y="12242"/>
                  </a:cubicBezTo>
                  <a:lnTo>
                    <a:pt x="11023" y="12272"/>
                  </a:lnTo>
                  <a:cubicBezTo>
                    <a:pt x="11056" y="12218"/>
                    <a:pt x="11086" y="12168"/>
                    <a:pt x="11115" y="12118"/>
                  </a:cubicBezTo>
                  <a:lnTo>
                    <a:pt x="11065" y="12085"/>
                  </a:lnTo>
                  <a:close/>
                  <a:moveTo>
                    <a:pt x="6419" y="12221"/>
                  </a:moveTo>
                  <a:cubicBezTo>
                    <a:pt x="6377" y="12263"/>
                    <a:pt x="6333" y="12310"/>
                    <a:pt x="6297" y="12361"/>
                  </a:cubicBezTo>
                  <a:lnTo>
                    <a:pt x="6345" y="12396"/>
                  </a:lnTo>
                  <a:cubicBezTo>
                    <a:pt x="6380" y="12349"/>
                    <a:pt x="6422" y="12304"/>
                    <a:pt x="6463" y="12263"/>
                  </a:cubicBezTo>
                  <a:lnTo>
                    <a:pt x="6419" y="12221"/>
                  </a:lnTo>
                  <a:close/>
                  <a:moveTo>
                    <a:pt x="21510" y="12251"/>
                  </a:moveTo>
                  <a:lnTo>
                    <a:pt x="21471" y="12298"/>
                  </a:lnTo>
                  <a:cubicBezTo>
                    <a:pt x="21519" y="12337"/>
                    <a:pt x="21566" y="12375"/>
                    <a:pt x="21614" y="12414"/>
                  </a:cubicBezTo>
                  <a:lnTo>
                    <a:pt x="21652" y="12367"/>
                  </a:lnTo>
                  <a:cubicBezTo>
                    <a:pt x="21605" y="12328"/>
                    <a:pt x="21557" y="12290"/>
                    <a:pt x="21510" y="12251"/>
                  </a:cubicBezTo>
                  <a:close/>
                  <a:moveTo>
                    <a:pt x="9929" y="12310"/>
                  </a:moveTo>
                  <a:lnTo>
                    <a:pt x="9897" y="12361"/>
                  </a:lnTo>
                  <a:cubicBezTo>
                    <a:pt x="9947" y="12393"/>
                    <a:pt x="10000" y="12426"/>
                    <a:pt x="10048" y="12459"/>
                  </a:cubicBezTo>
                  <a:lnTo>
                    <a:pt x="10080" y="12408"/>
                  </a:lnTo>
                  <a:cubicBezTo>
                    <a:pt x="10030" y="12375"/>
                    <a:pt x="9980" y="12343"/>
                    <a:pt x="9929" y="12310"/>
                  </a:cubicBezTo>
                  <a:close/>
                  <a:moveTo>
                    <a:pt x="6096" y="12295"/>
                  </a:moveTo>
                  <a:lnTo>
                    <a:pt x="6033" y="12304"/>
                  </a:lnTo>
                  <a:cubicBezTo>
                    <a:pt x="6042" y="12364"/>
                    <a:pt x="6051" y="12423"/>
                    <a:pt x="6060" y="12482"/>
                  </a:cubicBezTo>
                  <a:lnTo>
                    <a:pt x="6122" y="12473"/>
                  </a:lnTo>
                  <a:cubicBezTo>
                    <a:pt x="6111" y="12414"/>
                    <a:pt x="6102" y="12355"/>
                    <a:pt x="6096" y="12295"/>
                  </a:cubicBezTo>
                  <a:close/>
                  <a:moveTo>
                    <a:pt x="26280" y="12322"/>
                  </a:moveTo>
                  <a:lnTo>
                    <a:pt x="26221" y="12337"/>
                  </a:lnTo>
                  <a:cubicBezTo>
                    <a:pt x="26233" y="12396"/>
                    <a:pt x="26248" y="12456"/>
                    <a:pt x="26260" y="12515"/>
                  </a:cubicBezTo>
                  <a:lnTo>
                    <a:pt x="26319" y="12500"/>
                  </a:lnTo>
                  <a:cubicBezTo>
                    <a:pt x="26307" y="12441"/>
                    <a:pt x="26292" y="12381"/>
                    <a:pt x="26280" y="12322"/>
                  </a:cubicBezTo>
                  <a:close/>
                  <a:moveTo>
                    <a:pt x="8640" y="12364"/>
                  </a:moveTo>
                  <a:lnTo>
                    <a:pt x="8646" y="12544"/>
                  </a:lnTo>
                  <a:lnTo>
                    <a:pt x="8705" y="12544"/>
                  </a:lnTo>
                  <a:lnTo>
                    <a:pt x="8702" y="12364"/>
                  </a:lnTo>
                  <a:close/>
                  <a:moveTo>
                    <a:pt x="22924" y="12364"/>
                  </a:moveTo>
                  <a:lnTo>
                    <a:pt x="22868" y="12390"/>
                  </a:lnTo>
                  <a:cubicBezTo>
                    <a:pt x="22891" y="12444"/>
                    <a:pt x="22915" y="12500"/>
                    <a:pt x="22933" y="12556"/>
                  </a:cubicBezTo>
                  <a:lnTo>
                    <a:pt x="22992" y="12536"/>
                  </a:lnTo>
                  <a:cubicBezTo>
                    <a:pt x="22972" y="12476"/>
                    <a:pt x="22948" y="12420"/>
                    <a:pt x="22924" y="12364"/>
                  </a:cubicBezTo>
                  <a:close/>
                  <a:moveTo>
                    <a:pt x="10881" y="12399"/>
                  </a:moveTo>
                  <a:cubicBezTo>
                    <a:pt x="10848" y="12453"/>
                    <a:pt x="10819" y="12506"/>
                    <a:pt x="10789" y="12559"/>
                  </a:cubicBezTo>
                  <a:lnTo>
                    <a:pt x="10842" y="12589"/>
                  </a:lnTo>
                  <a:lnTo>
                    <a:pt x="10845" y="12586"/>
                  </a:lnTo>
                  <a:cubicBezTo>
                    <a:pt x="10875" y="12533"/>
                    <a:pt x="10905" y="12482"/>
                    <a:pt x="10931" y="12429"/>
                  </a:cubicBezTo>
                  <a:lnTo>
                    <a:pt x="10881" y="12399"/>
                  </a:lnTo>
                  <a:close/>
                  <a:moveTo>
                    <a:pt x="25415" y="12533"/>
                  </a:moveTo>
                  <a:lnTo>
                    <a:pt x="25415" y="12592"/>
                  </a:lnTo>
                  <a:cubicBezTo>
                    <a:pt x="25474" y="12592"/>
                    <a:pt x="25536" y="12595"/>
                    <a:pt x="25595" y="12598"/>
                  </a:cubicBezTo>
                  <a:lnTo>
                    <a:pt x="25598" y="12536"/>
                  </a:lnTo>
                  <a:cubicBezTo>
                    <a:pt x="25539" y="12533"/>
                    <a:pt x="25477" y="12533"/>
                    <a:pt x="25415" y="12533"/>
                  </a:cubicBezTo>
                  <a:close/>
                  <a:moveTo>
                    <a:pt x="12607" y="12420"/>
                  </a:moveTo>
                  <a:lnTo>
                    <a:pt x="12544" y="12426"/>
                  </a:lnTo>
                  <a:cubicBezTo>
                    <a:pt x="12550" y="12485"/>
                    <a:pt x="12556" y="12547"/>
                    <a:pt x="12565" y="12607"/>
                  </a:cubicBezTo>
                  <a:lnTo>
                    <a:pt x="12624" y="12601"/>
                  </a:lnTo>
                  <a:cubicBezTo>
                    <a:pt x="12618" y="12542"/>
                    <a:pt x="12612" y="12479"/>
                    <a:pt x="12607" y="12420"/>
                  </a:cubicBezTo>
                  <a:close/>
                  <a:moveTo>
                    <a:pt x="25231" y="12536"/>
                  </a:moveTo>
                  <a:cubicBezTo>
                    <a:pt x="25171" y="12539"/>
                    <a:pt x="25109" y="12544"/>
                    <a:pt x="25050" y="12550"/>
                  </a:cubicBezTo>
                  <a:lnTo>
                    <a:pt x="25056" y="12613"/>
                  </a:lnTo>
                  <a:cubicBezTo>
                    <a:pt x="25115" y="12607"/>
                    <a:pt x="25174" y="12601"/>
                    <a:pt x="25237" y="12598"/>
                  </a:cubicBezTo>
                  <a:lnTo>
                    <a:pt x="25231" y="12536"/>
                  </a:lnTo>
                  <a:close/>
                  <a:moveTo>
                    <a:pt x="25782" y="12550"/>
                  </a:moveTo>
                  <a:lnTo>
                    <a:pt x="25776" y="12613"/>
                  </a:lnTo>
                  <a:cubicBezTo>
                    <a:pt x="25836" y="12619"/>
                    <a:pt x="25895" y="12628"/>
                    <a:pt x="25954" y="12636"/>
                  </a:cubicBezTo>
                  <a:lnTo>
                    <a:pt x="25963" y="12574"/>
                  </a:lnTo>
                  <a:cubicBezTo>
                    <a:pt x="25904" y="12565"/>
                    <a:pt x="25841" y="12559"/>
                    <a:pt x="25782" y="12550"/>
                  </a:cubicBezTo>
                  <a:close/>
                  <a:moveTo>
                    <a:pt x="21792" y="12482"/>
                  </a:moveTo>
                  <a:lnTo>
                    <a:pt x="21753" y="12527"/>
                  </a:lnTo>
                  <a:cubicBezTo>
                    <a:pt x="21800" y="12565"/>
                    <a:pt x="21848" y="12604"/>
                    <a:pt x="21895" y="12645"/>
                  </a:cubicBezTo>
                  <a:lnTo>
                    <a:pt x="21931" y="12598"/>
                  </a:lnTo>
                  <a:cubicBezTo>
                    <a:pt x="21883" y="12559"/>
                    <a:pt x="21839" y="12521"/>
                    <a:pt x="21792" y="12482"/>
                  </a:cubicBezTo>
                  <a:close/>
                  <a:moveTo>
                    <a:pt x="10235" y="12509"/>
                  </a:moveTo>
                  <a:lnTo>
                    <a:pt x="10199" y="12559"/>
                  </a:lnTo>
                  <a:cubicBezTo>
                    <a:pt x="10249" y="12595"/>
                    <a:pt x="10300" y="12628"/>
                    <a:pt x="10347" y="12663"/>
                  </a:cubicBezTo>
                  <a:lnTo>
                    <a:pt x="10386" y="12613"/>
                  </a:lnTo>
                  <a:cubicBezTo>
                    <a:pt x="10335" y="12577"/>
                    <a:pt x="10285" y="12544"/>
                    <a:pt x="10235" y="12509"/>
                  </a:cubicBezTo>
                  <a:close/>
                  <a:moveTo>
                    <a:pt x="24866" y="12577"/>
                  </a:moveTo>
                  <a:cubicBezTo>
                    <a:pt x="24807" y="12589"/>
                    <a:pt x="24747" y="12601"/>
                    <a:pt x="24688" y="12616"/>
                  </a:cubicBezTo>
                  <a:lnTo>
                    <a:pt x="24703" y="12674"/>
                  </a:lnTo>
                  <a:lnTo>
                    <a:pt x="24703" y="12674"/>
                  </a:lnTo>
                  <a:cubicBezTo>
                    <a:pt x="24761" y="12660"/>
                    <a:pt x="24820" y="12648"/>
                    <a:pt x="24878" y="12639"/>
                  </a:cubicBezTo>
                  <a:lnTo>
                    <a:pt x="24866" y="12577"/>
                  </a:lnTo>
                  <a:close/>
                  <a:moveTo>
                    <a:pt x="24703" y="12674"/>
                  </a:moveTo>
                  <a:lnTo>
                    <a:pt x="24703" y="12674"/>
                  </a:lnTo>
                  <a:cubicBezTo>
                    <a:pt x="24702" y="12674"/>
                    <a:pt x="24701" y="12675"/>
                    <a:pt x="24700" y="12675"/>
                  </a:cubicBezTo>
                  <a:lnTo>
                    <a:pt x="24703" y="12675"/>
                  </a:lnTo>
                  <a:lnTo>
                    <a:pt x="24703" y="12674"/>
                  </a:lnTo>
                  <a:close/>
                  <a:moveTo>
                    <a:pt x="26144" y="12607"/>
                  </a:moveTo>
                  <a:lnTo>
                    <a:pt x="26132" y="12666"/>
                  </a:lnTo>
                  <a:cubicBezTo>
                    <a:pt x="26191" y="12678"/>
                    <a:pt x="26251" y="12693"/>
                    <a:pt x="26310" y="12705"/>
                  </a:cubicBezTo>
                  <a:lnTo>
                    <a:pt x="26325" y="12648"/>
                  </a:lnTo>
                  <a:cubicBezTo>
                    <a:pt x="26263" y="12633"/>
                    <a:pt x="26203" y="12619"/>
                    <a:pt x="26144" y="12607"/>
                  </a:cubicBezTo>
                  <a:close/>
                  <a:moveTo>
                    <a:pt x="24510" y="12666"/>
                  </a:moveTo>
                  <a:cubicBezTo>
                    <a:pt x="24451" y="12684"/>
                    <a:pt x="24395" y="12705"/>
                    <a:pt x="24335" y="12725"/>
                  </a:cubicBezTo>
                  <a:lnTo>
                    <a:pt x="24359" y="12782"/>
                  </a:lnTo>
                  <a:cubicBezTo>
                    <a:pt x="24412" y="12761"/>
                    <a:pt x="24472" y="12740"/>
                    <a:pt x="24528" y="12722"/>
                  </a:cubicBezTo>
                  <a:lnTo>
                    <a:pt x="24510" y="12666"/>
                  </a:lnTo>
                  <a:close/>
                  <a:moveTo>
                    <a:pt x="6188" y="12506"/>
                  </a:moveTo>
                  <a:cubicBezTo>
                    <a:pt x="6158" y="12553"/>
                    <a:pt x="6125" y="12604"/>
                    <a:pt x="6099" y="12654"/>
                  </a:cubicBezTo>
                  <a:lnTo>
                    <a:pt x="6108" y="12660"/>
                  </a:lnTo>
                  <a:lnTo>
                    <a:pt x="6093" y="12663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5"/>
                  </a:lnTo>
                  <a:lnTo>
                    <a:pt x="6108" y="12755"/>
                  </a:lnTo>
                  <a:lnTo>
                    <a:pt x="6120" y="12734"/>
                  </a:lnTo>
                  <a:lnTo>
                    <a:pt x="6176" y="12847"/>
                  </a:lnTo>
                  <a:lnTo>
                    <a:pt x="6232" y="12820"/>
                  </a:lnTo>
                  <a:lnTo>
                    <a:pt x="6156" y="12671"/>
                  </a:lnTo>
                  <a:lnTo>
                    <a:pt x="6156" y="12671"/>
                  </a:lnTo>
                  <a:cubicBezTo>
                    <a:pt x="6184" y="12626"/>
                    <a:pt x="6211" y="12582"/>
                    <a:pt x="6238" y="12542"/>
                  </a:cubicBezTo>
                  <a:lnTo>
                    <a:pt x="6188" y="12506"/>
                  </a:lnTo>
                  <a:close/>
                  <a:moveTo>
                    <a:pt x="22073" y="12716"/>
                  </a:moveTo>
                  <a:lnTo>
                    <a:pt x="22032" y="12761"/>
                  </a:lnTo>
                  <a:lnTo>
                    <a:pt x="22171" y="12880"/>
                  </a:lnTo>
                  <a:lnTo>
                    <a:pt x="22210" y="12835"/>
                  </a:lnTo>
                  <a:cubicBezTo>
                    <a:pt x="22165" y="12796"/>
                    <a:pt x="22118" y="12755"/>
                    <a:pt x="22073" y="12716"/>
                  </a:cubicBezTo>
                  <a:close/>
                  <a:moveTo>
                    <a:pt x="23046" y="12713"/>
                  </a:moveTo>
                  <a:lnTo>
                    <a:pt x="22986" y="12728"/>
                  </a:lnTo>
                  <a:cubicBezTo>
                    <a:pt x="23001" y="12785"/>
                    <a:pt x="23013" y="12844"/>
                    <a:pt x="23022" y="12903"/>
                  </a:cubicBezTo>
                  <a:lnTo>
                    <a:pt x="23081" y="12891"/>
                  </a:lnTo>
                  <a:cubicBezTo>
                    <a:pt x="23072" y="12832"/>
                    <a:pt x="23060" y="12770"/>
                    <a:pt x="23046" y="12713"/>
                  </a:cubicBezTo>
                  <a:close/>
                  <a:moveTo>
                    <a:pt x="8651" y="12728"/>
                  </a:moveTo>
                  <a:lnTo>
                    <a:pt x="8654" y="12909"/>
                  </a:lnTo>
                  <a:lnTo>
                    <a:pt x="8717" y="12909"/>
                  </a:lnTo>
                  <a:lnTo>
                    <a:pt x="8711" y="12728"/>
                  </a:lnTo>
                  <a:close/>
                  <a:moveTo>
                    <a:pt x="10534" y="12719"/>
                  </a:moveTo>
                  <a:lnTo>
                    <a:pt x="10496" y="12770"/>
                  </a:lnTo>
                  <a:cubicBezTo>
                    <a:pt x="10540" y="12801"/>
                    <a:pt x="10582" y="12833"/>
                    <a:pt x="10624" y="12866"/>
                  </a:cubicBezTo>
                  <a:lnTo>
                    <a:pt x="10624" y="12866"/>
                  </a:lnTo>
                  <a:cubicBezTo>
                    <a:pt x="10622" y="12870"/>
                    <a:pt x="10619" y="12875"/>
                    <a:pt x="10617" y="12880"/>
                  </a:cubicBezTo>
                  <a:lnTo>
                    <a:pt x="10670" y="12909"/>
                  </a:lnTo>
                  <a:lnTo>
                    <a:pt x="10670" y="12906"/>
                  </a:lnTo>
                  <a:cubicBezTo>
                    <a:pt x="10700" y="12853"/>
                    <a:pt x="10727" y="12799"/>
                    <a:pt x="10756" y="12746"/>
                  </a:cubicBezTo>
                  <a:lnTo>
                    <a:pt x="10703" y="12719"/>
                  </a:lnTo>
                  <a:cubicBezTo>
                    <a:pt x="10686" y="12750"/>
                    <a:pt x="10669" y="12780"/>
                    <a:pt x="10653" y="12811"/>
                  </a:cubicBezTo>
                  <a:lnTo>
                    <a:pt x="10653" y="12811"/>
                  </a:lnTo>
                  <a:cubicBezTo>
                    <a:pt x="10613" y="12780"/>
                    <a:pt x="10573" y="12751"/>
                    <a:pt x="10534" y="12719"/>
                  </a:cubicBezTo>
                  <a:close/>
                  <a:moveTo>
                    <a:pt x="24166" y="12796"/>
                  </a:moveTo>
                  <a:cubicBezTo>
                    <a:pt x="24113" y="12823"/>
                    <a:pt x="24057" y="12850"/>
                    <a:pt x="24003" y="12880"/>
                  </a:cubicBezTo>
                  <a:lnTo>
                    <a:pt x="24033" y="12933"/>
                  </a:lnTo>
                  <a:cubicBezTo>
                    <a:pt x="24083" y="12906"/>
                    <a:pt x="24140" y="12877"/>
                    <a:pt x="24193" y="12853"/>
                  </a:cubicBezTo>
                  <a:lnTo>
                    <a:pt x="24166" y="12796"/>
                  </a:lnTo>
                  <a:close/>
                  <a:moveTo>
                    <a:pt x="12645" y="12782"/>
                  </a:moveTo>
                  <a:lnTo>
                    <a:pt x="12583" y="12788"/>
                  </a:lnTo>
                  <a:cubicBezTo>
                    <a:pt x="12592" y="12847"/>
                    <a:pt x="12598" y="12909"/>
                    <a:pt x="12607" y="12968"/>
                  </a:cubicBezTo>
                  <a:lnTo>
                    <a:pt x="12666" y="12963"/>
                  </a:lnTo>
                  <a:cubicBezTo>
                    <a:pt x="12657" y="12900"/>
                    <a:pt x="12651" y="12841"/>
                    <a:pt x="12645" y="12782"/>
                  </a:cubicBezTo>
                  <a:close/>
                  <a:moveTo>
                    <a:pt x="10822" y="12942"/>
                  </a:moveTo>
                  <a:lnTo>
                    <a:pt x="10783" y="12989"/>
                  </a:lnTo>
                  <a:cubicBezTo>
                    <a:pt x="10831" y="13028"/>
                    <a:pt x="10878" y="13066"/>
                    <a:pt x="10925" y="13105"/>
                  </a:cubicBezTo>
                  <a:lnTo>
                    <a:pt x="10961" y="13057"/>
                  </a:lnTo>
                  <a:cubicBezTo>
                    <a:pt x="10917" y="13019"/>
                    <a:pt x="10869" y="12980"/>
                    <a:pt x="10822" y="12942"/>
                  </a:cubicBezTo>
                  <a:close/>
                  <a:moveTo>
                    <a:pt x="22346" y="12957"/>
                  </a:moveTo>
                  <a:lnTo>
                    <a:pt x="22307" y="13001"/>
                  </a:lnTo>
                  <a:lnTo>
                    <a:pt x="22441" y="13123"/>
                  </a:lnTo>
                  <a:lnTo>
                    <a:pt x="22482" y="13078"/>
                  </a:lnTo>
                  <a:cubicBezTo>
                    <a:pt x="22438" y="13037"/>
                    <a:pt x="22393" y="12995"/>
                    <a:pt x="22346" y="12957"/>
                  </a:cubicBezTo>
                  <a:close/>
                  <a:moveTo>
                    <a:pt x="23846" y="12974"/>
                  </a:moveTo>
                  <a:cubicBezTo>
                    <a:pt x="23793" y="13007"/>
                    <a:pt x="23742" y="13040"/>
                    <a:pt x="23692" y="13075"/>
                  </a:cubicBezTo>
                  <a:lnTo>
                    <a:pt x="23728" y="13126"/>
                  </a:lnTo>
                  <a:cubicBezTo>
                    <a:pt x="23775" y="13090"/>
                    <a:pt x="23825" y="13057"/>
                    <a:pt x="23876" y="13025"/>
                  </a:cubicBezTo>
                  <a:lnTo>
                    <a:pt x="23846" y="12974"/>
                  </a:lnTo>
                  <a:close/>
                  <a:moveTo>
                    <a:pt x="6312" y="12983"/>
                  </a:moveTo>
                  <a:lnTo>
                    <a:pt x="6259" y="13010"/>
                  </a:lnTo>
                  <a:lnTo>
                    <a:pt x="6339" y="13173"/>
                  </a:lnTo>
                  <a:lnTo>
                    <a:pt x="6392" y="13146"/>
                  </a:lnTo>
                  <a:lnTo>
                    <a:pt x="6312" y="12983"/>
                  </a:lnTo>
                  <a:close/>
                  <a:moveTo>
                    <a:pt x="10531" y="13043"/>
                  </a:moveTo>
                  <a:cubicBezTo>
                    <a:pt x="10504" y="13096"/>
                    <a:pt x="10478" y="13149"/>
                    <a:pt x="10451" y="13203"/>
                  </a:cubicBezTo>
                  <a:lnTo>
                    <a:pt x="10504" y="13229"/>
                  </a:lnTo>
                  <a:cubicBezTo>
                    <a:pt x="10534" y="13176"/>
                    <a:pt x="10561" y="13123"/>
                    <a:pt x="10587" y="13069"/>
                  </a:cubicBezTo>
                  <a:lnTo>
                    <a:pt x="10531" y="13043"/>
                  </a:lnTo>
                  <a:close/>
                  <a:moveTo>
                    <a:pt x="23108" y="13075"/>
                  </a:moveTo>
                  <a:lnTo>
                    <a:pt x="23049" y="13081"/>
                  </a:lnTo>
                  <a:cubicBezTo>
                    <a:pt x="23055" y="13140"/>
                    <a:pt x="23058" y="13200"/>
                    <a:pt x="23060" y="13262"/>
                  </a:cubicBezTo>
                  <a:lnTo>
                    <a:pt x="23120" y="13259"/>
                  </a:lnTo>
                  <a:cubicBezTo>
                    <a:pt x="23117" y="13197"/>
                    <a:pt x="23114" y="13134"/>
                    <a:pt x="23108" y="13075"/>
                  </a:cubicBezTo>
                  <a:close/>
                  <a:moveTo>
                    <a:pt x="8660" y="13093"/>
                  </a:moveTo>
                  <a:lnTo>
                    <a:pt x="8663" y="13274"/>
                  </a:lnTo>
                  <a:lnTo>
                    <a:pt x="8726" y="13274"/>
                  </a:lnTo>
                  <a:lnTo>
                    <a:pt x="8720" y="13093"/>
                  </a:lnTo>
                  <a:close/>
                  <a:moveTo>
                    <a:pt x="12690" y="13143"/>
                  </a:moveTo>
                  <a:lnTo>
                    <a:pt x="12627" y="13149"/>
                  </a:lnTo>
                  <a:cubicBezTo>
                    <a:pt x="12636" y="13212"/>
                    <a:pt x="12645" y="13271"/>
                    <a:pt x="12654" y="13330"/>
                  </a:cubicBezTo>
                  <a:lnTo>
                    <a:pt x="12713" y="13321"/>
                  </a:lnTo>
                  <a:cubicBezTo>
                    <a:pt x="12704" y="13262"/>
                    <a:pt x="12695" y="13203"/>
                    <a:pt x="12690" y="13143"/>
                  </a:cubicBezTo>
                  <a:close/>
                  <a:moveTo>
                    <a:pt x="11103" y="13176"/>
                  </a:moveTo>
                  <a:lnTo>
                    <a:pt x="11062" y="13220"/>
                  </a:lnTo>
                  <a:cubicBezTo>
                    <a:pt x="11109" y="13262"/>
                    <a:pt x="11154" y="13301"/>
                    <a:pt x="11198" y="13342"/>
                  </a:cubicBezTo>
                  <a:lnTo>
                    <a:pt x="11240" y="13298"/>
                  </a:lnTo>
                  <a:cubicBezTo>
                    <a:pt x="11195" y="13256"/>
                    <a:pt x="11148" y="13215"/>
                    <a:pt x="11103" y="13176"/>
                  </a:cubicBezTo>
                  <a:close/>
                  <a:moveTo>
                    <a:pt x="23547" y="13188"/>
                  </a:moveTo>
                  <a:cubicBezTo>
                    <a:pt x="23499" y="13223"/>
                    <a:pt x="23452" y="13265"/>
                    <a:pt x="23404" y="13306"/>
                  </a:cubicBezTo>
                  <a:lnTo>
                    <a:pt x="23446" y="13351"/>
                  </a:lnTo>
                  <a:cubicBezTo>
                    <a:pt x="23490" y="13309"/>
                    <a:pt x="23538" y="13274"/>
                    <a:pt x="23582" y="13235"/>
                  </a:cubicBezTo>
                  <a:lnTo>
                    <a:pt x="23547" y="13188"/>
                  </a:lnTo>
                  <a:close/>
                  <a:moveTo>
                    <a:pt x="22616" y="13200"/>
                  </a:moveTo>
                  <a:lnTo>
                    <a:pt x="22577" y="13244"/>
                  </a:lnTo>
                  <a:cubicBezTo>
                    <a:pt x="22622" y="13286"/>
                    <a:pt x="22666" y="13327"/>
                    <a:pt x="22711" y="13369"/>
                  </a:cubicBezTo>
                  <a:lnTo>
                    <a:pt x="22752" y="13324"/>
                  </a:lnTo>
                  <a:lnTo>
                    <a:pt x="22616" y="13200"/>
                  </a:lnTo>
                  <a:close/>
                  <a:moveTo>
                    <a:pt x="6475" y="13309"/>
                  </a:moveTo>
                  <a:lnTo>
                    <a:pt x="6419" y="13336"/>
                  </a:lnTo>
                  <a:lnTo>
                    <a:pt x="6502" y="13499"/>
                  </a:lnTo>
                  <a:lnTo>
                    <a:pt x="6555" y="13472"/>
                  </a:lnTo>
                  <a:lnTo>
                    <a:pt x="6475" y="13309"/>
                  </a:lnTo>
                  <a:close/>
                  <a:moveTo>
                    <a:pt x="10368" y="13369"/>
                  </a:moveTo>
                  <a:cubicBezTo>
                    <a:pt x="10341" y="13422"/>
                    <a:pt x="10318" y="13475"/>
                    <a:pt x="10291" y="13532"/>
                  </a:cubicBezTo>
                  <a:lnTo>
                    <a:pt x="10344" y="13558"/>
                  </a:lnTo>
                  <a:lnTo>
                    <a:pt x="10347" y="13555"/>
                  </a:lnTo>
                  <a:cubicBezTo>
                    <a:pt x="10371" y="13502"/>
                    <a:pt x="10398" y="13446"/>
                    <a:pt x="10424" y="13395"/>
                  </a:cubicBezTo>
                  <a:lnTo>
                    <a:pt x="10368" y="13369"/>
                  </a:lnTo>
                  <a:close/>
                  <a:moveTo>
                    <a:pt x="11373" y="13422"/>
                  </a:moveTo>
                  <a:lnTo>
                    <a:pt x="11332" y="13467"/>
                  </a:lnTo>
                  <a:cubicBezTo>
                    <a:pt x="11376" y="13508"/>
                    <a:pt x="11418" y="13550"/>
                    <a:pt x="11462" y="13591"/>
                  </a:cubicBezTo>
                  <a:lnTo>
                    <a:pt x="11504" y="13550"/>
                  </a:lnTo>
                  <a:cubicBezTo>
                    <a:pt x="11462" y="13505"/>
                    <a:pt x="11418" y="13464"/>
                    <a:pt x="11373" y="13422"/>
                  </a:cubicBezTo>
                  <a:close/>
                  <a:moveTo>
                    <a:pt x="23271" y="13431"/>
                  </a:moveTo>
                  <a:cubicBezTo>
                    <a:pt x="23229" y="13472"/>
                    <a:pt x="23185" y="13517"/>
                    <a:pt x="23144" y="13564"/>
                  </a:cubicBezTo>
                  <a:lnTo>
                    <a:pt x="23188" y="13603"/>
                  </a:lnTo>
                  <a:lnTo>
                    <a:pt x="23188" y="13606"/>
                  </a:lnTo>
                  <a:cubicBezTo>
                    <a:pt x="23229" y="13558"/>
                    <a:pt x="23271" y="13517"/>
                    <a:pt x="23315" y="13475"/>
                  </a:cubicBezTo>
                  <a:lnTo>
                    <a:pt x="23271" y="13431"/>
                  </a:lnTo>
                  <a:close/>
                  <a:moveTo>
                    <a:pt x="22883" y="13449"/>
                  </a:moveTo>
                  <a:lnTo>
                    <a:pt x="22841" y="13493"/>
                  </a:lnTo>
                  <a:cubicBezTo>
                    <a:pt x="22886" y="13535"/>
                    <a:pt x="22930" y="13576"/>
                    <a:pt x="22975" y="13618"/>
                  </a:cubicBezTo>
                  <a:lnTo>
                    <a:pt x="23016" y="13573"/>
                  </a:lnTo>
                  <a:lnTo>
                    <a:pt x="22883" y="13449"/>
                  </a:lnTo>
                  <a:close/>
                  <a:moveTo>
                    <a:pt x="23060" y="13440"/>
                  </a:moveTo>
                  <a:cubicBezTo>
                    <a:pt x="23060" y="13499"/>
                    <a:pt x="23058" y="13561"/>
                    <a:pt x="23055" y="13621"/>
                  </a:cubicBezTo>
                  <a:lnTo>
                    <a:pt x="23114" y="13627"/>
                  </a:lnTo>
                  <a:lnTo>
                    <a:pt x="23117" y="13627"/>
                  </a:lnTo>
                  <a:cubicBezTo>
                    <a:pt x="23120" y="13564"/>
                    <a:pt x="23123" y="13502"/>
                    <a:pt x="23123" y="13440"/>
                  </a:cubicBezTo>
                  <a:close/>
                  <a:moveTo>
                    <a:pt x="8672" y="13458"/>
                  </a:moveTo>
                  <a:lnTo>
                    <a:pt x="8678" y="13641"/>
                  </a:lnTo>
                  <a:lnTo>
                    <a:pt x="8737" y="13641"/>
                  </a:lnTo>
                  <a:lnTo>
                    <a:pt x="8731" y="13458"/>
                  </a:lnTo>
                  <a:close/>
                  <a:moveTo>
                    <a:pt x="12740" y="13502"/>
                  </a:moveTo>
                  <a:lnTo>
                    <a:pt x="12678" y="13511"/>
                  </a:lnTo>
                  <a:cubicBezTo>
                    <a:pt x="12687" y="13573"/>
                    <a:pt x="12695" y="13633"/>
                    <a:pt x="12704" y="13692"/>
                  </a:cubicBezTo>
                  <a:lnTo>
                    <a:pt x="12767" y="13683"/>
                  </a:lnTo>
                  <a:cubicBezTo>
                    <a:pt x="12758" y="13624"/>
                    <a:pt x="12746" y="13561"/>
                    <a:pt x="12740" y="13502"/>
                  </a:cubicBezTo>
                  <a:close/>
                  <a:moveTo>
                    <a:pt x="22473" y="13641"/>
                  </a:moveTo>
                  <a:lnTo>
                    <a:pt x="22473" y="13701"/>
                  </a:lnTo>
                  <a:lnTo>
                    <a:pt x="22657" y="13701"/>
                  </a:lnTo>
                  <a:lnTo>
                    <a:pt x="22657" y="13641"/>
                  </a:lnTo>
                  <a:close/>
                  <a:moveTo>
                    <a:pt x="22293" y="13641"/>
                  </a:moveTo>
                  <a:cubicBezTo>
                    <a:pt x="22230" y="13644"/>
                    <a:pt x="22171" y="13647"/>
                    <a:pt x="22109" y="13647"/>
                  </a:cubicBezTo>
                  <a:lnTo>
                    <a:pt x="22112" y="13707"/>
                  </a:lnTo>
                  <a:lnTo>
                    <a:pt x="22112" y="13704"/>
                  </a:lnTo>
                  <a:cubicBezTo>
                    <a:pt x="22151" y="13704"/>
                    <a:pt x="22191" y="13702"/>
                    <a:pt x="22231" y="13702"/>
                  </a:cubicBezTo>
                  <a:cubicBezTo>
                    <a:pt x="22251" y="13702"/>
                    <a:pt x="22272" y="13703"/>
                    <a:pt x="22293" y="13704"/>
                  </a:cubicBezTo>
                  <a:lnTo>
                    <a:pt x="22293" y="13641"/>
                  </a:lnTo>
                  <a:close/>
                  <a:moveTo>
                    <a:pt x="22838" y="13641"/>
                  </a:moveTo>
                  <a:lnTo>
                    <a:pt x="22838" y="13704"/>
                  </a:lnTo>
                  <a:lnTo>
                    <a:pt x="23019" y="13707"/>
                  </a:lnTo>
                  <a:lnTo>
                    <a:pt x="23019" y="13647"/>
                  </a:lnTo>
                  <a:lnTo>
                    <a:pt x="22838" y="13641"/>
                  </a:lnTo>
                  <a:close/>
                  <a:moveTo>
                    <a:pt x="21928" y="13650"/>
                  </a:moveTo>
                  <a:cubicBezTo>
                    <a:pt x="21866" y="13653"/>
                    <a:pt x="21806" y="13656"/>
                    <a:pt x="21744" y="13659"/>
                  </a:cubicBezTo>
                  <a:lnTo>
                    <a:pt x="21747" y="13719"/>
                  </a:lnTo>
                  <a:lnTo>
                    <a:pt x="21928" y="13710"/>
                  </a:lnTo>
                  <a:lnTo>
                    <a:pt x="21928" y="13650"/>
                  </a:lnTo>
                  <a:close/>
                  <a:moveTo>
                    <a:pt x="21563" y="13668"/>
                  </a:moveTo>
                  <a:cubicBezTo>
                    <a:pt x="21501" y="13671"/>
                    <a:pt x="21442" y="13677"/>
                    <a:pt x="21379" y="13680"/>
                  </a:cubicBezTo>
                  <a:lnTo>
                    <a:pt x="21385" y="13742"/>
                  </a:lnTo>
                  <a:cubicBezTo>
                    <a:pt x="21445" y="13736"/>
                    <a:pt x="21507" y="13733"/>
                    <a:pt x="21566" y="13727"/>
                  </a:cubicBezTo>
                  <a:lnTo>
                    <a:pt x="21563" y="13668"/>
                  </a:lnTo>
                  <a:close/>
                  <a:moveTo>
                    <a:pt x="21199" y="13695"/>
                  </a:moveTo>
                  <a:cubicBezTo>
                    <a:pt x="21139" y="13701"/>
                    <a:pt x="21077" y="13707"/>
                    <a:pt x="21018" y="13713"/>
                  </a:cubicBezTo>
                  <a:lnTo>
                    <a:pt x="21024" y="13772"/>
                  </a:lnTo>
                  <a:cubicBezTo>
                    <a:pt x="21083" y="13766"/>
                    <a:pt x="21145" y="13760"/>
                    <a:pt x="21205" y="13754"/>
                  </a:cubicBezTo>
                  <a:lnTo>
                    <a:pt x="21199" y="13695"/>
                  </a:lnTo>
                  <a:close/>
                  <a:moveTo>
                    <a:pt x="23096" y="13653"/>
                  </a:moveTo>
                  <a:lnTo>
                    <a:pt x="23063" y="13704"/>
                  </a:lnTo>
                  <a:cubicBezTo>
                    <a:pt x="23111" y="13736"/>
                    <a:pt x="23161" y="13772"/>
                    <a:pt x="23209" y="13810"/>
                  </a:cubicBezTo>
                  <a:lnTo>
                    <a:pt x="23244" y="13760"/>
                  </a:lnTo>
                  <a:cubicBezTo>
                    <a:pt x="23197" y="13724"/>
                    <a:pt x="23146" y="13689"/>
                    <a:pt x="23096" y="13653"/>
                  </a:cubicBezTo>
                  <a:close/>
                  <a:moveTo>
                    <a:pt x="20837" y="13730"/>
                  </a:moveTo>
                  <a:cubicBezTo>
                    <a:pt x="20775" y="13736"/>
                    <a:pt x="20715" y="13745"/>
                    <a:pt x="20656" y="13751"/>
                  </a:cubicBezTo>
                  <a:lnTo>
                    <a:pt x="20662" y="13813"/>
                  </a:lnTo>
                  <a:cubicBezTo>
                    <a:pt x="20721" y="13805"/>
                    <a:pt x="20784" y="13799"/>
                    <a:pt x="20843" y="13790"/>
                  </a:cubicBezTo>
                  <a:lnTo>
                    <a:pt x="20837" y="13730"/>
                  </a:lnTo>
                  <a:close/>
                  <a:moveTo>
                    <a:pt x="6638" y="13639"/>
                  </a:moveTo>
                  <a:lnTo>
                    <a:pt x="6585" y="13665"/>
                  </a:lnTo>
                  <a:lnTo>
                    <a:pt x="6665" y="13828"/>
                  </a:lnTo>
                  <a:lnTo>
                    <a:pt x="6718" y="13802"/>
                  </a:lnTo>
                  <a:lnTo>
                    <a:pt x="6638" y="13639"/>
                  </a:lnTo>
                  <a:close/>
                  <a:moveTo>
                    <a:pt x="11631" y="13677"/>
                  </a:moveTo>
                  <a:lnTo>
                    <a:pt x="11590" y="13722"/>
                  </a:lnTo>
                  <a:cubicBezTo>
                    <a:pt x="11631" y="13763"/>
                    <a:pt x="11673" y="13807"/>
                    <a:pt x="11711" y="13852"/>
                  </a:cubicBezTo>
                  <a:lnTo>
                    <a:pt x="11756" y="13810"/>
                  </a:lnTo>
                  <a:cubicBezTo>
                    <a:pt x="11717" y="13766"/>
                    <a:pt x="11673" y="13722"/>
                    <a:pt x="11631" y="13677"/>
                  </a:cubicBezTo>
                  <a:close/>
                  <a:moveTo>
                    <a:pt x="20472" y="13775"/>
                  </a:moveTo>
                  <a:cubicBezTo>
                    <a:pt x="20413" y="13784"/>
                    <a:pt x="20354" y="13793"/>
                    <a:pt x="20294" y="13802"/>
                  </a:cubicBezTo>
                  <a:lnTo>
                    <a:pt x="20303" y="13861"/>
                  </a:lnTo>
                  <a:cubicBezTo>
                    <a:pt x="20362" y="13852"/>
                    <a:pt x="20422" y="13843"/>
                    <a:pt x="20481" y="13837"/>
                  </a:cubicBezTo>
                  <a:lnTo>
                    <a:pt x="20472" y="13775"/>
                  </a:lnTo>
                  <a:close/>
                  <a:moveTo>
                    <a:pt x="10211" y="13698"/>
                  </a:moveTo>
                  <a:cubicBezTo>
                    <a:pt x="10187" y="13751"/>
                    <a:pt x="10163" y="13807"/>
                    <a:pt x="10137" y="13864"/>
                  </a:cubicBezTo>
                  <a:lnTo>
                    <a:pt x="10193" y="13888"/>
                  </a:lnTo>
                  <a:cubicBezTo>
                    <a:pt x="10220" y="13831"/>
                    <a:pt x="10244" y="13775"/>
                    <a:pt x="10267" y="13722"/>
                  </a:cubicBezTo>
                  <a:lnTo>
                    <a:pt x="10211" y="13698"/>
                  </a:lnTo>
                  <a:close/>
                  <a:moveTo>
                    <a:pt x="20113" y="13831"/>
                  </a:moveTo>
                  <a:lnTo>
                    <a:pt x="19933" y="13861"/>
                  </a:lnTo>
                  <a:lnTo>
                    <a:pt x="19944" y="13920"/>
                  </a:lnTo>
                  <a:cubicBezTo>
                    <a:pt x="20004" y="13911"/>
                    <a:pt x="20066" y="13899"/>
                    <a:pt x="20122" y="13891"/>
                  </a:cubicBezTo>
                  <a:lnTo>
                    <a:pt x="20113" y="13831"/>
                  </a:lnTo>
                  <a:close/>
                  <a:moveTo>
                    <a:pt x="19755" y="13893"/>
                  </a:moveTo>
                  <a:cubicBezTo>
                    <a:pt x="19692" y="13905"/>
                    <a:pt x="19633" y="13917"/>
                    <a:pt x="19574" y="13929"/>
                  </a:cubicBezTo>
                  <a:lnTo>
                    <a:pt x="19586" y="13988"/>
                  </a:lnTo>
                  <a:lnTo>
                    <a:pt x="19767" y="13953"/>
                  </a:lnTo>
                  <a:lnTo>
                    <a:pt x="19755" y="13893"/>
                  </a:lnTo>
                  <a:close/>
                  <a:moveTo>
                    <a:pt x="8681" y="13822"/>
                  </a:moveTo>
                  <a:lnTo>
                    <a:pt x="8687" y="14006"/>
                  </a:lnTo>
                  <a:lnTo>
                    <a:pt x="8746" y="14006"/>
                  </a:lnTo>
                  <a:lnTo>
                    <a:pt x="8743" y="13822"/>
                  </a:lnTo>
                  <a:close/>
                  <a:moveTo>
                    <a:pt x="23390" y="13873"/>
                  </a:moveTo>
                  <a:lnTo>
                    <a:pt x="23354" y="13920"/>
                  </a:lnTo>
                  <a:lnTo>
                    <a:pt x="23496" y="14033"/>
                  </a:lnTo>
                  <a:lnTo>
                    <a:pt x="23535" y="13985"/>
                  </a:lnTo>
                  <a:cubicBezTo>
                    <a:pt x="23487" y="13947"/>
                    <a:pt x="23440" y="13908"/>
                    <a:pt x="23390" y="13873"/>
                  </a:cubicBezTo>
                  <a:close/>
                  <a:moveTo>
                    <a:pt x="12793" y="13861"/>
                  </a:moveTo>
                  <a:lnTo>
                    <a:pt x="12734" y="13870"/>
                  </a:lnTo>
                  <a:cubicBezTo>
                    <a:pt x="12743" y="13932"/>
                    <a:pt x="12755" y="13991"/>
                    <a:pt x="12764" y="14051"/>
                  </a:cubicBezTo>
                  <a:lnTo>
                    <a:pt x="12823" y="14042"/>
                  </a:lnTo>
                  <a:cubicBezTo>
                    <a:pt x="12814" y="13979"/>
                    <a:pt x="12802" y="13920"/>
                    <a:pt x="12793" y="13861"/>
                  </a:cubicBezTo>
                  <a:close/>
                  <a:moveTo>
                    <a:pt x="19396" y="13968"/>
                  </a:moveTo>
                  <a:cubicBezTo>
                    <a:pt x="19337" y="13982"/>
                    <a:pt x="19277" y="13994"/>
                    <a:pt x="19218" y="14009"/>
                  </a:cubicBezTo>
                  <a:lnTo>
                    <a:pt x="19233" y="14068"/>
                  </a:lnTo>
                  <a:lnTo>
                    <a:pt x="19411" y="14027"/>
                  </a:lnTo>
                  <a:lnTo>
                    <a:pt x="19396" y="13968"/>
                  </a:lnTo>
                  <a:close/>
                  <a:moveTo>
                    <a:pt x="11880" y="13947"/>
                  </a:moveTo>
                  <a:lnTo>
                    <a:pt x="11833" y="13985"/>
                  </a:lnTo>
                  <a:cubicBezTo>
                    <a:pt x="11874" y="14033"/>
                    <a:pt x="11913" y="14077"/>
                    <a:pt x="11951" y="14122"/>
                  </a:cubicBezTo>
                  <a:lnTo>
                    <a:pt x="11999" y="14083"/>
                  </a:lnTo>
                  <a:cubicBezTo>
                    <a:pt x="11960" y="14039"/>
                    <a:pt x="11919" y="13991"/>
                    <a:pt x="11880" y="13947"/>
                  </a:cubicBezTo>
                  <a:close/>
                  <a:moveTo>
                    <a:pt x="6801" y="13962"/>
                  </a:moveTo>
                  <a:lnTo>
                    <a:pt x="6745" y="13991"/>
                  </a:lnTo>
                  <a:lnTo>
                    <a:pt x="6825" y="14154"/>
                  </a:lnTo>
                  <a:lnTo>
                    <a:pt x="6881" y="14125"/>
                  </a:lnTo>
                  <a:lnTo>
                    <a:pt x="6801" y="13962"/>
                  </a:lnTo>
                  <a:close/>
                  <a:moveTo>
                    <a:pt x="19043" y="14051"/>
                  </a:moveTo>
                  <a:cubicBezTo>
                    <a:pt x="18981" y="14065"/>
                    <a:pt x="18922" y="14083"/>
                    <a:pt x="18865" y="14098"/>
                  </a:cubicBezTo>
                  <a:lnTo>
                    <a:pt x="18880" y="14157"/>
                  </a:lnTo>
                  <a:lnTo>
                    <a:pt x="18880" y="14154"/>
                  </a:lnTo>
                  <a:cubicBezTo>
                    <a:pt x="18939" y="14140"/>
                    <a:pt x="18996" y="14125"/>
                    <a:pt x="19055" y="14110"/>
                  </a:cubicBezTo>
                  <a:lnTo>
                    <a:pt x="19043" y="14051"/>
                  </a:lnTo>
                  <a:close/>
                  <a:moveTo>
                    <a:pt x="3" y="14151"/>
                  </a:moveTo>
                  <a:lnTo>
                    <a:pt x="0" y="14211"/>
                  </a:lnTo>
                  <a:cubicBezTo>
                    <a:pt x="59" y="14214"/>
                    <a:pt x="119" y="14217"/>
                    <a:pt x="181" y="14223"/>
                  </a:cubicBezTo>
                  <a:lnTo>
                    <a:pt x="184" y="14163"/>
                  </a:lnTo>
                  <a:cubicBezTo>
                    <a:pt x="125" y="14157"/>
                    <a:pt x="62" y="14154"/>
                    <a:pt x="3" y="14151"/>
                  </a:cubicBezTo>
                  <a:close/>
                  <a:moveTo>
                    <a:pt x="10063" y="14030"/>
                  </a:moveTo>
                  <a:cubicBezTo>
                    <a:pt x="10039" y="14086"/>
                    <a:pt x="10015" y="14140"/>
                    <a:pt x="9992" y="14196"/>
                  </a:cubicBezTo>
                  <a:lnTo>
                    <a:pt x="10048" y="14223"/>
                  </a:lnTo>
                  <a:lnTo>
                    <a:pt x="10048" y="14220"/>
                  </a:lnTo>
                  <a:cubicBezTo>
                    <a:pt x="10072" y="14163"/>
                    <a:pt x="10095" y="14107"/>
                    <a:pt x="10119" y="14054"/>
                  </a:cubicBezTo>
                  <a:lnTo>
                    <a:pt x="10063" y="14030"/>
                  </a:lnTo>
                  <a:close/>
                  <a:moveTo>
                    <a:pt x="18687" y="14145"/>
                  </a:moveTo>
                  <a:cubicBezTo>
                    <a:pt x="18628" y="14160"/>
                    <a:pt x="18572" y="14178"/>
                    <a:pt x="18512" y="14196"/>
                  </a:cubicBezTo>
                  <a:lnTo>
                    <a:pt x="18529" y="14252"/>
                  </a:lnTo>
                  <a:lnTo>
                    <a:pt x="18529" y="14252"/>
                  </a:lnTo>
                  <a:cubicBezTo>
                    <a:pt x="18588" y="14237"/>
                    <a:pt x="18647" y="14219"/>
                    <a:pt x="18705" y="14205"/>
                  </a:cubicBezTo>
                  <a:lnTo>
                    <a:pt x="18687" y="14145"/>
                  </a:lnTo>
                  <a:close/>
                  <a:moveTo>
                    <a:pt x="368" y="14175"/>
                  </a:moveTo>
                  <a:lnTo>
                    <a:pt x="362" y="14237"/>
                  </a:lnTo>
                  <a:cubicBezTo>
                    <a:pt x="421" y="14240"/>
                    <a:pt x="483" y="14246"/>
                    <a:pt x="543" y="14252"/>
                  </a:cubicBezTo>
                  <a:lnTo>
                    <a:pt x="549" y="14193"/>
                  </a:lnTo>
                  <a:cubicBezTo>
                    <a:pt x="486" y="14187"/>
                    <a:pt x="427" y="14181"/>
                    <a:pt x="368" y="14175"/>
                  </a:cubicBezTo>
                  <a:close/>
                  <a:moveTo>
                    <a:pt x="18529" y="14252"/>
                  </a:moveTo>
                  <a:lnTo>
                    <a:pt x="18529" y="14252"/>
                  </a:lnTo>
                  <a:cubicBezTo>
                    <a:pt x="18529" y="14252"/>
                    <a:pt x="18528" y="14252"/>
                    <a:pt x="18527" y="14252"/>
                  </a:cubicBezTo>
                  <a:lnTo>
                    <a:pt x="18530" y="14255"/>
                  </a:lnTo>
                  <a:lnTo>
                    <a:pt x="18529" y="14252"/>
                  </a:lnTo>
                  <a:close/>
                  <a:moveTo>
                    <a:pt x="23674" y="14101"/>
                  </a:moveTo>
                  <a:lnTo>
                    <a:pt x="23636" y="14148"/>
                  </a:lnTo>
                  <a:cubicBezTo>
                    <a:pt x="23683" y="14187"/>
                    <a:pt x="23728" y="14226"/>
                    <a:pt x="23772" y="14264"/>
                  </a:cubicBezTo>
                  <a:lnTo>
                    <a:pt x="23814" y="14220"/>
                  </a:lnTo>
                  <a:cubicBezTo>
                    <a:pt x="23769" y="14178"/>
                    <a:pt x="23722" y="14140"/>
                    <a:pt x="23674" y="14101"/>
                  </a:cubicBezTo>
                  <a:close/>
                  <a:moveTo>
                    <a:pt x="729" y="14211"/>
                  </a:moveTo>
                  <a:lnTo>
                    <a:pt x="723" y="14273"/>
                  </a:lnTo>
                  <a:cubicBezTo>
                    <a:pt x="783" y="14279"/>
                    <a:pt x="842" y="14285"/>
                    <a:pt x="904" y="14294"/>
                  </a:cubicBezTo>
                  <a:lnTo>
                    <a:pt x="910" y="14234"/>
                  </a:lnTo>
                  <a:cubicBezTo>
                    <a:pt x="851" y="14226"/>
                    <a:pt x="789" y="14220"/>
                    <a:pt x="729" y="14211"/>
                  </a:cubicBezTo>
                  <a:close/>
                  <a:moveTo>
                    <a:pt x="1091" y="14258"/>
                  </a:moveTo>
                  <a:lnTo>
                    <a:pt x="1082" y="14317"/>
                  </a:lnTo>
                  <a:cubicBezTo>
                    <a:pt x="1144" y="14326"/>
                    <a:pt x="1204" y="14335"/>
                    <a:pt x="1263" y="14344"/>
                  </a:cubicBezTo>
                  <a:lnTo>
                    <a:pt x="1272" y="14282"/>
                  </a:lnTo>
                  <a:cubicBezTo>
                    <a:pt x="1213" y="14273"/>
                    <a:pt x="1150" y="14264"/>
                    <a:pt x="1091" y="14258"/>
                  </a:cubicBezTo>
                  <a:close/>
                  <a:moveTo>
                    <a:pt x="18338" y="14249"/>
                  </a:moveTo>
                  <a:cubicBezTo>
                    <a:pt x="18278" y="14267"/>
                    <a:pt x="18219" y="14285"/>
                    <a:pt x="18163" y="14303"/>
                  </a:cubicBezTo>
                  <a:lnTo>
                    <a:pt x="18180" y="14362"/>
                  </a:lnTo>
                  <a:lnTo>
                    <a:pt x="18180" y="14359"/>
                  </a:lnTo>
                  <a:cubicBezTo>
                    <a:pt x="18240" y="14341"/>
                    <a:pt x="18296" y="14323"/>
                    <a:pt x="18355" y="14306"/>
                  </a:cubicBezTo>
                  <a:lnTo>
                    <a:pt x="18338" y="14249"/>
                  </a:lnTo>
                  <a:close/>
                  <a:moveTo>
                    <a:pt x="8752" y="14184"/>
                  </a:moveTo>
                  <a:lnTo>
                    <a:pt x="8690" y="14187"/>
                  </a:lnTo>
                  <a:lnTo>
                    <a:pt x="8696" y="14368"/>
                  </a:lnTo>
                  <a:lnTo>
                    <a:pt x="8758" y="14365"/>
                  </a:lnTo>
                  <a:lnTo>
                    <a:pt x="8752" y="14184"/>
                  </a:lnTo>
                  <a:close/>
                  <a:moveTo>
                    <a:pt x="1453" y="14312"/>
                  </a:moveTo>
                  <a:lnTo>
                    <a:pt x="1441" y="14371"/>
                  </a:lnTo>
                  <a:cubicBezTo>
                    <a:pt x="1503" y="14383"/>
                    <a:pt x="1563" y="14392"/>
                    <a:pt x="1622" y="14403"/>
                  </a:cubicBezTo>
                  <a:lnTo>
                    <a:pt x="1631" y="14341"/>
                  </a:lnTo>
                  <a:cubicBezTo>
                    <a:pt x="1571" y="14332"/>
                    <a:pt x="1512" y="14320"/>
                    <a:pt x="1453" y="14312"/>
                  </a:cubicBezTo>
                  <a:close/>
                  <a:moveTo>
                    <a:pt x="12114" y="14226"/>
                  </a:moveTo>
                  <a:lnTo>
                    <a:pt x="12067" y="14264"/>
                  </a:lnTo>
                  <a:cubicBezTo>
                    <a:pt x="12102" y="14309"/>
                    <a:pt x="12141" y="14356"/>
                    <a:pt x="12177" y="14406"/>
                  </a:cubicBezTo>
                  <a:lnTo>
                    <a:pt x="12224" y="14371"/>
                  </a:lnTo>
                  <a:cubicBezTo>
                    <a:pt x="12188" y="14320"/>
                    <a:pt x="12150" y="14273"/>
                    <a:pt x="12114" y="14226"/>
                  </a:cubicBezTo>
                  <a:close/>
                  <a:moveTo>
                    <a:pt x="12856" y="14223"/>
                  </a:moveTo>
                  <a:lnTo>
                    <a:pt x="12796" y="14231"/>
                  </a:lnTo>
                  <a:cubicBezTo>
                    <a:pt x="12805" y="14291"/>
                    <a:pt x="12817" y="14353"/>
                    <a:pt x="12829" y="14412"/>
                  </a:cubicBezTo>
                  <a:lnTo>
                    <a:pt x="12888" y="14400"/>
                  </a:lnTo>
                  <a:lnTo>
                    <a:pt x="12856" y="14223"/>
                  </a:lnTo>
                  <a:close/>
                  <a:moveTo>
                    <a:pt x="1812" y="14374"/>
                  </a:moveTo>
                  <a:lnTo>
                    <a:pt x="1800" y="14433"/>
                  </a:lnTo>
                  <a:lnTo>
                    <a:pt x="1978" y="14472"/>
                  </a:lnTo>
                  <a:lnTo>
                    <a:pt x="1992" y="14412"/>
                  </a:lnTo>
                  <a:cubicBezTo>
                    <a:pt x="1933" y="14397"/>
                    <a:pt x="1871" y="14386"/>
                    <a:pt x="1812" y="14374"/>
                  </a:cubicBezTo>
                  <a:close/>
                  <a:moveTo>
                    <a:pt x="6961" y="14288"/>
                  </a:moveTo>
                  <a:lnTo>
                    <a:pt x="6908" y="14314"/>
                  </a:lnTo>
                  <a:lnTo>
                    <a:pt x="6988" y="14478"/>
                  </a:lnTo>
                  <a:lnTo>
                    <a:pt x="7042" y="14451"/>
                  </a:lnTo>
                  <a:lnTo>
                    <a:pt x="6961" y="14288"/>
                  </a:lnTo>
                  <a:close/>
                  <a:moveTo>
                    <a:pt x="17988" y="14362"/>
                  </a:moveTo>
                  <a:cubicBezTo>
                    <a:pt x="17931" y="14383"/>
                    <a:pt x="17875" y="14400"/>
                    <a:pt x="17816" y="14421"/>
                  </a:cubicBezTo>
                  <a:lnTo>
                    <a:pt x="17836" y="14481"/>
                  </a:lnTo>
                  <a:lnTo>
                    <a:pt x="17836" y="14478"/>
                  </a:lnTo>
                  <a:cubicBezTo>
                    <a:pt x="17893" y="14457"/>
                    <a:pt x="17952" y="14439"/>
                    <a:pt x="18008" y="14418"/>
                  </a:cubicBezTo>
                  <a:lnTo>
                    <a:pt x="17988" y="14362"/>
                  </a:lnTo>
                  <a:close/>
                  <a:moveTo>
                    <a:pt x="23950" y="14341"/>
                  </a:moveTo>
                  <a:lnTo>
                    <a:pt x="23908" y="14386"/>
                  </a:lnTo>
                  <a:cubicBezTo>
                    <a:pt x="23953" y="14427"/>
                    <a:pt x="23997" y="14469"/>
                    <a:pt x="24039" y="14510"/>
                  </a:cubicBezTo>
                  <a:lnTo>
                    <a:pt x="24083" y="14466"/>
                  </a:lnTo>
                  <a:cubicBezTo>
                    <a:pt x="24039" y="14424"/>
                    <a:pt x="23994" y="14383"/>
                    <a:pt x="23950" y="14341"/>
                  </a:cubicBezTo>
                  <a:close/>
                  <a:moveTo>
                    <a:pt x="2170" y="14451"/>
                  </a:moveTo>
                  <a:lnTo>
                    <a:pt x="2158" y="14510"/>
                  </a:lnTo>
                  <a:cubicBezTo>
                    <a:pt x="2218" y="14522"/>
                    <a:pt x="2274" y="14537"/>
                    <a:pt x="2333" y="14552"/>
                  </a:cubicBezTo>
                  <a:lnTo>
                    <a:pt x="2348" y="14492"/>
                  </a:lnTo>
                  <a:cubicBezTo>
                    <a:pt x="2289" y="14478"/>
                    <a:pt x="2230" y="14463"/>
                    <a:pt x="2170" y="14451"/>
                  </a:cubicBezTo>
                  <a:close/>
                  <a:moveTo>
                    <a:pt x="9920" y="14365"/>
                  </a:moveTo>
                  <a:cubicBezTo>
                    <a:pt x="9897" y="14421"/>
                    <a:pt x="9876" y="14478"/>
                    <a:pt x="9852" y="14534"/>
                  </a:cubicBezTo>
                  <a:lnTo>
                    <a:pt x="9909" y="14558"/>
                  </a:lnTo>
                  <a:lnTo>
                    <a:pt x="9911" y="14555"/>
                  </a:lnTo>
                  <a:cubicBezTo>
                    <a:pt x="9932" y="14498"/>
                    <a:pt x="9956" y="14442"/>
                    <a:pt x="9977" y="14389"/>
                  </a:cubicBezTo>
                  <a:lnTo>
                    <a:pt x="9920" y="14365"/>
                  </a:lnTo>
                  <a:close/>
                  <a:moveTo>
                    <a:pt x="17644" y="14483"/>
                  </a:moveTo>
                  <a:lnTo>
                    <a:pt x="17475" y="14549"/>
                  </a:lnTo>
                  <a:lnTo>
                    <a:pt x="17496" y="14608"/>
                  </a:lnTo>
                  <a:cubicBezTo>
                    <a:pt x="17552" y="14584"/>
                    <a:pt x="17608" y="14561"/>
                    <a:pt x="17665" y="14543"/>
                  </a:cubicBezTo>
                  <a:lnTo>
                    <a:pt x="17644" y="14483"/>
                  </a:lnTo>
                  <a:close/>
                  <a:moveTo>
                    <a:pt x="2526" y="14534"/>
                  </a:moveTo>
                  <a:lnTo>
                    <a:pt x="2511" y="14593"/>
                  </a:lnTo>
                  <a:cubicBezTo>
                    <a:pt x="2571" y="14608"/>
                    <a:pt x="2630" y="14623"/>
                    <a:pt x="2686" y="14641"/>
                  </a:cubicBezTo>
                  <a:lnTo>
                    <a:pt x="2704" y="14581"/>
                  </a:lnTo>
                  <a:cubicBezTo>
                    <a:pt x="2645" y="14566"/>
                    <a:pt x="2585" y="14549"/>
                    <a:pt x="2526" y="14534"/>
                  </a:cubicBezTo>
                  <a:close/>
                  <a:moveTo>
                    <a:pt x="12334" y="14513"/>
                  </a:moveTo>
                  <a:lnTo>
                    <a:pt x="12286" y="14552"/>
                  </a:lnTo>
                  <a:cubicBezTo>
                    <a:pt x="12322" y="14599"/>
                    <a:pt x="12355" y="14650"/>
                    <a:pt x="12390" y="14700"/>
                  </a:cubicBezTo>
                  <a:lnTo>
                    <a:pt x="12440" y="14661"/>
                  </a:lnTo>
                  <a:cubicBezTo>
                    <a:pt x="12405" y="14614"/>
                    <a:pt x="12372" y="14564"/>
                    <a:pt x="12334" y="14513"/>
                  </a:cubicBezTo>
                  <a:close/>
                  <a:moveTo>
                    <a:pt x="8702" y="14549"/>
                  </a:moveTo>
                  <a:lnTo>
                    <a:pt x="8705" y="14733"/>
                  </a:lnTo>
                  <a:lnTo>
                    <a:pt x="8767" y="14733"/>
                  </a:lnTo>
                  <a:lnTo>
                    <a:pt x="8761" y="14549"/>
                  </a:lnTo>
                  <a:close/>
                  <a:moveTo>
                    <a:pt x="2879" y="14629"/>
                  </a:moveTo>
                  <a:lnTo>
                    <a:pt x="2864" y="14688"/>
                  </a:lnTo>
                  <a:cubicBezTo>
                    <a:pt x="2920" y="14703"/>
                    <a:pt x="2980" y="14721"/>
                    <a:pt x="3039" y="14738"/>
                  </a:cubicBezTo>
                  <a:lnTo>
                    <a:pt x="3054" y="14679"/>
                  </a:lnTo>
                  <a:cubicBezTo>
                    <a:pt x="2998" y="14661"/>
                    <a:pt x="2938" y="14647"/>
                    <a:pt x="2879" y="14629"/>
                  </a:cubicBezTo>
                  <a:close/>
                  <a:moveTo>
                    <a:pt x="17306" y="14617"/>
                  </a:moveTo>
                  <a:cubicBezTo>
                    <a:pt x="17246" y="14641"/>
                    <a:pt x="17193" y="14664"/>
                    <a:pt x="17137" y="14688"/>
                  </a:cubicBezTo>
                  <a:lnTo>
                    <a:pt x="17160" y="14744"/>
                  </a:lnTo>
                  <a:lnTo>
                    <a:pt x="17160" y="14741"/>
                  </a:lnTo>
                  <a:cubicBezTo>
                    <a:pt x="17214" y="14718"/>
                    <a:pt x="17270" y="14697"/>
                    <a:pt x="17327" y="14673"/>
                  </a:cubicBezTo>
                  <a:lnTo>
                    <a:pt x="17306" y="14617"/>
                  </a:lnTo>
                  <a:close/>
                  <a:moveTo>
                    <a:pt x="24214" y="14596"/>
                  </a:moveTo>
                  <a:lnTo>
                    <a:pt x="24169" y="14638"/>
                  </a:lnTo>
                  <a:cubicBezTo>
                    <a:pt x="24211" y="14682"/>
                    <a:pt x="24255" y="14724"/>
                    <a:pt x="24297" y="14768"/>
                  </a:cubicBezTo>
                  <a:lnTo>
                    <a:pt x="24338" y="14727"/>
                  </a:lnTo>
                  <a:cubicBezTo>
                    <a:pt x="24300" y="14682"/>
                    <a:pt x="24255" y="14638"/>
                    <a:pt x="24214" y="14596"/>
                  </a:cubicBezTo>
                  <a:close/>
                  <a:moveTo>
                    <a:pt x="12921" y="14581"/>
                  </a:moveTo>
                  <a:lnTo>
                    <a:pt x="12861" y="14590"/>
                  </a:lnTo>
                  <a:cubicBezTo>
                    <a:pt x="12873" y="14652"/>
                    <a:pt x="12885" y="14712"/>
                    <a:pt x="12897" y="14771"/>
                  </a:cubicBezTo>
                  <a:lnTo>
                    <a:pt x="12956" y="14759"/>
                  </a:lnTo>
                  <a:cubicBezTo>
                    <a:pt x="12945" y="14700"/>
                    <a:pt x="12933" y="14641"/>
                    <a:pt x="12921" y="14581"/>
                  </a:cubicBezTo>
                  <a:close/>
                  <a:moveTo>
                    <a:pt x="7122" y="14614"/>
                  </a:moveTo>
                  <a:lnTo>
                    <a:pt x="7068" y="14644"/>
                  </a:lnTo>
                  <a:lnTo>
                    <a:pt x="7148" y="14807"/>
                  </a:lnTo>
                  <a:lnTo>
                    <a:pt x="7205" y="14780"/>
                  </a:lnTo>
                  <a:lnTo>
                    <a:pt x="7122" y="14614"/>
                  </a:lnTo>
                  <a:close/>
                  <a:moveTo>
                    <a:pt x="3229" y="14733"/>
                  </a:moveTo>
                  <a:lnTo>
                    <a:pt x="3211" y="14792"/>
                  </a:lnTo>
                  <a:cubicBezTo>
                    <a:pt x="3270" y="14810"/>
                    <a:pt x="3327" y="14827"/>
                    <a:pt x="3386" y="14845"/>
                  </a:cubicBezTo>
                  <a:lnTo>
                    <a:pt x="3404" y="14789"/>
                  </a:lnTo>
                  <a:cubicBezTo>
                    <a:pt x="3347" y="14771"/>
                    <a:pt x="3288" y="14750"/>
                    <a:pt x="3229" y="14733"/>
                  </a:cubicBezTo>
                  <a:close/>
                  <a:moveTo>
                    <a:pt x="16968" y="14762"/>
                  </a:moveTo>
                  <a:cubicBezTo>
                    <a:pt x="16911" y="14786"/>
                    <a:pt x="16855" y="14810"/>
                    <a:pt x="16802" y="14836"/>
                  </a:cubicBezTo>
                  <a:lnTo>
                    <a:pt x="16825" y="14890"/>
                  </a:lnTo>
                  <a:cubicBezTo>
                    <a:pt x="16882" y="14863"/>
                    <a:pt x="16935" y="14839"/>
                    <a:pt x="16991" y="14816"/>
                  </a:cubicBezTo>
                  <a:lnTo>
                    <a:pt x="16968" y="14762"/>
                  </a:lnTo>
                  <a:close/>
                  <a:moveTo>
                    <a:pt x="9784" y="14703"/>
                  </a:moveTo>
                  <a:cubicBezTo>
                    <a:pt x="9763" y="14759"/>
                    <a:pt x="9742" y="14818"/>
                    <a:pt x="9719" y="14875"/>
                  </a:cubicBezTo>
                  <a:lnTo>
                    <a:pt x="9775" y="14896"/>
                  </a:lnTo>
                  <a:lnTo>
                    <a:pt x="9778" y="14893"/>
                  </a:lnTo>
                  <a:cubicBezTo>
                    <a:pt x="9799" y="14836"/>
                    <a:pt x="9820" y="14780"/>
                    <a:pt x="9840" y="14727"/>
                  </a:cubicBezTo>
                  <a:lnTo>
                    <a:pt x="9784" y="14703"/>
                  </a:lnTo>
                  <a:close/>
                  <a:moveTo>
                    <a:pt x="3576" y="14848"/>
                  </a:moveTo>
                  <a:lnTo>
                    <a:pt x="3558" y="14904"/>
                  </a:lnTo>
                  <a:cubicBezTo>
                    <a:pt x="3614" y="14925"/>
                    <a:pt x="3671" y="14943"/>
                    <a:pt x="3730" y="14964"/>
                  </a:cubicBezTo>
                  <a:lnTo>
                    <a:pt x="3751" y="14907"/>
                  </a:lnTo>
                  <a:cubicBezTo>
                    <a:pt x="3691" y="14887"/>
                    <a:pt x="3635" y="14866"/>
                    <a:pt x="3576" y="14848"/>
                  </a:cubicBezTo>
                  <a:close/>
                  <a:moveTo>
                    <a:pt x="12541" y="14818"/>
                  </a:moveTo>
                  <a:lnTo>
                    <a:pt x="12491" y="14851"/>
                  </a:lnTo>
                  <a:cubicBezTo>
                    <a:pt x="12523" y="14902"/>
                    <a:pt x="12556" y="14952"/>
                    <a:pt x="12586" y="15005"/>
                  </a:cubicBezTo>
                  <a:lnTo>
                    <a:pt x="12639" y="14973"/>
                  </a:lnTo>
                  <a:cubicBezTo>
                    <a:pt x="12607" y="14919"/>
                    <a:pt x="12574" y="14869"/>
                    <a:pt x="12541" y="14818"/>
                  </a:cubicBezTo>
                  <a:close/>
                  <a:moveTo>
                    <a:pt x="24463" y="14860"/>
                  </a:moveTo>
                  <a:lnTo>
                    <a:pt x="24418" y="14902"/>
                  </a:lnTo>
                  <a:cubicBezTo>
                    <a:pt x="24460" y="14946"/>
                    <a:pt x="24498" y="14990"/>
                    <a:pt x="24537" y="15038"/>
                  </a:cubicBezTo>
                  <a:lnTo>
                    <a:pt x="24584" y="14999"/>
                  </a:lnTo>
                  <a:cubicBezTo>
                    <a:pt x="24546" y="14952"/>
                    <a:pt x="24504" y="14904"/>
                    <a:pt x="24463" y="14860"/>
                  </a:cubicBezTo>
                  <a:close/>
                  <a:moveTo>
                    <a:pt x="16636" y="14913"/>
                  </a:moveTo>
                  <a:cubicBezTo>
                    <a:pt x="16579" y="14940"/>
                    <a:pt x="16526" y="14967"/>
                    <a:pt x="16473" y="14993"/>
                  </a:cubicBezTo>
                  <a:lnTo>
                    <a:pt x="16499" y="15047"/>
                  </a:lnTo>
                  <a:cubicBezTo>
                    <a:pt x="16553" y="15017"/>
                    <a:pt x="16609" y="14993"/>
                    <a:pt x="16662" y="14967"/>
                  </a:cubicBezTo>
                  <a:lnTo>
                    <a:pt x="16636" y="14913"/>
                  </a:lnTo>
                  <a:close/>
                  <a:moveTo>
                    <a:pt x="3920" y="14970"/>
                  </a:moveTo>
                  <a:lnTo>
                    <a:pt x="3899" y="15026"/>
                  </a:lnTo>
                  <a:cubicBezTo>
                    <a:pt x="3958" y="15047"/>
                    <a:pt x="4011" y="15071"/>
                    <a:pt x="4068" y="15091"/>
                  </a:cubicBezTo>
                  <a:lnTo>
                    <a:pt x="4092" y="15035"/>
                  </a:lnTo>
                  <a:cubicBezTo>
                    <a:pt x="4035" y="15014"/>
                    <a:pt x="3979" y="14990"/>
                    <a:pt x="3920" y="14970"/>
                  </a:cubicBezTo>
                  <a:close/>
                  <a:moveTo>
                    <a:pt x="8770" y="14910"/>
                  </a:moveTo>
                  <a:lnTo>
                    <a:pt x="8711" y="14913"/>
                  </a:lnTo>
                  <a:lnTo>
                    <a:pt x="8714" y="15094"/>
                  </a:lnTo>
                  <a:lnTo>
                    <a:pt x="8776" y="15094"/>
                  </a:lnTo>
                  <a:lnTo>
                    <a:pt x="8770" y="14910"/>
                  </a:lnTo>
                  <a:close/>
                  <a:moveTo>
                    <a:pt x="12992" y="14937"/>
                  </a:moveTo>
                  <a:lnTo>
                    <a:pt x="12933" y="14949"/>
                  </a:lnTo>
                  <a:cubicBezTo>
                    <a:pt x="12945" y="15008"/>
                    <a:pt x="12956" y="15068"/>
                    <a:pt x="12971" y="15130"/>
                  </a:cubicBezTo>
                  <a:lnTo>
                    <a:pt x="13030" y="15115"/>
                  </a:lnTo>
                  <a:cubicBezTo>
                    <a:pt x="13016" y="15056"/>
                    <a:pt x="13004" y="14996"/>
                    <a:pt x="12992" y="14937"/>
                  </a:cubicBezTo>
                  <a:close/>
                  <a:moveTo>
                    <a:pt x="7285" y="14943"/>
                  </a:moveTo>
                  <a:lnTo>
                    <a:pt x="7228" y="14970"/>
                  </a:lnTo>
                  <a:lnTo>
                    <a:pt x="7311" y="15133"/>
                  </a:lnTo>
                  <a:lnTo>
                    <a:pt x="7365" y="15106"/>
                  </a:lnTo>
                  <a:lnTo>
                    <a:pt x="7285" y="14943"/>
                  </a:lnTo>
                  <a:close/>
                  <a:moveTo>
                    <a:pt x="16307" y="15073"/>
                  </a:moveTo>
                  <a:cubicBezTo>
                    <a:pt x="16253" y="15103"/>
                    <a:pt x="16200" y="15130"/>
                    <a:pt x="16147" y="15159"/>
                  </a:cubicBezTo>
                  <a:lnTo>
                    <a:pt x="16176" y="15213"/>
                  </a:lnTo>
                  <a:lnTo>
                    <a:pt x="16176" y="15210"/>
                  </a:lnTo>
                  <a:cubicBezTo>
                    <a:pt x="16230" y="15183"/>
                    <a:pt x="16286" y="15154"/>
                    <a:pt x="16336" y="15130"/>
                  </a:cubicBezTo>
                  <a:lnTo>
                    <a:pt x="16307" y="15073"/>
                  </a:lnTo>
                  <a:close/>
                  <a:moveTo>
                    <a:pt x="4261" y="15103"/>
                  </a:moveTo>
                  <a:lnTo>
                    <a:pt x="4237" y="15159"/>
                  </a:lnTo>
                  <a:cubicBezTo>
                    <a:pt x="4296" y="15183"/>
                    <a:pt x="4349" y="15204"/>
                    <a:pt x="4406" y="15228"/>
                  </a:cubicBezTo>
                  <a:lnTo>
                    <a:pt x="4430" y="15171"/>
                  </a:lnTo>
                  <a:cubicBezTo>
                    <a:pt x="4373" y="15148"/>
                    <a:pt x="4317" y="15124"/>
                    <a:pt x="4261" y="15103"/>
                  </a:cubicBezTo>
                  <a:close/>
                  <a:moveTo>
                    <a:pt x="9657" y="15044"/>
                  </a:moveTo>
                  <a:cubicBezTo>
                    <a:pt x="9636" y="15100"/>
                    <a:pt x="9615" y="15159"/>
                    <a:pt x="9594" y="15216"/>
                  </a:cubicBezTo>
                  <a:lnTo>
                    <a:pt x="9651" y="15237"/>
                  </a:lnTo>
                  <a:cubicBezTo>
                    <a:pt x="9671" y="15177"/>
                    <a:pt x="9692" y="15121"/>
                    <a:pt x="9713" y="15065"/>
                  </a:cubicBezTo>
                  <a:lnTo>
                    <a:pt x="9657" y="15044"/>
                  </a:lnTo>
                  <a:close/>
                  <a:moveTo>
                    <a:pt x="12734" y="15130"/>
                  </a:moveTo>
                  <a:lnTo>
                    <a:pt x="12681" y="15159"/>
                  </a:lnTo>
                  <a:cubicBezTo>
                    <a:pt x="12710" y="15213"/>
                    <a:pt x="12740" y="15263"/>
                    <a:pt x="12770" y="15317"/>
                  </a:cubicBezTo>
                  <a:lnTo>
                    <a:pt x="12823" y="15290"/>
                  </a:lnTo>
                  <a:cubicBezTo>
                    <a:pt x="12793" y="15234"/>
                    <a:pt x="12764" y="15183"/>
                    <a:pt x="12734" y="15130"/>
                  </a:cubicBezTo>
                  <a:close/>
                  <a:moveTo>
                    <a:pt x="24700" y="15139"/>
                  </a:moveTo>
                  <a:lnTo>
                    <a:pt x="24653" y="15177"/>
                  </a:lnTo>
                  <a:cubicBezTo>
                    <a:pt x="24691" y="15225"/>
                    <a:pt x="24727" y="15272"/>
                    <a:pt x="24765" y="15320"/>
                  </a:cubicBezTo>
                  <a:lnTo>
                    <a:pt x="24813" y="15284"/>
                  </a:lnTo>
                  <a:cubicBezTo>
                    <a:pt x="24774" y="15237"/>
                    <a:pt x="24739" y="15189"/>
                    <a:pt x="24700" y="15139"/>
                  </a:cubicBezTo>
                  <a:close/>
                  <a:moveTo>
                    <a:pt x="4599" y="15245"/>
                  </a:moveTo>
                  <a:lnTo>
                    <a:pt x="4575" y="15299"/>
                  </a:lnTo>
                  <a:lnTo>
                    <a:pt x="4741" y="15373"/>
                  </a:lnTo>
                  <a:lnTo>
                    <a:pt x="4765" y="15320"/>
                  </a:lnTo>
                  <a:cubicBezTo>
                    <a:pt x="4708" y="15293"/>
                    <a:pt x="4655" y="15269"/>
                    <a:pt x="4599" y="15245"/>
                  </a:cubicBezTo>
                  <a:close/>
                  <a:moveTo>
                    <a:pt x="15986" y="15245"/>
                  </a:moveTo>
                  <a:cubicBezTo>
                    <a:pt x="15933" y="15275"/>
                    <a:pt x="15880" y="15305"/>
                    <a:pt x="15826" y="15334"/>
                  </a:cubicBezTo>
                  <a:lnTo>
                    <a:pt x="15856" y="15388"/>
                  </a:lnTo>
                  <a:lnTo>
                    <a:pt x="15856" y="15385"/>
                  </a:lnTo>
                  <a:cubicBezTo>
                    <a:pt x="15909" y="15355"/>
                    <a:pt x="15963" y="15325"/>
                    <a:pt x="16016" y="15299"/>
                  </a:cubicBezTo>
                  <a:lnTo>
                    <a:pt x="15986" y="15245"/>
                  </a:lnTo>
                  <a:close/>
                  <a:moveTo>
                    <a:pt x="7445" y="15269"/>
                  </a:moveTo>
                  <a:lnTo>
                    <a:pt x="7391" y="15296"/>
                  </a:lnTo>
                  <a:lnTo>
                    <a:pt x="7471" y="15459"/>
                  </a:lnTo>
                  <a:lnTo>
                    <a:pt x="7528" y="15432"/>
                  </a:lnTo>
                  <a:lnTo>
                    <a:pt x="7445" y="15269"/>
                  </a:lnTo>
                  <a:close/>
                  <a:moveTo>
                    <a:pt x="8779" y="15275"/>
                  </a:moveTo>
                  <a:lnTo>
                    <a:pt x="8720" y="15278"/>
                  </a:lnTo>
                  <a:lnTo>
                    <a:pt x="8726" y="15459"/>
                  </a:lnTo>
                  <a:lnTo>
                    <a:pt x="8785" y="15459"/>
                  </a:lnTo>
                  <a:lnTo>
                    <a:pt x="8779" y="15275"/>
                  </a:lnTo>
                  <a:close/>
                  <a:moveTo>
                    <a:pt x="13069" y="15293"/>
                  </a:moveTo>
                  <a:lnTo>
                    <a:pt x="13010" y="15308"/>
                  </a:lnTo>
                  <a:cubicBezTo>
                    <a:pt x="13022" y="15367"/>
                    <a:pt x="13036" y="15426"/>
                    <a:pt x="13048" y="15486"/>
                  </a:cubicBezTo>
                  <a:lnTo>
                    <a:pt x="13108" y="15471"/>
                  </a:lnTo>
                  <a:cubicBezTo>
                    <a:pt x="13093" y="15411"/>
                    <a:pt x="13081" y="15352"/>
                    <a:pt x="13069" y="15293"/>
                  </a:cubicBezTo>
                  <a:close/>
                  <a:moveTo>
                    <a:pt x="4931" y="15397"/>
                  </a:moveTo>
                  <a:lnTo>
                    <a:pt x="4904" y="15450"/>
                  </a:lnTo>
                  <a:cubicBezTo>
                    <a:pt x="4960" y="15477"/>
                    <a:pt x="5014" y="15503"/>
                    <a:pt x="5067" y="15530"/>
                  </a:cubicBezTo>
                  <a:lnTo>
                    <a:pt x="5094" y="15474"/>
                  </a:lnTo>
                  <a:lnTo>
                    <a:pt x="4931" y="15397"/>
                  </a:lnTo>
                  <a:close/>
                  <a:moveTo>
                    <a:pt x="15669" y="15426"/>
                  </a:moveTo>
                  <a:cubicBezTo>
                    <a:pt x="15616" y="15456"/>
                    <a:pt x="15565" y="15489"/>
                    <a:pt x="15512" y="15518"/>
                  </a:cubicBezTo>
                  <a:lnTo>
                    <a:pt x="15545" y="15572"/>
                  </a:lnTo>
                  <a:cubicBezTo>
                    <a:pt x="15595" y="15539"/>
                    <a:pt x="15648" y="15506"/>
                    <a:pt x="15699" y="15477"/>
                  </a:cubicBezTo>
                  <a:lnTo>
                    <a:pt x="15669" y="15426"/>
                  </a:lnTo>
                  <a:close/>
                  <a:moveTo>
                    <a:pt x="9532" y="15388"/>
                  </a:moveTo>
                  <a:cubicBezTo>
                    <a:pt x="9511" y="15444"/>
                    <a:pt x="9490" y="15500"/>
                    <a:pt x="9473" y="15560"/>
                  </a:cubicBezTo>
                  <a:lnTo>
                    <a:pt x="9529" y="15577"/>
                  </a:lnTo>
                  <a:lnTo>
                    <a:pt x="9588" y="15406"/>
                  </a:lnTo>
                  <a:lnTo>
                    <a:pt x="9532" y="15388"/>
                  </a:lnTo>
                  <a:close/>
                  <a:moveTo>
                    <a:pt x="24922" y="15429"/>
                  </a:moveTo>
                  <a:lnTo>
                    <a:pt x="24872" y="15465"/>
                  </a:lnTo>
                  <a:cubicBezTo>
                    <a:pt x="24908" y="15515"/>
                    <a:pt x="24943" y="15563"/>
                    <a:pt x="24976" y="15613"/>
                  </a:cubicBezTo>
                  <a:lnTo>
                    <a:pt x="25026" y="15577"/>
                  </a:lnTo>
                  <a:cubicBezTo>
                    <a:pt x="24994" y="15530"/>
                    <a:pt x="24958" y="15480"/>
                    <a:pt x="24922" y="15429"/>
                  </a:cubicBezTo>
                  <a:close/>
                  <a:moveTo>
                    <a:pt x="12909" y="15450"/>
                  </a:moveTo>
                  <a:lnTo>
                    <a:pt x="12856" y="15477"/>
                  </a:lnTo>
                  <a:cubicBezTo>
                    <a:pt x="12882" y="15533"/>
                    <a:pt x="12909" y="15586"/>
                    <a:pt x="12936" y="15640"/>
                  </a:cubicBezTo>
                  <a:lnTo>
                    <a:pt x="12992" y="15613"/>
                  </a:lnTo>
                  <a:cubicBezTo>
                    <a:pt x="12965" y="15560"/>
                    <a:pt x="12936" y="15503"/>
                    <a:pt x="12909" y="15450"/>
                  </a:cubicBezTo>
                  <a:close/>
                  <a:moveTo>
                    <a:pt x="5257" y="15557"/>
                  </a:moveTo>
                  <a:lnTo>
                    <a:pt x="5230" y="15610"/>
                  </a:lnTo>
                  <a:cubicBezTo>
                    <a:pt x="5283" y="15637"/>
                    <a:pt x="5337" y="15663"/>
                    <a:pt x="5393" y="15693"/>
                  </a:cubicBezTo>
                  <a:lnTo>
                    <a:pt x="5420" y="15640"/>
                  </a:lnTo>
                  <a:cubicBezTo>
                    <a:pt x="5366" y="15610"/>
                    <a:pt x="5313" y="15583"/>
                    <a:pt x="5257" y="15557"/>
                  </a:cubicBezTo>
                  <a:close/>
                  <a:moveTo>
                    <a:pt x="15358" y="15616"/>
                  </a:moveTo>
                  <a:cubicBezTo>
                    <a:pt x="15307" y="15646"/>
                    <a:pt x="15254" y="15678"/>
                    <a:pt x="15204" y="15711"/>
                  </a:cubicBezTo>
                  <a:lnTo>
                    <a:pt x="15236" y="15764"/>
                  </a:lnTo>
                  <a:lnTo>
                    <a:pt x="15236" y="15761"/>
                  </a:lnTo>
                  <a:cubicBezTo>
                    <a:pt x="15287" y="15729"/>
                    <a:pt x="15340" y="15696"/>
                    <a:pt x="15390" y="15666"/>
                  </a:cubicBezTo>
                  <a:lnTo>
                    <a:pt x="15358" y="15616"/>
                  </a:lnTo>
                  <a:close/>
                  <a:moveTo>
                    <a:pt x="7605" y="15592"/>
                  </a:moveTo>
                  <a:lnTo>
                    <a:pt x="7549" y="15619"/>
                  </a:lnTo>
                  <a:lnTo>
                    <a:pt x="7632" y="15782"/>
                  </a:lnTo>
                  <a:lnTo>
                    <a:pt x="7685" y="15755"/>
                  </a:lnTo>
                  <a:lnTo>
                    <a:pt x="7605" y="15592"/>
                  </a:lnTo>
                  <a:close/>
                  <a:moveTo>
                    <a:pt x="8726" y="15640"/>
                  </a:moveTo>
                  <a:lnTo>
                    <a:pt x="8731" y="15821"/>
                  </a:lnTo>
                  <a:lnTo>
                    <a:pt x="8791" y="15821"/>
                  </a:lnTo>
                  <a:lnTo>
                    <a:pt x="8785" y="15640"/>
                  </a:lnTo>
                  <a:close/>
                  <a:moveTo>
                    <a:pt x="13149" y="15649"/>
                  </a:moveTo>
                  <a:lnTo>
                    <a:pt x="13090" y="15663"/>
                  </a:lnTo>
                  <a:cubicBezTo>
                    <a:pt x="13105" y="15723"/>
                    <a:pt x="13119" y="15782"/>
                    <a:pt x="13131" y="15841"/>
                  </a:cubicBezTo>
                  <a:lnTo>
                    <a:pt x="13191" y="15827"/>
                  </a:lnTo>
                  <a:cubicBezTo>
                    <a:pt x="13176" y="15767"/>
                    <a:pt x="13164" y="15708"/>
                    <a:pt x="13149" y="15649"/>
                  </a:cubicBezTo>
                  <a:close/>
                  <a:moveTo>
                    <a:pt x="5580" y="15723"/>
                  </a:moveTo>
                  <a:lnTo>
                    <a:pt x="5553" y="15776"/>
                  </a:lnTo>
                  <a:cubicBezTo>
                    <a:pt x="5607" y="15806"/>
                    <a:pt x="5660" y="15835"/>
                    <a:pt x="5710" y="15865"/>
                  </a:cubicBezTo>
                  <a:lnTo>
                    <a:pt x="5740" y="15812"/>
                  </a:lnTo>
                  <a:cubicBezTo>
                    <a:pt x="5687" y="15782"/>
                    <a:pt x="5633" y="15752"/>
                    <a:pt x="5580" y="15723"/>
                  </a:cubicBezTo>
                  <a:close/>
                  <a:moveTo>
                    <a:pt x="25127" y="15732"/>
                  </a:moveTo>
                  <a:lnTo>
                    <a:pt x="25077" y="15764"/>
                  </a:lnTo>
                  <a:cubicBezTo>
                    <a:pt x="25109" y="15818"/>
                    <a:pt x="25142" y="15868"/>
                    <a:pt x="25171" y="15918"/>
                  </a:cubicBezTo>
                  <a:lnTo>
                    <a:pt x="25225" y="15889"/>
                  </a:lnTo>
                  <a:cubicBezTo>
                    <a:pt x="25192" y="15835"/>
                    <a:pt x="25160" y="15785"/>
                    <a:pt x="25127" y="15732"/>
                  </a:cubicBezTo>
                  <a:close/>
                  <a:moveTo>
                    <a:pt x="9416" y="15732"/>
                  </a:moveTo>
                  <a:cubicBezTo>
                    <a:pt x="9399" y="15791"/>
                    <a:pt x="9378" y="15847"/>
                    <a:pt x="9360" y="15907"/>
                  </a:cubicBezTo>
                  <a:lnTo>
                    <a:pt x="9419" y="15924"/>
                  </a:lnTo>
                  <a:lnTo>
                    <a:pt x="9473" y="15752"/>
                  </a:lnTo>
                  <a:lnTo>
                    <a:pt x="9416" y="15732"/>
                  </a:lnTo>
                  <a:close/>
                  <a:moveTo>
                    <a:pt x="15052" y="15812"/>
                  </a:moveTo>
                  <a:lnTo>
                    <a:pt x="14901" y="15913"/>
                  </a:lnTo>
                  <a:lnTo>
                    <a:pt x="14934" y="15963"/>
                  </a:lnTo>
                  <a:lnTo>
                    <a:pt x="14937" y="15963"/>
                  </a:lnTo>
                  <a:cubicBezTo>
                    <a:pt x="14984" y="15927"/>
                    <a:pt x="15035" y="15895"/>
                    <a:pt x="15085" y="15862"/>
                  </a:cubicBezTo>
                  <a:lnTo>
                    <a:pt x="15052" y="15812"/>
                  </a:lnTo>
                  <a:close/>
                  <a:moveTo>
                    <a:pt x="13066" y="15779"/>
                  </a:moveTo>
                  <a:lnTo>
                    <a:pt x="13013" y="15806"/>
                  </a:lnTo>
                  <a:cubicBezTo>
                    <a:pt x="13039" y="15859"/>
                    <a:pt x="13063" y="15915"/>
                    <a:pt x="13087" y="15972"/>
                  </a:cubicBezTo>
                  <a:lnTo>
                    <a:pt x="13140" y="15948"/>
                  </a:lnTo>
                  <a:cubicBezTo>
                    <a:pt x="13116" y="15892"/>
                    <a:pt x="13093" y="15835"/>
                    <a:pt x="13066" y="15779"/>
                  </a:cubicBezTo>
                  <a:close/>
                  <a:moveTo>
                    <a:pt x="5900" y="15901"/>
                  </a:moveTo>
                  <a:lnTo>
                    <a:pt x="5870" y="15954"/>
                  </a:lnTo>
                  <a:cubicBezTo>
                    <a:pt x="5921" y="15984"/>
                    <a:pt x="5974" y="16013"/>
                    <a:pt x="6025" y="16043"/>
                  </a:cubicBezTo>
                  <a:lnTo>
                    <a:pt x="6057" y="15993"/>
                  </a:lnTo>
                  <a:cubicBezTo>
                    <a:pt x="6004" y="15960"/>
                    <a:pt x="5950" y="15930"/>
                    <a:pt x="5900" y="15901"/>
                  </a:cubicBezTo>
                  <a:close/>
                  <a:moveTo>
                    <a:pt x="7765" y="15918"/>
                  </a:moveTo>
                  <a:lnTo>
                    <a:pt x="7712" y="15945"/>
                  </a:lnTo>
                  <a:lnTo>
                    <a:pt x="7792" y="16108"/>
                  </a:lnTo>
                  <a:lnTo>
                    <a:pt x="7848" y="16082"/>
                  </a:lnTo>
                  <a:lnTo>
                    <a:pt x="7765" y="15918"/>
                  </a:lnTo>
                  <a:close/>
                  <a:moveTo>
                    <a:pt x="14750" y="16019"/>
                  </a:moveTo>
                  <a:cubicBezTo>
                    <a:pt x="14700" y="16052"/>
                    <a:pt x="14652" y="16087"/>
                    <a:pt x="14602" y="16123"/>
                  </a:cubicBezTo>
                  <a:lnTo>
                    <a:pt x="14637" y="16173"/>
                  </a:lnTo>
                  <a:lnTo>
                    <a:pt x="14640" y="16170"/>
                  </a:lnTo>
                  <a:cubicBezTo>
                    <a:pt x="14688" y="16135"/>
                    <a:pt x="14735" y="16102"/>
                    <a:pt x="14786" y="16067"/>
                  </a:cubicBezTo>
                  <a:lnTo>
                    <a:pt x="14750" y="16019"/>
                  </a:lnTo>
                  <a:close/>
                  <a:moveTo>
                    <a:pt x="8734" y="16001"/>
                  </a:moveTo>
                  <a:lnTo>
                    <a:pt x="8740" y="16185"/>
                  </a:lnTo>
                  <a:lnTo>
                    <a:pt x="8800" y="16185"/>
                  </a:lnTo>
                  <a:lnTo>
                    <a:pt x="8797" y="16001"/>
                  </a:lnTo>
                  <a:close/>
                  <a:moveTo>
                    <a:pt x="6214" y="16084"/>
                  </a:moveTo>
                  <a:lnTo>
                    <a:pt x="6182" y="16138"/>
                  </a:lnTo>
                  <a:cubicBezTo>
                    <a:pt x="6232" y="16167"/>
                    <a:pt x="6285" y="16200"/>
                    <a:pt x="6336" y="16233"/>
                  </a:cubicBezTo>
                  <a:lnTo>
                    <a:pt x="6369" y="16179"/>
                  </a:lnTo>
                  <a:cubicBezTo>
                    <a:pt x="6315" y="16150"/>
                    <a:pt x="6265" y="16117"/>
                    <a:pt x="6214" y="16084"/>
                  </a:cubicBezTo>
                  <a:close/>
                  <a:moveTo>
                    <a:pt x="25314" y="16049"/>
                  </a:moveTo>
                  <a:lnTo>
                    <a:pt x="25263" y="16076"/>
                  </a:lnTo>
                  <a:cubicBezTo>
                    <a:pt x="25293" y="16129"/>
                    <a:pt x="25320" y="16182"/>
                    <a:pt x="25346" y="16236"/>
                  </a:cubicBezTo>
                  <a:lnTo>
                    <a:pt x="25403" y="16209"/>
                  </a:lnTo>
                  <a:cubicBezTo>
                    <a:pt x="25373" y="16156"/>
                    <a:pt x="25343" y="16102"/>
                    <a:pt x="25314" y="16049"/>
                  </a:cubicBezTo>
                  <a:close/>
                  <a:moveTo>
                    <a:pt x="9307" y="16082"/>
                  </a:moveTo>
                  <a:cubicBezTo>
                    <a:pt x="9289" y="16138"/>
                    <a:pt x="9271" y="16197"/>
                    <a:pt x="9253" y="16253"/>
                  </a:cubicBezTo>
                  <a:lnTo>
                    <a:pt x="9313" y="16271"/>
                  </a:lnTo>
                  <a:cubicBezTo>
                    <a:pt x="9330" y="16212"/>
                    <a:pt x="9348" y="16156"/>
                    <a:pt x="9363" y="16099"/>
                  </a:cubicBezTo>
                  <a:lnTo>
                    <a:pt x="9307" y="16082"/>
                  </a:lnTo>
                  <a:close/>
                  <a:moveTo>
                    <a:pt x="13235" y="16004"/>
                  </a:moveTo>
                  <a:lnTo>
                    <a:pt x="13176" y="16019"/>
                  </a:lnTo>
                  <a:cubicBezTo>
                    <a:pt x="13184" y="16054"/>
                    <a:pt x="13193" y="16087"/>
                    <a:pt x="13202" y="16121"/>
                  </a:cubicBezTo>
                  <a:lnTo>
                    <a:pt x="13202" y="16121"/>
                  </a:lnTo>
                  <a:lnTo>
                    <a:pt x="13155" y="16138"/>
                  </a:lnTo>
                  <a:cubicBezTo>
                    <a:pt x="13179" y="16194"/>
                    <a:pt x="13199" y="16251"/>
                    <a:pt x="13220" y="16307"/>
                  </a:cubicBezTo>
                  <a:lnTo>
                    <a:pt x="13277" y="16286"/>
                  </a:lnTo>
                  <a:cubicBezTo>
                    <a:pt x="13265" y="16254"/>
                    <a:pt x="13253" y="16221"/>
                    <a:pt x="13240" y="16189"/>
                  </a:cubicBezTo>
                  <a:lnTo>
                    <a:pt x="13240" y="16189"/>
                  </a:lnTo>
                  <a:lnTo>
                    <a:pt x="13280" y="16179"/>
                  </a:lnTo>
                  <a:cubicBezTo>
                    <a:pt x="13265" y="16120"/>
                    <a:pt x="13250" y="16061"/>
                    <a:pt x="13235" y="16004"/>
                  </a:cubicBezTo>
                  <a:close/>
                  <a:moveTo>
                    <a:pt x="14457" y="16230"/>
                  </a:moveTo>
                  <a:cubicBezTo>
                    <a:pt x="14406" y="16268"/>
                    <a:pt x="14359" y="16304"/>
                    <a:pt x="14311" y="16342"/>
                  </a:cubicBezTo>
                  <a:lnTo>
                    <a:pt x="14347" y="16390"/>
                  </a:lnTo>
                  <a:lnTo>
                    <a:pt x="14492" y="16277"/>
                  </a:lnTo>
                  <a:lnTo>
                    <a:pt x="14457" y="16230"/>
                  </a:lnTo>
                  <a:close/>
                  <a:moveTo>
                    <a:pt x="6523" y="16277"/>
                  </a:moveTo>
                  <a:lnTo>
                    <a:pt x="6490" y="16331"/>
                  </a:lnTo>
                  <a:lnTo>
                    <a:pt x="6641" y="16428"/>
                  </a:lnTo>
                  <a:lnTo>
                    <a:pt x="6674" y="16378"/>
                  </a:lnTo>
                  <a:cubicBezTo>
                    <a:pt x="6623" y="16345"/>
                    <a:pt x="6573" y="16310"/>
                    <a:pt x="6523" y="16277"/>
                  </a:cubicBezTo>
                  <a:close/>
                  <a:moveTo>
                    <a:pt x="7928" y="16245"/>
                  </a:moveTo>
                  <a:lnTo>
                    <a:pt x="7872" y="16271"/>
                  </a:lnTo>
                  <a:lnTo>
                    <a:pt x="7955" y="16434"/>
                  </a:lnTo>
                  <a:lnTo>
                    <a:pt x="8008" y="16408"/>
                  </a:lnTo>
                  <a:lnTo>
                    <a:pt x="7928" y="16245"/>
                  </a:lnTo>
                  <a:close/>
                  <a:moveTo>
                    <a:pt x="8743" y="16366"/>
                  </a:moveTo>
                  <a:lnTo>
                    <a:pt x="8749" y="16550"/>
                  </a:lnTo>
                  <a:lnTo>
                    <a:pt x="8812" y="16550"/>
                  </a:lnTo>
                  <a:lnTo>
                    <a:pt x="8806" y="16366"/>
                  </a:lnTo>
                  <a:close/>
                  <a:moveTo>
                    <a:pt x="25486" y="16372"/>
                  </a:moveTo>
                  <a:lnTo>
                    <a:pt x="25429" y="16399"/>
                  </a:lnTo>
                  <a:cubicBezTo>
                    <a:pt x="25456" y="16452"/>
                    <a:pt x="25480" y="16508"/>
                    <a:pt x="25504" y="16565"/>
                  </a:cubicBezTo>
                  <a:lnTo>
                    <a:pt x="25563" y="16538"/>
                  </a:lnTo>
                  <a:cubicBezTo>
                    <a:pt x="25536" y="16482"/>
                    <a:pt x="25512" y="16428"/>
                    <a:pt x="25486" y="16372"/>
                  </a:cubicBezTo>
                  <a:close/>
                  <a:moveTo>
                    <a:pt x="14169" y="16452"/>
                  </a:moveTo>
                  <a:cubicBezTo>
                    <a:pt x="14122" y="16491"/>
                    <a:pt x="14074" y="16529"/>
                    <a:pt x="14027" y="16568"/>
                  </a:cubicBezTo>
                  <a:lnTo>
                    <a:pt x="14065" y="16612"/>
                  </a:lnTo>
                  <a:cubicBezTo>
                    <a:pt x="14110" y="16574"/>
                    <a:pt x="14160" y="16535"/>
                    <a:pt x="14205" y="16500"/>
                  </a:cubicBezTo>
                  <a:lnTo>
                    <a:pt x="14169" y="16452"/>
                  </a:lnTo>
                  <a:close/>
                  <a:moveTo>
                    <a:pt x="9203" y="16428"/>
                  </a:moveTo>
                  <a:cubicBezTo>
                    <a:pt x="9185" y="16488"/>
                    <a:pt x="9170" y="16547"/>
                    <a:pt x="9152" y="16603"/>
                  </a:cubicBezTo>
                  <a:lnTo>
                    <a:pt x="9212" y="16621"/>
                  </a:lnTo>
                  <a:cubicBezTo>
                    <a:pt x="9230" y="16562"/>
                    <a:pt x="9244" y="16505"/>
                    <a:pt x="9259" y="16446"/>
                  </a:cubicBezTo>
                  <a:lnTo>
                    <a:pt x="9203" y="16428"/>
                  </a:lnTo>
                  <a:close/>
                  <a:moveTo>
                    <a:pt x="6828" y="16479"/>
                  </a:moveTo>
                  <a:lnTo>
                    <a:pt x="6792" y="16529"/>
                  </a:lnTo>
                  <a:cubicBezTo>
                    <a:pt x="6843" y="16562"/>
                    <a:pt x="6890" y="16597"/>
                    <a:pt x="6941" y="16630"/>
                  </a:cubicBezTo>
                  <a:lnTo>
                    <a:pt x="6976" y="16583"/>
                  </a:lnTo>
                  <a:cubicBezTo>
                    <a:pt x="6926" y="16547"/>
                    <a:pt x="6876" y="16511"/>
                    <a:pt x="6828" y="16479"/>
                  </a:cubicBezTo>
                  <a:close/>
                  <a:moveTo>
                    <a:pt x="13324" y="16357"/>
                  </a:moveTo>
                  <a:lnTo>
                    <a:pt x="13265" y="16372"/>
                  </a:lnTo>
                  <a:cubicBezTo>
                    <a:pt x="13275" y="16406"/>
                    <a:pt x="13284" y="16441"/>
                    <a:pt x="13293" y="16475"/>
                  </a:cubicBezTo>
                  <a:lnTo>
                    <a:pt x="13293" y="16475"/>
                  </a:lnTo>
                  <a:lnTo>
                    <a:pt x="13282" y="16479"/>
                  </a:lnTo>
                  <a:cubicBezTo>
                    <a:pt x="13300" y="16535"/>
                    <a:pt x="13321" y="16591"/>
                    <a:pt x="13339" y="16651"/>
                  </a:cubicBezTo>
                  <a:lnTo>
                    <a:pt x="13395" y="16633"/>
                  </a:lnTo>
                  <a:cubicBezTo>
                    <a:pt x="13385" y="16599"/>
                    <a:pt x="13375" y="16567"/>
                    <a:pt x="13364" y="16534"/>
                  </a:cubicBezTo>
                  <a:lnTo>
                    <a:pt x="13364" y="16534"/>
                  </a:lnTo>
                  <a:lnTo>
                    <a:pt x="13371" y="16532"/>
                  </a:lnTo>
                  <a:cubicBezTo>
                    <a:pt x="13357" y="16473"/>
                    <a:pt x="13339" y="16417"/>
                    <a:pt x="13324" y="16357"/>
                  </a:cubicBezTo>
                  <a:close/>
                  <a:moveTo>
                    <a:pt x="11895" y="16686"/>
                  </a:moveTo>
                  <a:lnTo>
                    <a:pt x="11895" y="16749"/>
                  </a:lnTo>
                  <a:cubicBezTo>
                    <a:pt x="11954" y="16749"/>
                    <a:pt x="12017" y="16752"/>
                    <a:pt x="12076" y="16755"/>
                  </a:cubicBezTo>
                  <a:lnTo>
                    <a:pt x="12079" y="16695"/>
                  </a:lnTo>
                  <a:cubicBezTo>
                    <a:pt x="12017" y="16692"/>
                    <a:pt x="11957" y="16686"/>
                    <a:pt x="11895" y="16686"/>
                  </a:cubicBezTo>
                  <a:close/>
                  <a:moveTo>
                    <a:pt x="11714" y="16689"/>
                  </a:moveTo>
                  <a:cubicBezTo>
                    <a:pt x="11652" y="16689"/>
                    <a:pt x="11590" y="16692"/>
                    <a:pt x="11530" y="16698"/>
                  </a:cubicBezTo>
                  <a:lnTo>
                    <a:pt x="11533" y="16757"/>
                  </a:lnTo>
                  <a:lnTo>
                    <a:pt x="11536" y="16757"/>
                  </a:lnTo>
                  <a:cubicBezTo>
                    <a:pt x="11596" y="16755"/>
                    <a:pt x="11655" y="16752"/>
                    <a:pt x="11714" y="16749"/>
                  </a:cubicBezTo>
                  <a:lnTo>
                    <a:pt x="11714" y="16689"/>
                  </a:lnTo>
                  <a:close/>
                  <a:moveTo>
                    <a:pt x="8088" y="16571"/>
                  </a:moveTo>
                  <a:lnTo>
                    <a:pt x="8035" y="16597"/>
                  </a:lnTo>
                  <a:lnTo>
                    <a:pt x="8115" y="16760"/>
                  </a:lnTo>
                  <a:lnTo>
                    <a:pt x="8171" y="16734"/>
                  </a:lnTo>
                  <a:lnTo>
                    <a:pt x="8088" y="16571"/>
                  </a:lnTo>
                  <a:close/>
                  <a:moveTo>
                    <a:pt x="12263" y="16710"/>
                  </a:moveTo>
                  <a:lnTo>
                    <a:pt x="12257" y="16772"/>
                  </a:lnTo>
                  <a:cubicBezTo>
                    <a:pt x="12316" y="16778"/>
                    <a:pt x="12375" y="16787"/>
                    <a:pt x="12435" y="16796"/>
                  </a:cubicBezTo>
                  <a:lnTo>
                    <a:pt x="12443" y="16737"/>
                  </a:lnTo>
                  <a:cubicBezTo>
                    <a:pt x="12384" y="16725"/>
                    <a:pt x="12322" y="16719"/>
                    <a:pt x="12263" y="16710"/>
                  </a:cubicBezTo>
                  <a:close/>
                  <a:moveTo>
                    <a:pt x="11346" y="16716"/>
                  </a:moveTo>
                  <a:cubicBezTo>
                    <a:pt x="11287" y="16725"/>
                    <a:pt x="11225" y="16734"/>
                    <a:pt x="11166" y="16746"/>
                  </a:cubicBezTo>
                  <a:lnTo>
                    <a:pt x="11177" y="16805"/>
                  </a:lnTo>
                  <a:cubicBezTo>
                    <a:pt x="11237" y="16796"/>
                    <a:pt x="11296" y="16784"/>
                    <a:pt x="11355" y="16778"/>
                  </a:cubicBezTo>
                  <a:lnTo>
                    <a:pt x="11346" y="16716"/>
                  </a:lnTo>
                  <a:close/>
                  <a:moveTo>
                    <a:pt x="7125" y="16686"/>
                  </a:moveTo>
                  <a:lnTo>
                    <a:pt x="7089" y="16734"/>
                  </a:lnTo>
                  <a:cubicBezTo>
                    <a:pt x="7139" y="16769"/>
                    <a:pt x="7190" y="16805"/>
                    <a:pt x="7237" y="16840"/>
                  </a:cubicBezTo>
                  <a:lnTo>
                    <a:pt x="7273" y="16793"/>
                  </a:lnTo>
                  <a:cubicBezTo>
                    <a:pt x="7222" y="16757"/>
                    <a:pt x="7175" y="16722"/>
                    <a:pt x="7125" y="16686"/>
                  </a:cubicBezTo>
                  <a:close/>
                  <a:moveTo>
                    <a:pt x="13884" y="16680"/>
                  </a:moveTo>
                  <a:lnTo>
                    <a:pt x="13745" y="16799"/>
                  </a:lnTo>
                  <a:lnTo>
                    <a:pt x="13787" y="16843"/>
                  </a:lnTo>
                  <a:cubicBezTo>
                    <a:pt x="13831" y="16805"/>
                    <a:pt x="13878" y="16766"/>
                    <a:pt x="13923" y="16728"/>
                  </a:cubicBezTo>
                  <a:lnTo>
                    <a:pt x="13884" y="16680"/>
                  </a:lnTo>
                  <a:close/>
                  <a:moveTo>
                    <a:pt x="12624" y="16769"/>
                  </a:moveTo>
                  <a:lnTo>
                    <a:pt x="12612" y="16829"/>
                  </a:lnTo>
                  <a:cubicBezTo>
                    <a:pt x="12672" y="16840"/>
                    <a:pt x="12731" y="16852"/>
                    <a:pt x="12790" y="16867"/>
                  </a:cubicBezTo>
                  <a:lnTo>
                    <a:pt x="12802" y="16808"/>
                  </a:lnTo>
                  <a:cubicBezTo>
                    <a:pt x="12743" y="16793"/>
                    <a:pt x="12684" y="16781"/>
                    <a:pt x="12624" y="16769"/>
                  </a:cubicBezTo>
                  <a:close/>
                  <a:moveTo>
                    <a:pt x="10985" y="16784"/>
                  </a:moveTo>
                  <a:cubicBezTo>
                    <a:pt x="10925" y="16799"/>
                    <a:pt x="10866" y="16814"/>
                    <a:pt x="10807" y="16832"/>
                  </a:cubicBezTo>
                  <a:lnTo>
                    <a:pt x="10825" y="16888"/>
                  </a:lnTo>
                  <a:lnTo>
                    <a:pt x="10828" y="16888"/>
                  </a:lnTo>
                  <a:cubicBezTo>
                    <a:pt x="10884" y="16873"/>
                    <a:pt x="10943" y="16855"/>
                    <a:pt x="11000" y="16843"/>
                  </a:cubicBezTo>
                  <a:lnTo>
                    <a:pt x="10985" y="16784"/>
                  </a:lnTo>
                  <a:close/>
                  <a:moveTo>
                    <a:pt x="25631" y="16704"/>
                  </a:moveTo>
                  <a:lnTo>
                    <a:pt x="25575" y="16728"/>
                  </a:lnTo>
                  <a:cubicBezTo>
                    <a:pt x="25598" y="16787"/>
                    <a:pt x="25619" y="16840"/>
                    <a:pt x="25640" y="16897"/>
                  </a:cubicBezTo>
                  <a:lnTo>
                    <a:pt x="25696" y="16876"/>
                  </a:lnTo>
                  <a:cubicBezTo>
                    <a:pt x="25675" y="16820"/>
                    <a:pt x="25655" y="16763"/>
                    <a:pt x="25631" y="16704"/>
                  </a:cubicBezTo>
                  <a:close/>
                  <a:moveTo>
                    <a:pt x="8755" y="16731"/>
                  </a:moveTo>
                  <a:lnTo>
                    <a:pt x="8758" y="16912"/>
                  </a:lnTo>
                  <a:lnTo>
                    <a:pt x="8820" y="16912"/>
                  </a:lnTo>
                  <a:lnTo>
                    <a:pt x="8814" y="16731"/>
                  </a:lnTo>
                  <a:close/>
                  <a:moveTo>
                    <a:pt x="12980" y="16855"/>
                  </a:moveTo>
                  <a:lnTo>
                    <a:pt x="12962" y="16915"/>
                  </a:lnTo>
                  <a:cubicBezTo>
                    <a:pt x="13022" y="16929"/>
                    <a:pt x="13078" y="16947"/>
                    <a:pt x="13137" y="16968"/>
                  </a:cubicBezTo>
                  <a:lnTo>
                    <a:pt x="13155" y="16909"/>
                  </a:lnTo>
                  <a:cubicBezTo>
                    <a:pt x="13096" y="16891"/>
                    <a:pt x="13036" y="16873"/>
                    <a:pt x="12980" y="16855"/>
                  </a:cubicBezTo>
                  <a:close/>
                  <a:moveTo>
                    <a:pt x="9105" y="16781"/>
                  </a:moveTo>
                  <a:cubicBezTo>
                    <a:pt x="9090" y="16840"/>
                    <a:pt x="9072" y="16897"/>
                    <a:pt x="9058" y="16956"/>
                  </a:cubicBezTo>
                  <a:lnTo>
                    <a:pt x="9117" y="16971"/>
                  </a:lnTo>
                  <a:lnTo>
                    <a:pt x="9120" y="16971"/>
                  </a:lnTo>
                  <a:cubicBezTo>
                    <a:pt x="9135" y="16912"/>
                    <a:pt x="9150" y="16855"/>
                    <a:pt x="9164" y="16796"/>
                  </a:cubicBezTo>
                  <a:lnTo>
                    <a:pt x="9105" y="16781"/>
                  </a:lnTo>
                  <a:close/>
                  <a:moveTo>
                    <a:pt x="13419" y="16707"/>
                  </a:moveTo>
                  <a:lnTo>
                    <a:pt x="13363" y="16725"/>
                  </a:lnTo>
                  <a:cubicBezTo>
                    <a:pt x="13377" y="16784"/>
                    <a:pt x="13392" y="16840"/>
                    <a:pt x="13410" y="16900"/>
                  </a:cubicBezTo>
                  <a:lnTo>
                    <a:pt x="13412" y="16899"/>
                  </a:lnTo>
                  <a:lnTo>
                    <a:pt x="13412" y="16899"/>
                  </a:lnTo>
                  <a:cubicBezTo>
                    <a:pt x="13422" y="16933"/>
                    <a:pt x="13431" y="16966"/>
                    <a:pt x="13440" y="16998"/>
                  </a:cubicBezTo>
                  <a:lnTo>
                    <a:pt x="13499" y="16983"/>
                  </a:lnTo>
                  <a:cubicBezTo>
                    <a:pt x="13481" y="16924"/>
                    <a:pt x="13466" y="16864"/>
                    <a:pt x="13449" y="16808"/>
                  </a:cubicBezTo>
                  <a:lnTo>
                    <a:pt x="13447" y="16808"/>
                  </a:lnTo>
                  <a:lnTo>
                    <a:pt x="13447" y="16808"/>
                  </a:lnTo>
                  <a:cubicBezTo>
                    <a:pt x="13438" y="16774"/>
                    <a:pt x="13429" y="16741"/>
                    <a:pt x="13419" y="16707"/>
                  </a:cubicBezTo>
                  <a:close/>
                  <a:moveTo>
                    <a:pt x="10632" y="16885"/>
                  </a:moveTo>
                  <a:cubicBezTo>
                    <a:pt x="10576" y="16906"/>
                    <a:pt x="10519" y="16926"/>
                    <a:pt x="10460" y="16950"/>
                  </a:cubicBezTo>
                  <a:lnTo>
                    <a:pt x="10484" y="17007"/>
                  </a:lnTo>
                  <a:lnTo>
                    <a:pt x="10487" y="17007"/>
                  </a:lnTo>
                  <a:cubicBezTo>
                    <a:pt x="10540" y="16983"/>
                    <a:pt x="10599" y="16962"/>
                    <a:pt x="10653" y="16944"/>
                  </a:cubicBezTo>
                  <a:lnTo>
                    <a:pt x="10632" y="16885"/>
                  </a:lnTo>
                  <a:close/>
                  <a:moveTo>
                    <a:pt x="7421" y="16897"/>
                  </a:moveTo>
                  <a:lnTo>
                    <a:pt x="7382" y="16947"/>
                  </a:lnTo>
                  <a:lnTo>
                    <a:pt x="7528" y="17057"/>
                  </a:lnTo>
                  <a:lnTo>
                    <a:pt x="7566" y="17009"/>
                  </a:lnTo>
                  <a:cubicBezTo>
                    <a:pt x="7516" y="16971"/>
                    <a:pt x="7468" y="16935"/>
                    <a:pt x="7421" y="16897"/>
                  </a:cubicBezTo>
                  <a:close/>
                  <a:moveTo>
                    <a:pt x="8251" y="16897"/>
                  </a:moveTo>
                  <a:lnTo>
                    <a:pt x="8195" y="16924"/>
                  </a:lnTo>
                  <a:lnTo>
                    <a:pt x="8278" y="17087"/>
                  </a:lnTo>
                  <a:lnTo>
                    <a:pt x="8331" y="17060"/>
                  </a:lnTo>
                  <a:lnTo>
                    <a:pt x="8251" y="16897"/>
                  </a:lnTo>
                  <a:close/>
                  <a:moveTo>
                    <a:pt x="13609" y="16918"/>
                  </a:moveTo>
                  <a:cubicBezTo>
                    <a:pt x="13566" y="16953"/>
                    <a:pt x="13525" y="16990"/>
                    <a:pt x="13484" y="17028"/>
                  </a:cubicBezTo>
                  <a:lnTo>
                    <a:pt x="13484" y="17028"/>
                  </a:lnTo>
                  <a:cubicBezTo>
                    <a:pt x="13433" y="17008"/>
                    <a:pt x="13381" y="16987"/>
                    <a:pt x="13327" y="16968"/>
                  </a:cubicBezTo>
                  <a:lnTo>
                    <a:pt x="13306" y="17027"/>
                  </a:lnTo>
                  <a:cubicBezTo>
                    <a:pt x="13363" y="17045"/>
                    <a:pt x="13419" y="17069"/>
                    <a:pt x="13475" y="17090"/>
                  </a:cubicBezTo>
                  <a:lnTo>
                    <a:pt x="13489" y="17058"/>
                  </a:lnTo>
                  <a:lnTo>
                    <a:pt x="13511" y="17084"/>
                  </a:lnTo>
                  <a:lnTo>
                    <a:pt x="13514" y="17084"/>
                  </a:lnTo>
                  <a:cubicBezTo>
                    <a:pt x="13558" y="17042"/>
                    <a:pt x="13603" y="17001"/>
                    <a:pt x="13647" y="16962"/>
                  </a:cubicBezTo>
                  <a:lnTo>
                    <a:pt x="13609" y="16918"/>
                  </a:lnTo>
                  <a:close/>
                  <a:moveTo>
                    <a:pt x="10294" y="17021"/>
                  </a:moveTo>
                  <a:cubicBezTo>
                    <a:pt x="10238" y="17048"/>
                    <a:pt x="10181" y="17072"/>
                    <a:pt x="10128" y="17101"/>
                  </a:cubicBezTo>
                  <a:lnTo>
                    <a:pt x="10155" y="17155"/>
                  </a:lnTo>
                  <a:lnTo>
                    <a:pt x="10158" y="17155"/>
                  </a:lnTo>
                  <a:cubicBezTo>
                    <a:pt x="10211" y="17128"/>
                    <a:pt x="10264" y="17101"/>
                    <a:pt x="10318" y="17078"/>
                  </a:cubicBezTo>
                  <a:lnTo>
                    <a:pt x="10294" y="17021"/>
                  </a:lnTo>
                  <a:close/>
                  <a:moveTo>
                    <a:pt x="13600" y="17081"/>
                  </a:moveTo>
                  <a:lnTo>
                    <a:pt x="13573" y="17134"/>
                  </a:lnTo>
                  <a:cubicBezTo>
                    <a:pt x="13626" y="17161"/>
                    <a:pt x="13680" y="17190"/>
                    <a:pt x="13733" y="17217"/>
                  </a:cubicBezTo>
                  <a:lnTo>
                    <a:pt x="13763" y="17164"/>
                  </a:lnTo>
                  <a:cubicBezTo>
                    <a:pt x="13709" y="17134"/>
                    <a:pt x="13653" y="17107"/>
                    <a:pt x="13600" y="17081"/>
                  </a:cubicBezTo>
                  <a:close/>
                  <a:moveTo>
                    <a:pt x="25758" y="17048"/>
                  </a:moveTo>
                  <a:lnTo>
                    <a:pt x="25702" y="17069"/>
                  </a:lnTo>
                  <a:cubicBezTo>
                    <a:pt x="25717" y="17125"/>
                    <a:pt x="25738" y="17181"/>
                    <a:pt x="25756" y="17241"/>
                  </a:cubicBezTo>
                  <a:lnTo>
                    <a:pt x="25815" y="17223"/>
                  </a:lnTo>
                  <a:cubicBezTo>
                    <a:pt x="25797" y="17164"/>
                    <a:pt x="25776" y="17104"/>
                    <a:pt x="25758" y="17048"/>
                  </a:cubicBezTo>
                  <a:close/>
                  <a:moveTo>
                    <a:pt x="8764" y="17095"/>
                  </a:moveTo>
                  <a:lnTo>
                    <a:pt x="8767" y="17276"/>
                  </a:lnTo>
                  <a:lnTo>
                    <a:pt x="8829" y="17276"/>
                  </a:lnTo>
                  <a:lnTo>
                    <a:pt x="8823" y="17095"/>
                  </a:lnTo>
                  <a:close/>
                  <a:moveTo>
                    <a:pt x="7709" y="17122"/>
                  </a:moveTo>
                  <a:lnTo>
                    <a:pt x="7670" y="17170"/>
                  </a:lnTo>
                  <a:cubicBezTo>
                    <a:pt x="7718" y="17205"/>
                    <a:pt x="7765" y="17244"/>
                    <a:pt x="7812" y="17279"/>
                  </a:cubicBezTo>
                  <a:lnTo>
                    <a:pt x="7851" y="17235"/>
                  </a:lnTo>
                  <a:cubicBezTo>
                    <a:pt x="7803" y="17196"/>
                    <a:pt x="7756" y="17158"/>
                    <a:pt x="7709" y="17122"/>
                  </a:cubicBezTo>
                  <a:close/>
                  <a:moveTo>
                    <a:pt x="9013" y="17134"/>
                  </a:moveTo>
                  <a:cubicBezTo>
                    <a:pt x="8998" y="17193"/>
                    <a:pt x="8983" y="17253"/>
                    <a:pt x="8969" y="17312"/>
                  </a:cubicBezTo>
                  <a:lnTo>
                    <a:pt x="9028" y="17324"/>
                  </a:lnTo>
                  <a:lnTo>
                    <a:pt x="9031" y="17324"/>
                  </a:lnTo>
                  <a:cubicBezTo>
                    <a:pt x="9046" y="17264"/>
                    <a:pt x="9058" y="17205"/>
                    <a:pt x="9072" y="17149"/>
                  </a:cubicBezTo>
                  <a:lnTo>
                    <a:pt x="9013" y="17134"/>
                  </a:lnTo>
                  <a:close/>
                  <a:moveTo>
                    <a:pt x="9968" y="17187"/>
                  </a:moveTo>
                  <a:cubicBezTo>
                    <a:pt x="9914" y="17217"/>
                    <a:pt x="9861" y="17250"/>
                    <a:pt x="9811" y="17282"/>
                  </a:cubicBezTo>
                  <a:lnTo>
                    <a:pt x="9840" y="17333"/>
                  </a:lnTo>
                  <a:cubicBezTo>
                    <a:pt x="9894" y="17300"/>
                    <a:pt x="9944" y="17270"/>
                    <a:pt x="9997" y="17241"/>
                  </a:cubicBezTo>
                  <a:lnTo>
                    <a:pt x="9968" y="17187"/>
                  </a:lnTo>
                  <a:close/>
                  <a:moveTo>
                    <a:pt x="13923" y="17256"/>
                  </a:moveTo>
                  <a:lnTo>
                    <a:pt x="13893" y="17306"/>
                  </a:lnTo>
                  <a:cubicBezTo>
                    <a:pt x="13944" y="17339"/>
                    <a:pt x="13997" y="17368"/>
                    <a:pt x="14044" y="17401"/>
                  </a:cubicBezTo>
                  <a:lnTo>
                    <a:pt x="14077" y="17350"/>
                  </a:lnTo>
                  <a:cubicBezTo>
                    <a:pt x="14027" y="17318"/>
                    <a:pt x="13976" y="17285"/>
                    <a:pt x="13923" y="17256"/>
                  </a:cubicBezTo>
                  <a:close/>
                  <a:moveTo>
                    <a:pt x="8411" y="17223"/>
                  </a:moveTo>
                  <a:lnTo>
                    <a:pt x="8358" y="17250"/>
                  </a:lnTo>
                  <a:lnTo>
                    <a:pt x="8438" y="17413"/>
                  </a:lnTo>
                  <a:lnTo>
                    <a:pt x="8494" y="17386"/>
                  </a:lnTo>
                  <a:lnTo>
                    <a:pt x="8411" y="17223"/>
                  </a:lnTo>
                  <a:close/>
                  <a:moveTo>
                    <a:pt x="7993" y="17347"/>
                  </a:moveTo>
                  <a:lnTo>
                    <a:pt x="7955" y="17395"/>
                  </a:lnTo>
                  <a:cubicBezTo>
                    <a:pt x="8002" y="17433"/>
                    <a:pt x="8050" y="17472"/>
                    <a:pt x="8094" y="17511"/>
                  </a:cubicBezTo>
                  <a:lnTo>
                    <a:pt x="8133" y="17463"/>
                  </a:lnTo>
                  <a:cubicBezTo>
                    <a:pt x="8085" y="17425"/>
                    <a:pt x="8041" y="17386"/>
                    <a:pt x="7993" y="17347"/>
                  </a:cubicBezTo>
                  <a:close/>
                  <a:moveTo>
                    <a:pt x="9654" y="17380"/>
                  </a:moveTo>
                  <a:cubicBezTo>
                    <a:pt x="9603" y="17416"/>
                    <a:pt x="9556" y="17448"/>
                    <a:pt x="9505" y="17487"/>
                  </a:cubicBezTo>
                  <a:lnTo>
                    <a:pt x="9541" y="17534"/>
                  </a:lnTo>
                  <a:cubicBezTo>
                    <a:pt x="9591" y="17499"/>
                    <a:pt x="9639" y="17463"/>
                    <a:pt x="9689" y="17430"/>
                  </a:cubicBezTo>
                  <a:lnTo>
                    <a:pt x="9654" y="17380"/>
                  </a:lnTo>
                  <a:close/>
                  <a:moveTo>
                    <a:pt x="25862" y="17398"/>
                  </a:moveTo>
                  <a:lnTo>
                    <a:pt x="25806" y="17413"/>
                  </a:lnTo>
                  <a:cubicBezTo>
                    <a:pt x="25821" y="17472"/>
                    <a:pt x="25836" y="17531"/>
                    <a:pt x="25850" y="17588"/>
                  </a:cubicBezTo>
                  <a:lnTo>
                    <a:pt x="25910" y="17576"/>
                  </a:lnTo>
                  <a:cubicBezTo>
                    <a:pt x="25895" y="17516"/>
                    <a:pt x="25880" y="17457"/>
                    <a:pt x="25862" y="17398"/>
                  </a:cubicBezTo>
                  <a:close/>
                  <a:moveTo>
                    <a:pt x="14231" y="17457"/>
                  </a:moveTo>
                  <a:lnTo>
                    <a:pt x="14193" y="17508"/>
                  </a:lnTo>
                  <a:cubicBezTo>
                    <a:pt x="14243" y="17543"/>
                    <a:pt x="14291" y="17579"/>
                    <a:pt x="14338" y="17617"/>
                  </a:cubicBezTo>
                  <a:lnTo>
                    <a:pt x="14377" y="17570"/>
                  </a:lnTo>
                  <a:cubicBezTo>
                    <a:pt x="14329" y="17531"/>
                    <a:pt x="14279" y="17496"/>
                    <a:pt x="14231" y="17457"/>
                  </a:cubicBezTo>
                  <a:close/>
                  <a:moveTo>
                    <a:pt x="8773" y="17457"/>
                  </a:moveTo>
                  <a:lnTo>
                    <a:pt x="8779" y="17641"/>
                  </a:lnTo>
                  <a:lnTo>
                    <a:pt x="8838" y="17641"/>
                  </a:lnTo>
                  <a:lnTo>
                    <a:pt x="8835" y="17457"/>
                  </a:lnTo>
                  <a:close/>
                  <a:moveTo>
                    <a:pt x="8927" y="17487"/>
                  </a:moveTo>
                  <a:cubicBezTo>
                    <a:pt x="8912" y="17546"/>
                    <a:pt x="8900" y="17605"/>
                    <a:pt x="8886" y="17665"/>
                  </a:cubicBezTo>
                  <a:lnTo>
                    <a:pt x="8945" y="17680"/>
                  </a:lnTo>
                  <a:lnTo>
                    <a:pt x="8948" y="17680"/>
                  </a:lnTo>
                  <a:cubicBezTo>
                    <a:pt x="8960" y="17620"/>
                    <a:pt x="8975" y="17561"/>
                    <a:pt x="8986" y="17502"/>
                  </a:cubicBezTo>
                  <a:lnTo>
                    <a:pt x="8927" y="17487"/>
                  </a:lnTo>
                  <a:close/>
                  <a:moveTo>
                    <a:pt x="8574" y="17549"/>
                  </a:moveTo>
                  <a:lnTo>
                    <a:pt x="8521" y="17576"/>
                  </a:lnTo>
                  <a:lnTo>
                    <a:pt x="8601" y="17739"/>
                  </a:lnTo>
                  <a:lnTo>
                    <a:pt x="8654" y="17712"/>
                  </a:lnTo>
                  <a:lnTo>
                    <a:pt x="8574" y="17549"/>
                  </a:lnTo>
                  <a:close/>
                  <a:moveTo>
                    <a:pt x="8272" y="17582"/>
                  </a:moveTo>
                  <a:lnTo>
                    <a:pt x="8233" y="17629"/>
                  </a:lnTo>
                  <a:cubicBezTo>
                    <a:pt x="8278" y="17668"/>
                    <a:pt x="8325" y="17706"/>
                    <a:pt x="8370" y="17748"/>
                  </a:cubicBezTo>
                  <a:lnTo>
                    <a:pt x="8411" y="17700"/>
                  </a:lnTo>
                  <a:cubicBezTo>
                    <a:pt x="8364" y="17662"/>
                    <a:pt x="8319" y="17620"/>
                    <a:pt x="8272" y="17582"/>
                  </a:cubicBezTo>
                  <a:close/>
                  <a:moveTo>
                    <a:pt x="9360" y="17599"/>
                  </a:moveTo>
                  <a:cubicBezTo>
                    <a:pt x="9313" y="17635"/>
                    <a:pt x="9265" y="17674"/>
                    <a:pt x="9218" y="17715"/>
                  </a:cubicBezTo>
                  <a:lnTo>
                    <a:pt x="9256" y="17760"/>
                  </a:lnTo>
                  <a:lnTo>
                    <a:pt x="9256" y="17757"/>
                  </a:lnTo>
                  <a:cubicBezTo>
                    <a:pt x="9304" y="17721"/>
                    <a:pt x="9351" y="17680"/>
                    <a:pt x="9396" y="17647"/>
                  </a:cubicBezTo>
                  <a:lnTo>
                    <a:pt x="9360" y="17599"/>
                  </a:lnTo>
                  <a:close/>
                  <a:moveTo>
                    <a:pt x="14516" y="17685"/>
                  </a:moveTo>
                  <a:lnTo>
                    <a:pt x="14477" y="17730"/>
                  </a:lnTo>
                  <a:cubicBezTo>
                    <a:pt x="14522" y="17771"/>
                    <a:pt x="14566" y="17813"/>
                    <a:pt x="14608" y="17854"/>
                  </a:cubicBezTo>
                  <a:lnTo>
                    <a:pt x="14652" y="17810"/>
                  </a:lnTo>
                  <a:cubicBezTo>
                    <a:pt x="14608" y="17768"/>
                    <a:pt x="14563" y="17727"/>
                    <a:pt x="14516" y="17685"/>
                  </a:cubicBezTo>
                  <a:close/>
                  <a:moveTo>
                    <a:pt x="25948" y="17754"/>
                  </a:moveTo>
                  <a:lnTo>
                    <a:pt x="25889" y="17766"/>
                  </a:lnTo>
                  <a:cubicBezTo>
                    <a:pt x="25901" y="17825"/>
                    <a:pt x="25913" y="17884"/>
                    <a:pt x="25925" y="17943"/>
                  </a:cubicBezTo>
                  <a:lnTo>
                    <a:pt x="25984" y="17932"/>
                  </a:lnTo>
                  <a:cubicBezTo>
                    <a:pt x="25972" y="17872"/>
                    <a:pt x="25960" y="17813"/>
                    <a:pt x="25948" y="17754"/>
                  </a:cubicBezTo>
                  <a:close/>
                  <a:moveTo>
                    <a:pt x="8548" y="17822"/>
                  </a:moveTo>
                  <a:lnTo>
                    <a:pt x="8506" y="17866"/>
                  </a:lnTo>
                  <a:cubicBezTo>
                    <a:pt x="8551" y="17908"/>
                    <a:pt x="8598" y="17946"/>
                    <a:pt x="8643" y="17988"/>
                  </a:cubicBezTo>
                  <a:lnTo>
                    <a:pt x="8681" y="17943"/>
                  </a:lnTo>
                  <a:cubicBezTo>
                    <a:pt x="8637" y="17902"/>
                    <a:pt x="8592" y="17863"/>
                    <a:pt x="8548" y="17822"/>
                  </a:cubicBezTo>
                  <a:close/>
                  <a:moveTo>
                    <a:pt x="9078" y="17834"/>
                  </a:moveTo>
                  <a:cubicBezTo>
                    <a:pt x="9034" y="17875"/>
                    <a:pt x="8989" y="17914"/>
                    <a:pt x="8945" y="17958"/>
                  </a:cubicBezTo>
                  <a:lnTo>
                    <a:pt x="8986" y="18003"/>
                  </a:lnTo>
                  <a:lnTo>
                    <a:pt x="8986" y="18000"/>
                  </a:lnTo>
                  <a:cubicBezTo>
                    <a:pt x="9031" y="17958"/>
                    <a:pt x="9075" y="17917"/>
                    <a:pt x="9120" y="17878"/>
                  </a:cubicBezTo>
                  <a:lnTo>
                    <a:pt x="9078" y="17834"/>
                  </a:lnTo>
                  <a:close/>
                  <a:moveTo>
                    <a:pt x="8782" y="17822"/>
                  </a:moveTo>
                  <a:lnTo>
                    <a:pt x="8788" y="17979"/>
                  </a:lnTo>
                  <a:lnTo>
                    <a:pt x="8734" y="17875"/>
                  </a:lnTo>
                  <a:lnTo>
                    <a:pt x="8681" y="17902"/>
                  </a:lnTo>
                  <a:lnTo>
                    <a:pt x="8761" y="18065"/>
                  </a:lnTo>
                  <a:lnTo>
                    <a:pt x="8817" y="18038"/>
                  </a:lnTo>
                  <a:lnTo>
                    <a:pt x="8800" y="18006"/>
                  </a:lnTo>
                  <a:lnTo>
                    <a:pt x="8812" y="18006"/>
                  </a:lnTo>
                  <a:cubicBezTo>
                    <a:pt x="8811" y="18011"/>
                    <a:pt x="8810" y="18016"/>
                    <a:pt x="8809" y="18020"/>
                  </a:cubicBezTo>
                  <a:lnTo>
                    <a:pt x="8868" y="18035"/>
                  </a:lnTo>
                  <a:lnTo>
                    <a:pt x="8874" y="18032"/>
                  </a:lnTo>
                  <a:cubicBezTo>
                    <a:pt x="8883" y="17973"/>
                    <a:pt x="8895" y="17914"/>
                    <a:pt x="8906" y="17857"/>
                  </a:cubicBezTo>
                  <a:lnTo>
                    <a:pt x="8847" y="17843"/>
                  </a:lnTo>
                  <a:cubicBezTo>
                    <a:pt x="8846" y="17847"/>
                    <a:pt x="8845" y="17851"/>
                    <a:pt x="8845" y="17855"/>
                  </a:cubicBezTo>
                  <a:lnTo>
                    <a:pt x="8845" y="17855"/>
                  </a:lnTo>
                  <a:lnTo>
                    <a:pt x="8844" y="17822"/>
                  </a:lnTo>
                  <a:close/>
                  <a:moveTo>
                    <a:pt x="14780" y="17937"/>
                  </a:moveTo>
                  <a:lnTo>
                    <a:pt x="14735" y="17979"/>
                  </a:lnTo>
                  <a:cubicBezTo>
                    <a:pt x="14777" y="18023"/>
                    <a:pt x="14818" y="18068"/>
                    <a:pt x="14857" y="18112"/>
                  </a:cubicBezTo>
                  <a:lnTo>
                    <a:pt x="14904" y="18074"/>
                  </a:lnTo>
                  <a:cubicBezTo>
                    <a:pt x="14863" y="18026"/>
                    <a:pt x="14821" y="17982"/>
                    <a:pt x="14780" y="17937"/>
                  </a:cubicBezTo>
                  <a:close/>
                  <a:moveTo>
                    <a:pt x="8817" y="18068"/>
                  </a:moveTo>
                  <a:lnTo>
                    <a:pt x="8797" y="18089"/>
                  </a:lnTo>
                  <a:lnTo>
                    <a:pt x="8678" y="18101"/>
                  </a:lnTo>
                  <a:lnTo>
                    <a:pt x="8687" y="18163"/>
                  </a:lnTo>
                  <a:lnTo>
                    <a:pt x="8816" y="18146"/>
                  </a:lnTo>
                  <a:lnTo>
                    <a:pt x="8816" y="18146"/>
                  </a:lnTo>
                  <a:cubicBezTo>
                    <a:pt x="8867" y="18164"/>
                    <a:pt x="8917" y="18181"/>
                    <a:pt x="8969" y="18198"/>
                  </a:cubicBezTo>
                  <a:lnTo>
                    <a:pt x="8989" y="18142"/>
                  </a:lnTo>
                  <a:cubicBezTo>
                    <a:pt x="8940" y="18126"/>
                    <a:pt x="8893" y="18109"/>
                    <a:pt x="8844" y="18093"/>
                  </a:cubicBezTo>
                  <a:lnTo>
                    <a:pt x="8844" y="18093"/>
                  </a:lnTo>
                  <a:lnTo>
                    <a:pt x="8817" y="18068"/>
                  </a:lnTo>
                  <a:close/>
                  <a:moveTo>
                    <a:pt x="8497" y="18124"/>
                  </a:moveTo>
                  <a:cubicBezTo>
                    <a:pt x="8438" y="18130"/>
                    <a:pt x="8379" y="18139"/>
                    <a:pt x="8316" y="18148"/>
                  </a:cubicBezTo>
                  <a:lnTo>
                    <a:pt x="8325" y="18207"/>
                  </a:lnTo>
                  <a:lnTo>
                    <a:pt x="8506" y="18184"/>
                  </a:lnTo>
                  <a:lnTo>
                    <a:pt x="8497" y="18124"/>
                  </a:lnTo>
                  <a:close/>
                  <a:moveTo>
                    <a:pt x="8136" y="18172"/>
                  </a:moveTo>
                  <a:cubicBezTo>
                    <a:pt x="8076" y="18181"/>
                    <a:pt x="8017" y="18189"/>
                    <a:pt x="7958" y="18201"/>
                  </a:cubicBezTo>
                  <a:lnTo>
                    <a:pt x="7966" y="18260"/>
                  </a:lnTo>
                  <a:lnTo>
                    <a:pt x="7966" y="18260"/>
                  </a:lnTo>
                  <a:cubicBezTo>
                    <a:pt x="8025" y="18248"/>
                    <a:pt x="8086" y="18240"/>
                    <a:pt x="8144" y="18231"/>
                  </a:cubicBezTo>
                  <a:lnTo>
                    <a:pt x="8136" y="18172"/>
                  </a:lnTo>
                  <a:close/>
                  <a:moveTo>
                    <a:pt x="7966" y="18260"/>
                  </a:moveTo>
                  <a:lnTo>
                    <a:pt x="7966" y="18260"/>
                  </a:lnTo>
                  <a:cubicBezTo>
                    <a:pt x="7966" y="18260"/>
                    <a:pt x="7965" y="18260"/>
                    <a:pt x="7964" y="18261"/>
                  </a:cubicBezTo>
                  <a:lnTo>
                    <a:pt x="7967" y="18261"/>
                  </a:lnTo>
                  <a:lnTo>
                    <a:pt x="7966" y="18260"/>
                  </a:lnTo>
                  <a:close/>
                  <a:moveTo>
                    <a:pt x="26013" y="18112"/>
                  </a:moveTo>
                  <a:lnTo>
                    <a:pt x="25954" y="18121"/>
                  </a:lnTo>
                  <a:cubicBezTo>
                    <a:pt x="25963" y="18181"/>
                    <a:pt x="25969" y="18243"/>
                    <a:pt x="25978" y="18302"/>
                  </a:cubicBezTo>
                  <a:lnTo>
                    <a:pt x="26037" y="18293"/>
                  </a:lnTo>
                  <a:cubicBezTo>
                    <a:pt x="26031" y="18234"/>
                    <a:pt x="26022" y="18175"/>
                    <a:pt x="26013" y="18112"/>
                  </a:cubicBezTo>
                  <a:close/>
                  <a:moveTo>
                    <a:pt x="7777" y="18231"/>
                  </a:moveTo>
                  <a:cubicBezTo>
                    <a:pt x="7718" y="18243"/>
                    <a:pt x="7655" y="18255"/>
                    <a:pt x="7596" y="18264"/>
                  </a:cubicBezTo>
                  <a:lnTo>
                    <a:pt x="7608" y="18323"/>
                  </a:lnTo>
                  <a:lnTo>
                    <a:pt x="7789" y="18290"/>
                  </a:lnTo>
                  <a:lnTo>
                    <a:pt x="7777" y="18231"/>
                  </a:lnTo>
                  <a:close/>
                  <a:moveTo>
                    <a:pt x="9161" y="18204"/>
                  </a:moveTo>
                  <a:lnTo>
                    <a:pt x="9138" y="18261"/>
                  </a:lnTo>
                  <a:cubicBezTo>
                    <a:pt x="9194" y="18284"/>
                    <a:pt x="9250" y="18305"/>
                    <a:pt x="9307" y="18329"/>
                  </a:cubicBezTo>
                  <a:lnTo>
                    <a:pt x="9330" y="18273"/>
                  </a:lnTo>
                  <a:cubicBezTo>
                    <a:pt x="9274" y="18249"/>
                    <a:pt x="9218" y="18228"/>
                    <a:pt x="9161" y="18204"/>
                  </a:cubicBezTo>
                  <a:close/>
                  <a:moveTo>
                    <a:pt x="7418" y="18302"/>
                  </a:moveTo>
                  <a:cubicBezTo>
                    <a:pt x="7359" y="18314"/>
                    <a:pt x="7299" y="18326"/>
                    <a:pt x="7240" y="18338"/>
                  </a:cubicBezTo>
                  <a:lnTo>
                    <a:pt x="7252" y="18397"/>
                  </a:lnTo>
                  <a:cubicBezTo>
                    <a:pt x="7311" y="18385"/>
                    <a:pt x="7371" y="18370"/>
                    <a:pt x="7430" y="18361"/>
                  </a:cubicBezTo>
                  <a:lnTo>
                    <a:pt x="7418" y="18302"/>
                  </a:lnTo>
                  <a:close/>
                  <a:moveTo>
                    <a:pt x="15020" y="18216"/>
                  </a:moveTo>
                  <a:lnTo>
                    <a:pt x="14972" y="18252"/>
                  </a:lnTo>
                  <a:cubicBezTo>
                    <a:pt x="15008" y="18299"/>
                    <a:pt x="15047" y="18347"/>
                    <a:pt x="15079" y="18397"/>
                  </a:cubicBezTo>
                  <a:lnTo>
                    <a:pt x="15133" y="18364"/>
                  </a:lnTo>
                  <a:cubicBezTo>
                    <a:pt x="15094" y="18311"/>
                    <a:pt x="15058" y="18264"/>
                    <a:pt x="15020" y="18216"/>
                  </a:cubicBezTo>
                  <a:close/>
                  <a:moveTo>
                    <a:pt x="9499" y="18341"/>
                  </a:moveTo>
                  <a:lnTo>
                    <a:pt x="9473" y="18397"/>
                  </a:lnTo>
                  <a:cubicBezTo>
                    <a:pt x="9529" y="18421"/>
                    <a:pt x="9585" y="18447"/>
                    <a:pt x="9639" y="18471"/>
                  </a:cubicBezTo>
                  <a:lnTo>
                    <a:pt x="9665" y="18415"/>
                  </a:lnTo>
                  <a:cubicBezTo>
                    <a:pt x="9609" y="18391"/>
                    <a:pt x="9556" y="18367"/>
                    <a:pt x="9499" y="18341"/>
                  </a:cubicBezTo>
                  <a:close/>
                  <a:moveTo>
                    <a:pt x="7062" y="18379"/>
                  </a:moveTo>
                  <a:lnTo>
                    <a:pt x="6884" y="18424"/>
                  </a:lnTo>
                  <a:lnTo>
                    <a:pt x="6899" y="18483"/>
                  </a:lnTo>
                  <a:cubicBezTo>
                    <a:pt x="6959" y="18468"/>
                    <a:pt x="7015" y="18453"/>
                    <a:pt x="7077" y="18439"/>
                  </a:cubicBezTo>
                  <a:lnTo>
                    <a:pt x="7062" y="18379"/>
                  </a:lnTo>
                  <a:close/>
                  <a:moveTo>
                    <a:pt x="6709" y="18471"/>
                  </a:moveTo>
                  <a:cubicBezTo>
                    <a:pt x="6650" y="18489"/>
                    <a:pt x="6591" y="18504"/>
                    <a:pt x="6532" y="18522"/>
                  </a:cubicBezTo>
                  <a:lnTo>
                    <a:pt x="6549" y="18581"/>
                  </a:lnTo>
                  <a:lnTo>
                    <a:pt x="6549" y="18578"/>
                  </a:lnTo>
                  <a:cubicBezTo>
                    <a:pt x="6606" y="18563"/>
                    <a:pt x="6665" y="18545"/>
                    <a:pt x="6724" y="18530"/>
                  </a:cubicBezTo>
                  <a:lnTo>
                    <a:pt x="6709" y="18471"/>
                  </a:lnTo>
                  <a:close/>
                  <a:moveTo>
                    <a:pt x="9828" y="18495"/>
                  </a:moveTo>
                  <a:lnTo>
                    <a:pt x="9802" y="18548"/>
                  </a:lnTo>
                  <a:cubicBezTo>
                    <a:pt x="9858" y="18578"/>
                    <a:pt x="9911" y="18605"/>
                    <a:pt x="9965" y="18631"/>
                  </a:cubicBezTo>
                  <a:lnTo>
                    <a:pt x="9992" y="18578"/>
                  </a:lnTo>
                  <a:cubicBezTo>
                    <a:pt x="9938" y="18551"/>
                    <a:pt x="9885" y="18522"/>
                    <a:pt x="9828" y="18495"/>
                  </a:cubicBezTo>
                  <a:close/>
                  <a:moveTo>
                    <a:pt x="26058" y="18477"/>
                  </a:moveTo>
                  <a:lnTo>
                    <a:pt x="25996" y="18483"/>
                  </a:lnTo>
                  <a:cubicBezTo>
                    <a:pt x="26002" y="18542"/>
                    <a:pt x="26008" y="18602"/>
                    <a:pt x="26010" y="18664"/>
                  </a:cubicBezTo>
                  <a:lnTo>
                    <a:pt x="26073" y="18658"/>
                  </a:lnTo>
                  <a:cubicBezTo>
                    <a:pt x="26067" y="18599"/>
                    <a:pt x="26064" y="18536"/>
                    <a:pt x="26058" y="18477"/>
                  </a:cubicBezTo>
                  <a:close/>
                  <a:moveTo>
                    <a:pt x="6360" y="18575"/>
                  </a:moveTo>
                  <a:cubicBezTo>
                    <a:pt x="6300" y="18593"/>
                    <a:pt x="6241" y="18610"/>
                    <a:pt x="6185" y="18631"/>
                  </a:cubicBezTo>
                  <a:lnTo>
                    <a:pt x="6205" y="18688"/>
                  </a:lnTo>
                  <a:cubicBezTo>
                    <a:pt x="6259" y="18670"/>
                    <a:pt x="6318" y="18649"/>
                    <a:pt x="6377" y="18631"/>
                  </a:cubicBezTo>
                  <a:lnTo>
                    <a:pt x="6360" y="18575"/>
                  </a:lnTo>
                  <a:close/>
                  <a:moveTo>
                    <a:pt x="15233" y="18513"/>
                  </a:moveTo>
                  <a:lnTo>
                    <a:pt x="15183" y="18545"/>
                  </a:lnTo>
                  <a:cubicBezTo>
                    <a:pt x="15216" y="18596"/>
                    <a:pt x="15245" y="18646"/>
                    <a:pt x="15278" y="18699"/>
                  </a:cubicBezTo>
                  <a:lnTo>
                    <a:pt x="15328" y="18667"/>
                  </a:lnTo>
                  <a:cubicBezTo>
                    <a:pt x="15299" y="18616"/>
                    <a:pt x="15266" y="18563"/>
                    <a:pt x="15233" y="18513"/>
                  </a:cubicBezTo>
                  <a:close/>
                  <a:moveTo>
                    <a:pt x="6013" y="18691"/>
                  </a:moveTo>
                  <a:cubicBezTo>
                    <a:pt x="5956" y="18711"/>
                    <a:pt x="5897" y="18732"/>
                    <a:pt x="5841" y="18753"/>
                  </a:cubicBezTo>
                  <a:lnTo>
                    <a:pt x="5862" y="18809"/>
                  </a:lnTo>
                  <a:cubicBezTo>
                    <a:pt x="5918" y="18788"/>
                    <a:pt x="5974" y="18768"/>
                    <a:pt x="6033" y="18747"/>
                  </a:cubicBezTo>
                  <a:lnTo>
                    <a:pt x="6013" y="18691"/>
                  </a:lnTo>
                  <a:close/>
                  <a:moveTo>
                    <a:pt x="10152" y="18664"/>
                  </a:moveTo>
                  <a:lnTo>
                    <a:pt x="10122" y="18717"/>
                  </a:lnTo>
                  <a:cubicBezTo>
                    <a:pt x="10175" y="18750"/>
                    <a:pt x="10229" y="18779"/>
                    <a:pt x="10279" y="18809"/>
                  </a:cubicBezTo>
                  <a:lnTo>
                    <a:pt x="10312" y="18759"/>
                  </a:lnTo>
                  <a:cubicBezTo>
                    <a:pt x="10258" y="18726"/>
                    <a:pt x="10205" y="18696"/>
                    <a:pt x="10152" y="18664"/>
                  </a:cubicBezTo>
                  <a:close/>
                  <a:moveTo>
                    <a:pt x="5672" y="18821"/>
                  </a:moveTo>
                  <a:cubicBezTo>
                    <a:pt x="5612" y="18842"/>
                    <a:pt x="5559" y="18865"/>
                    <a:pt x="5503" y="18889"/>
                  </a:cubicBezTo>
                  <a:lnTo>
                    <a:pt x="5526" y="18944"/>
                  </a:lnTo>
                  <a:lnTo>
                    <a:pt x="5526" y="18944"/>
                  </a:lnTo>
                  <a:cubicBezTo>
                    <a:pt x="5582" y="18921"/>
                    <a:pt x="5637" y="18898"/>
                    <a:pt x="5693" y="18877"/>
                  </a:cubicBezTo>
                  <a:lnTo>
                    <a:pt x="5672" y="18821"/>
                  </a:lnTo>
                  <a:close/>
                  <a:moveTo>
                    <a:pt x="5526" y="18944"/>
                  </a:moveTo>
                  <a:lnTo>
                    <a:pt x="5526" y="18944"/>
                  </a:lnTo>
                  <a:cubicBezTo>
                    <a:pt x="5525" y="18945"/>
                    <a:pt x="5524" y="18945"/>
                    <a:pt x="5524" y="18946"/>
                  </a:cubicBezTo>
                  <a:lnTo>
                    <a:pt x="5527" y="18946"/>
                  </a:lnTo>
                  <a:lnTo>
                    <a:pt x="5526" y="18944"/>
                  </a:lnTo>
                  <a:close/>
                  <a:moveTo>
                    <a:pt x="10466" y="18854"/>
                  </a:moveTo>
                  <a:lnTo>
                    <a:pt x="10433" y="18904"/>
                  </a:lnTo>
                  <a:cubicBezTo>
                    <a:pt x="10487" y="18937"/>
                    <a:pt x="10537" y="18972"/>
                    <a:pt x="10587" y="19005"/>
                  </a:cubicBezTo>
                  <a:lnTo>
                    <a:pt x="10620" y="18954"/>
                  </a:lnTo>
                  <a:cubicBezTo>
                    <a:pt x="10570" y="18919"/>
                    <a:pt x="10519" y="18886"/>
                    <a:pt x="10466" y="18854"/>
                  </a:cubicBezTo>
                  <a:close/>
                  <a:moveTo>
                    <a:pt x="15420" y="18827"/>
                  </a:moveTo>
                  <a:lnTo>
                    <a:pt x="15367" y="18857"/>
                  </a:lnTo>
                  <a:cubicBezTo>
                    <a:pt x="15393" y="18907"/>
                    <a:pt x="15420" y="18960"/>
                    <a:pt x="15447" y="19017"/>
                  </a:cubicBezTo>
                  <a:lnTo>
                    <a:pt x="15503" y="18990"/>
                  </a:lnTo>
                  <a:cubicBezTo>
                    <a:pt x="15476" y="18934"/>
                    <a:pt x="15447" y="18880"/>
                    <a:pt x="15420" y="18827"/>
                  </a:cubicBezTo>
                  <a:close/>
                  <a:moveTo>
                    <a:pt x="26082" y="18842"/>
                  </a:moveTo>
                  <a:lnTo>
                    <a:pt x="26019" y="18845"/>
                  </a:lnTo>
                  <a:cubicBezTo>
                    <a:pt x="26022" y="18904"/>
                    <a:pt x="26025" y="18963"/>
                    <a:pt x="26025" y="19026"/>
                  </a:cubicBezTo>
                  <a:lnTo>
                    <a:pt x="26088" y="19023"/>
                  </a:lnTo>
                  <a:cubicBezTo>
                    <a:pt x="26085" y="18963"/>
                    <a:pt x="26085" y="18901"/>
                    <a:pt x="26082" y="18842"/>
                  </a:cubicBezTo>
                  <a:close/>
                  <a:moveTo>
                    <a:pt x="5334" y="18963"/>
                  </a:moveTo>
                  <a:cubicBezTo>
                    <a:pt x="5280" y="18987"/>
                    <a:pt x="5224" y="19014"/>
                    <a:pt x="5168" y="19040"/>
                  </a:cubicBezTo>
                  <a:lnTo>
                    <a:pt x="5194" y="19094"/>
                  </a:lnTo>
                  <a:cubicBezTo>
                    <a:pt x="5248" y="19067"/>
                    <a:pt x="5304" y="19040"/>
                    <a:pt x="5360" y="19017"/>
                  </a:cubicBezTo>
                  <a:lnTo>
                    <a:pt x="5334" y="18963"/>
                  </a:lnTo>
                  <a:close/>
                  <a:moveTo>
                    <a:pt x="10771" y="19058"/>
                  </a:moveTo>
                  <a:lnTo>
                    <a:pt x="10736" y="19109"/>
                  </a:lnTo>
                  <a:cubicBezTo>
                    <a:pt x="10783" y="19144"/>
                    <a:pt x="10834" y="19180"/>
                    <a:pt x="10881" y="19215"/>
                  </a:cubicBezTo>
                  <a:lnTo>
                    <a:pt x="10920" y="19168"/>
                  </a:lnTo>
                  <a:cubicBezTo>
                    <a:pt x="10872" y="19132"/>
                    <a:pt x="10822" y="19097"/>
                    <a:pt x="10771" y="19058"/>
                  </a:cubicBezTo>
                  <a:close/>
                  <a:moveTo>
                    <a:pt x="5005" y="19120"/>
                  </a:moveTo>
                  <a:cubicBezTo>
                    <a:pt x="4951" y="19147"/>
                    <a:pt x="4895" y="19177"/>
                    <a:pt x="4845" y="19203"/>
                  </a:cubicBezTo>
                  <a:lnTo>
                    <a:pt x="4871" y="19257"/>
                  </a:lnTo>
                  <a:cubicBezTo>
                    <a:pt x="4922" y="19230"/>
                    <a:pt x="4978" y="19203"/>
                    <a:pt x="5031" y="19174"/>
                  </a:cubicBezTo>
                  <a:lnTo>
                    <a:pt x="5005" y="19120"/>
                  </a:lnTo>
                  <a:close/>
                  <a:moveTo>
                    <a:pt x="15577" y="19156"/>
                  </a:moveTo>
                  <a:lnTo>
                    <a:pt x="15524" y="19180"/>
                  </a:lnTo>
                  <a:cubicBezTo>
                    <a:pt x="15548" y="19236"/>
                    <a:pt x="15571" y="19292"/>
                    <a:pt x="15592" y="19349"/>
                  </a:cubicBezTo>
                  <a:lnTo>
                    <a:pt x="15648" y="19325"/>
                  </a:lnTo>
                  <a:cubicBezTo>
                    <a:pt x="15628" y="19269"/>
                    <a:pt x="15604" y="19212"/>
                    <a:pt x="15577" y="19156"/>
                  </a:cubicBezTo>
                  <a:close/>
                  <a:moveTo>
                    <a:pt x="4684" y="19292"/>
                  </a:moveTo>
                  <a:cubicBezTo>
                    <a:pt x="4628" y="19322"/>
                    <a:pt x="4578" y="19352"/>
                    <a:pt x="4524" y="19384"/>
                  </a:cubicBezTo>
                  <a:lnTo>
                    <a:pt x="4556" y="19436"/>
                  </a:lnTo>
                  <a:lnTo>
                    <a:pt x="4556" y="19436"/>
                  </a:lnTo>
                  <a:cubicBezTo>
                    <a:pt x="4609" y="19404"/>
                    <a:pt x="4659" y="19375"/>
                    <a:pt x="4714" y="19346"/>
                  </a:cubicBezTo>
                  <a:lnTo>
                    <a:pt x="4684" y="19292"/>
                  </a:lnTo>
                  <a:close/>
                  <a:moveTo>
                    <a:pt x="4556" y="19436"/>
                  </a:moveTo>
                  <a:cubicBezTo>
                    <a:pt x="4555" y="19437"/>
                    <a:pt x="4555" y="19437"/>
                    <a:pt x="4554" y="19438"/>
                  </a:cubicBezTo>
                  <a:lnTo>
                    <a:pt x="4557" y="19438"/>
                  </a:lnTo>
                  <a:lnTo>
                    <a:pt x="4556" y="19436"/>
                  </a:lnTo>
                  <a:close/>
                  <a:moveTo>
                    <a:pt x="11062" y="19281"/>
                  </a:moveTo>
                  <a:lnTo>
                    <a:pt x="11023" y="19328"/>
                  </a:lnTo>
                  <a:cubicBezTo>
                    <a:pt x="11071" y="19367"/>
                    <a:pt x="11118" y="19405"/>
                    <a:pt x="11163" y="19444"/>
                  </a:cubicBezTo>
                  <a:lnTo>
                    <a:pt x="11201" y="19396"/>
                  </a:lnTo>
                  <a:cubicBezTo>
                    <a:pt x="11154" y="19358"/>
                    <a:pt x="11109" y="19319"/>
                    <a:pt x="11062" y="19281"/>
                  </a:cubicBezTo>
                  <a:close/>
                  <a:moveTo>
                    <a:pt x="4370" y="19479"/>
                  </a:moveTo>
                  <a:cubicBezTo>
                    <a:pt x="4317" y="19512"/>
                    <a:pt x="4266" y="19547"/>
                    <a:pt x="4216" y="19580"/>
                  </a:cubicBezTo>
                  <a:lnTo>
                    <a:pt x="4249" y="19630"/>
                  </a:lnTo>
                  <a:cubicBezTo>
                    <a:pt x="4296" y="19598"/>
                    <a:pt x="4349" y="19565"/>
                    <a:pt x="4403" y="19533"/>
                  </a:cubicBezTo>
                  <a:lnTo>
                    <a:pt x="4370" y="19479"/>
                  </a:lnTo>
                  <a:close/>
                  <a:moveTo>
                    <a:pt x="11341" y="19518"/>
                  </a:moveTo>
                  <a:lnTo>
                    <a:pt x="11299" y="19565"/>
                  </a:lnTo>
                  <a:cubicBezTo>
                    <a:pt x="11343" y="19604"/>
                    <a:pt x="11388" y="19645"/>
                    <a:pt x="11432" y="19687"/>
                  </a:cubicBezTo>
                  <a:lnTo>
                    <a:pt x="11474" y="19642"/>
                  </a:lnTo>
                  <a:cubicBezTo>
                    <a:pt x="11429" y="19601"/>
                    <a:pt x="11385" y="19559"/>
                    <a:pt x="11341" y="19518"/>
                  </a:cubicBezTo>
                  <a:close/>
                  <a:moveTo>
                    <a:pt x="15714" y="19497"/>
                  </a:moveTo>
                  <a:lnTo>
                    <a:pt x="15654" y="19518"/>
                  </a:lnTo>
                  <a:cubicBezTo>
                    <a:pt x="15675" y="19574"/>
                    <a:pt x="15696" y="19630"/>
                    <a:pt x="15714" y="19690"/>
                  </a:cubicBezTo>
                  <a:lnTo>
                    <a:pt x="15770" y="19672"/>
                  </a:lnTo>
                  <a:cubicBezTo>
                    <a:pt x="15752" y="19613"/>
                    <a:pt x="15731" y="19553"/>
                    <a:pt x="15714" y="19497"/>
                  </a:cubicBezTo>
                  <a:close/>
                  <a:moveTo>
                    <a:pt x="4065" y="19684"/>
                  </a:moveTo>
                  <a:cubicBezTo>
                    <a:pt x="4014" y="19719"/>
                    <a:pt x="3964" y="19755"/>
                    <a:pt x="3917" y="19790"/>
                  </a:cubicBezTo>
                  <a:lnTo>
                    <a:pt x="3952" y="19841"/>
                  </a:lnTo>
                  <a:cubicBezTo>
                    <a:pt x="4000" y="19805"/>
                    <a:pt x="4050" y="19770"/>
                    <a:pt x="4100" y="19734"/>
                  </a:cubicBezTo>
                  <a:lnTo>
                    <a:pt x="4065" y="19684"/>
                  </a:lnTo>
                  <a:close/>
                  <a:moveTo>
                    <a:pt x="11601" y="19773"/>
                  </a:moveTo>
                  <a:lnTo>
                    <a:pt x="11560" y="19814"/>
                  </a:lnTo>
                  <a:cubicBezTo>
                    <a:pt x="11601" y="19859"/>
                    <a:pt x="11643" y="19900"/>
                    <a:pt x="11684" y="19945"/>
                  </a:cubicBezTo>
                  <a:lnTo>
                    <a:pt x="11729" y="19903"/>
                  </a:lnTo>
                  <a:cubicBezTo>
                    <a:pt x="11687" y="19859"/>
                    <a:pt x="11646" y="19814"/>
                    <a:pt x="11601" y="19773"/>
                  </a:cubicBezTo>
                  <a:close/>
                  <a:moveTo>
                    <a:pt x="15823" y="19847"/>
                  </a:moveTo>
                  <a:lnTo>
                    <a:pt x="15764" y="19862"/>
                  </a:lnTo>
                  <a:cubicBezTo>
                    <a:pt x="15782" y="19921"/>
                    <a:pt x="15797" y="19977"/>
                    <a:pt x="15811" y="20037"/>
                  </a:cubicBezTo>
                  <a:lnTo>
                    <a:pt x="15871" y="20022"/>
                  </a:lnTo>
                  <a:cubicBezTo>
                    <a:pt x="15856" y="19962"/>
                    <a:pt x="15838" y="19903"/>
                    <a:pt x="15823" y="19847"/>
                  </a:cubicBezTo>
                  <a:close/>
                  <a:moveTo>
                    <a:pt x="3771" y="19903"/>
                  </a:moveTo>
                  <a:cubicBezTo>
                    <a:pt x="3724" y="19942"/>
                    <a:pt x="3676" y="19980"/>
                    <a:pt x="3629" y="20019"/>
                  </a:cubicBezTo>
                  <a:lnTo>
                    <a:pt x="3668" y="20066"/>
                  </a:lnTo>
                  <a:cubicBezTo>
                    <a:pt x="3712" y="20025"/>
                    <a:pt x="3759" y="19989"/>
                    <a:pt x="3807" y="19951"/>
                  </a:cubicBezTo>
                  <a:lnTo>
                    <a:pt x="3771" y="19903"/>
                  </a:lnTo>
                  <a:close/>
                  <a:moveTo>
                    <a:pt x="18640" y="20123"/>
                  </a:moveTo>
                  <a:cubicBezTo>
                    <a:pt x="18578" y="20126"/>
                    <a:pt x="18518" y="20126"/>
                    <a:pt x="18456" y="20126"/>
                  </a:cubicBezTo>
                  <a:lnTo>
                    <a:pt x="18456" y="20188"/>
                  </a:lnTo>
                  <a:lnTo>
                    <a:pt x="18459" y="20188"/>
                  </a:lnTo>
                  <a:cubicBezTo>
                    <a:pt x="18518" y="20188"/>
                    <a:pt x="18578" y="20185"/>
                    <a:pt x="18640" y="20185"/>
                  </a:cubicBezTo>
                  <a:lnTo>
                    <a:pt x="18640" y="20123"/>
                  </a:lnTo>
                  <a:close/>
                  <a:moveTo>
                    <a:pt x="18821" y="20126"/>
                  </a:moveTo>
                  <a:lnTo>
                    <a:pt x="18821" y="20185"/>
                  </a:lnTo>
                  <a:cubicBezTo>
                    <a:pt x="18880" y="20185"/>
                    <a:pt x="18939" y="20188"/>
                    <a:pt x="19002" y="20188"/>
                  </a:cubicBezTo>
                  <a:lnTo>
                    <a:pt x="19002" y="20128"/>
                  </a:lnTo>
                  <a:cubicBezTo>
                    <a:pt x="18942" y="20126"/>
                    <a:pt x="18880" y="20126"/>
                    <a:pt x="18821" y="20126"/>
                  </a:cubicBezTo>
                  <a:close/>
                  <a:moveTo>
                    <a:pt x="18272" y="20131"/>
                  </a:moveTo>
                  <a:cubicBezTo>
                    <a:pt x="18213" y="20134"/>
                    <a:pt x="18151" y="20137"/>
                    <a:pt x="18091" y="20140"/>
                  </a:cubicBezTo>
                  <a:lnTo>
                    <a:pt x="18094" y="20200"/>
                  </a:lnTo>
                  <a:lnTo>
                    <a:pt x="18094" y="20203"/>
                  </a:lnTo>
                  <a:cubicBezTo>
                    <a:pt x="18157" y="20200"/>
                    <a:pt x="18216" y="20197"/>
                    <a:pt x="18275" y="20191"/>
                  </a:cubicBezTo>
                  <a:lnTo>
                    <a:pt x="18272" y="20131"/>
                  </a:lnTo>
                  <a:close/>
                  <a:moveTo>
                    <a:pt x="19185" y="20134"/>
                  </a:moveTo>
                  <a:lnTo>
                    <a:pt x="19182" y="20197"/>
                  </a:lnTo>
                  <a:cubicBezTo>
                    <a:pt x="19242" y="20200"/>
                    <a:pt x="19304" y="20203"/>
                    <a:pt x="19363" y="20206"/>
                  </a:cubicBezTo>
                  <a:lnTo>
                    <a:pt x="19366" y="20143"/>
                  </a:lnTo>
                  <a:cubicBezTo>
                    <a:pt x="19307" y="20140"/>
                    <a:pt x="19245" y="20137"/>
                    <a:pt x="19185" y="20134"/>
                  </a:cubicBezTo>
                  <a:close/>
                  <a:moveTo>
                    <a:pt x="11850" y="20040"/>
                  </a:moveTo>
                  <a:lnTo>
                    <a:pt x="11806" y="20081"/>
                  </a:lnTo>
                  <a:cubicBezTo>
                    <a:pt x="11845" y="20126"/>
                    <a:pt x="11883" y="20170"/>
                    <a:pt x="11922" y="20217"/>
                  </a:cubicBezTo>
                  <a:lnTo>
                    <a:pt x="11969" y="20179"/>
                  </a:lnTo>
                  <a:cubicBezTo>
                    <a:pt x="11931" y="20131"/>
                    <a:pt x="11892" y="20084"/>
                    <a:pt x="11850" y="20040"/>
                  </a:cubicBezTo>
                  <a:close/>
                  <a:moveTo>
                    <a:pt x="17908" y="20152"/>
                  </a:moveTo>
                  <a:cubicBezTo>
                    <a:pt x="17848" y="20158"/>
                    <a:pt x="17786" y="20161"/>
                    <a:pt x="17727" y="20167"/>
                  </a:cubicBezTo>
                  <a:lnTo>
                    <a:pt x="17733" y="20229"/>
                  </a:lnTo>
                  <a:cubicBezTo>
                    <a:pt x="17795" y="20223"/>
                    <a:pt x="17854" y="20217"/>
                    <a:pt x="17914" y="20211"/>
                  </a:cubicBezTo>
                  <a:lnTo>
                    <a:pt x="17908" y="20152"/>
                  </a:lnTo>
                  <a:close/>
                  <a:moveTo>
                    <a:pt x="19550" y="20158"/>
                  </a:moveTo>
                  <a:lnTo>
                    <a:pt x="19544" y="20217"/>
                  </a:lnTo>
                  <a:cubicBezTo>
                    <a:pt x="19604" y="20223"/>
                    <a:pt x="19666" y="20229"/>
                    <a:pt x="19725" y="20232"/>
                  </a:cubicBezTo>
                  <a:lnTo>
                    <a:pt x="19731" y="20173"/>
                  </a:lnTo>
                  <a:lnTo>
                    <a:pt x="19550" y="20158"/>
                  </a:lnTo>
                  <a:close/>
                  <a:moveTo>
                    <a:pt x="17546" y="20188"/>
                  </a:moveTo>
                  <a:cubicBezTo>
                    <a:pt x="17484" y="20194"/>
                    <a:pt x="17424" y="20203"/>
                    <a:pt x="17365" y="20211"/>
                  </a:cubicBezTo>
                  <a:lnTo>
                    <a:pt x="17371" y="20271"/>
                  </a:lnTo>
                  <a:lnTo>
                    <a:pt x="17374" y="20271"/>
                  </a:lnTo>
                  <a:cubicBezTo>
                    <a:pt x="17433" y="20262"/>
                    <a:pt x="17493" y="20256"/>
                    <a:pt x="17552" y="20247"/>
                  </a:cubicBezTo>
                  <a:lnTo>
                    <a:pt x="17546" y="20188"/>
                  </a:lnTo>
                  <a:close/>
                  <a:moveTo>
                    <a:pt x="19912" y="20194"/>
                  </a:moveTo>
                  <a:lnTo>
                    <a:pt x="19906" y="20253"/>
                  </a:lnTo>
                  <a:cubicBezTo>
                    <a:pt x="19965" y="20259"/>
                    <a:pt x="20025" y="20268"/>
                    <a:pt x="20087" y="20274"/>
                  </a:cubicBezTo>
                  <a:lnTo>
                    <a:pt x="20093" y="20214"/>
                  </a:lnTo>
                  <a:cubicBezTo>
                    <a:pt x="20033" y="20209"/>
                    <a:pt x="19974" y="20200"/>
                    <a:pt x="19912" y="20194"/>
                  </a:cubicBezTo>
                  <a:close/>
                  <a:moveTo>
                    <a:pt x="3490" y="20137"/>
                  </a:moveTo>
                  <a:cubicBezTo>
                    <a:pt x="3445" y="20176"/>
                    <a:pt x="3401" y="20217"/>
                    <a:pt x="3356" y="20259"/>
                  </a:cubicBezTo>
                  <a:lnTo>
                    <a:pt x="3396" y="20302"/>
                  </a:lnTo>
                  <a:lnTo>
                    <a:pt x="3396" y="20302"/>
                  </a:lnTo>
                  <a:cubicBezTo>
                    <a:pt x="3440" y="20261"/>
                    <a:pt x="3484" y="20223"/>
                    <a:pt x="3531" y="20182"/>
                  </a:cubicBezTo>
                  <a:lnTo>
                    <a:pt x="3490" y="20137"/>
                  </a:lnTo>
                  <a:close/>
                  <a:moveTo>
                    <a:pt x="3396" y="20302"/>
                  </a:moveTo>
                  <a:cubicBezTo>
                    <a:pt x="3396" y="20302"/>
                    <a:pt x="3395" y="20303"/>
                    <a:pt x="3395" y="20303"/>
                  </a:cubicBezTo>
                  <a:lnTo>
                    <a:pt x="3398" y="20303"/>
                  </a:lnTo>
                  <a:lnTo>
                    <a:pt x="3396" y="20302"/>
                  </a:lnTo>
                  <a:close/>
                  <a:moveTo>
                    <a:pt x="17184" y="20235"/>
                  </a:moveTo>
                  <a:cubicBezTo>
                    <a:pt x="17122" y="20247"/>
                    <a:pt x="17063" y="20256"/>
                    <a:pt x="17003" y="20268"/>
                  </a:cubicBezTo>
                  <a:lnTo>
                    <a:pt x="17012" y="20327"/>
                  </a:lnTo>
                  <a:lnTo>
                    <a:pt x="17015" y="20327"/>
                  </a:lnTo>
                  <a:cubicBezTo>
                    <a:pt x="17075" y="20315"/>
                    <a:pt x="17134" y="20306"/>
                    <a:pt x="17193" y="20297"/>
                  </a:cubicBezTo>
                  <a:lnTo>
                    <a:pt x="17184" y="20235"/>
                  </a:lnTo>
                  <a:close/>
                  <a:moveTo>
                    <a:pt x="20274" y="20238"/>
                  </a:moveTo>
                  <a:lnTo>
                    <a:pt x="20265" y="20297"/>
                  </a:lnTo>
                  <a:cubicBezTo>
                    <a:pt x="20327" y="20306"/>
                    <a:pt x="20386" y="20315"/>
                    <a:pt x="20446" y="20327"/>
                  </a:cubicBezTo>
                  <a:lnTo>
                    <a:pt x="20454" y="20265"/>
                  </a:lnTo>
                  <a:cubicBezTo>
                    <a:pt x="20395" y="20256"/>
                    <a:pt x="20333" y="20247"/>
                    <a:pt x="20274" y="20238"/>
                  </a:cubicBezTo>
                  <a:close/>
                  <a:moveTo>
                    <a:pt x="20635" y="20297"/>
                  </a:moveTo>
                  <a:lnTo>
                    <a:pt x="20623" y="20357"/>
                  </a:lnTo>
                  <a:cubicBezTo>
                    <a:pt x="20683" y="20366"/>
                    <a:pt x="20742" y="20378"/>
                    <a:pt x="20801" y="20389"/>
                  </a:cubicBezTo>
                  <a:lnTo>
                    <a:pt x="20813" y="20330"/>
                  </a:lnTo>
                  <a:cubicBezTo>
                    <a:pt x="20754" y="20318"/>
                    <a:pt x="20695" y="20306"/>
                    <a:pt x="20635" y="20297"/>
                  </a:cubicBezTo>
                  <a:close/>
                  <a:moveTo>
                    <a:pt x="15909" y="20200"/>
                  </a:moveTo>
                  <a:lnTo>
                    <a:pt x="15850" y="20214"/>
                  </a:lnTo>
                  <a:cubicBezTo>
                    <a:pt x="15865" y="20274"/>
                    <a:pt x="15877" y="20333"/>
                    <a:pt x="15889" y="20392"/>
                  </a:cubicBezTo>
                  <a:lnTo>
                    <a:pt x="15948" y="20380"/>
                  </a:lnTo>
                  <a:cubicBezTo>
                    <a:pt x="15936" y="20321"/>
                    <a:pt x="15924" y="20259"/>
                    <a:pt x="15909" y="20200"/>
                  </a:cubicBezTo>
                  <a:close/>
                  <a:moveTo>
                    <a:pt x="16822" y="20300"/>
                  </a:moveTo>
                  <a:cubicBezTo>
                    <a:pt x="16763" y="20312"/>
                    <a:pt x="16704" y="20324"/>
                    <a:pt x="16645" y="20339"/>
                  </a:cubicBezTo>
                  <a:lnTo>
                    <a:pt x="16659" y="20398"/>
                  </a:lnTo>
                  <a:cubicBezTo>
                    <a:pt x="16719" y="20383"/>
                    <a:pt x="16778" y="20372"/>
                    <a:pt x="16834" y="20360"/>
                  </a:cubicBezTo>
                  <a:lnTo>
                    <a:pt x="16822" y="20300"/>
                  </a:lnTo>
                  <a:close/>
                  <a:moveTo>
                    <a:pt x="20994" y="20366"/>
                  </a:moveTo>
                  <a:lnTo>
                    <a:pt x="20979" y="20425"/>
                  </a:lnTo>
                  <a:cubicBezTo>
                    <a:pt x="21038" y="20437"/>
                    <a:pt x="21098" y="20452"/>
                    <a:pt x="21157" y="20463"/>
                  </a:cubicBezTo>
                  <a:lnTo>
                    <a:pt x="21172" y="20401"/>
                  </a:lnTo>
                  <a:cubicBezTo>
                    <a:pt x="21113" y="20392"/>
                    <a:pt x="21053" y="20378"/>
                    <a:pt x="20994" y="20366"/>
                  </a:cubicBezTo>
                  <a:close/>
                  <a:moveTo>
                    <a:pt x="16467" y="20380"/>
                  </a:moveTo>
                  <a:cubicBezTo>
                    <a:pt x="16407" y="20395"/>
                    <a:pt x="16348" y="20410"/>
                    <a:pt x="16292" y="20428"/>
                  </a:cubicBezTo>
                  <a:lnTo>
                    <a:pt x="16307" y="20487"/>
                  </a:lnTo>
                  <a:cubicBezTo>
                    <a:pt x="16366" y="20469"/>
                    <a:pt x="16422" y="20455"/>
                    <a:pt x="16482" y="20440"/>
                  </a:cubicBezTo>
                  <a:lnTo>
                    <a:pt x="16467" y="20380"/>
                  </a:lnTo>
                  <a:close/>
                  <a:moveTo>
                    <a:pt x="12085" y="20321"/>
                  </a:moveTo>
                  <a:lnTo>
                    <a:pt x="12034" y="20357"/>
                  </a:lnTo>
                  <a:cubicBezTo>
                    <a:pt x="12073" y="20404"/>
                    <a:pt x="12108" y="20455"/>
                    <a:pt x="12144" y="20502"/>
                  </a:cubicBezTo>
                  <a:lnTo>
                    <a:pt x="12194" y="20466"/>
                  </a:lnTo>
                  <a:cubicBezTo>
                    <a:pt x="12159" y="20416"/>
                    <a:pt x="12120" y="20369"/>
                    <a:pt x="12085" y="20321"/>
                  </a:cubicBezTo>
                  <a:close/>
                  <a:moveTo>
                    <a:pt x="15224" y="20469"/>
                  </a:moveTo>
                  <a:cubicBezTo>
                    <a:pt x="15162" y="20472"/>
                    <a:pt x="15100" y="20475"/>
                    <a:pt x="15041" y="20478"/>
                  </a:cubicBezTo>
                  <a:lnTo>
                    <a:pt x="15047" y="20541"/>
                  </a:lnTo>
                  <a:cubicBezTo>
                    <a:pt x="15106" y="20538"/>
                    <a:pt x="15165" y="20532"/>
                    <a:pt x="15224" y="20532"/>
                  </a:cubicBezTo>
                  <a:lnTo>
                    <a:pt x="15224" y="20469"/>
                  </a:lnTo>
                  <a:close/>
                  <a:moveTo>
                    <a:pt x="15408" y="20472"/>
                  </a:moveTo>
                  <a:lnTo>
                    <a:pt x="15405" y="20532"/>
                  </a:lnTo>
                  <a:cubicBezTo>
                    <a:pt x="15465" y="20535"/>
                    <a:pt x="15524" y="20538"/>
                    <a:pt x="15586" y="20544"/>
                  </a:cubicBezTo>
                  <a:lnTo>
                    <a:pt x="15592" y="20484"/>
                  </a:lnTo>
                  <a:cubicBezTo>
                    <a:pt x="15530" y="20478"/>
                    <a:pt x="15468" y="20472"/>
                    <a:pt x="15408" y="20472"/>
                  </a:cubicBezTo>
                  <a:close/>
                  <a:moveTo>
                    <a:pt x="21350" y="20446"/>
                  </a:moveTo>
                  <a:lnTo>
                    <a:pt x="21335" y="20505"/>
                  </a:lnTo>
                  <a:cubicBezTo>
                    <a:pt x="21394" y="20520"/>
                    <a:pt x="21454" y="20535"/>
                    <a:pt x="21510" y="20549"/>
                  </a:cubicBezTo>
                  <a:lnTo>
                    <a:pt x="21528" y="20490"/>
                  </a:lnTo>
                  <a:cubicBezTo>
                    <a:pt x="21468" y="20475"/>
                    <a:pt x="21409" y="20461"/>
                    <a:pt x="21350" y="20446"/>
                  </a:cubicBezTo>
                  <a:close/>
                  <a:moveTo>
                    <a:pt x="3223" y="20386"/>
                  </a:moveTo>
                  <a:cubicBezTo>
                    <a:pt x="3178" y="20428"/>
                    <a:pt x="3137" y="20472"/>
                    <a:pt x="3092" y="20514"/>
                  </a:cubicBezTo>
                  <a:lnTo>
                    <a:pt x="3137" y="20558"/>
                  </a:lnTo>
                  <a:cubicBezTo>
                    <a:pt x="3178" y="20514"/>
                    <a:pt x="3220" y="20469"/>
                    <a:pt x="3264" y="20428"/>
                  </a:cubicBezTo>
                  <a:lnTo>
                    <a:pt x="3223" y="20386"/>
                  </a:lnTo>
                  <a:close/>
                  <a:moveTo>
                    <a:pt x="14857" y="20499"/>
                  </a:moveTo>
                  <a:cubicBezTo>
                    <a:pt x="14798" y="20508"/>
                    <a:pt x="14735" y="20520"/>
                    <a:pt x="14676" y="20535"/>
                  </a:cubicBezTo>
                  <a:lnTo>
                    <a:pt x="14691" y="20594"/>
                  </a:lnTo>
                  <a:cubicBezTo>
                    <a:pt x="14750" y="20582"/>
                    <a:pt x="14809" y="20570"/>
                    <a:pt x="14866" y="20561"/>
                  </a:cubicBezTo>
                  <a:lnTo>
                    <a:pt x="14857" y="20499"/>
                  </a:lnTo>
                  <a:close/>
                  <a:moveTo>
                    <a:pt x="16114" y="20478"/>
                  </a:moveTo>
                  <a:cubicBezTo>
                    <a:pt x="16059" y="20499"/>
                    <a:pt x="16001" y="20516"/>
                    <a:pt x="15947" y="20533"/>
                  </a:cubicBezTo>
                  <a:lnTo>
                    <a:pt x="15947" y="20533"/>
                  </a:lnTo>
                  <a:cubicBezTo>
                    <a:pt x="15889" y="20522"/>
                    <a:pt x="15830" y="20511"/>
                    <a:pt x="15773" y="20505"/>
                  </a:cubicBezTo>
                  <a:lnTo>
                    <a:pt x="15764" y="20564"/>
                  </a:lnTo>
                  <a:cubicBezTo>
                    <a:pt x="15823" y="20573"/>
                    <a:pt x="15883" y="20582"/>
                    <a:pt x="15945" y="20594"/>
                  </a:cubicBezTo>
                  <a:lnTo>
                    <a:pt x="15950" y="20561"/>
                  </a:lnTo>
                  <a:lnTo>
                    <a:pt x="15960" y="20594"/>
                  </a:lnTo>
                  <a:lnTo>
                    <a:pt x="15963" y="20594"/>
                  </a:lnTo>
                  <a:cubicBezTo>
                    <a:pt x="16019" y="20573"/>
                    <a:pt x="16075" y="20555"/>
                    <a:pt x="16132" y="20538"/>
                  </a:cubicBezTo>
                  <a:lnTo>
                    <a:pt x="16114" y="20478"/>
                  </a:lnTo>
                  <a:close/>
                  <a:moveTo>
                    <a:pt x="21703" y="20541"/>
                  </a:moveTo>
                  <a:lnTo>
                    <a:pt x="21685" y="20597"/>
                  </a:lnTo>
                  <a:cubicBezTo>
                    <a:pt x="21744" y="20615"/>
                    <a:pt x="21803" y="20632"/>
                    <a:pt x="21860" y="20647"/>
                  </a:cubicBezTo>
                  <a:lnTo>
                    <a:pt x="21878" y="20591"/>
                  </a:lnTo>
                  <a:cubicBezTo>
                    <a:pt x="21818" y="20573"/>
                    <a:pt x="21762" y="20555"/>
                    <a:pt x="21703" y="20541"/>
                  </a:cubicBezTo>
                  <a:close/>
                  <a:moveTo>
                    <a:pt x="14498" y="20582"/>
                  </a:moveTo>
                  <a:cubicBezTo>
                    <a:pt x="14442" y="20600"/>
                    <a:pt x="14382" y="20618"/>
                    <a:pt x="14326" y="20641"/>
                  </a:cubicBezTo>
                  <a:lnTo>
                    <a:pt x="14347" y="20698"/>
                  </a:lnTo>
                  <a:cubicBezTo>
                    <a:pt x="14403" y="20677"/>
                    <a:pt x="14460" y="20659"/>
                    <a:pt x="14516" y="20638"/>
                  </a:cubicBezTo>
                  <a:lnTo>
                    <a:pt x="14498" y="20582"/>
                  </a:lnTo>
                  <a:close/>
                  <a:moveTo>
                    <a:pt x="22052" y="20644"/>
                  </a:moveTo>
                  <a:lnTo>
                    <a:pt x="22035" y="20704"/>
                  </a:lnTo>
                  <a:cubicBezTo>
                    <a:pt x="22091" y="20721"/>
                    <a:pt x="22150" y="20739"/>
                    <a:pt x="22207" y="20760"/>
                  </a:cubicBezTo>
                  <a:lnTo>
                    <a:pt x="22227" y="20704"/>
                  </a:lnTo>
                  <a:cubicBezTo>
                    <a:pt x="22168" y="20683"/>
                    <a:pt x="22112" y="20662"/>
                    <a:pt x="22052" y="20644"/>
                  </a:cubicBezTo>
                  <a:close/>
                  <a:moveTo>
                    <a:pt x="12301" y="20618"/>
                  </a:moveTo>
                  <a:lnTo>
                    <a:pt x="12251" y="20650"/>
                  </a:lnTo>
                  <a:cubicBezTo>
                    <a:pt x="12286" y="20701"/>
                    <a:pt x="12319" y="20748"/>
                    <a:pt x="12352" y="20799"/>
                  </a:cubicBezTo>
                  <a:lnTo>
                    <a:pt x="12405" y="20769"/>
                  </a:lnTo>
                  <a:cubicBezTo>
                    <a:pt x="12369" y="20716"/>
                    <a:pt x="12337" y="20665"/>
                    <a:pt x="12301" y="20618"/>
                  </a:cubicBezTo>
                  <a:close/>
                  <a:moveTo>
                    <a:pt x="2968" y="20647"/>
                  </a:moveTo>
                  <a:cubicBezTo>
                    <a:pt x="2926" y="20692"/>
                    <a:pt x="2888" y="20739"/>
                    <a:pt x="2846" y="20784"/>
                  </a:cubicBezTo>
                  <a:lnTo>
                    <a:pt x="2894" y="20825"/>
                  </a:lnTo>
                  <a:cubicBezTo>
                    <a:pt x="2932" y="20778"/>
                    <a:pt x="2974" y="20733"/>
                    <a:pt x="3012" y="20689"/>
                  </a:cubicBezTo>
                  <a:lnTo>
                    <a:pt x="2968" y="20647"/>
                  </a:lnTo>
                  <a:close/>
                  <a:moveTo>
                    <a:pt x="14157" y="20716"/>
                  </a:moveTo>
                  <a:cubicBezTo>
                    <a:pt x="14101" y="20742"/>
                    <a:pt x="14047" y="20769"/>
                    <a:pt x="13994" y="20801"/>
                  </a:cubicBezTo>
                  <a:lnTo>
                    <a:pt x="14024" y="20852"/>
                  </a:lnTo>
                  <a:lnTo>
                    <a:pt x="14024" y="20855"/>
                  </a:lnTo>
                  <a:cubicBezTo>
                    <a:pt x="14077" y="20825"/>
                    <a:pt x="14130" y="20796"/>
                    <a:pt x="14184" y="20769"/>
                  </a:cubicBezTo>
                  <a:lnTo>
                    <a:pt x="14157" y="20716"/>
                  </a:lnTo>
                  <a:close/>
                  <a:moveTo>
                    <a:pt x="22399" y="20763"/>
                  </a:moveTo>
                  <a:lnTo>
                    <a:pt x="22379" y="20819"/>
                  </a:lnTo>
                  <a:cubicBezTo>
                    <a:pt x="22435" y="20840"/>
                    <a:pt x="22491" y="20861"/>
                    <a:pt x="22551" y="20885"/>
                  </a:cubicBezTo>
                  <a:lnTo>
                    <a:pt x="22571" y="20825"/>
                  </a:lnTo>
                  <a:cubicBezTo>
                    <a:pt x="22515" y="20804"/>
                    <a:pt x="22456" y="20784"/>
                    <a:pt x="22399" y="20763"/>
                  </a:cubicBezTo>
                  <a:close/>
                  <a:moveTo>
                    <a:pt x="22740" y="20893"/>
                  </a:moveTo>
                  <a:lnTo>
                    <a:pt x="22720" y="20950"/>
                  </a:lnTo>
                  <a:cubicBezTo>
                    <a:pt x="22776" y="20970"/>
                    <a:pt x="22829" y="20994"/>
                    <a:pt x="22886" y="21021"/>
                  </a:cubicBezTo>
                  <a:lnTo>
                    <a:pt x="22909" y="20965"/>
                  </a:lnTo>
                  <a:cubicBezTo>
                    <a:pt x="22853" y="20941"/>
                    <a:pt x="22797" y="20917"/>
                    <a:pt x="22740" y="20893"/>
                  </a:cubicBezTo>
                  <a:close/>
                  <a:moveTo>
                    <a:pt x="13840" y="20899"/>
                  </a:moveTo>
                  <a:cubicBezTo>
                    <a:pt x="13789" y="20935"/>
                    <a:pt x="13739" y="20970"/>
                    <a:pt x="13692" y="21009"/>
                  </a:cubicBezTo>
                  <a:lnTo>
                    <a:pt x="13727" y="21056"/>
                  </a:lnTo>
                  <a:cubicBezTo>
                    <a:pt x="13775" y="21018"/>
                    <a:pt x="13825" y="20982"/>
                    <a:pt x="13872" y="20950"/>
                  </a:cubicBezTo>
                  <a:lnTo>
                    <a:pt x="13840" y="20899"/>
                  </a:lnTo>
                  <a:close/>
                  <a:moveTo>
                    <a:pt x="2728" y="20923"/>
                  </a:moveTo>
                  <a:cubicBezTo>
                    <a:pt x="2689" y="20970"/>
                    <a:pt x="2654" y="21018"/>
                    <a:pt x="2615" y="21068"/>
                  </a:cubicBezTo>
                  <a:lnTo>
                    <a:pt x="2662" y="21104"/>
                  </a:lnTo>
                  <a:cubicBezTo>
                    <a:pt x="2701" y="21056"/>
                    <a:pt x="2740" y="21009"/>
                    <a:pt x="2775" y="20962"/>
                  </a:cubicBezTo>
                  <a:lnTo>
                    <a:pt x="2728" y="20923"/>
                  </a:lnTo>
                  <a:close/>
                  <a:moveTo>
                    <a:pt x="12503" y="20923"/>
                  </a:moveTo>
                  <a:lnTo>
                    <a:pt x="12452" y="20956"/>
                  </a:lnTo>
                  <a:cubicBezTo>
                    <a:pt x="12485" y="21006"/>
                    <a:pt x="12515" y="21056"/>
                    <a:pt x="12547" y="21110"/>
                  </a:cubicBezTo>
                  <a:lnTo>
                    <a:pt x="12598" y="21080"/>
                  </a:lnTo>
                  <a:cubicBezTo>
                    <a:pt x="12568" y="21027"/>
                    <a:pt x="12535" y="20973"/>
                    <a:pt x="12503" y="20923"/>
                  </a:cubicBezTo>
                  <a:close/>
                  <a:moveTo>
                    <a:pt x="23078" y="21039"/>
                  </a:moveTo>
                  <a:lnTo>
                    <a:pt x="23052" y="21092"/>
                  </a:lnTo>
                  <a:cubicBezTo>
                    <a:pt x="23108" y="21119"/>
                    <a:pt x="23161" y="21142"/>
                    <a:pt x="23218" y="21169"/>
                  </a:cubicBezTo>
                  <a:lnTo>
                    <a:pt x="23244" y="21116"/>
                  </a:lnTo>
                  <a:cubicBezTo>
                    <a:pt x="23188" y="21089"/>
                    <a:pt x="23132" y="21062"/>
                    <a:pt x="23078" y="21039"/>
                  </a:cubicBezTo>
                  <a:close/>
                  <a:moveTo>
                    <a:pt x="13549" y="21128"/>
                  </a:moveTo>
                  <a:cubicBezTo>
                    <a:pt x="13505" y="21169"/>
                    <a:pt x="13460" y="21214"/>
                    <a:pt x="13419" y="21255"/>
                  </a:cubicBezTo>
                  <a:lnTo>
                    <a:pt x="13460" y="21300"/>
                  </a:lnTo>
                  <a:lnTo>
                    <a:pt x="13460" y="21297"/>
                  </a:lnTo>
                  <a:cubicBezTo>
                    <a:pt x="13502" y="21255"/>
                    <a:pt x="13546" y="21214"/>
                    <a:pt x="13591" y="21175"/>
                  </a:cubicBezTo>
                  <a:lnTo>
                    <a:pt x="13549" y="21128"/>
                  </a:lnTo>
                  <a:close/>
                  <a:moveTo>
                    <a:pt x="23407" y="21196"/>
                  </a:moveTo>
                  <a:lnTo>
                    <a:pt x="23381" y="21249"/>
                  </a:lnTo>
                  <a:cubicBezTo>
                    <a:pt x="23434" y="21279"/>
                    <a:pt x="23487" y="21306"/>
                    <a:pt x="23541" y="21335"/>
                  </a:cubicBezTo>
                  <a:lnTo>
                    <a:pt x="23570" y="21282"/>
                  </a:lnTo>
                  <a:cubicBezTo>
                    <a:pt x="23517" y="21252"/>
                    <a:pt x="23461" y="21222"/>
                    <a:pt x="23407" y="21196"/>
                  </a:cubicBezTo>
                  <a:close/>
                  <a:moveTo>
                    <a:pt x="2505" y="21211"/>
                  </a:moveTo>
                  <a:cubicBezTo>
                    <a:pt x="2476" y="21249"/>
                    <a:pt x="2449" y="21288"/>
                    <a:pt x="2419" y="21329"/>
                  </a:cubicBezTo>
                  <a:lnTo>
                    <a:pt x="2470" y="21365"/>
                  </a:lnTo>
                  <a:cubicBezTo>
                    <a:pt x="2499" y="21326"/>
                    <a:pt x="2526" y="21288"/>
                    <a:pt x="2553" y="21249"/>
                  </a:cubicBezTo>
                  <a:lnTo>
                    <a:pt x="2505" y="21211"/>
                  </a:lnTo>
                  <a:close/>
                  <a:moveTo>
                    <a:pt x="12687" y="21237"/>
                  </a:moveTo>
                  <a:lnTo>
                    <a:pt x="12633" y="21267"/>
                  </a:lnTo>
                  <a:cubicBezTo>
                    <a:pt x="12663" y="21320"/>
                    <a:pt x="12692" y="21374"/>
                    <a:pt x="12719" y="21427"/>
                  </a:cubicBezTo>
                  <a:lnTo>
                    <a:pt x="12773" y="21397"/>
                  </a:lnTo>
                  <a:cubicBezTo>
                    <a:pt x="12746" y="21344"/>
                    <a:pt x="12716" y="21291"/>
                    <a:pt x="12687" y="21237"/>
                  </a:cubicBezTo>
                  <a:close/>
                  <a:moveTo>
                    <a:pt x="23731" y="21368"/>
                  </a:moveTo>
                  <a:lnTo>
                    <a:pt x="23701" y="21421"/>
                  </a:lnTo>
                  <a:cubicBezTo>
                    <a:pt x="23751" y="21451"/>
                    <a:pt x="23805" y="21480"/>
                    <a:pt x="23858" y="21513"/>
                  </a:cubicBezTo>
                  <a:lnTo>
                    <a:pt x="23888" y="21460"/>
                  </a:lnTo>
                  <a:cubicBezTo>
                    <a:pt x="23837" y="21430"/>
                    <a:pt x="23784" y="21397"/>
                    <a:pt x="23731" y="21368"/>
                  </a:cubicBezTo>
                  <a:close/>
                  <a:moveTo>
                    <a:pt x="13291" y="21391"/>
                  </a:moveTo>
                  <a:cubicBezTo>
                    <a:pt x="13253" y="21436"/>
                    <a:pt x="13211" y="21483"/>
                    <a:pt x="13176" y="21534"/>
                  </a:cubicBezTo>
                  <a:lnTo>
                    <a:pt x="13223" y="21569"/>
                  </a:lnTo>
                  <a:cubicBezTo>
                    <a:pt x="13262" y="21522"/>
                    <a:pt x="13300" y="21474"/>
                    <a:pt x="13339" y="21433"/>
                  </a:cubicBezTo>
                  <a:lnTo>
                    <a:pt x="13291" y="21391"/>
                  </a:lnTo>
                  <a:close/>
                  <a:moveTo>
                    <a:pt x="24045" y="21555"/>
                  </a:moveTo>
                  <a:lnTo>
                    <a:pt x="24012" y="21608"/>
                  </a:lnTo>
                  <a:cubicBezTo>
                    <a:pt x="24063" y="21641"/>
                    <a:pt x="24113" y="21673"/>
                    <a:pt x="24163" y="21706"/>
                  </a:cubicBezTo>
                  <a:lnTo>
                    <a:pt x="24196" y="21655"/>
                  </a:lnTo>
                  <a:cubicBezTo>
                    <a:pt x="24146" y="21623"/>
                    <a:pt x="24095" y="21587"/>
                    <a:pt x="24045" y="21555"/>
                  </a:cubicBezTo>
                  <a:close/>
                  <a:moveTo>
                    <a:pt x="12856" y="21560"/>
                  </a:moveTo>
                  <a:lnTo>
                    <a:pt x="12802" y="21587"/>
                  </a:lnTo>
                  <a:cubicBezTo>
                    <a:pt x="12829" y="21643"/>
                    <a:pt x="12856" y="21697"/>
                    <a:pt x="12882" y="21753"/>
                  </a:cubicBezTo>
                  <a:lnTo>
                    <a:pt x="12936" y="21727"/>
                  </a:lnTo>
                  <a:cubicBezTo>
                    <a:pt x="12909" y="21673"/>
                    <a:pt x="12885" y="21617"/>
                    <a:pt x="12856" y="21560"/>
                  </a:cubicBezTo>
                  <a:close/>
                  <a:moveTo>
                    <a:pt x="13066" y="21679"/>
                  </a:moveTo>
                  <a:cubicBezTo>
                    <a:pt x="13030" y="21727"/>
                    <a:pt x="12995" y="21780"/>
                    <a:pt x="12962" y="21830"/>
                  </a:cubicBezTo>
                  <a:lnTo>
                    <a:pt x="13013" y="21863"/>
                  </a:lnTo>
                  <a:cubicBezTo>
                    <a:pt x="13045" y="21812"/>
                    <a:pt x="13081" y="21762"/>
                    <a:pt x="13113" y="21715"/>
                  </a:cubicBezTo>
                  <a:lnTo>
                    <a:pt x="13066" y="21679"/>
                  </a:lnTo>
                  <a:close/>
                  <a:moveTo>
                    <a:pt x="24350" y="21759"/>
                  </a:moveTo>
                  <a:lnTo>
                    <a:pt x="24312" y="21810"/>
                  </a:lnTo>
                  <a:cubicBezTo>
                    <a:pt x="24356" y="21839"/>
                    <a:pt x="24398" y="21869"/>
                    <a:pt x="24439" y="21898"/>
                  </a:cubicBezTo>
                  <a:lnTo>
                    <a:pt x="24475" y="21851"/>
                  </a:lnTo>
                  <a:cubicBezTo>
                    <a:pt x="24433" y="21818"/>
                    <a:pt x="24392" y="21789"/>
                    <a:pt x="24350" y="21759"/>
                  </a:cubicBezTo>
                  <a:close/>
                  <a:moveTo>
                    <a:pt x="12980" y="21851"/>
                  </a:moveTo>
                  <a:lnTo>
                    <a:pt x="12953" y="21904"/>
                  </a:lnTo>
                  <a:cubicBezTo>
                    <a:pt x="13007" y="21931"/>
                    <a:pt x="13063" y="21961"/>
                    <a:pt x="13116" y="21987"/>
                  </a:cubicBezTo>
                  <a:lnTo>
                    <a:pt x="13143" y="21934"/>
                  </a:lnTo>
                  <a:cubicBezTo>
                    <a:pt x="13090" y="21904"/>
                    <a:pt x="13036" y="21878"/>
                    <a:pt x="12980" y="21851"/>
                  </a:cubicBezTo>
                  <a:close/>
                  <a:moveTo>
                    <a:pt x="13303" y="22020"/>
                  </a:moveTo>
                  <a:lnTo>
                    <a:pt x="13277" y="22073"/>
                  </a:lnTo>
                  <a:cubicBezTo>
                    <a:pt x="13327" y="22103"/>
                    <a:pt x="13380" y="22133"/>
                    <a:pt x="13434" y="22162"/>
                  </a:cubicBezTo>
                  <a:lnTo>
                    <a:pt x="13463" y="22109"/>
                  </a:lnTo>
                  <a:cubicBezTo>
                    <a:pt x="13410" y="22079"/>
                    <a:pt x="13360" y="22050"/>
                    <a:pt x="13303" y="22020"/>
                  </a:cubicBezTo>
                  <a:close/>
                  <a:moveTo>
                    <a:pt x="13620" y="22201"/>
                  </a:moveTo>
                  <a:lnTo>
                    <a:pt x="13591" y="22254"/>
                  </a:lnTo>
                  <a:cubicBezTo>
                    <a:pt x="13641" y="22284"/>
                    <a:pt x="13692" y="22317"/>
                    <a:pt x="13745" y="22349"/>
                  </a:cubicBezTo>
                  <a:lnTo>
                    <a:pt x="13778" y="22299"/>
                  </a:lnTo>
                  <a:cubicBezTo>
                    <a:pt x="13724" y="22266"/>
                    <a:pt x="13674" y="22233"/>
                    <a:pt x="13620" y="22201"/>
                  </a:cubicBezTo>
                  <a:close/>
                  <a:moveTo>
                    <a:pt x="13932" y="22400"/>
                  </a:moveTo>
                  <a:lnTo>
                    <a:pt x="13896" y="22450"/>
                  </a:lnTo>
                  <a:cubicBezTo>
                    <a:pt x="13947" y="22483"/>
                    <a:pt x="13994" y="22515"/>
                    <a:pt x="14044" y="22551"/>
                  </a:cubicBezTo>
                  <a:lnTo>
                    <a:pt x="14080" y="22500"/>
                  </a:lnTo>
                  <a:cubicBezTo>
                    <a:pt x="14033" y="22468"/>
                    <a:pt x="13982" y="22432"/>
                    <a:pt x="13932" y="22400"/>
                  </a:cubicBezTo>
                  <a:close/>
                  <a:moveTo>
                    <a:pt x="14228" y="22607"/>
                  </a:moveTo>
                  <a:lnTo>
                    <a:pt x="14193" y="22657"/>
                  </a:lnTo>
                  <a:cubicBezTo>
                    <a:pt x="14240" y="22693"/>
                    <a:pt x="14288" y="22732"/>
                    <a:pt x="14335" y="22767"/>
                  </a:cubicBezTo>
                  <a:lnTo>
                    <a:pt x="14374" y="22720"/>
                  </a:lnTo>
                  <a:cubicBezTo>
                    <a:pt x="14326" y="22681"/>
                    <a:pt x="14279" y="22646"/>
                    <a:pt x="14228" y="22607"/>
                  </a:cubicBezTo>
                  <a:close/>
                  <a:moveTo>
                    <a:pt x="14516" y="22835"/>
                  </a:moveTo>
                  <a:lnTo>
                    <a:pt x="14477" y="22880"/>
                  </a:lnTo>
                  <a:cubicBezTo>
                    <a:pt x="14525" y="22918"/>
                    <a:pt x="14569" y="22960"/>
                    <a:pt x="14614" y="22998"/>
                  </a:cubicBezTo>
                  <a:lnTo>
                    <a:pt x="14655" y="22954"/>
                  </a:lnTo>
                  <a:cubicBezTo>
                    <a:pt x="14608" y="22912"/>
                    <a:pt x="14563" y="22874"/>
                    <a:pt x="14516" y="22835"/>
                  </a:cubicBezTo>
                  <a:close/>
                  <a:moveTo>
                    <a:pt x="14792" y="23075"/>
                  </a:moveTo>
                  <a:lnTo>
                    <a:pt x="14750" y="23120"/>
                  </a:lnTo>
                  <a:cubicBezTo>
                    <a:pt x="14795" y="23161"/>
                    <a:pt x="14836" y="23203"/>
                    <a:pt x="14881" y="23244"/>
                  </a:cubicBezTo>
                  <a:lnTo>
                    <a:pt x="14922" y="23203"/>
                  </a:lnTo>
                  <a:cubicBezTo>
                    <a:pt x="14878" y="23159"/>
                    <a:pt x="14836" y="23117"/>
                    <a:pt x="14792" y="23075"/>
                  </a:cubicBezTo>
                  <a:close/>
                  <a:moveTo>
                    <a:pt x="15050" y="23333"/>
                  </a:moveTo>
                  <a:lnTo>
                    <a:pt x="15005" y="23375"/>
                  </a:lnTo>
                  <a:cubicBezTo>
                    <a:pt x="15047" y="23419"/>
                    <a:pt x="15088" y="23464"/>
                    <a:pt x="15130" y="23508"/>
                  </a:cubicBezTo>
                  <a:lnTo>
                    <a:pt x="15174" y="23467"/>
                  </a:lnTo>
                  <a:cubicBezTo>
                    <a:pt x="15133" y="23422"/>
                    <a:pt x="15091" y="23378"/>
                    <a:pt x="15050" y="23333"/>
                  </a:cubicBezTo>
                  <a:close/>
                  <a:moveTo>
                    <a:pt x="15293" y="23609"/>
                  </a:moveTo>
                  <a:lnTo>
                    <a:pt x="15245" y="23645"/>
                  </a:lnTo>
                  <a:cubicBezTo>
                    <a:pt x="15284" y="23692"/>
                    <a:pt x="15322" y="23740"/>
                    <a:pt x="15361" y="23787"/>
                  </a:cubicBezTo>
                  <a:lnTo>
                    <a:pt x="15408" y="23751"/>
                  </a:lnTo>
                  <a:cubicBezTo>
                    <a:pt x="15370" y="23704"/>
                    <a:pt x="15331" y="23657"/>
                    <a:pt x="15293" y="23609"/>
                  </a:cubicBezTo>
                  <a:close/>
                  <a:moveTo>
                    <a:pt x="15518" y="23897"/>
                  </a:moveTo>
                  <a:lnTo>
                    <a:pt x="15468" y="23932"/>
                  </a:lnTo>
                  <a:cubicBezTo>
                    <a:pt x="15503" y="23983"/>
                    <a:pt x="15539" y="24030"/>
                    <a:pt x="15571" y="24081"/>
                  </a:cubicBezTo>
                  <a:lnTo>
                    <a:pt x="15622" y="24045"/>
                  </a:lnTo>
                  <a:cubicBezTo>
                    <a:pt x="15589" y="23995"/>
                    <a:pt x="15554" y="23944"/>
                    <a:pt x="15518" y="23897"/>
                  </a:cubicBezTo>
                  <a:close/>
                  <a:moveTo>
                    <a:pt x="15720" y="24202"/>
                  </a:moveTo>
                  <a:lnTo>
                    <a:pt x="15669" y="24232"/>
                  </a:lnTo>
                  <a:cubicBezTo>
                    <a:pt x="15702" y="24285"/>
                    <a:pt x="15731" y="24336"/>
                    <a:pt x="15761" y="24389"/>
                  </a:cubicBezTo>
                  <a:lnTo>
                    <a:pt x="15814" y="24359"/>
                  </a:lnTo>
                  <a:cubicBezTo>
                    <a:pt x="15785" y="24306"/>
                    <a:pt x="15752" y="24253"/>
                    <a:pt x="15720" y="24202"/>
                  </a:cubicBezTo>
                  <a:close/>
                  <a:moveTo>
                    <a:pt x="15903" y="24519"/>
                  </a:moveTo>
                  <a:lnTo>
                    <a:pt x="15847" y="24549"/>
                  </a:lnTo>
                  <a:cubicBezTo>
                    <a:pt x="15877" y="24599"/>
                    <a:pt x="15903" y="24656"/>
                    <a:pt x="15930" y="24709"/>
                  </a:cubicBezTo>
                  <a:lnTo>
                    <a:pt x="15983" y="24682"/>
                  </a:lnTo>
                  <a:cubicBezTo>
                    <a:pt x="15957" y="24629"/>
                    <a:pt x="15930" y="24573"/>
                    <a:pt x="15903" y="24519"/>
                  </a:cubicBezTo>
                  <a:close/>
                  <a:moveTo>
                    <a:pt x="16061" y="24848"/>
                  </a:moveTo>
                  <a:lnTo>
                    <a:pt x="16004" y="24875"/>
                  </a:lnTo>
                  <a:cubicBezTo>
                    <a:pt x="16028" y="24929"/>
                    <a:pt x="16049" y="24985"/>
                    <a:pt x="16072" y="25041"/>
                  </a:cubicBezTo>
                  <a:lnTo>
                    <a:pt x="16129" y="25017"/>
                  </a:lnTo>
                  <a:cubicBezTo>
                    <a:pt x="16108" y="24961"/>
                    <a:pt x="16084" y="24905"/>
                    <a:pt x="16061" y="24848"/>
                  </a:cubicBezTo>
                  <a:close/>
                  <a:moveTo>
                    <a:pt x="16191" y="25189"/>
                  </a:moveTo>
                  <a:lnTo>
                    <a:pt x="16135" y="25210"/>
                  </a:lnTo>
                  <a:cubicBezTo>
                    <a:pt x="16155" y="25266"/>
                    <a:pt x="16173" y="25323"/>
                    <a:pt x="16191" y="25382"/>
                  </a:cubicBezTo>
                  <a:lnTo>
                    <a:pt x="16250" y="25364"/>
                  </a:lnTo>
                  <a:cubicBezTo>
                    <a:pt x="16232" y="25305"/>
                    <a:pt x="16212" y="25249"/>
                    <a:pt x="16191" y="25189"/>
                  </a:cubicBezTo>
                  <a:close/>
                  <a:moveTo>
                    <a:pt x="16301" y="25539"/>
                  </a:moveTo>
                  <a:lnTo>
                    <a:pt x="16241" y="25557"/>
                  </a:lnTo>
                  <a:cubicBezTo>
                    <a:pt x="16259" y="25613"/>
                    <a:pt x="16274" y="25673"/>
                    <a:pt x="16286" y="25732"/>
                  </a:cubicBezTo>
                  <a:lnTo>
                    <a:pt x="16345" y="25717"/>
                  </a:lnTo>
                  <a:cubicBezTo>
                    <a:pt x="16330" y="25658"/>
                    <a:pt x="16316" y="25599"/>
                    <a:pt x="16301" y="25539"/>
                  </a:cubicBezTo>
                  <a:close/>
                  <a:moveTo>
                    <a:pt x="16384" y="25895"/>
                  </a:moveTo>
                  <a:lnTo>
                    <a:pt x="16324" y="25907"/>
                  </a:lnTo>
                  <a:cubicBezTo>
                    <a:pt x="16336" y="25966"/>
                    <a:pt x="16348" y="26025"/>
                    <a:pt x="16357" y="26085"/>
                  </a:cubicBezTo>
                  <a:lnTo>
                    <a:pt x="16419" y="26076"/>
                  </a:lnTo>
                  <a:cubicBezTo>
                    <a:pt x="16407" y="26017"/>
                    <a:pt x="16399" y="25954"/>
                    <a:pt x="16384" y="25895"/>
                  </a:cubicBezTo>
                  <a:close/>
                  <a:moveTo>
                    <a:pt x="16446" y="26257"/>
                  </a:moveTo>
                  <a:lnTo>
                    <a:pt x="16387" y="26266"/>
                  </a:lnTo>
                  <a:cubicBezTo>
                    <a:pt x="16393" y="26325"/>
                    <a:pt x="16401" y="26384"/>
                    <a:pt x="16407" y="26444"/>
                  </a:cubicBezTo>
                  <a:lnTo>
                    <a:pt x="16467" y="26438"/>
                  </a:lnTo>
                  <a:cubicBezTo>
                    <a:pt x="16461" y="26378"/>
                    <a:pt x="16455" y="26316"/>
                    <a:pt x="16446" y="26257"/>
                  </a:cubicBezTo>
                  <a:close/>
                  <a:moveTo>
                    <a:pt x="16485" y="26621"/>
                  </a:moveTo>
                  <a:lnTo>
                    <a:pt x="16425" y="26624"/>
                  </a:lnTo>
                  <a:cubicBezTo>
                    <a:pt x="16428" y="26684"/>
                    <a:pt x="16431" y="26746"/>
                    <a:pt x="16434" y="26805"/>
                  </a:cubicBezTo>
                  <a:lnTo>
                    <a:pt x="16496" y="26802"/>
                  </a:lnTo>
                  <a:cubicBezTo>
                    <a:pt x="16493" y="26740"/>
                    <a:pt x="16487" y="26681"/>
                    <a:pt x="16485" y="26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4" name="Google Shape;1200;p53">
              <a:extLst>
                <a:ext uri="{FF2B5EF4-FFF2-40B4-BE49-F238E27FC236}">
                  <a16:creationId xmlns:a16="http://schemas.microsoft.com/office/drawing/2014/main" id="{7FA195E9-692D-2993-9FF0-C4B142BFE2BF}"/>
                </a:ext>
              </a:extLst>
            </p:cNvPr>
            <p:cNvSpPr/>
            <p:nvPr/>
          </p:nvSpPr>
          <p:spPr>
            <a:xfrm>
              <a:off x="4093175" y="1484399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39" y="0"/>
                  </a:moveTo>
                  <a:cubicBezTo>
                    <a:pt x="323" y="0"/>
                    <a:pt x="122" y="129"/>
                    <a:pt x="36" y="336"/>
                  </a:cubicBezTo>
                  <a:cubicBezTo>
                    <a:pt x="13" y="398"/>
                    <a:pt x="1" y="469"/>
                    <a:pt x="4" y="537"/>
                  </a:cubicBezTo>
                  <a:cubicBezTo>
                    <a:pt x="13" y="677"/>
                    <a:pt x="72" y="810"/>
                    <a:pt x="170" y="911"/>
                  </a:cubicBezTo>
                  <a:cubicBezTo>
                    <a:pt x="262" y="1005"/>
                    <a:pt x="417" y="1052"/>
                    <a:pt x="567" y="1052"/>
                  </a:cubicBezTo>
                  <a:cubicBezTo>
                    <a:pt x="668" y="1052"/>
                    <a:pt x="766" y="1031"/>
                    <a:pt x="843" y="988"/>
                  </a:cubicBezTo>
                  <a:cubicBezTo>
                    <a:pt x="1021" y="884"/>
                    <a:pt x="1059" y="656"/>
                    <a:pt x="1035" y="469"/>
                  </a:cubicBezTo>
                  <a:cubicBezTo>
                    <a:pt x="1012" y="247"/>
                    <a:pt x="884" y="60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5" name="Google Shape;1201;p53">
              <a:extLst>
                <a:ext uri="{FF2B5EF4-FFF2-40B4-BE49-F238E27FC236}">
                  <a16:creationId xmlns:a16="http://schemas.microsoft.com/office/drawing/2014/main" id="{6B83CADF-BE97-85AB-0F53-3D9E3778FC7E}"/>
                </a:ext>
              </a:extLst>
            </p:cNvPr>
            <p:cNvSpPr/>
            <p:nvPr/>
          </p:nvSpPr>
          <p:spPr>
            <a:xfrm>
              <a:off x="4107590" y="1498814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5" y="1"/>
                    <a:pt x="62" y="66"/>
                    <a:pt x="18" y="173"/>
                  </a:cubicBezTo>
                  <a:cubicBezTo>
                    <a:pt x="4" y="205"/>
                    <a:pt x="1" y="241"/>
                    <a:pt x="1" y="276"/>
                  </a:cubicBezTo>
                  <a:cubicBezTo>
                    <a:pt x="4" y="348"/>
                    <a:pt x="36" y="416"/>
                    <a:pt x="87" y="466"/>
                  </a:cubicBezTo>
                  <a:cubicBezTo>
                    <a:pt x="133" y="516"/>
                    <a:pt x="212" y="540"/>
                    <a:pt x="289" y="540"/>
                  </a:cubicBezTo>
                  <a:cubicBezTo>
                    <a:pt x="340" y="540"/>
                    <a:pt x="391" y="529"/>
                    <a:pt x="431" y="508"/>
                  </a:cubicBezTo>
                  <a:cubicBezTo>
                    <a:pt x="522" y="454"/>
                    <a:pt x="543" y="339"/>
                    <a:pt x="528" y="244"/>
                  </a:cubicBezTo>
                  <a:cubicBezTo>
                    <a:pt x="517" y="131"/>
                    <a:pt x="451" y="33"/>
                    <a:pt x="336" y="7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" name="Google Shape;1202;p53">
              <a:extLst>
                <a:ext uri="{FF2B5EF4-FFF2-40B4-BE49-F238E27FC236}">
                  <a16:creationId xmlns:a16="http://schemas.microsoft.com/office/drawing/2014/main" id="{3B470CDE-456B-2DC1-EEB5-9DC7F739856F}"/>
                </a:ext>
              </a:extLst>
            </p:cNvPr>
            <p:cNvSpPr/>
            <p:nvPr/>
          </p:nvSpPr>
          <p:spPr>
            <a:xfrm>
              <a:off x="5009268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402"/>
                    <a:pt x="0" y="470"/>
                    <a:pt x="3" y="541"/>
                  </a:cubicBezTo>
                  <a:cubicBezTo>
                    <a:pt x="12" y="680"/>
                    <a:pt x="72" y="814"/>
                    <a:pt x="169" y="912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6" y="1033"/>
                    <a:pt x="842" y="989"/>
                  </a:cubicBezTo>
                  <a:cubicBezTo>
                    <a:pt x="1020" y="888"/>
                    <a:pt x="1059" y="660"/>
                    <a:pt x="1035" y="473"/>
                  </a:cubicBezTo>
                  <a:cubicBezTo>
                    <a:pt x="1011" y="254"/>
                    <a:pt x="884" y="64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7" name="Google Shape;1203;p53">
              <a:extLst>
                <a:ext uri="{FF2B5EF4-FFF2-40B4-BE49-F238E27FC236}">
                  <a16:creationId xmlns:a16="http://schemas.microsoft.com/office/drawing/2014/main" id="{569C70DD-E441-8AC0-5E9E-144352927219}"/>
                </a:ext>
              </a:extLst>
            </p:cNvPr>
            <p:cNvSpPr/>
            <p:nvPr/>
          </p:nvSpPr>
          <p:spPr>
            <a:xfrm>
              <a:off x="5023683" y="1714473"/>
              <a:ext cx="30696" cy="30526"/>
            </a:xfrm>
            <a:custGeom>
              <a:avLst/>
              <a:gdLst/>
              <a:ahLst/>
              <a:cxnLst/>
              <a:rect l="l" t="t" r="r" b="b"/>
              <a:pathLst>
                <a:path w="543" h="540" extrusionOk="0">
                  <a:moveTo>
                    <a:pt x="276" y="1"/>
                  </a:moveTo>
                  <a:cubicBezTo>
                    <a:pt x="166" y="1"/>
                    <a:pt x="63" y="68"/>
                    <a:pt x="18" y="173"/>
                  </a:cubicBezTo>
                  <a:cubicBezTo>
                    <a:pt x="6" y="206"/>
                    <a:pt x="0" y="242"/>
                    <a:pt x="3" y="277"/>
                  </a:cubicBezTo>
                  <a:cubicBezTo>
                    <a:pt x="6" y="348"/>
                    <a:pt x="36" y="417"/>
                    <a:pt x="86" y="467"/>
                  </a:cubicBezTo>
                  <a:cubicBezTo>
                    <a:pt x="134" y="515"/>
                    <a:pt x="214" y="539"/>
                    <a:pt x="290" y="539"/>
                  </a:cubicBezTo>
                  <a:cubicBezTo>
                    <a:pt x="342" y="539"/>
                    <a:pt x="392" y="528"/>
                    <a:pt x="430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6" y="129"/>
                    <a:pt x="454" y="31"/>
                    <a:pt x="335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" name="Google Shape;1204;p53">
              <a:extLst>
                <a:ext uri="{FF2B5EF4-FFF2-40B4-BE49-F238E27FC236}">
                  <a16:creationId xmlns:a16="http://schemas.microsoft.com/office/drawing/2014/main" id="{8B1C04D2-F2CC-90C7-4D90-CFED12E9C854}"/>
                </a:ext>
              </a:extLst>
            </p:cNvPr>
            <p:cNvSpPr/>
            <p:nvPr/>
          </p:nvSpPr>
          <p:spPr>
            <a:xfrm>
              <a:off x="4927303" y="1504976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42" y="1"/>
                  </a:moveTo>
                  <a:cubicBezTo>
                    <a:pt x="326" y="1"/>
                    <a:pt x="124" y="130"/>
                    <a:pt x="36" y="336"/>
                  </a:cubicBezTo>
                  <a:cubicBezTo>
                    <a:pt x="12" y="399"/>
                    <a:pt x="1" y="470"/>
                    <a:pt x="4" y="538"/>
                  </a:cubicBezTo>
                  <a:cubicBezTo>
                    <a:pt x="12" y="677"/>
                    <a:pt x="72" y="811"/>
                    <a:pt x="170" y="912"/>
                  </a:cubicBezTo>
                  <a:cubicBezTo>
                    <a:pt x="262" y="1006"/>
                    <a:pt x="417" y="1053"/>
                    <a:pt x="567" y="1053"/>
                  </a:cubicBezTo>
                  <a:cubicBezTo>
                    <a:pt x="669" y="1053"/>
                    <a:pt x="768" y="1032"/>
                    <a:pt x="846" y="989"/>
                  </a:cubicBezTo>
                  <a:cubicBezTo>
                    <a:pt x="1021" y="885"/>
                    <a:pt x="1059" y="657"/>
                    <a:pt x="1038" y="470"/>
                  </a:cubicBezTo>
                  <a:cubicBezTo>
                    <a:pt x="1012" y="251"/>
                    <a:pt x="887" y="61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" name="Google Shape;1205;p53">
              <a:extLst>
                <a:ext uri="{FF2B5EF4-FFF2-40B4-BE49-F238E27FC236}">
                  <a16:creationId xmlns:a16="http://schemas.microsoft.com/office/drawing/2014/main" id="{44554EEE-8841-74E0-9A88-618482C622D0}"/>
                </a:ext>
              </a:extLst>
            </p:cNvPr>
            <p:cNvSpPr/>
            <p:nvPr/>
          </p:nvSpPr>
          <p:spPr>
            <a:xfrm>
              <a:off x="4941717" y="1519447"/>
              <a:ext cx="30752" cy="30639"/>
            </a:xfrm>
            <a:custGeom>
              <a:avLst/>
              <a:gdLst/>
              <a:ahLst/>
              <a:cxnLst/>
              <a:rect l="l" t="t" r="r" b="b"/>
              <a:pathLst>
                <a:path w="544" h="542" extrusionOk="0">
                  <a:moveTo>
                    <a:pt x="281" y="1"/>
                  </a:moveTo>
                  <a:cubicBezTo>
                    <a:pt x="168" y="1"/>
                    <a:pt x="64" y="66"/>
                    <a:pt x="21" y="172"/>
                  </a:cubicBezTo>
                  <a:cubicBezTo>
                    <a:pt x="7" y="205"/>
                    <a:pt x="1" y="241"/>
                    <a:pt x="4" y="276"/>
                  </a:cubicBezTo>
                  <a:cubicBezTo>
                    <a:pt x="7" y="347"/>
                    <a:pt x="36" y="416"/>
                    <a:pt x="90" y="469"/>
                  </a:cubicBezTo>
                  <a:cubicBezTo>
                    <a:pt x="136" y="517"/>
                    <a:pt x="214" y="541"/>
                    <a:pt x="291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9" y="131"/>
                    <a:pt x="454" y="33"/>
                    <a:pt x="339" y="6"/>
                  </a:cubicBezTo>
                  <a:cubicBezTo>
                    <a:pt x="319" y="2"/>
                    <a:pt x="300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" name="Google Shape;1206;p53">
              <a:extLst>
                <a:ext uri="{FF2B5EF4-FFF2-40B4-BE49-F238E27FC236}">
                  <a16:creationId xmlns:a16="http://schemas.microsoft.com/office/drawing/2014/main" id="{5634E8E6-93E1-D348-3482-22B47D1864E2}"/>
                </a:ext>
              </a:extLst>
            </p:cNvPr>
            <p:cNvSpPr/>
            <p:nvPr/>
          </p:nvSpPr>
          <p:spPr>
            <a:xfrm>
              <a:off x="4512330" y="1368571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0"/>
                  </a:moveTo>
                  <a:cubicBezTo>
                    <a:pt x="323" y="0"/>
                    <a:pt x="122" y="130"/>
                    <a:pt x="36" y="339"/>
                  </a:cubicBezTo>
                  <a:cubicBezTo>
                    <a:pt x="13" y="401"/>
                    <a:pt x="1" y="473"/>
                    <a:pt x="4" y="541"/>
                  </a:cubicBezTo>
                  <a:cubicBezTo>
                    <a:pt x="13" y="680"/>
                    <a:pt x="72" y="813"/>
                    <a:pt x="170" y="914"/>
                  </a:cubicBezTo>
                  <a:cubicBezTo>
                    <a:pt x="262" y="1008"/>
                    <a:pt x="417" y="1056"/>
                    <a:pt x="567" y="1056"/>
                  </a:cubicBezTo>
                  <a:cubicBezTo>
                    <a:pt x="668" y="1056"/>
                    <a:pt x="766" y="1034"/>
                    <a:pt x="843" y="991"/>
                  </a:cubicBezTo>
                  <a:cubicBezTo>
                    <a:pt x="1021" y="888"/>
                    <a:pt x="1059" y="659"/>
                    <a:pt x="1035" y="473"/>
                  </a:cubicBezTo>
                  <a:cubicBezTo>
                    <a:pt x="1012" y="250"/>
                    <a:pt x="884" y="63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" name="Google Shape;1207;p53">
              <a:extLst>
                <a:ext uri="{FF2B5EF4-FFF2-40B4-BE49-F238E27FC236}">
                  <a16:creationId xmlns:a16="http://schemas.microsoft.com/office/drawing/2014/main" id="{60E5D018-2DDC-8367-2CD3-17F1FA1D475E}"/>
                </a:ext>
              </a:extLst>
            </p:cNvPr>
            <p:cNvSpPr/>
            <p:nvPr/>
          </p:nvSpPr>
          <p:spPr>
            <a:xfrm>
              <a:off x="4526745" y="1383155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0"/>
                  </a:moveTo>
                  <a:cubicBezTo>
                    <a:pt x="166" y="0"/>
                    <a:pt x="61" y="67"/>
                    <a:pt x="18" y="173"/>
                  </a:cubicBezTo>
                  <a:cubicBezTo>
                    <a:pt x="7" y="206"/>
                    <a:pt x="1" y="241"/>
                    <a:pt x="4" y="277"/>
                  </a:cubicBezTo>
                  <a:cubicBezTo>
                    <a:pt x="7" y="348"/>
                    <a:pt x="36" y="416"/>
                    <a:pt x="87" y="467"/>
                  </a:cubicBezTo>
                  <a:cubicBezTo>
                    <a:pt x="134" y="516"/>
                    <a:pt x="212" y="540"/>
                    <a:pt x="289" y="540"/>
                  </a:cubicBezTo>
                  <a:cubicBezTo>
                    <a:pt x="342" y="540"/>
                    <a:pt x="394" y="528"/>
                    <a:pt x="434" y="505"/>
                  </a:cubicBezTo>
                  <a:cubicBezTo>
                    <a:pt x="523" y="452"/>
                    <a:pt x="543" y="336"/>
                    <a:pt x="531" y="241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2"/>
                    <a:pt x="29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" name="Google Shape;1208;p53">
              <a:extLst>
                <a:ext uri="{FF2B5EF4-FFF2-40B4-BE49-F238E27FC236}">
                  <a16:creationId xmlns:a16="http://schemas.microsoft.com/office/drawing/2014/main" id="{88162D6D-0FFA-1BD0-44EE-ADF81CB8C363}"/>
                </a:ext>
              </a:extLst>
            </p:cNvPr>
            <p:cNvSpPr/>
            <p:nvPr/>
          </p:nvSpPr>
          <p:spPr>
            <a:xfrm>
              <a:off x="4467108" y="2206729"/>
              <a:ext cx="59696" cy="59639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9" y="401"/>
                    <a:pt x="0" y="470"/>
                    <a:pt x="3" y="541"/>
                  </a:cubicBezTo>
                  <a:cubicBezTo>
                    <a:pt x="9" y="680"/>
                    <a:pt x="68" y="813"/>
                    <a:pt x="169" y="911"/>
                  </a:cubicBezTo>
                  <a:cubicBezTo>
                    <a:pt x="261" y="1007"/>
                    <a:pt x="414" y="1055"/>
                    <a:pt x="564" y="1055"/>
                  </a:cubicBezTo>
                  <a:cubicBezTo>
                    <a:pt x="665" y="1055"/>
                    <a:pt x="764" y="1033"/>
                    <a:pt x="842" y="988"/>
                  </a:cubicBezTo>
                  <a:cubicBezTo>
                    <a:pt x="1020" y="888"/>
                    <a:pt x="1056" y="659"/>
                    <a:pt x="1035" y="473"/>
                  </a:cubicBezTo>
                  <a:cubicBezTo>
                    <a:pt x="1008" y="250"/>
                    <a:pt x="884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" name="Google Shape;1209;p53">
              <a:extLst>
                <a:ext uri="{FF2B5EF4-FFF2-40B4-BE49-F238E27FC236}">
                  <a16:creationId xmlns:a16="http://schemas.microsoft.com/office/drawing/2014/main" id="{35962314-32B0-7ACB-10FB-F3F0BEA34C6E}"/>
                </a:ext>
              </a:extLst>
            </p:cNvPr>
            <p:cNvSpPr/>
            <p:nvPr/>
          </p:nvSpPr>
          <p:spPr>
            <a:xfrm>
              <a:off x="4481523" y="2221313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4" y="0"/>
                  </a:moveTo>
                  <a:cubicBezTo>
                    <a:pt x="163" y="0"/>
                    <a:pt x="61" y="67"/>
                    <a:pt x="18" y="173"/>
                  </a:cubicBezTo>
                  <a:cubicBezTo>
                    <a:pt x="6" y="206"/>
                    <a:pt x="0" y="241"/>
                    <a:pt x="0" y="277"/>
                  </a:cubicBezTo>
                  <a:cubicBezTo>
                    <a:pt x="6" y="348"/>
                    <a:pt x="36" y="416"/>
                    <a:pt x="86" y="467"/>
                  </a:cubicBezTo>
                  <a:cubicBezTo>
                    <a:pt x="134" y="514"/>
                    <a:pt x="213" y="539"/>
                    <a:pt x="289" y="539"/>
                  </a:cubicBezTo>
                  <a:cubicBezTo>
                    <a:pt x="340" y="539"/>
                    <a:pt x="391" y="528"/>
                    <a:pt x="430" y="505"/>
                  </a:cubicBezTo>
                  <a:cubicBezTo>
                    <a:pt x="522" y="455"/>
                    <a:pt x="543" y="336"/>
                    <a:pt x="528" y="241"/>
                  </a:cubicBezTo>
                  <a:cubicBezTo>
                    <a:pt x="516" y="132"/>
                    <a:pt x="451" y="31"/>
                    <a:pt x="335" y="7"/>
                  </a:cubicBezTo>
                  <a:cubicBezTo>
                    <a:pt x="315" y="2"/>
                    <a:pt x="295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" name="Google Shape;1210;p53">
              <a:extLst>
                <a:ext uri="{FF2B5EF4-FFF2-40B4-BE49-F238E27FC236}">
                  <a16:creationId xmlns:a16="http://schemas.microsoft.com/office/drawing/2014/main" id="{D2BA9BD2-D570-97CD-7BC9-0182528B18A8}"/>
                </a:ext>
              </a:extLst>
            </p:cNvPr>
            <p:cNvSpPr/>
            <p:nvPr/>
          </p:nvSpPr>
          <p:spPr>
            <a:xfrm>
              <a:off x="4606224" y="2404751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4" y="1"/>
                  </a:moveTo>
                  <a:cubicBezTo>
                    <a:pt x="319" y="1"/>
                    <a:pt x="121" y="130"/>
                    <a:pt x="36" y="338"/>
                  </a:cubicBezTo>
                  <a:cubicBezTo>
                    <a:pt x="12" y="400"/>
                    <a:pt x="0" y="471"/>
                    <a:pt x="3" y="539"/>
                  </a:cubicBezTo>
                  <a:cubicBezTo>
                    <a:pt x="12" y="679"/>
                    <a:pt x="71" y="812"/>
                    <a:pt x="169" y="913"/>
                  </a:cubicBezTo>
                  <a:cubicBezTo>
                    <a:pt x="261" y="1007"/>
                    <a:pt x="416" y="1054"/>
                    <a:pt x="566" y="1054"/>
                  </a:cubicBezTo>
                  <a:cubicBezTo>
                    <a:pt x="667" y="1054"/>
                    <a:pt x="766" y="1033"/>
                    <a:pt x="842" y="990"/>
                  </a:cubicBezTo>
                  <a:cubicBezTo>
                    <a:pt x="1020" y="886"/>
                    <a:pt x="1058" y="658"/>
                    <a:pt x="1035" y="471"/>
                  </a:cubicBezTo>
                  <a:cubicBezTo>
                    <a:pt x="1011" y="249"/>
                    <a:pt x="884" y="62"/>
                    <a:pt x="655" y="14"/>
                  </a:cubicBezTo>
                  <a:cubicBezTo>
                    <a:pt x="615" y="5"/>
                    <a:pt x="574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" name="Google Shape;1211;p53">
              <a:extLst>
                <a:ext uri="{FF2B5EF4-FFF2-40B4-BE49-F238E27FC236}">
                  <a16:creationId xmlns:a16="http://schemas.microsoft.com/office/drawing/2014/main" id="{25EDB73A-B397-07CE-283D-DE3A410B51A6}"/>
                </a:ext>
              </a:extLst>
            </p:cNvPr>
            <p:cNvSpPr/>
            <p:nvPr/>
          </p:nvSpPr>
          <p:spPr>
            <a:xfrm>
              <a:off x="4620638" y="2419279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8" y="1"/>
                  </a:moveTo>
                  <a:cubicBezTo>
                    <a:pt x="168" y="1"/>
                    <a:pt x="63" y="66"/>
                    <a:pt x="18" y="172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6"/>
                  </a:cubicBezTo>
                  <a:cubicBezTo>
                    <a:pt x="134" y="516"/>
                    <a:pt x="214" y="541"/>
                    <a:pt x="292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6" y="128"/>
                    <a:pt x="454" y="33"/>
                    <a:pt x="335" y="6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" name="Google Shape;1212;p53">
              <a:extLst>
                <a:ext uri="{FF2B5EF4-FFF2-40B4-BE49-F238E27FC236}">
                  <a16:creationId xmlns:a16="http://schemas.microsoft.com/office/drawing/2014/main" id="{ECA16160-2D70-BF76-6395-08BA1F2A17EA}"/>
                </a:ext>
              </a:extLst>
            </p:cNvPr>
            <p:cNvSpPr/>
            <p:nvPr/>
          </p:nvSpPr>
          <p:spPr>
            <a:xfrm>
              <a:off x="4050610" y="1960375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40" y="0"/>
                  </a:moveTo>
                  <a:cubicBezTo>
                    <a:pt x="325" y="0"/>
                    <a:pt x="122" y="130"/>
                    <a:pt x="36" y="336"/>
                  </a:cubicBezTo>
                  <a:cubicBezTo>
                    <a:pt x="12" y="401"/>
                    <a:pt x="1" y="469"/>
                    <a:pt x="4" y="540"/>
                  </a:cubicBezTo>
                  <a:cubicBezTo>
                    <a:pt x="12" y="680"/>
                    <a:pt x="72" y="813"/>
                    <a:pt x="170" y="911"/>
                  </a:cubicBezTo>
                  <a:cubicBezTo>
                    <a:pt x="262" y="1006"/>
                    <a:pt x="416" y="1055"/>
                    <a:pt x="565" y="1055"/>
                  </a:cubicBezTo>
                  <a:cubicBezTo>
                    <a:pt x="667" y="1055"/>
                    <a:pt x="766" y="1032"/>
                    <a:pt x="843" y="988"/>
                  </a:cubicBezTo>
                  <a:cubicBezTo>
                    <a:pt x="1021" y="887"/>
                    <a:pt x="1059" y="659"/>
                    <a:pt x="1038" y="472"/>
                  </a:cubicBezTo>
                  <a:cubicBezTo>
                    <a:pt x="1012" y="250"/>
                    <a:pt x="884" y="60"/>
                    <a:pt x="656" y="13"/>
                  </a:cubicBezTo>
                  <a:cubicBezTo>
                    <a:pt x="617" y="4"/>
                    <a:pt x="579" y="0"/>
                    <a:pt x="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" name="Google Shape;1213;p53">
              <a:extLst>
                <a:ext uri="{FF2B5EF4-FFF2-40B4-BE49-F238E27FC236}">
                  <a16:creationId xmlns:a16="http://schemas.microsoft.com/office/drawing/2014/main" id="{D33091B6-312A-7CAA-2D4B-16E9A5038B0D}"/>
                </a:ext>
              </a:extLst>
            </p:cNvPr>
            <p:cNvSpPr/>
            <p:nvPr/>
          </p:nvSpPr>
          <p:spPr>
            <a:xfrm>
              <a:off x="4065024" y="1974903"/>
              <a:ext cx="30922" cy="30696"/>
            </a:xfrm>
            <a:custGeom>
              <a:avLst/>
              <a:gdLst/>
              <a:ahLst/>
              <a:cxnLst/>
              <a:rect l="l" t="t" r="r" b="b"/>
              <a:pathLst>
                <a:path w="547" h="543" extrusionOk="0">
                  <a:moveTo>
                    <a:pt x="276" y="1"/>
                  </a:moveTo>
                  <a:cubicBezTo>
                    <a:pt x="165" y="1"/>
                    <a:pt x="63" y="66"/>
                    <a:pt x="18" y="174"/>
                  </a:cubicBezTo>
                  <a:cubicBezTo>
                    <a:pt x="7" y="206"/>
                    <a:pt x="1" y="239"/>
                    <a:pt x="4" y="275"/>
                  </a:cubicBezTo>
                  <a:cubicBezTo>
                    <a:pt x="7" y="349"/>
                    <a:pt x="39" y="417"/>
                    <a:pt x="90" y="470"/>
                  </a:cubicBezTo>
                  <a:cubicBezTo>
                    <a:pt x="137" y="518"/>
                    <a:pt x="217" y="543"/>
                    <a:pt x="293" y="543"/>
                  </a:cubicBezTo>
                  <a:cubicBezTo>
                    <a:pt x="345" y="543"/>
                    <a:pt x="395" y="531"/>
                    <a:pt x="433" y="509"/>
                  </a:cubicBezTo>
                  <a:cubicBezTo>
                    <a:pt x="525" y="455"/>
                    <a:pt x="546" y="340"/>
                    <a:pt x="534" y="245"/>
                  </a:cubicBezTo>
                  <a:cubicBezTo>
                    <a:pt x="519" y="132"/>
                    <a:pt x="457" y="34"/>
                    <a:pt x="339" y="8"/>
                  </a:cubicBezTo>
                  <a:cubicBezTo>
                    <a:pt x="318" y="3"/>
                    <a:pt x="297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" name="Google Shape;1214;p53">
              <a:extLst>
                <a:ext uri="{FF2B5EF4-FFF2-40B4-BE49-F238E27FC236}">
                  <a16:creationId xmlns:a16="http://schemas.microsoft.com/office/drawing/2014/main" id="{D28F4ADF-3141-BADE-1EAC-E06C1DD6E6A3}"/>
                </a:ext>
              </a:extLst>
            </p:cNvPr>
            <p:cNvSpPr/>
            <p:nvPr/>
          </p:nvSpPr>
          <p:spPr>
            <a:xfrm>
              <a:off x="4193569" y="1900849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9" y="1"/>
                  </a:moveTo>
                  <a:cubicBezTo>
                    <a:pt x="323" y="1"/>
                    <a:pt x="122" y="130"/>
                    <a:pt x="36" y="336"/>
                  </a:cubicBezTo>
                  <a:cubicBezTo>
                    <a:pt x="12" y="402"/>
                    <a:pt x="1" y="470"/>
                    <a:pt x="4" y="538"/>
                  </a:cubicBezTo>
                  <a:cubicBezTo>
                    <a:pt x="12" y="680"/>
                    <a:pt x="72" y="811"/>
                    <a:pt x="170" y="912"/>
                  </a:cubicBezTo>
                  <a:cubicBezTo>
                    <a:pt x="262" y="1006"/>
                    <a:pt x="417" y="1054"/>
                    <a:pt x="568" y="1054"/>
                  </a:cubicBezTo>
                  <a:cubicBezTo>
                    <a:pt x="668" y="1054"/>
                    <a:pt x="767" y="1033"/>
                    <a:pt x="843" y="989"/>
                  </a:cubicBezTo>
                  <a:cubicBezTo>
                    <a:pt x="1021" y="888"/>
                    <a:pt x="1059" y="660"/>
                    <a:pt x="1035" y="473"/>
                  </a:cubicBezTo>
                  <a:cubicBezTo>
                    <a:pt x="1012" y="250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" name="Google Shape;1215;p53">
              <a:extLst>
                <a:ext uri="{FF2B5EF4-FFF2-40B4-BE49-F238E27FC236}">
                  <a16:creationId xmlns:a16="http://schemas.microsoft.com/office/drawing/2014/main" id="{67DA1577-D2C6-4890-BBCB-0BCE0EFE9D70}"/>
                </a:ext>
              </a:extLst>
            </p:cNvPr>
            <p:cNvSpPr/>
            <p:nvPr/>
          </p:nvSpPr>
          <p:spPr>
            <a:xfrm>
              <a:off x="4207984" y="1915434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5" y="0"/>
                  </a:moveTo>
                  <a:cubicBezTo>
                    <a:pt x="165" y="0"/>
                    <a:pt x="63" y="66"/>
                    <a:pt x="18" y="173"/>
                  </a:cubicBezTo>
                  <a:cubicBezTo>
                    <a:pt x="7" y="206"/>
                    <a:pt x="1" y="238"/>
                    <a:pt x="4" y="274"/>
                  </a:cubicBezTo>
                  <a:cubicBezTo>
                    <a:pt x="7" y="348"/>
                    <a:pt x="36" y="413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2"/>
                    <a:pt x="543" y="336"/>
                    <a:pt x="531" y="241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5" y="3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" name="Google Shape;1216;p53">
              <a:extLst>
                <a:ext uri="{FF2B5EF4-FFF2-40B4-BE49-F238E27FC236}">
                  <a16:creationId xmlns:a16="http://schemas.microsoft.com/office/drawing/2014/main" id="{113B2E4A-BD9B-6A84-9B0F-C1A0EB0218DF}"/>
                </a:ext>
              </a:extLst>
            </p:cNvPr>
            <p:cNvSpPr/>
            <p:nvPr/>
          </p:nvSpPr>
          <p:spPr>
            <a:xfrm>
              <a:off x="4888411" y="1871002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1"/>
                  </a:moveTo>
                  <a:cubicBezTo>
                    <a:pt x="323" y="1"/>
                    <a:pt x="122" y="130"/>
                    <a:pt x="36" y="337"/>
                  </a:cubicBezTo>
                  <a:cubicBezTo>
                    <a:pt x="10" y="402"/>
                    <a:pt x="1" y="470"/>
                    <a:pt x="4" y="541"/>
                  </a:cubicBezTo>
                  <a:cubicBezTo>
                    <a:pt x="10" y="681"/>
                    <a:pt x="69" y="814"/>
                    <a:pt x="170" y="912"/>
                  </a:cubicBezTo>
                  <a:cubicBezTo>
                    <a:pt x="262" y="1007"/>
                    <a:pt x="416" y="1055"/>
                    <a:pt x="565" y="1055"/>
                  </a:cubicBezTo>
                  <a:cubicBezTo>
                    <a:pt x="667" y="1055"/>
                    <a:pt x="766" y="1033"/>
                    <a:pt x="843" y="989"/>
                  </a:cubicBezTo>
                  <a:cubicBezTo>
                    <a:pt x="1021" y="888"/>
                    <a:pt x="1059" y="660"/>
                    <a:pt x="1036" y="473"/>
                  </a:cubicBezTo>
                  <a:cubicBezTo>
                    <a:pt x="1009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" name="Google Shape;1217;p53">
              <a:extLst>
                <a:ext uri="{FF2B5EF4-FFF2-40B4-BE49-F238E27FC236}">
                  <a16:creationId xmlns:a16="http://schemas.microsoft.com/office/drawing/2014/main" id="{7A78DBED-B764-BCE5-0594-008FF8BF57D5}"/>
                </a:ext>
              </a:extLst>
            </p:cNvPr>
            <p:cNvSpPr/>
            <p:nvPr/>
          </p:nvSpPr>
          <p:spPr>
            <a:xfrm>
              <a:off x="4902826" y="1885587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1" y="68"/>
                    <a:pt x="19" y="174"/>
                  </a:cubicBezTo>
                  <a:cubicBezTo>
                    <a:pt x="7" y="206"/>
                    <a:pt x="1" y="242"/>
                    <a:pt x="1" y="277"/>
                  </a:cubicBezTo>
                  <a:cubicBezTo>
                    <a:pt x="7" y="348"/>
                    <a:pt x="36" y="417"/>
                    <a:pt x="87" y="467"/>
                  </a:cubicBezTo>
                  <a:cubicBezTo>
                    <a:pt x="135" y="515"/>
                    <a:pt x="214" y="539"/>
                    <a:pt x="291" y="539"/>
                  </a:cubicBezTo>
                  <a:cubicBezTo>
                    <a:pt x="342" y="539"/>
                    <a:pt x="392" y="528"/>
                    <a:pt x="431" y="506"/>
                  </a:cubicBezTo>
                  <a:cubicBezTo>
                    <a:pt x="523" y="455"/>
                    <a:pt x="543" y="337"/>
                    <a:pt x="531" y="242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" name="Google Shape;1218;p53">
              <a:extLst>
                <a:ext uri="{FF2B5EF4-FFF2-40B4-BE49-F238E27FC236}">
                  <a16:creationId xmlns:a16="http://schemas.microsoft.com/office/drawing/2014/main" id="{98805D1B-BB26-19B9-9739-8658AD4237FD}"/>
                </a:ext>
              </a:extLst>
            </p:cNvPr>
            <p:cNvSpPr/>
            <p:nvPr/>
          </p:nvSpPr>
          <p:spPr>
            <a:xfrm>
              <a:off x="4203292" y="2266311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5" y="1"/>
                  </a:moveTo>
                  <a:cubicBezTo>
                    <a:pt x="320" y="1"/>
                    <a:pt x="121" y="130"/>
                    <a:pt x="36" y="338"/>
                  </a:cubicBezTo>
                  <a:cubicBezTo>
                    <a:pt x="9" y="400"/>
                    <a:pt x="1" y="471"/>
                    <a:pt x="4" y="539"/>
                  </a:cubicBezTo>
                  <a:cubicBezTo>
                    <a:pt x="9" y="679"/>
                    <a:pt x="69" y="812"/>
                    <a:pt x="170" y="913"/>
                  </a:cubicBezTo>
                  <a:cubicBezTo>
                    <a:pt x="262" y="1007"/>
                    <a:pt x="417" y="1054"/>
                    <a:pt x="567" y="1054"/>
                  </a:cubicBezTo>
                  <a:cubicBezTo>
                    <a:pt x="668" y="1054"/>
                    <a:pt x="766" y="1033"/>
                    <a:pt x="843" y="990"/>
                  </a:cubicBezTo>
                  <a:cubicBezTo>
                    <a:pt x="1020" y="886"/>
                    <a:pt x="1059" y="658"/>
                    <a:pt x="1035" y="471"/>
                  </a:cubicBezTo>
                  <a:cubicBezTo>
                    <a:pt x="1009" y="252"/>
                    <a:pt x="884" y="62"/>
                    <a:pt x="656" y="14"/>
                  </a:cubicBezTo>
                  <a:cubicBezTo>
                    <a:pt x="615" y="5"/>
                    <a:pt x="57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" name="Google Shape;1219;p53">
              <a:extLst>
                <a:ext uri="{FF2B5EF4-FFF2-40B4-BE49-F238E27FC236}">
                  <a16:creationId xmlns:a16="http://schemas.microsoft.com/office/drawing/2014/main" id="{90A7A15C-B82F-9CE3-5174-43CD1D0794FF}"/>
                </a:ext>
              </a:extLst>
            </p:cNvPr>
            <p:cNvSpPr/>
            <p:nvPr/>
          </p:nvSpPr>
          <p:spPr>
            <a:xfrm>
              <a:off x="4217706" y="2280782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6" y="1"/>
                    <a:pt x="64" y="68"/>
                    <a:pt x="21" y="174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90" y="467"/>
                  </a:cubicBezTo>
                  <a:cubicBezTo>
                    <a:pt x="136" y="517"/>
                    <a:pt x="215" y="541"/>
                    <a:pt x="292" y="541"/>
                  </a:cubicBezTo>
                  <a:cubicBezTo>
                    <a:pt x="343" y="541"/>
                    <a:pt x="394" y="530"/>
                    <a:pt x="433" y="509"/>
                  </a:cubicBezTo>
                  <a:cubicBezTo>
                    <a:pt x="522" y="455"/>
                    <a:pt x="543" y="340"/>
                    <a:pt x="531" y="245"/>
                  </a:cubicBezTo>
                  <a:cubicBezTo>
                    <a:pt x="519" y="129"/>
                    <a:pt x="454" y="34"/>
                    <a:pt x="339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" name="Google Shape;1220;p53">
              <a:extLst>
                <a:ext uri="{FF2B5EF4-FFF2-40B4-BE49-F238E27FC236}">
                  <a16:creationId xmlns:a16="http://schemas.microsoft.com/office/drawing/2014/main" id="{33751267-287C-317D-F93B-8B2DA4F33D04}"/>
                </a:ext>
              </a:extLst>
            </p:cNvPr>
            <p:cNvSpPr/>
            <p:nvPr/>
          </p:nvSpPr>
          <p:spPr>
            <a:xfrm>
              <a:off x="5009268" y="2013964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399"/>
                    <a:pt x="0" y="470"/>
                    <a:pt x="3" y="538"/>
                  </a:cubicBezTo>
                  <a:cubicBezTo>
                    <a:pt x="12" y="678"/>
                    <a:pt x="72" y="811"/>
                    <a:pt x="169" y="912"/>
                  </a:cubicBezTo>
                  <a:cubicBezTo>
                    <a:pt x="262" y="1006"/>
                    <a:pt x="416" y="1053"/>
                    <a:pt x="567" y="1053"/>
                  </a:cubicBezTo>
                  <a:cubicBezTo>
                    <a:pt x="667" y="1053"/>
                    <a:pt x="766" y="1032"/>
                    <a:pt x="842" y="989"/>
                  </a:cubicBezTo>
                  <a:cubicBezTo>
                    <a:pt x="1020" y="885"/>
                    <a:pt x="1059" y="657"/>
                    <a:pt x="1035" y="470"/>
                  </a:cubicBezTo>
                  <a:cubicBezTo>
                    <a:pt x="1011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" name="Google Shape;1221;p53">
              <a:extLst>
                <a:ext uri="{FF2B5EF4-FFF2-40B4-BE49-F238E27FC236}">
                  <a16:creationId xmlns:a16="http://schemas.microsoft.com/office/drawing/2014/main" id="{9686ABB0-8FAB-F49E-5696-F3750A94C7DC}"/>
                </a:ext>
              </a:extLst>
            </p:cNvPr>
            <p:cNvSpPr/>
            <p:nvPr/>
          </p:nvSpPr>
          <p:spPr>
            <a:xfrm>
              <a:off x="5023683" y="2028436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9" y="1"/>
                  </a:moveTo>
                  <a:cubicBezTo>
                    <a:pt x="168" y="1"/>
                    <a:pt x="64" y="66"/>
                    <a:pt x="18" y="173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9"/>
                  </a:cubicBezTo>
                  <a:cubicBezTo>
                    <a:pt x="134" y="517"/>
                    <a:pt x="214" y="541"/>
                    <a:pt x="290" y="541"/>
                  </a:cubicBezTo>
                  <a:cubicBezTo>
                    <a:pt x="342" y="541"/>
                    <a:pt x="392" y="530"/>
                    <a:pt x="430" y="508"/>
                  </a:cubicBezTo>
                  <a:cubicBezTo>
                    <a:pt x="522" y="454"/>
                    <a:pt x="543" y="339"/>
                    <a:pt x="531" y="244"/>
                  </a:cubicBezTo>
                  <a:cubicBezTo>
                    <a:pt x="516" y="131"/>
                    <a:pt x="454" y="33"/>
                    <a:pt x="335" y="6"/>
                  </a:cubicBezTo>
                  <a:cubicBezTo>
                    <a:pt x="317" y="3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" name="Google Shape;1222;p53">
              <a:extLst>
                <a:ext uri="{FF2B5EF4-FFF2-40B4-BE49-F238E27FC236}">
                  <a16:creationId xmlns:a16="http://schemas.microsoft.com/office/drawing/2014/main" id="{D928C37E-10FB-99C6-254D-A2A4D954407D}"/>
                </a:ext>
              </a:extLst>
            </p:cNvPr>
            <p:cNvSpPr/>
            <p:nvPr/>
          </p:nvSpPr>
          <p:spPr>
            <a:xfrm>
              <a:off x="4437600" y="2478917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42" y="0"/>
                  </a:moveTo>
                  <a:cubicBezTo>
                    <a:pt x="325" y="0"/>
                    <a:pt x="124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2" y="810"/>
                    <a:pt x="169" y="911"/>
                  </a:cubicBezTo>
                  <a:cubicBezTo>
                    <a:pt x="264" y="1005"/>
                    <a:pt x="420" y="1054"/>
                    <a:pt x="570" y="1054"/>
                  </a:cubicBezTo>
                  <a:cubicBezTo>
                    <a:pt x="671" y="1054"/>
                    <a:pt x="769" y="1032"/>
                    <a:pt x="845" y="988"/>
                  </a:cubicBezTo>
                  <a:cubicBezTo>
                    <a:pt x="1020" y="887"/>
                    <a:pt x="1059" y="659"/>
                    <a:pt x="1038" y="472"/>
                  </a:cubicBezTo>
                  <a:cubicBezTo>
                    <a:pt x="1011" y="250"/>
                    <a:pt x="887" y="60"/>
                    <a:pt x="659" y="13"/>
                  </a:cubicBezTo>
                  <a:cubicBezTo>
                    <a:pt x="620" y="4"/>
                    <a:pt x="581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" name="Google Shape;1223;p53">
              <a:extLst>
                <a:ext uri="{FF2B5EF4-FFF2-40B4-BE49-F238E27FC236}">
                  <a16:creationId xmlns:a16="http://schemas.microsoft.com/office/drawing/2014/main" id="{F196F4B4-CFBB-21CE-FE20-5C320B62D7BF}"/>
                </a:ext>
              </a:extLst>
            </p:cNvPr>
            <p:cNvSpPr/>
            <p:nvPr/>
          </p:nvSpPr>
          <p:spPr>
            <a:xfrm>
              <a:off x="4452015" y="2493332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8" y="0"/>
                  </a:moveTo>
                  <a:cubicBezTo>
                    <a:pt x="166" y="0"/>
                    <a:pt x="64" y="67"/>
                    <a:pt x="21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9" y="416"/>
                    <a:pt x="89" y="466"/>
                  </a:cubicBezTo>
                  <a:cubicBezTo>
                    <a:pt x="135" y="514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5" y="455"/>
                    <a:pt x="543" y="336"/>
                    <a:pt x="531" y="241"/>
                  </a:cubicBezTo>
                  <a:cubicBezTo>
                    <a:pt x="519" y="131"/>
                    <a:pt x="454" y="31"/>
                    <a:pt x="338" y="7"/>
                  </a:cubicBezTo>
                  <a:cubicBezTo>
                    <a:pt x="318" y="2"/>
                    <a:pt x="298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" name="Google Shape;1224;p53">
              <a:extLst>
                <a:ext uri="{FF2B5EF4-FFF2-40B4-BE49-F238E27FC236}">
                  <a16:creationId xmlns:a16="http://schemas.microsoft.com/office/drawing/2014/main" id="{3632CC75-F714-9130-5AD8-60BA3283FA5B}"/>
                </a:ext>
              </a:extLst>
            </p:cNvPr>
            <p:cNvSpPr/>
            <p:nvPr/>
          </p:nvSpPr>
          <p:spPr>
            <a:xfrm>
              <a:off x="4108099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42" y="1"/>
                  </a:moveTo>
                  <a:cubicBezTo>
                    <a:pt x="325" y="1"/>
                    <a:pt x="122" y="130"/>
                    <a:pt x="36" y="337"/>
                  </a:cubicBezTo>
                  <a:cubicBezTo>
                    <a:pt x="12" y="402"/>
                    <a:pt x="1" y="470"/>
                    <a:pt x="4" y="541"/>
                  </a:cubicBezTo>
                  <a:cubicBezTo>
                    <a:pt x="12" y="680"/>
                    <a:pt x="72" y="814"/>
                    <a:pt x="170" y="912"/>
                  </a:cubicBezTo>
                  <a:cubicBezTo>
                    <a:pt x="261" y="1007"/>
                    <a:pt x="415" y="1055"/>
                    <a:pt x="566" y="1055"/>
                  </a:cubicBezTo>
                  <a:cubicBezTo>
                    <a:pt x="668" y="1055"/>
                    <a:pt x="768" y="1033"/>
                    <a:pt x="846" y="989"/>
                  </a:cubicBezTo>
                  <a:cubicBezTo>
                    <a:pt x="1020" y="888"/>
                    <a:pt x="1059" y="660"/>
                    <a:pt x="1038" y="473"/>
                  </a:cubicBezTo>
                  <a:cubicBezTo>
                    <a:pt x="1012" y="254"/>
                    <a:pt x="887" y="64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" name="Google Shape;1225;p53">
              <a:extLst>
                <a:ext uri="{FF2B5EF4-FFF2-40B4-BE49-F238E27FC236}">
                  <a16:creationId xmlns:a16="http://schemas.microsoft.com/office/drawing/2014/main" id="{5492C193-7E2A-2955-FEC1-9FF8F252598A}"/>
                </a:ext>
              </a:extLst>
            </p:cNvPr>
            <p:cNvSpPr/>
            <p:nvPr/>
          </p:nvSpPr>
          <p:spPr>
            <a:xfrm>
              <a:off x="4122513" y="1714473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4" y="68"/>
                    <a:pt x="18" y="173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" name="Google Shape;1226;p53">
              <a:extLst>
                <a:ext uri="{FF2B5EF4-FFF2-40B4-BE49-F238E27FC236}">
                  <a16:creationId xmlns:a16="http://schemas.microsoft.com/office/drawing/2014/main" id="{7980FA05-1F72-DEC5-7C8F-2A18D0AEF074}"/>
                </a:ext>
              </a:extLst>
            </p:cNvPr>
            <p:cNvSpPr/>
            <p:nvPr/>
          </p:nvSpPr>
          <p:spPr>
            <a:xfrm>
              <a:off x="3953099" y="1640419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1" y="813"/>
                    <a:pt x="169" y="911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5" y="1033"/>
                    <a:pt x="842" y="988"/>
                  </a:cubicBezTo>
                  <a:cubicBezTo>
                    <a:pt x="1020" y="888"/>
                    <a:pt x="1059" y="659"/>
                    <a:pt x="1038" y="472"/>
                  </a:cubicBezTo>
                  <a:cubicBezTo>
                    <a:pt x="1011" y="253"/>
                    <a:pt x="887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" name="Google Shape;1227;p53">
              <a:extLst>
                <a:ext uri="{FF2B5EF4-FFF2-40B4-BE49-F238E27FC236}">
                  <a16:creationId xmlns:a16="http://schemas.microsoft.com/office/drawing/2014/main" id="{7C663BDD-9C8E-D352-E006-D7A47A7BB434}"/>
                </a:ext>
              </a:extLst>
            </p:cNvPr>
            <p:cNvSpPr/>
            <p:nvPr/>
          </p:nvSpPr>
          <p:spPr>
            <a:xfrm>
              <a:off x="3967513" y="1655004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5" y="0"/>
                  </a:moveTo>
                  <a:cubicBezTo>
                    <a:pt x="166" y="0"/>
                    <a:pt x="63" y="67"/>
                    <a:pt x="18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6" y="416"/>
                    <a:pt x="86" y="466"/>
                  </a:cubicBezTo>
                  <a:cubicBezTo>
                    <a:pt x="134" y="514"/>
                    <a:pt x="213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6"/>
                    <a:pt x="531" y="241"/>
                  </a:cubicBezTo>
                  <a:cubicBezTo>
                    <a:pt x="516" y="131"/>
                    <a:pt x="454" y="31"/>
                    <a:pt x="335" y="7"/>
                  </a:cubicBezTo>
                  <a:cubicBezTo>
                    <a:pt x="315" y="2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52" name="Google Shape;1231;p53">
            <a:extLst>
              <a:ext uri="{FF2B5EF4-FFF2-40B4-BE49-F238E27FC236}">
                <a16:creationId xmlns:a16="http://schemas.microsoft.com/office/drawing/2014/main" id="{46172770-D3F9-08C4-DE1F-C4C900D39005}"/>
              </a:ext>
            </a:extLst>
          </p:cNvPr>
          <p:cNvGrpSpPr/>
          <p:nvPr/>
        </p:nvGrpSpPr>
        <p:grpSpPr>
          <a:xfrm>
            <a:off x="15980054" y="2571756"/>
            <a:ext cx="2506066" cy="1133096"/>
            <a:chOff x="7131224" y="2846735"/>
            <a:chExt cx="1756424" cy="794152"/>
          </a:xfrm>
        </p:grpSpPr>
        <p:sp>
          <p:nvSpPr>
            <p:cNvPr id="53" name="Google Shape;1232;p53">
              <a:extLst>
                <a:ext uri="{FF2B5EF4-FFF2-40B4-BE49-F238E27FC236}">
                  <a16:creationId xmlns:a16="http://schemas.microsoft.com/office/drawing/2014/main" id="{7C6486B9-15D8-08C3-8A5C-F4D4E5DAE24B}"/>
                </a:ext>
              </a:extLst>
            </p:cNvPr>
            <p:cNvSpPr/>
            <p:nvPr/>
          </p:nvSpPr>
          <p:spPr>
            <a:xfrm>
              <a:off x="7131224" y="2846735"/>
              <a:ext cx="965416" cy="579232"/>
            </a:xfrm>
            <a:custGeom>
              <a:avLst/>
              <a:gdLst/>
              <a:ahLst/>
              <a:cxnLst/>
              <a:rect l="l" t="t" r="r" b="b"/>
              <a:pathLst>
                <a:path w="11077" h="6646" extrusionOk="0">
                  <a:moveTo>
                    <a:pt x="498" y="1"/>
                  </a:moveTo>
                  <a:lnTo>
                    <a:pt x="0" y="5723"/>
                  </a:lnTo>
                  <a:lnTo>
                    <a:pt x="10582" y="6645"/>
                  </a:lnTo>
                  <a:lnTo>
                    <a:pt x="11077" y="920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" name="Google Shape;1233;p53">
              <a:extLst>
                <a:ext uri="{FF2B5EF4-FFF2-40B4-BE49-F238E27FC236}">
                  <a16:creationId xmlns:a16="http://schemas.microsoft.com/office/drawing/2014/main" id="{4108F8B4-941D-95A1-0F81-AC3CBFFB2E27}"/>
                </a:ext>
              </a:extLst>
            </p:cNvPr>
            <p:cNvSpPr/>
            <p:nvPr/>
          </p:nvSpPr>
          <p:spPr>
            <a:xfrm>
              <a:off x="7180031" y="2891968"/>
              <a:ext cx="867018" cy="490334"/>
            </a:xfrm>
            <a:custGeom>
              <a:avLst/>
              <a:gdLst/>
              <a:ahLst/>
              <a:cxnLst/>
              <a:rect l="l" t="t" r="r" b="b"/>
              <a:pathLst>
                <a:path w="9948" h="5626" extrusionOk="0">
                  <a:moveTo>
                    <a:pt x="1204" y="1"/>
                  </a:moveTo>
                  <a:cubicBezTo>
                    <a:pt x="1165" y="445"/>
                    <a:pt x="792" y="781"/>
                    <a:pt x="353" y="781"/>
                  </a:cubicBezTo>
                  <a:cubicBezTo>
                    <a:pt x="330" y="781"/>
                    <a:pt x="306" y="780"/>
                    <a:pt x="282" y="778"/>
                  </a:cubicBezTo>
                  <a:lnTo>
                    <a:pt x="1" y="4009"/>
                  </a:lnTo>
                  <a:cubicBezTo>
                    <a:pt x="469" y="4048"/>
                    <a:pt x="816" y="4463"/>
                    <a:pt x="774" y="4931"/>
                  </a:cubicBezTo>
                  <a:lnTo>
                    <a:pt x="8744" y="5625"/>
                  </a:lnTo>
                  <a:cubicBezTo>
                    <a:pt x="8780" y="5180"/>
                    <a:pt x="9156" y="4845"/>
                    <a:pt x="9595" y="4845"/>
                  </a:cubicBezTo>
                  <a:cubicBezTo>
                    <a:pt x="9618" y="4845"/>
                    <a:pt x="9642" y="4846"/>
                    <a:pt x="9666" y="4848"/>
                  </a:cubicBezTo>
                  <a:lnTo>
                    <a:pt x="9948" y="1617"/>
                  </a:lnTo>
                  <a:cubicBezTo>
                    <a:pt x="9479" y="1578"/>
                    <a:pt x="9132" y="1163"/>
                    <a:pt x="9171" y="695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" name="Google Shape;1234;p53">
              <a:extLst>
                <a:ext uri="{FF2B5EF4-FFF2-40B4-BE49-F238E27FC236}">
                  <a16:creationId xmlns:a16="http://schemas.microsoft.com/office/drawing/2014/main" id="{EEBFA1D2-5EB2-E563-209E-9F0ECAB41134}"/>
                </a:ext>
              </a:extLst>
            </p:cNvPr>
            <p:cNvSpPr/>
            <p:nvPr/>
          </p:nvSpPr>
          <p:spPr>
            <a:xfrm>
              <a:off x="7513657" y="3153779"/>
              <a:ext cx="525632" cy="231309"/>
            </a:xfrm>
            <a:custGeom>
              <a:avLst/>
              <a:gdLst/>
              <a:ahLst/>
              <a:cxnLst/>
              <a:rect l="l" t="t" r="r" b="b"/>
              <a:pathLst>
                <a:path w="6031" h="2654" extrusionOk="0">
                  <a:moveTo>
                    <a:pt x="5968" y="0"/>
                  </a:moveTo>
                  <a:lnTo>
                    <a:pt x="5811" y="1815"/>
                  </a:lnTo>
                  <a:cubicBezTo>
                    <a:pt x="5796" y="1814"/>
                    <a:pt x="5780" y="1813"/>
                    <a:pt x="5765" y="1813"/>
                  </a:cubicBezTo>
                  <a:cubicBezTo>
                    <a:pt x="5320" y="1813"/>
                    <a:pt x="4944" y="2144"/>
                    <a:pt x="4889" y="2591"/>
                  </a:cubicBezTo>
                  <a:lnTo>
                    <a:pt x="6" y="2162"/>
                  </a:lnTo>
                  <a:lnTo>
                    <a:pt x="0" y="2224"/>
                  </a:lnTo>
                  <a:lnTo>
                    <a:pt x="4943" y="2654"/>
                  </a:lnTo>
                  <a:lnTo>
                    <a:pt x="4945" y="2627"/>
                  </a:lnTo>
                  <a:cubicBezTo>
                    <a:pt x="4985" y="2197"/>
                    <a:pt x="5343" y="1877"/>
                    <a:pt x="5764" y="1877"/>
                  </a:cubicBezTo>
                  <a:cubicBezTo>
                    <a:pt x="5787" y="1877"/>
                    <a:pt x="5811" y="1878"/>
                    <a:pt x="5835" y="1880"/>
                  </a:cubicBezTo>
                  <a:lnTo>
                    <a:pt x="5865" y="1880"/>
                  </a:lnTo>
                  <a:lnTo>
                    <a:pt x="6031" y="3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" name="Google Shape;1235;p53">
              <a:extLst>
                <a:ext uri="{FF2B5EF4-FFF2-40B4-BE49-F238E27FC236}">
                  <a16:creationId xmlns:a16="http://schemas.microsoft.com/office/drawing/2014/main" id="{F6AC6ADA-F288-B532-93A6-9DA5BA788654}"/>
                </a:ext>
              </a:extLst>
            </p:cNvPr>
            <p:cNvSpPr/>
            <p:nvPr/>
          </p:nvSpPr>
          <p:spPr>
            <a:xfrm>
              <a:off x="7176893" y="2889179"/>
              <a:ext cx="700901" cy="448935"/>
            </a:xfrm>
            <a:custGeom>
              <a:avLst/>
              <a:gdLst/>
              <a:ahLst/>
              <a:cxnLst/>
              <a:rect l="l" t="t" r="r" b="b"/>
              <a:pathLst>
                <a:path w="8042" h="5151" extrusionOk="0">
                  <a:moveTo>
                    <a:pt x="1211" y="0"/>
                  </a:moveTo>
                  <a:lnTo>
                    <a:pt x="1208" y="33"/>
                  </a:lnTo>
                  <a:cubicBezTo>
                    <a:pt x="1171" y="460"/>
                    <a:pt x="810" y="783"/>
                    <a:pt x="389" y="783"/>
                  </a:cubicBezTo>
                  <a:cubicBezTo>
                    <a:pt x="365" y="783"/>
                    <a:pt x="342" y="782"/>
                    <a:pt x="318" y="780"/>
                  </a:cubicBezTo>
                  <a:lnTo>
                    <a:pt x="289" y="777"/>
                  </a:lnTo>
                  <a:lnTo>
                    <a:pt x="1" y="4068"/>
                  </a:lnTo>
                  <a:lnTo>
                    <a:pt x="31" y="4071"/>
                  </a:lnTo>
                  <a:cubicBezTo>
                    <a:pt x="484" y="4112"/>
                    <a:pt x="816" y="4510"/>
                    <a:pt x="778" y="4960"/>
                  </a:cubicBezTo>
                  <a:lnTo>
                    <a:pt x="778" y="4990"/>
                  </a:lnTo>
                  <a:lnTo>
                    <a:pt x="2613" y="5150"/>
                  </a:lnTo>
                  <a:lnTo>
                    <a:pt x="2619" y="5091"/>
                  </a:lnTo>
                  <a:lnTo>
                    <a:pt x="843" y="4937"/>
                  </a:lnTo>
                  <a:cubicBezTo>
                    <a:pt x="867" y="4474"/>
                    <a:pt x="526" y="4071"/>
                    <a:pt x="66" y="4015"/>
                  </a:cubicBezTo>
                  <a:lnTo>
                    <a:pt x="342" y="842"/>
                  </a:lnTo>
                  <a:cubicBezTo>
                    <a:pt x="357" y="843"/>
                    <a:pt x="373" y="843"/>
                    <a:pt x="388" y="843"/>
                  </a:cubicBezTo>
                  <a:cubicBezTo>
                    <a:pt x="831" y="843"/>
                    <a:pt x="1210" y="513"/>
                    <a:pt x="1267" y="68"/>
                  </a:cubicBezTo>
                  <a:lnTo>
                    <a:pt x="8036" y="655"/>
                  </a:lnTo>
                  <a:lnTo>
                    <a:pt x="8042" y="5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" name="Google Shape;1236;p53">
              <a:extLst>
                <a:ext uri="{FF2B5EF4-FFF2-40B4-BE49-F238E27FC236}">
                  <a16:creationId xmlns:a16="http://schemas.microsoft.com/office/drawing/2014/main" id="{78D41D31-9B53-5BEC-88EC-40ABF38336D5}"/>
                </a:ext>
              </a:extLst>
            </p:cNvPr>
            <p:cNvSpPr/>
            <p:nvPr/>
          </p:nvSpPr>
          <p:spPr>
            <a:xfrm>
              <a:off x="7501456" y="2979820"/>
              <a:ext cx="224424" cy="289006"/>
            </a:xfrm>
            <a:custGeom>
              <a:avLst/>
              <a:gdLst/>
              <a:ahLst/>
              <a:cxnLst/>
              <a:rect l="l" t="t" r="r" b="b"/>
              <a:pathLst>
                <a:path w="2575" h="3316" extrusionOk="0">
                  <a:moveTo>
                    <a:pt x="1353" y="0"/>
                  </a:moveTo>
                  <a:cubicBezTo>
                    <a:pt x="718" y="0"/>
                    <a:pt x="158" y="675"/>
                    <a:pt x="81" y="1551"/>
                  </a:cubicBezTo>
                  <a:cubicBezTo>
                    <a:pt x="1" y="2465"/>
                    <a:pt x="478" y="3253"/>
                    <a:pt x="1145" y="3313"/>
                  </a:cubicBezTo>
                  <a:cubicBezTo>
                    <a:pt x="1171" y="3315"/>
                    <a:pt x="1196" y="3316"/>
                    <a:pt x="1221" y="3316"/>
                  </a:cubicBezTo>
                  <a:cubicBezTo>
                    <a:pt x="1855" y="3316"/>
                    <a:pt x="2417" y="2640"/>
                    <a:pt x="2494" y="1762"/>
                  </a:cubicBezTo>
                  <a:cubicBezTo>
                    <a:pt x="2574" y="849"/>
                    <a:pt x="2100" y="60"/>
                    <a:pt x="1433" y="4"/>
                  </a:cubicBezTo>
                  <a:cubicBezTo>
                    <a:pt x="1406" y="1"/>
                    <a:pt x="1380" y="0"/>
                    <a:pt x="1353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" name="Google Shape;1237;p53">
              <a:extLst>
                <a:ext uri="{FF2B5EF4-FFF2-40B4-BE49-F238E27FC236}">
                  <a16:creationId xmlns:a16="http://schemas.microsoft.com/office/drawing/2014/main" id="{58597893-BF2C-366B-77BA-EBD313E32179}"/>
                </a:ext>
              </a:extLst>
            </p:cNvPr>
            <p:cNvSpPr/>
            <p:nvPr/>
          </p:nvSpPr>
          <p:spPr>
            <a:xfrm>
              <a:off x="7508428" y="2977728"/>
              <a:ext cx="118967" cy="123673"/>
            </a:xfrm>
            <a:custGeom>
              <a:avLst/>
              <a:gdLst/>
              <a:ahLst/>
              <a:cxnLst/>
              <a:rect l="l" t="t" r="r" b="b"/>
              <a:pathLst>
                <a:path w="1365" h="1419" extrusionOk="0">
                  <a:moveTo>
                    <a:pt x="1282" y="0"/>
                  </a:moveTo>
                  <a:cubicBezTo>
                    <a:pt x="677" y="0"/>
                    <a:pt x="134" y="589"/>
                    <a:pt x="1" y="1406"/>
                  </a:cubicBezTo>
                  <a:lnTo>
                    <a:pt x="60" y="1418"/>
                  </a:lnTo>
                  <a:cubicBezTo>
                    <a:pt x="191" y="629"/>
                    <a:pt x="707" y="60"/>
                    <a:pt x="1282" y="60"/>
                  </a:cubicBezTo>
                  <a:cubicBezTo>
                    <a:pt x="1308" y="60"/>
                    <a:pt x="1333" y="61"/>
                    <a:pt x="1359" y="63"/>
                  </a:cubicBezTo>
                  <a:lnTo>
                    <a:pt x="1365" y="4"/>
                  </a:lnTo>
                  <a:cubicBezTo>
                    <a:pt x="1337" y="2"/>
                    <a:pt x="1310" y="0"/>
                    <a:pt x="128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" name="Google Shape;1238;p53">
              <a:extLst>
                <a:ext uri="{FF2B5EF4-FFF2-40B4-BE49-F238E27FC236}">
                  <a16:creationId xmlns:a16="http://schemas.microsoft.com/office/drawing/2014/main" id="{48C8849F-541F-1028-1156-F88B5658D841}"/>
                </a:ext>
              </a:extLst>
            </p:cNvPr>
            <p:cNvSpPr/>
            <p:nvPr/>
          </p:nvSpPr>
          <p:spPr>
            <a:xfrm>
              <a:off x="7506162" y="3133821"/>
              <a:ext cx="216319" cy="138141"/>
            </a:xfrm>
            <a:custGeom>
              <a:avLst/>
              <a:gdLst/>
              <a:ahLst/>
              <a:cxnLst/>
              <a:rect l="l" t="t" r="r" b="b"/>
              <a:pathLst>
                <a:path w="2482" h="1585" extrusionOk="0">
                  <a:moveTo>
                    <a:pt x="2419" y="1"/>
                  </a:moveTo>
                  <a:cubicBezTo>
                    <a:pt x="2346" y="857"/>
                    <a:pt x="1799" y="1522"/>
                    <a:pt x="1182" y="1522"/>
                  </a:cubicBezTo>
                  <a:cubicBezTo>
                    <a:pt x="1155" y="1522"/>
                    <a:pt x="1129" y="1521"/>
                    <a:pt x="1103" y="1519"/>
                  </a:cubicBezTo>
                  <a:cubicBezTo>
                    <a:pt x="549" y="1471"/>
                    <a:pt x="110" y="887"/>
                    <a:pt x="62" y="128"/>
                  </a:cubicBezTo>
                  <a:lnTo>
                    <a:pt x="0" y="131"/>
                  </a:lnTo>
                  <a:cubicBezTo>
                    <a:pt x="51" y="920"/>
                    <a:pt x="513" y="1531"/>
                    <a:pt x="1097" y="1581"/>
                  </a:cubicBezTo>
                  <a:cubicBezTo>
                    <a:pt x="1124" y="1584"/>
                    <a:pt x="1151" y="1584"/>
                    <a:pt x="1177" y="1584"/>
                  </a:cubicBezTo>
                  <a:cubicBezTo>
                    <a:pt x="1827" y="1584"/>
                    <a:pt x="2402" y="896"/>
                    <a:pt x="2482" y="7"/>
                  </a:cubicBezTo>
                  <a:lnTo>
                    <a:pt x="2419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" name="Google Shape;1239;p53">
              <a:extLst>
                <a:ext uri="{FF2B5EF4-FFF2-40B4-BE49-F238E27FC236}">
                  <a16:creationId xmlns:a16="http://schemas.microsoft.com/office/drawing/2014/main" id="{C3E6630D-6612-98E4-EDD0-965EAF443CA5}"/>
                </a:ext>
              </a:extLst>
            </p:cNvPr>
            <p:cNvSpPr/>
            <p:nvPr/>
          </p:nvSpPr>
          <p:spPr>
            <a:xfrm>
              <a:off x="7269974" y="3066625"/>
              <a:ext cx="171870" cy="69724"/>
            </a:xfrm>
            <a:custGeom>
              <a:avLst/>
              <a:gdLst/>
              <a:ahLst/>
              <a:cxnLst/>
              <a:rect l="l" t="t" r="r" b="b"/>
              <a:pathLst>
                <a:path w="1972" h="800" extrusionOk="0">
                  <a:moveTo>
                    <a:pt x="172" y="0"/>
                  </a:moveTo>
                  <a:cubicBezTo>
                    <a:pt x="104" y="0"/>
                    <a:pt x="47" y="54"/>
                    <a:pt x="42" y="123"/>
                  </a:cubicBezTo>
                  <a:lnTo>
                    <a:pt x="9" y="511"/>
                  </a:lnTo>
                  <a:cubicBezTo>
                    <a:pt x="0" y="585"/>
                    <a:pt x="57" y="650"/>
                    <a:pt x="131" y="656"/>
                  </a:cubicBezTo>
                  <a:lnTo>
                    <a:pt x="1785" y="799"/>
                  </a:lnTo>
                  <a:cubicBezTo>
                    <a:pt x="1789" y="799"/>
                    <a:pt x="1793" y="799"/>
                    <a:pt x="1796" y="799"/>
                  </a:cubicBezTo>
                  <a:cubicBezTo>
                    <a:pt x="1866" y="799"/>
                    <a:pt x="1925" y="747"/>
                    <a:pt x="1930" y="677"/>
                  </a:cubicBezTo>
                  <a:lnTo>
                    <a:pt x="1963" y="289"/>
                  </a:lnTo>
                  <a:cubicBezTo>
                    <a:pt x="1972" y="215"/>
                    <a:pt x="1916" y="149"/>
                    <a:pt x="1841" y="143"/>
                  </a:cubicBezTo>
                  <a:lnTo>
                    <a:pt x="187" y="1"/>
                  </a:lnTo>
                  <a:cubicBezTo>
                    <a:pt x="182" y="0"/>
                    <a:pt x="177" y="0"/>
                    <a:pt x="172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" name="Google Shape;1240;p53">
              <a:extLst>
                <a:ext uri="{FF2B5EF4-FFF2-40B4-BE49-F238E27FC236}">
                  <a16:creationId xmlns:a16="http://schemas.microsoft.com/office/drawing/2014/main" id="{00627415-464D-D8E5-83C1-678BADAE1916}"/>
                </a:ext>
              </a:extLst>
            </p:cNvPr>
            <p:cNvSpPr/>
            <p:nvPr/>
          </p:nvSpPr>
          <p:spPr>
            <a:xfrm>
              <a:off x="7788281" y="3111596"/>
              <a:ext cx="171695" cy="69898"/>
            </a:xfrm>
            <a:custGeom>
              <a:avLst/>
              <a:gdLst/>
              <a:ahLst/>
              <a:cxnLst/>
              <a:rect l="l" t="t" r="r" b="b"/>
              <a:pathLst>
                <a:path w="1970" h="802" extrusionOk="0">
                  <a:moveTo>
                    <a:pt x="174" y="0"/>
                  </a:moveTo>
                  <a:cubicBezTo>
                    <a:pt x="107" y="0"/>
                    <a:pt x="48" y="52"/>
                    <a:pt x="42" y="122"/>
                  </a:cubicBezTo>
                  <a:lnTo>
                    <a:pt x="7" y="511"/>
                  </a:lnTo>
                  <a:cubicBezTo>
                    <a:pt x="1" y="585"/>
                    <a:pt x="54" y="650"/>
                    <a:pt x="128" y="656"/>
                  </a:cubicBezTo>
                  <a:lnTo>
                    <a:pt x="1786" y="801"/>
                  </a:lnTo>
                  <a:cubicBezTo>
                    <a:pt x="1789" y="802"/>
                    <a:pt x="1793" y="802"/>
                    <a:pt x="1797" y="802"/>
                  </a:cubicBezTo>
                  <a:cubicBezTo>
                    <a:pt x="1866" y="802"/>
                    <a:pt x="1922" y="750"/>
                    <a:pt x="1931" y="680"/>
                  </a:cubicBezTo>
                  <a:lnTo>
                    <a:pt x="1963" y="288"/>
                  </a:lnTo>
                  <a:cubicBezTo>
                    <a:pt x="1969" y="214"/>
                    <a:pt x="1916" y="152"/>
                    <a:pt x="1842" y="146"/>
                  </a:cubicBezTo>
                  <a:lnTo>
                    <a:pt x="185" y="1"/>
                  </a:lnTo>
                  <a:cubicBezTo>
                    <a:pt x="181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" name="Google Shape;1241;p53">
              <a:extLst>
                <a:ext uri="{FF2B5EF4-FFF2-40B4-BE49-F238E27FC236}">
                  <a16:creationId xmlns:a16="http://schemas.microsoft.com/office/drawing/2014/main" id="{B27B3A7F-5F0A-E5B1-DAC6-39CE6D20FDB7}"/>
                </a:ext>
              </a:extLst>
            </p:cNvPr>
            <p:cNvSpPr/>
            <p:nvPr/>
          </p:nvSpPr>
          <p:spPr>
            <a:xfrm>
              <a:off x="8034840" y="3332270"/>
              <a:ext cx="232791" cy="157228"/>
            </a:xfrm>
            <a:custGeom>
              <a:avLst/>
              <a:gdLst/>
              <a:ahLst/>
              <a:cxnLst/>
              <a:rect l="l" t="t" r="r" b="b"/>
              <a:pathLst>
                <a:path w="2671" h="1804" extrusionOk="0">
                  <a:moveTo>
                    <a:pt x="1216" y="1"/>
                  </a:moveTo>
                  <a:cubicBezTo>
                    <a:pt x="1216" y="1"/>
                    <a:pt x="306" y="152"/>
                    <a:pt x="306" y="167"/>
                  </a:cubicBezTo>
                  <a:cubicBezTo>
                    <a:pt x="303" y="182"/>
                    <a:pt x="0" y="727"/>
                    <a:pt x="0" y="727"/>
                  </a:cubicBezTo>
                  <a:cubicBezTo>
                    <a:pt x="409" y="1175"/>
                    <a:pt x="1171" y="1795"/>
                    <a:pt x="1251" y="1803"/>
                  </a:cubicBezTo>
                  <a:cubicBezTo>
                    <a:pt x="1253" y="1804"/>
                    <a:pt x="1255" y="1804"/>
                    <a:pt x="1256" y="1804"/>
                  </a:cubicBezTo>
                  <a:cubicBezTo>
                    <a:pt x="1338" y="1804"/>
                    <a:pt x="1504" y="1665"/>
                    <a:pt x="1548" y="1433"/>
                  </a:cubicBezTo>
                  <a:cubicBezTo>
                    <a:pt x="1548" y="1433"/>
                    <a:pt x="1987" y="1626"/>
                    <a:pt x="2141" y="1649"/>
                  </a:cubicBezTo>
                  <a:cubicBezTo>
                    <a:pt x="2146" y="1650"/>
                    <a:pt x="2152" y="1650"/>
                    <a:pt x="2157" y="1650"/>
                  </a:cubicBezTo>
                  <a:cubicBezTo>
                    <a:pt x="2322" y="1650"/>
                    <a:pt x="2670" y="1321"/>
                    <a:pt x="2550" y="822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3" name="Google Shape;1242;p53">
              <a:extLst>
                <a:ext uri="{FF2B5EF4-FFF2-40B4-BE49-F238E27FC236}">
                  <a16:creationId xmlns:a16="http://schemas.microsoft.com/office/drawing/2014/main" id="{DCB4183E-28E8-6C4A-A6DD-751B4938F830}"/>
                </a:ext>
              </a:extLst>
            </p:cNvPr>
            <p:cNvSpPr/>
            <p:nvPr/>
          </p:nvSpPr>
          <p:spPr>
            <a:xfrm>
              <a:off x="8130448" y="3375673"/>
              <a:ext cx="45321" cy="81751"/>
            </a:xfrm>
            <a:custGeom>
              <a:avLst/>
              <a:gdLst/>
              <a:ahLst/>
              <a:cxnLst/>
              <a:rect l="l" t="t" r="r" b="b"/>
              <a:pathLst>
                <a:path w="520" h="938" extrusionOk="0">
                  <a:moveTo>
                    <a:pt x="45" y="1"/>
                  </a:moveTo>
                  <a:lnTo>
                    <a:pt x="0" y="45"/>
                  </a:lnTo>
                  <a:cubicBezTo>
                    <a:pt x="314" y="360"/>
                    <a:pt x="457" y="659"/>
                    <a:pt x="424" y="929"/>
                  </a:cubicBezTo>
                  <a:lnTo>
                    <a:pt x="483" y="938"/>
                  </a:lnTo>
                  <a:cubicBezTo>
                    <a:pt x="519" y="647"/>
                    <a:pt x="371" y="333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68" name="Google Shape;1243;p53">
              <a:extLst>
                <a:ext uri="{FF2B5EF4-FFF2-40B4-BE49-F238E27FC236}">
                  <a16:creationId xmlns:a16="http://schemas.microsoft.com/office/drawing/2014/main" id="{720298A6-ADA3-2BA5-15A7-C79904F1CBAA}"/>
                </a:ext>
              </a:extLst>
            </p:cNvPr>
            <p:cNvSpPr/>
            <p:nvPr/>
          </p:nvSpPr>
          <p:spPr>
            <a:xfrm>
              <a:off x="7225264" y="2917592"/>
              <a:ext cx="925673" cy="500880"/>
            </a:xfrm>
            <a:custGeom>
              <a:avLst/>
              <a:gdLst/>
              <a:ahLst/>
              <a:cxnLst/>
              <a:rect l="l" t="t" r="r" b="b"/>
              <a:pathLst>
                <a:path w="10621" h="5747" extrusionOk="0">
                  <a:moveTo>
                    <a:pt x="0" y="0"/>
                  </a:moveTo>
                  <a:lnTo>
                    <a:pt x="0" y="5746"/>
                  </a:lnTo>
                  <a:lnTo>
                    <a:pt x="10620" y="5746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69" name="Google Shape;1244;p53">
              <a:extLst>
                <a:ext uri="{FF2B5EF4-FFF2-40B4-BE49-F238E27FC236}">
                  <a16:creationId xmlns:a16="http://schemas.microsoft.com/office/drawing/2014/main" id="{39C224EA-F473-32C1-B929-4941A5665288}"/>
                </a:ext>
              </a:extLst>
            </p:cNvPr>
            <p:cNvSpPr/>
            <p:nvPr/>
          </p:nvSpPr>
          <p:spPr>
            <a:xfrm>
              <a:off x="7265006" y="2952192"/>
              <a:ext cx="846101" cy="431330"/>
            </a:xfrm>
            <a:custGeom>
              <a:avLst/>
              <a:gdLst/>
              <a:ahLst/>
              <a:cxnLst/>
              <a:rect l="l" t="t" r="r" b="b"/>
              <a:pathLst>
                <a:path w="9708" h="4949" extrusionOk="0">
                  <a:moveTo>
                    <a:pt x="855" y="1"/>
                  </a:moveTo>
                  <a:cubicBezTo>
                    <a:pt x="855" y="472"/>
                    <a:pt x="472" y="854"/>
                    <a:pt x="1" y="854"/>
                  </a:cubicBezTo>
                  <a:lnTo>
                    <a:pt x="1" y="4098"/>
                  </a:lnTo>
                  <a:cubicBezTo>
                    <a:pt x="472" y="4098"/>
                    <a:pt x="855" y="4480"/>
                    <a:pt x="855" y="4949"/>
                  </a:cubicBezTo>
                  <a:lnTo>
                    <a:pt x="8854" y="4949"/>
                  </a:lnTo>
                  <a:cubicBezTo>
                    <a:pt x="8854" y="4480"/>
                    <a:pt x="9236" y="4098"/>
                    <a:pt x="9708" y="4098"/>
                  </a:cubicBezTo>
                  <a:lnTo>
                    <a:pt x="9708" y="854"/>
                  </a:lnTo>
                  <a:cubicBezTo>
                    <a:pt x="9236" y="854"/>
                    <a:pt x="8854" y="472"/>
                    <a:pt x="8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0" name="Google Shape;1245;p53">
              <a:extLst>
                <a:ext uri="{FF2B5EF4-FFF2-40B4-BE49-F238E27FC236}">
                  <a16:creationId xmlns:a16="http://schemas.microsoft.com/office/drawing/2014/main" id="{66800798-404C-A329-2600-5CB49063FE20}"/>
                </a:ext>
              </a:extLst>
            </p:cNvPr>
            <p:cNvSpPr/>
            <p:nvPr/>
          </p:nvSpPr>
          <p:spPr>
            <a:xfrm>
              <a:off x="7262479" y="2949577"/>
              <a:ext cx="851243" cy="436821"/>
            </a:xfrm>
            <a:custGeom>
              <a:avLst/>
              <a:gdLst/>
              <a:ahLst/>
              <a:cxnLst/>
              <a:rect l="l" t="t" r="r" b="b"/>
              <a:pathLst>
                <a:path w="9767" h="5012" extrusionOk="0">
                  <a:moveTo>
                    <a:pt x="4883" y="704"/>
                  </a:moveTo>
                  <a:cubicBezTo>
                    <a:pt x="4213" y="704"/>
                    <a:pt x="3671" y="1448"/>
                    <a:pt x="3671" y="2364"/>
                  </a:cubicBezTo>
                  <a:cubicBezTo>
                    <a:pt x="3671" y="3280"/>
                    <a:pt x="4213" y="4024"/>
                    <a:pt x="4883" y="4024"/>
                  </a:cubicBezTo>
                  <a:cubicBezTo>
                    <a:pt x="5550" y="4024"/>
                    <a:pt x="6093" y="3280"/>
                    <a:pt x="6093" y="2364"/>
                  </a:cubicBezTo>
                  <a:cubicBezTo>
                    <a:pt x="6093" y="1448"/>
                    <a:pt x="5553" y="704"/>
                    <a:pt x="4883" y="704"/>
                  </a:cubicBezTo>
                  <a:close/>
                  <a:moveTo>
                    <a:pt x="854" y="1"/>
                  </a:moveTo>
                  <a:lnTo>
                    <a:pt x="854" y="31"/>
                  </a:lnTo>
                  <a:cubicBezTo>
                    <a:pt x="854" y="484"/>
                    <a:pt x="487" y="852"/>
                    <a:pt x="33" y="852"/>
                  </a:cubicBezTo>
                  <a:lnTo>
                    <a:pt x="0" y="852"/>
                  </a:lnTo>
                  <a:lnTo>
                    <a:pt x="0" y="4158"/>
                  </a:lnTo>
                  <a:lnTo>
                    <a:pt x="33" y="4158"/>
                  </a:lnTo>
                  <a:cubicBezTo>
                    <a:pt x="487" y="4158"/>
                    <a:pt x="854" y="4525"/>
                    <a:pt x="854" y="4979"/>
                  </a:cubicBezTo>
                  <a:lnTo>
                    <a:pt x="854" y="5012"/>
                  </a:lnTo>
                  <a:lnTo>
                    <a:pt x="2695" y="5012"/>
                  </a:lnTo>
                  <a:lnTo>
                    <a:pt x="2695" y="4949"/>
                  </a:lnTo>
                  <a:lnTo>
                    <a:pt x="914" y="4949"/>
                  </a:lnTo>
                  <a:cubicBezTo>
                    <a:pt x="896" y="4487"/>
                    <a:pt x="525" y="4113"/>
                    <a:pt x="60" y="4098"/>
                  </a:cubicBezTo>
                  <a:lnTo>
                    <a:pt x="60" y="914"/>
                  </a:lnTo>
                  <a:cubicBezTo>
                    <a:pt x="525" y="896"/>
                    <a:pt x="896" y="526"/>
                    <a:pt x="914" y="60"/>
                  </a:cubicBezTo>
                  <a:lnTo>
                    <a:pt x="7712" y="60"/>
                  </a:lnTo>
                  <a:lnTo>
                    <a:pt x="7712" y="1"/>
                  </a:lnTo>
                  <a:close/>
                  <a:moveTo>
                    <a:pt x="9707" y="2275"/>
                  </a:moveTo>
                  <a:lnTo>
                    <a:pt x="9707" y="4098"/>
                  </a:lnTo>
                  <a:cubicBezTo>
                    <a:pt x="9242" y="4113"/>
                    <a:pt x="8868" y="4487"/>
                    <a:pt x="8853" y="4949"/>
                  </a:cubicBezTo>
                  <a:lnTo>
                    <a:pt x="3952" y="4949"/>
                  </a:lnTo>
                  <a:lnTo>
                    <a:pt x="3952" y="5012"/>
                  </a:lnTo>
                  <a:lnTo>
                    <a:pt x="8913" y="5012"/>
                  </a:lnTo>
                  <a:lnTo>
                    <a:pt x="8913" y="4979"/>
                  </a:lnTo>
                  <a:cubicBezTo>
                    <a:pt x="8916" y="4525"/>
                    <a:pt x="9283" y="4158"/>
                    <a:pt x="9737" y="4158"/>
                  </a:cubicBezTo>
                  <a:lnTo>
                    <a:pt x="9766" y="4158"/>
                  </a:lnTo>
                  <a:lnTo>
                    <a:pt x="9766" y="2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1" name="Google Shape;1246;p53">
              <a:extLst>
                <a:ext uri="{FF2B5EF4-FFF2-40B4-BE49-F238E27FC236}">
                  <a16:creationId xmlns:a16="http://schemas.microsoft.com/office/drawing/2014/main" id="{EB66F236-0508-570F-0222-4F91B3B9125A}"/>
                </a:ext>
              </a:extLst>
            </p:cNvPr>
            <p:cNvSpPr/>
            <p:nvPr/>
          </p:nvSpPr>
          <p:spPr>
            <a:xfrm>
              <a:off x="7580330" y="3008232"/>
              <a:ext cx="107811" cy="132650"/>
            </a:xfrm>
            <a:custGeom>
              <a:avLst/>
              <a:gdLst/>
              <a:ahLst/>
              <a:cxnLst/>
              <a:rect l="l" t="t" r="r" b="b"/>
              <a:pathLst>
                <a:path w="1237" h="1522" extrusionOk="0">
                  <a:moveTo>
                    <a:pt x="1236" y="1"/>
                  </a:moveTo>
                  <a:cubicBezTo>
                    <a:pt x="596" y="1"/>
                    <a:pt x="65" y="653"/>
                    <a:pt x="0" y="1516"/>
                  </a:cubicBezTo>
                  <a:lnTo>
                    <a:pt x="62" y="1522"/>
                  </a:lnTo>
                  <a:cubicBezTo>
                    <a:pt x="125" y="689"/>
                    <a:pt x="629" y="60"/>
                    <a:pt x="1236" y="60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2" name="Google Shape;1247;p53">
              <a:extLst>
                <a:ext uri="{FF2B5EF4-FFF2-40B4-BE49-F238E27FC236}">
                  <a16:creationId xmlns:a16="http://schemas.microsoft.com/office/drawing/2014/main" id="{AEE23184-643D-1887-24BA-148A32696A9D}"/>
                </a:ext>
              </a:extLst>
            </p:cNvPr>
            <p:cNvSpPr/>
            <p:nvPr/>
          </p:nvSpPr>
          <p:spPr>
            <a:xfrm>
              <a:off x="7582073" y="3155522"/>
              <a:ext cx="214314" cy="147379"/>
            </a:xfrm>
            <a:custGeom>
              <a:avLst/>
              <a:gdLst/>
              <a:ahLst/>
              <a:cxnLst/>
              <a:rect l="l" t="t" r="r" b="b"/>
              <a:pathLst>
                <a:path w="2459" h="1691" extrusionOk="0">
                  <a:moveTo>
                    <a:pt x="2396" y="1"/>
                  </a:moveTo>
                  <a:cubicBezTo>
                    <a:pt x="2396" y="902"/>
                    <a:pt x="1869" y="1632"/>
                    <a:pt x="1216" y="1632"/>
                  </a:cubicBezTo>
                  <a:cubicBezTo>
                    <a:pt x="659" y="1632"/>
                    <a:pt x="173" y="1086"/>
                    <a:pt x="60" y="336"/>
                  </a:cubicBezTo>
                  <a:lnTo>
                    <a:pt x="1" y="345"/>
                  </a:lnTo>
                  <a:cubicBezTo>
                    <a:pt x="119" y="1125"/>
                    <a:pt x="629" y="1691"/>
                    <a:pt x="1216" y="1691"/>
                  </a:cubicBezTo>
                  <a:cubicBezTo>
                    <a:pt x="1901" y="1691"/>
                    <a:pt x="2459" y="932"/>
                    <a:pt x="2459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3" name="Google Shape;1248;p53">
              <a:extLst>
                <a:ext uri="{FF2B5EF4-FFF2-40B4-BE49-F238E27FC236}">
                  <a16:creationId xmlns:a16="http://schemas.microsoft.com/office/drawing/2014/main" id="{8ADAB517-E913-D32A-BE70-3A626BFFC7F9}"/>
                </a:ext>
              </a:extLst>
            </p:cNvPr>
            <p:cNvSpPr/>
            <p:nvPr/>
          </p:nvSpPr>
          <p:spPr>
            <a:xfrm>
              <a:off x="7343881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0" y="600"/>
                    <a:pt x="1930" y="526"/>
                  </a:cubicBezTo>
                  <a:lnTo>
                    <a:pt x="1930" y="134"/>
                  </a:lnTo>
                  <a:cubicBezTo>
                    <a:pt x="1930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4" name="Google Shape;1249;p53">
              <a:extLst>
                <a:ext uri="{FF2B5EF4-FFF2-40B4-BE49-F238E27FC236}">
                  <a16:creationId xmlns:a16="http://schemas.microsoft.com/office/drawing/2014/main" id="{1B8088BB-0B89-4E1C-DE2F-F51BBEA42A6E}"/>
                </a:ext>
              </a:extLst>
            </p:cNvPr>
            <p:cNvSpPr/>
            <p:nvPr/>
          </p:nvSpPr>
          <p:spPr>
            <a:xfrm>
              <a:off x="7864018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1" y="600"/>
                    <a:pt x="1931" y="526"/>
                  </a:cubicBezTo>
                  <a:lnTo>
                    <a:pt x="1931" y="134"/>
                  </a:lnTo>
                  <a:cubicBezTo>
                    <a:pt x="1931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5" name="Google Shape;1250;p53">
              <a:extLst>
                <a:ext uri="{FF2B5EF4-FFF2-40B4-BE49-F238E27FC236}">
                  <a16:creationId xmlns:a16="http://schemas.microsoft.com/office/drawing/2014/main" id="{E33D0F24-C1A8-B221-8BF3-C0A29337777C}"/>
                </a:ext>
              </a:extLst>
            </p:cNvPr>
            <p:cNvSpPr/>
            <p:nvPr/>
          </p:nvSpPr>
          <p:spPr>
            <a:xfrm>
              <a:off x="8552362" y="3261240"/>
              <a:ext cx="37041" cy="351496"/>
            </a:xfrm>
            <a:custGeom>
              <a:avLst/>
              <a:gdLst/>
              <a:ahLst/>
              <a:cxnLst/>
              <a:rect l="l" t="t" r="r" b="b"/>
              <a:pathLst>
                <a:path w="425" h="4033" extrusionOk="0">
                  <a:moveTo>
                    <a:pt x="214" y="1"/>
                  </a:moveTo>
                  <a:cubicBezTo>
                    <a:pt x="96" y="1"/>
                    <a:pt x="1" y="902"/>
                    <a:pt x="1" y="2017"/>
                  </a:cubicBezTo>
                  <a:cubicBezTo>
                    <a:pt x="1" y="3128"/>
                    <a:pt x="96" y="4033"/>
                    <a:pt x="214" y="4033"/>
                  </a:cubicBezTo>
                  <a:cubicBezTo>
                    <a:pt x="330" y="4033"/>
                    <a:pt x="425" y="3128"/>
                    <a:pt x="425" y="2017"/>
                  </a:cubicBezTo>
                  <a:cubicBezTo>
                    <a:pt x="425" y="902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6" name="Google Shape;1251;p53">
              <a:extLst>
                <a:ext uri="{FF2B5EF4-FFF2-40B4-BE49-F238E27FC236}">
                  <a16:creationId xmlns:a16="http://schemas.microsoft.com/office/drawing/2014/main" id="{9BC2EF58-80D1-8E43-886A-45B235B65E4D}"/>
                </a:ext>
              </a:extLst>
            </p:cNvPr>
            <p:cNvSpPr/>
            <p:nvPr/>
          </p:nvSpPr>
          <p:spPr>
            <a:xfrm>
              <a:off x="7845541" y="3068804"/>
              <a:ext cx="712405" cy="486848"/>
            </a:xfrm>
            <a:custGeom>
              <a:avLst/>
              <a:gdLst/>
              <a:ahLst/>
              <a:cxnLst/>
              <a:rect l="l" t="t" r="r" b="b"/>
              <a:pathLst>
                <a:path w="8174" h="5586" extrusionOk="0">
                  <a:moveTo>
                    <a:pt x="3961" y="0"/>
                  </a:moveTo>
                  <a:cubicBezTo>
                    <a:pt x="3685" y="0"/>
                    <a:pt x="3503" y="15"/>
                    <a:pt x="3503" y="15"/>
                  </a:cubicBezTo>
                  <a:lnTo>
                    <a:pt x="3503" y="1408"/>
                  </a:lnTo>
                  <a:cubicBezTo>
                    <a:pt x="3023" y="1236"/>
                    <a:pt x="2143" y="815"/>
                    <a:pt x="1333" y="519"/>
                  </a:cubicBezTo>
                  <a:cubicBezTo>
                    <a:pt x="1230" y="480"/>
                    <a:pt x="1129" y="463"/>
                    <a:pt x="1033" y="463"/>
                  </a:cubicBezTo>
                  <a:cubicBezTo>
                    <a:pt x="397" y="463"/>
                    <a:pt x="0" y="1234"/>
                    <a:pt x="838" y="1752"/>
                  </a:cubicBezTo>
                  <a:cubicBezTo>
                    <a:pt x="1306" y="2102"/>
                    <a:pt x="2412" y="2686"/>
                    <a:pt x="3216" y="3193"/>
                  </a:cubicBezTo>
                  <a:cubicBezTo>
                    <a:pt x="4016" y="3700"/>
                    <a:pt x="4535" y="4417"/>
                    <a:pt x="5345" y="4883"/>
                  </a:cubicBezTo>
                  <a:cubicBezTo>
                    <a:pt x="6154" y="5348"/>
                    <a:pt x="8173" y="5585"/>
                    <a:pt x="8173" y="5585"/>
                  </a:cubicBezTo>
                  <a:lnTo>
                    <a:pt x="8173" y="2333"/>
                  </a:lnTo>
                  <a:cubicBezTo>
                    <a:pt x="8173" y="2333"/>
                    <a:pt x="6308" y="391"/>
                    <a:pt x="5428" y="163"/>
                  </a:cubicBezTo>
                  <a:cubicBezTo>
                    <a:pt x="4913" y="28"/>
                    <a:pt x="4346" y="0"/>
                    <a:pt x="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7" name="Google Shape;1252;p53">
              <a:extLst>
                <a:ext uri="{FF2B5EF4-FFF2-40B4-BE49-F238E27FC236}">
                  <a16:creationId xmlns:a16="http://schemas.microsoft.com/office/drawing/2014/main" id="{023DCF76-78DF-29B9-F652-EB9F96499FBC}"/>
                </a:ext>
              </a:extLst>
            </p:cNvPr>
            <p:cNvSpPr/>
            <p:nvPr/>
          </p:nvSpPr>
          <p:spPr>
            <a:xfrm>
              <a:off x="8019065" y="3182976"/>
              <a:ext cx="248392" cy="64930"/>
            </a:xfrm>
            <a:custGeom>
              <a:avLst/>
              <a:gdLst/>
              <a:ahLst/>
              <a:cxnLst/>
              <a:rect l="l" t="t" r="r" b="b"/>
              <a:pathLst>
                <a:path w="2850" h="745" extrusionOk="0">
                  <a:moveTo>
                    <a:pt x="1527" y="71"/>
                  </a:moveTo>
                  <a:lnTo>
                    <a:pt x="1498" y="125"/>
                  </a:lnTo>
                  <a:cubicBezTo>
                    <a:pt x="1524" y="140"/>
                    <a:pt x="2082" y="445"/>
                    <a:pt x="2663" y="445"/>
                  </a:cubicBezTo>
                  <a:cubicBezTo>
                    <a:pt x="2725" y="445"/>
                    <a:pt x="2787" y="442"/>
                    <a:pt x="2850" y="436"/>
                  </a:cubicBezTo>
                  <a:lnTo>
                    <a:pt x="2841" y="374"/>
                  </a:lnTo>
                  <a:cubicBezTo>
                    <a:pt x="2783" y="381"/>
                    <a:pt x="2725" y="384"/>
                    <a:pt x="2666" y="384"/>
                  </a:cubicBezTo>
                  <a:cubicBezTo>
                    <a:pt x="2097" y="384"/>
                    <a:pt x="1533" y="74"/>
                    <a:pt x="1527" y="71"/>
                  </a:cubicBezTo>
                  <a:close/>
                  <a:moveTo>
                    <a:pt x="288" y="0"/>
                  </a:moveTo>
                  <a:cubicBezTo>
                    <a:pt x="152" y="169"/>
                    <a:pt x="57" y="389"/>
                    <a:pt x="0" y="670"/>
                  </a:cubicBezTo>
                  <a:lnTo>
                    <a:pt x="60" y="682"/>
                  </a:lnTo>
                  <a:cubicBezTo>
                    <a:pt x="116" y="409"/>
                    <a:pt x="205" y="199"/>
                    <a:pt x="335" y="36"/>
                  </a:cubicBezTo>
                  <a:lnTo>
                    <a:pt x="288" y="0"/>
                  </a:lnTo>
                  <a:close/>
                  <a:moveTo>
                    <a:pt x="469" y="65"/>
                  </a:moveTo>
                  <a:lnTo>
                    <a:pt x="187" y="721"/>
                  </a:lnTo>
                  <a:lnTo>
                    <a:pt x="243" y="744"/>
                  </a:lnTo>
                  <a:lnTo>
                    <a:pt x="525" y="89"/>
                  </a:lnTo>
                  <a:lnTo>
                    <a:pt x="469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8" name="Google Shape;1253;p53">
              <a:extLst>
                <a:ext uri="{FF2B5EF4-FFF2-40B4-BE49-F238E27FC236}">
                  <a16:creationId xmlns:a16="http://schemas.microsoft.com/office/drawing/2014/main" id="{FBCA9167-0C72-9F35-8046-247EBA62EA53}"/>
                </a:ext>
              </a:extLst>
            </p:cNvPr>
            <p:cNvSpPr/>
            <p:nvPr/>
          </p:nvSpPr>
          <p:spPr>
            <a:xfrm>
              <a:off x="8457277" y="3245465"/>
              <a:ext cx="430371" cy="330840"/>
            </a:xfrm>
            <a:custGeom>
              <a:avLst/>
              <a:gdLst/>
              <a:ahLst/>
              <a:cxnLst/>
              <a:rect l="l" t="t" r="r" b="b"/>
              <a:pathLst>
                <a:path w="4938" h="3796" extrusionOk="0">
                  <a:moveTo>
                    <a:pt x="4881" y="1"/>
                  </a:moveTo>
                  <a:lnTo>
                    <a:pt x="1154" y="306"/>
                  </a:lnTo>
                  <a:lnTo>
                    <a:pt x="1" y="1362"/>
                  </a:lnTo>
                  <a:lnTo>
                    <a:pt x="1154" y="3558"/>
                  </a:lnTo>
                  <a:lnTo>
                    <a:pt x="4937" y="3796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79" name="Google Shape;1254;p53">
              <a:extLst>
                <a:ext uri="{FF2B5EF4-FFF2-40B4-BE49-F238E27FC236}">
                  <a16:creationId xmlns:a16="http://schemas.microsoft.com/office/drawing/2014/main" id="{2E0BE8DB-18DD-910B-BFB4-79C7B1A75198}"/>
                </a:ext>
              </a:extLst>
            </p:cNvPr>
            <p:cNvSpPr/>
            <p:nvPr/>
          </p:nvSpPr>
          <p:spPr>
            <a:xfrm>
              <a:off x="8571013" y="3241630"/>
              <a:ext cx="316634" cy="399257"/>
            </a:xfrm>
            <a:custGeom>
              <a:avLst/>
              <a:gdLst/>
              <a:ahLst/>
              <a:cxnLst/>
              <a:rect l="l" t="t" r="r" b="b"/>
              <a:pathLst>
                <a:path w="3633" h="4581" extrusionOk="0">
                  <a:moveTo>
                    <a:pt x="3632" y="0"/>
                  </a:moveTo>
                  <a:lnTo>
                    <a:pt x="0" y="226"/>
                  </a:lnTo>
                  <a:cubicBezTo>
                    <a:pt x="208" y="347"/>
                    <a:pt x="320" y="3635"/>
                    <a:pt x="0" y="4258"/>
                  </a:cubicBezTo>
                  <a:lnTo>
                    <a:pt x="3632" y="458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0" name="Google Shape;1255;p53">
              <a:extLst>
                <a:ext uri="{FF2B5EF4-FFF2-40B4-BE49-F238E27FC236}">
                  <a16:creationId xmlns:a16="http://schemas.microsoft.com/office/drawing/2014/main" id="{440B6F0E-B347-C8D0-5AF2-980C09F6D587}"/>
                </a:ext>
              </a:extLst>
            </p:cNvPr>
            <p:cNvSpPr/>
            <p:nvPr/>
          </p:nvSpPr>
          <p:spPr>
            <a:xfrm>
              <a:off x="8666099" y="3254006"/>
              <a:ext cx="39830" cy="369101"/>
            </a:xfrm>
            <a:custGeom>
              <a:avLst/>
              <a:gdLst/>
              <a:ahLst/>
              <a:cxnLst/>
              <a:rect l="l" t="t" r="r" b="b"/>
              <a:pathLst>
                <a:path w="457" h="4235" extrusionOk="0">
                  <a:moveTo>
                    <a:pt x="57" y="1"/>
                  </a:moveTo>
                  <a:lnTo>
                    <a:pt x="0" y="27"/>
                  </a:lnTo>
                  <a:cubicBezTo>
                    <a:pt x="202" y="454"/>
                    <a:pt x="398" y="3677"/>
                    <a:pt x="3" y="4196"/>
                  </a:cubicBezTo>
                  <a:lnTo>
                    <a:pt x="54" y="4234"/>
                  </a:lnTo>
                  <a:cubicBezTo>
                    <a:pt x="457" y="3701"/>
                    <a:pt x="282" y="47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pic>
        <p:nvPicPr>
          <p:cNvPr id="784" name="Picture 783">
            <a:extLst>
              <a:ext uri="{FF2B5EF4-FFF2-40B4-BE49-F238E27FC236}">
                <a16:creationId xmlns:a16="http://schemas.microsoft.com/office/drawing/2014/main" id="{6AB8791E-E742-AD86-2673-A78114D2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905" y="1699596"/>
            <a:ext cx="1686135" cy="890841"/>
          </a:xfrm>
          <a:prstGeom prst="rect">
            <a:avLst/>
          </a:prstGeom>
        </p:spPr>
      </p:pic>
      <p:sp>
        <p:nvSpPr>
          <p:cNvPr id="787" name="TextBox 786">
            <a:extLst>
              <a:ext uri="{FF2B5EF4-FFF2-40B4-BE49-F238E27FC236}">
                <a16:creationId xmlns:a16="http://schemas.microsoft.com/office/drawing/2014/main" id="{B4B31486-B312-317D-F059-4C309CC6F970}"/>
              </a:ext>
            </a:extLst>
          </p:cNvPr>
          <p:cNvSpPr txBox="1"/>
          <p:nvPr/>
        </p:nvSpPr>
        <p:spPr>
          <a:xfrm>
            <a:off x="1272528" y="2536363"/>
            <a:ext cx="2565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Driver Stress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9364D71C-2F04-89C2-CE75-6E3968837E0D}"/>
              </a:ext>
            </a:extLst>
          </p:cNvPr>
          <p:cNvSpPr txBox="1"/>
          <p:nvPr/>
        </p:nvSpPr>
        <p:spPr>
          <a:xfrm>
            <a:off x="3469691" y="2531562"/>
            <a:ext cx="197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 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Traffic congestion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BB12E7C9-0246-8682-A489-4039CDBFCE20}"/>
              </a:ext>
            </a:extLst>
          </p:cNvPr>
          <p:cNvSpPr txBox="1"/>
          <p:nvPr/>
        </p:nvSpPr>
        <p:spPr>
          <a:xfrm>
            <a:off x="5372735" y="2555685"/>
            <a:ext cx="220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 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Customer expectation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D3E7FECC-3F4D-94D5-763C-7F3DEFF40E2D}"/>
              </a:ext>
            </a:extLst>
          </p:cNvPr>
          <p:cNvSpPr txBox="1"/>
          <p:nvPr/>
        </p:nvSpPr>
        <p:spPr>
          <a:xfrm>
            <a:off x="4465546" y="4182190"/>
            <a:ext cx="223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5 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Environmental concern </a:t>
            </a:r>
          </a:p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[ Carbon footprint]</a:t>
            </a:r>
          </a:p>
        </p:txBody>
      </p:sp>
      <p:pic>
        <p:nvPicPr>
          <p:cNvPr id="793" name="Picture 792">
            <a:extLst>
              <a:ext uri="{FF2B5EF4-FFF2-40B4-BE49-F238E27FC236}">
                <a16:creationId xmlns:a16="http://schemas.microsoft.com/office/drawing/2014/main" id="{0D22DB5E-7E70-88DF-CB05-4CE5E309B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207" y="1432762"/>
            <a:ext cx="1214287" cy="1203532"/>
          </a:xfrm>
          <a:prstGeom prst="rect">
            <a:avLst/>
          </a:prstGeom>
        </p:spPr>
      </p:pic>
      <p:pic>
        <p:nvPicPr>
          <p:cNvPr id="795" name="Picture 794">
            <a:extLst>
              <a:ext uri="{FF2B5EF4-FFF2-40B4-BE49-F238E27FC236}">
                <a16:creationId xmlns:a16="http://schemas.microsoft.com/office/drawing/2014/main" id="{260999B6-502F-17B1-B959-38FABA0C1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766" y="1642206"/>
            <a:ext cx="1325744" cy="885473"/>
          </a:xfrm>
          <a:prstGeom prst="rect">
            <a:avLst/>
          </a:prstGeom>
        </p:spPr>
      </p:pic>
      <p:pic>
        <p:nvPicPr>
          <p:cNvPr id="800" name="Picture 799">
            <a:extLst>
              <a:ext uri="{FF2B5EF4-FFF2-40B4-BE49-F238E27FC236}">
                <a16:creationId xmlns:a16="http://schemas.microsoft.com/office/drawing/2014/main" id="{8361546F-52D6-81BB-E00A-CBD9EFC19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642" y="3385097"/>
            <a:ext cx="1339191" cy="794956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8125AE4C-0802-2E2A-74EC-BC30A9625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132" y="3105015"/>
            <a:ext cx="1152263" cy="1152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87" grpId="0"/>
      <p:bldP spid="788" grpId="0"/>
      <p:bldP spid="789" grpId="0"/>
      <p:bldP spid="7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53"/>
          <p:cNvGrpSpPr/>
          <p:nvPr/>
        </p:nvGrpSpPr>
        <p:grpSpPr>
          <a:xfrm>
            <a:off x="4990009" y="1227221"/>
            <a:ext cx="3054980" cy="2913469"/>
            <a:chOff x="3724500" y="1272075"/>
            <a:chExt cx="1570290" cy="1542026"/>
          </a:xfrm>
        </p:grpSpPr>
        <p:sp>
          <p:nvSpPr>
            <p:cNvPr id="1186" name="Google Shape;1186;p53"/>
            <p:cNvSpPr/>
            <p:nvPr/>
          </p:nvSpPr>
          <p:spPr>
            <a:xfrm>
              <a:off x="4019124" y="1807689"/>
              <a:ext cx="14811" cy="16507"/>
            </a:xfrm>
            <a:custGeom>
              <a:avLst/>
              <a:gdLst/>
              <a:ahLst/>
              <a:cxnLst/>
              <a:rect l="l" t="t" r="r" b="b"/>
              <a:pathLst>
                <a:path w="262" h="292" extrusionOk="0">
                  <a:moveTo>
                    <a:pt x="217" y="1"/>
                  </a:moveTo>
                  <a:lnTo>
                    <a:pt x="0" y="250"/>
                  </a:lnTo>
                  <a:lnTo>
                    <a:pt x="48" y="291"/>
                  </a:lnTo>
                  <a:lnTo>
                    <a:pt x="261" y="4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7" name="Google Shape;1187;p53"/>
            <p:cNvSpPr/>
            <p:nvPr/>
          </p:nvSpPr>
          <p:spPr>
            <a:xfrm>
              <a:off x="3934614" y="1758622"/>
              <a:ext cx="21877" cy="47485"/>
            </a:xfrm>
            <a:custGeom>
              <a:avLst/>
              <a:gdLst/>
              <a:ahLst/>
              <a:cxnLst/>
              <a:rect l="l" t="t" r="r" b="b"/>
              <a:pathLst>
                <a:path w="387" h="840" extrusionOk="0">
                  <a:moveTo>
                    <a:pt x="54" y="0"/>
                  </a:moveTo>
                  <a:lnTo>
                    <a:pt x="1" y="33"/>
                  </a:lnTo>
                  <a:cubicBezTo>
                    <a:pt x="146" y="285"/>
                    <a:pt x="256" y="558"/>
                    <a:pt x="327" y="839"/>
                  </a:cubicBezTo>
                  <a:lnTo>
                    <a:pt x="386" y="824"/>
                  </a:lnTo>
                  <a:cubicBezTo>
                    <a:pt x="312" y="537"/>
                    <a:pt x="200" y="261"/>
                    <a:pt x="54" y="0"/>
                  </a:cubicBez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8" name="Google Shape;1188;p53"/>
            <p:cNvSpPr/>
            <p:nvPr/>
          </p:nvSpPr>
          <p:spPr>
            <a:xfrm>
              <a:off x="3724500" y="1273432"/>
              <a:ext cx="1570290" cy="1540669"/>
            </a:xfrm>
            <a:custGeom>
              <a:avLst/>
              <a:gdLst/>
              <a:ahLst/>
              <a:cxnLst/>
              <a:rect l="l" t="t" r="r" b="b"/>
              <a:pathLst>
                <a:path w="27778" h="27254" extrusionOk="0">
                  <a:moveTo>
                    <a:pt x="13965" y="0"/>
                  </a:moveTo>
                  <a:cubicBezTo>
                    <a:pt x="12950" y="0"/>
                    <a:pt x="11935" y="111"/>
                    <a:pt x="10940" y="297"/>
                  </a:cubicBezTo>
                  <a:cubicBezTo>
                    <a:pt x="8752" y="709"/>
                    <a:pt x="6846" y="1835"/>
                    <a:pt x="5082" y="3143"/>
                  </a:cubicBezTo>
                  <a:cubicBezTo>
                    <a:pt x="3881" y="4032"/>
                    <a:pt x="3060" y="5245"/>
                    <a:pt x="2265" y="6487"/>
                  </a:cubicBezTo>
                  <a:cubicBezTo>
                    <a:pt x="1168" y="8204"/>
                    <a:pt x="365" y="9986"/>
                    <a:pt x="187" y="12037"/>
                  </a:cubicBezTo>
                  <a:cubicBezTo>
                    <a:pt x="0" y="14181"/>
                    <a:pt x="353" y="16357"/>
                    <a:pt x="1097" y="18367"/>
                  </a:cubicBezTo>
                  <a:cubicBezTo>
                    <a:pt x="1877" y="20481"/>
                    <a:pt x="3223" y="22464"/>
                    <a:pt x="4942" y="24018"/>
                  </a:cubicBezTo>
                  <a:cubicBezTo>
                    <a:pt x="6994" y="25871"/>
                    <a:pt x="9576" y="27116"/>
                    <a:pt x="12355" y="27238"/>
                  </a:cubicBezTo>
                  <a:cubicBezTo>
                    <a:pt x="12594" y="27248"/>
                    <a:pt x="12834" y="27254"/>
                    <a:pt x="13074" y="27254"/>
                  </a:cubicBezTo>
                  <a:cubicBezTo>
                    <a:pt x="15914" y="27254"/>
                    <a:pt x="18752" y="26509"/>
                    <a:pt x="21169" y="25002"/>
                  </a:cubicBezTo>
                  <a:cubicBezTo>
                    <a:pt x="21975" y="24498"/>
                    <a:pt x="22776" y="23920"/>
                    <a:pt x="23467" y="23247"/>
                  </a:cubicBezTo>
                  <a:cubicBezTo>
                    <a:pt x="24211" y="22524"/>
                    <a:pt x="24774" y="21664"/>
                    <a:pt x="25323" y="20786"/>
                  </a:cubicBezTo>
                  <a:cubicBezTo>
                    <a:pt x="25996" y="19704"/>
                    <a:pt x="26603" y="18566"/>
                    <a:pt x="26944" y="17329"/>
                  </a:cubicBezTo>
                  <a:cubicBezTo>
                    <a:pt x="27534" y="15189"/>
                    <a:pt x="27778" y="12464"/>
                    <a:pt x="27096" y="10312"/>
                  </a:cubicBezTo>
                  <a:cubicBezTo>
                    <a:pt x="26775" y="9301"/>
                    <a:pt x="26369" y="8331"/>
                    <a:pt x="25925" y="7371"/>
                  </a:cubicBezTo>
                  <a:cubicBezTo>
                    <a:pt x="24134" y="3496"/>
                    <a:pt x="20202" y="872"/>
                    <a:pt x="16055" y="169"/>
                  </a:cubicBezTo>
                  <a:cubicBezTo>
                    <a:pt x="15363" y="53"/>
                    <a:pt x="14664" y="0"/>
                    <a:pt x="13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89" name="Google Shape;1189;p53"/>
            <p:cNvSpPr/>
            <p:nvPr/>
          </p:nvSpPr>
          <p:spPr>
            <a:xfrm>
              <a:off x="3888713" y="1314642"/>
              <a:ext cx="860839" cy="1461357"/>
            </a:xfrm>
            <a:custGeom>
              <a:avLst/>
              <a:gdLst/>
              <a:ahLst/>
              <a:cxnLst/>
              <a:rect l="l" t="t" r="r" b="b"/>
              <a:pathLst>
                <a:path w="15228" h="25851" extrusionOk="0">
                  <a:moveTo>
                    <a:pt x="6449" y="0"/>
                  </a:moveTo>
                  <a:cubicBezTo>
                    <a:pt x="5477" y="350"/>
                    <a:pt x="4558" y="828"/>
                    <a:pt x="3680" y="1382"/>
                  </a:cubicBezTo>
                  <a:cubicBezTo>
                    <a:pt x="3686" y="1388"/>
                    <a:pt x="3692" y="1397"/>
                    <a:pt x="3701" y="1403"/>
                  </a:cubicBezTo>
                  <a:cubicBezTo>
                    <a:pt x="3745" y="1438"/>
                    <a:pt x="3799" y="1462"/>
                    <a:pt x="3825" y="1510"/>
                  </a:cubicBezTo>
                  <a:cubicBezTo>
                    <a:pt x="3864" y="1578"/>
                    <a:pt x="3825" y="1664"/>
                    <a:pt x="3790" y="1732"/>
                  </a:cubicBezTo>
                  <a:cubicBezTo>
                    <a:pt x="3469" y="2352"/>
                    <a:pt x="3131" y="2992"/>
                    <a:pt x="2586" y="3431"/>
                  </a:cubicBezTo>
                  <a:cubicBezTo>
                    <a:pt x="2494" y="3499"/>
                    <a:pt x="2405" y="3573"/>
                    <a:pt x="2319" y="3653"/>
                  </a:cubicBezTo>
                  <a:cubicBezTo>
                    <a:pt x="2260" y="3715"/>
                    <a:pt x="2206" y="3784"/>
                    <a:pt x="2156" y="3852"/>
                  </a:cubicBezTo>
                  <a:lnTo>
                    <a:pt x="1803" y="4329"/>
                  </a:lnTo>
                  <a:cubicBezTo>
                    <a:pt x="1741" y="4418"/>
                    <a:pt x="1670" y="4504"/>
                    <a:pt x="1593" y="4581"/>
                  </a:cubicBezTo>
                  <a:cubicBezTo>
                    <a:pt x="1507" y="4667"/>
                    <a:pt x="1403" y="4735"/>
                    <a:pt x="1311" y="4812"/>
                  </a:cubicBezTo>
                  <a:cubicBezTo>
                    <a:pt x="1035" y="5041"/>
                    <a:pt x="828" y="5387"/>
                    <a:pt x="712" y="5725"/>
                  </a:cubicBezTo>
                  <a:lnTo>
                    <a:pt x="493" y="6381"/>
                  </a:lnTo>
                  <a:cubicBezTo>
                    <a:pt x="445" y="6511"/>
                    <a:pt x="407" y="6645"/>
                    <a:pt x="377" y="6781"/>
                  </a:cubicBezTo>
                  <a:cubicBezTo>
                    <a:pt x="350" y="6938"/>
                    <a:pt x="336" y="7098"/>
                    <a:pt x="330" y="7255"/>
                  </a:cubicBezTo>
                  <a:cubicBezTo>
                    <a:pt x="288" y="7833"/>
                    <a:pt x="196" y="8406"/>
                    <a:pt x="51" y="8966"/>
                  </a:cubicBezTo>
                  <a:cubicBezTo>
                    <a:pt x="27" y="9061"/>
                    <a:pt x="1" y="9159"/>
                    <a:pt x="9" y="9257"/>
                  </a:cubicBezTo>
                  <a:cubicBezTo>
                    <a:pt x="21" y="9354"/>
                    <a:pt x="75" y="9455"/>
                    <a:pt x="167" y="9491"/>
                  </a:cubicBezTo>
                  <a:cubicBezTo>
                    <a:pt x="267" y="9200"/>
                    <a:pt x="324" y="8898"/>
                    <a:pt x="342" y="8589"/>
                  </a:cubicBezTo>
                  <a:cubicBezTo>
                    <a:pt x="353" y="8340"/>
                    <a:pt x="342" y="8077"/>
                    <a:pt x="463" y="7860"/>
                  </a:cubicBezTo>
                  <a:cubicBezTo>
                    <a:pt x="508" y="7896"/>
                    <a:pt x="514" y="7961"/>
                    <a:pt x="514" y="8017"/>
                  </a:cubicBezTo>
                  <a:cubicBezTo>
                    <a:pt x="528" y="8471"/>
                    <a:pt x="439" y="8933"/>
                    <a:pt x="582" y="9363"/>
                  </a:cubicBezTo>
                  <a:cubicBezTo>
                    <a:pt x="662" y="9606"/>
                    <a:pt x="688" y="9864"/>
                    <a:pt x="665" y="10119"/>
                  </a:cubicBezTo>
                  <a:cubicBezTo>
                    <a:pt x="641" y="10359"/>
                    <a:pt x="573" y="10606"/>
                    <a:pt x="629" y="10840"/>
                  </a:cubicBezTo>
                  <a:cubicBezTo>
                    <a:pt x="653" y="10935"/>
                    <a:pt x="691" y="11027"/>
                    <a:pt x="739" y="11116"/>
                  </a:cubicBezTo>
                  <a:cubicBezTo>
                    <a:pt x="896" y="11406"/>
                    <a:pt x="1115" y="11691"/>
                    <a:pt x="1430" y="11797"/>
                  </a:cubicBezTo>
                  <a:cubicBezTo>
                    <a:pt x="1533" y="11836"/>
                    <a:pt x="1646" y="11848"/>
                    <a:pt x="1750" y="11877"/>
                  </a:cubicBezTo>
                  <a:cubicBezTo>
                    <a:pt x="2100" y="11978"/>
                    <a:pt x="2384" y="12233"/>
                    <a:pt x="2636" y="12494"/>
                  </a:cubicBezTo>
                  <a:cubicBezTo>
                    <a:pt x="2785" y="12648"/>
                    <a:pt x="2998" y="12725"/>
                    <a:pt x="3149" y="12877"/>
                  </a:cubicBezTo>
                  <a:cubicBezTo>
                    <a:pt x="3274" y="12995"/>
                    <a:pt x="3348" y="13155"/>
                    <a:pt x="3437" y="13301"/>
                  </a:cubicBezTo>
                  <a:cubicBezTo>
                    <a:pt x="3680" y="13701"/>
                    <a:pt x="4033" y="14015"/>
                    <a:pt x="4380" y="14326"/>
                  </a:cubicBezTo>
                  <a:cubicBezTo>
                    <a:pt x="4474" y="14408"/>
                    <a:pt x="4589" y="14496"/>
                    <a:pt x="4705" y="14496"/>
                  </a:cubicBezTo>
                  <a:cubicBezTo>
                    <a:pt x="4732" y="14496"/>
                    <a:pt x="4759" y="14491"/>
                    <a:pt x="4786" y="14481"/>
                  </a:cubicBezTo>
                  <a:cubicBezTo>
                    <a:pt x="4839" y="14458"/>
                    <a:pt x="4884" y="14415"/>
                    <a:pt x="4939" y="14415"/>
                  </a:cubicBezTo>
                  <a:cubicBezTo>
                    <a:pt x="4942" y="14415"/>
                    <a:pt x="4945" y="14415"/>
                    <a:pt x="4949" y="14415"/>
                  </a:cubicBezTo>
                  <a:cubicBezTo>
                    <a:pt x="4984" y="14418"/>
                    <a:pt x="5017" y="14436"/>
                    <a:pt x="5044" y="14460"/>
                  </a:cubicBezTo>
                  <a:cubicBezTo>
                    <a:pt x="5272" y="14650"/>
                    <a:pt x="5317" y="14991"/>
                    <a:pt x="5239" y="15278"/>
                  </a:cubicBezTo>
                  <a:cubicBezTo>
                    <a:pt x="5162" y="15563"/>
                    <a:pt x="4990" y="15812"/>
                    <a:pt x="4845" y="16070"/>
                  </a:cubicBezTo>
                  <a:cubicBezTo>
                    <a:pt x="4700" y="16328"/>
                    <a:pt x="4670" y="16627"/>
                    <a:pt x="4608" y="16915"/>
                  </a:cubicBezTo>
                  <a:cubicBezTo>
                    <a:pt x="4558" y="17158"/>
                    <a:pt x="4510" y="17425"/>
                    <a:pt x="4626" y="17644"/>
                  </a:cubicBezTo>
                  <a:cubicBezTo>
                    <a:pt x="4685" y="17751"/>
                    <a:pt x="4780" y="17834"/>
                    <a:pt x="4851" y="17935"/>
                  </a:cubicBezTo>
                  <a:cubicBezTo>
                    <a:pt x="5070" y="18225"/>
                    <a:pt x="5091" y="18622"/>
                    <a:pt x="5278" y="18937"/>
                  </a:cubicBezTo>
                  <a:cubicBezTo>
                    <a:pt x="5411" y="19165"/>
                    <a:pt x="5622" y="19334"/>
                    <a:pt x="5838" y="19482"/>
                  </a:cubicBezTo>
                  <a:cubicBezTo>
                    <a:pt x="6135" y="19684"/>
                    <a:pt x="6452" y="19856"/>
                    <a:pt x="6728" y="20084"/>
                  </a:cubicBezTo>
                  <a:cubicBezTo>
                    <a:pt x="7004" y="20312"/>
                    <a:pt x="7244" y="20609"/>
                    <a:pt x="7309" y="20962"/>
                  </a:cubicBezTo>
                  <a:cubicBezTo>
                    <a:pt x="7344" y="21134"/>
                    <a:pt x="7336" y="21311"/>
                    <a:pt x="7342" y="21486"/>
                  </a:cubicBezTo>
                  <a:cubicBezTo>
                    <a:pt x="7356" y="21893"/>
                    <a:pt x="7457" y="22290"/>
                    <a:pt x="7457" y="22696"/>
                  </a:cubicBezTo>
                  <a:cubicBezTo>
                    <a:pt x="7457" y="23031"/>
                    <a:pt x="7392" y="23357"/>
                    <a:pt x="7318" y="23680"/>
                  </a:cubicBezTo>
                  <a:cubicBezTo>
                    <a:pt x="7294" y="23790"/>
                    <a:pt x="7267" y="23909"/>
                    <a:pt x="7288" y="24021"/>
                  </a:cubicBezTo>
                  <a:cubicBezTo>
                    <a:pt x="7309" y="24110"/>
                    <a:pt x="7344" y="24196"/>
                    <a:pt x="7392" y="24273"/>
                  </a:cubicBezTo>
                  <a:cubicBezTo>
                    <a:pt x="7700" y="24828"/>
                    <a:pt x="8077" y="25409"/>
                    <a:pt x="8676" y="25613"/>
                  </a:cubicBezTo>
                  <a:cubicBezTo>
                    <a:pt x="8860" y="25679"/>
                    <a:pt x="8999" y="25830"/>
                    <a:pt x="9192" y="25851"/>
                  </a:cubicBezTo>
                  <a:cubicBezTo>
                    <a:pt x="9177" y="25768"/>
                    <a:pt x="9076" y="25741"/>
                    <a:pt x="9005" y="25696"/>
                  </a:cubicBezTo>
                  <a:cubicBezTo>
                    <a:pt x="8963" y="25670"/>
                    <a:pt x="8934" y="25628"/>
                    <a:pt x="8919" y="25581"/>
                  </a:cubicBezTo>
                  <a:cubicBezTo>
                    <a:pt x="8904" y="25533"/>
                    <a:pt x="8916" y="25483"/>
                    <a:pt x="8948" y="25444"/>
                  </a:cubicBezTo>
                  <a:cubicBezTo>
                    <a:pt x="8984" y="25406"/>
                    <a:pt x="9058" y="25379"/>
                    <a:pt x="9052" y="25323"/>
                  </a:cubicBezTo>
                  <a:cubicBezTo>
                    <a:pt x="9046" y="25293"/>
                    <a:pt x="9026" y="25267"/>
                    <a:pt x="8999" y="25255"/>
                  </a:cubicBezTo>
                  <a:cubicBezTo>
                    <a:pt x="8889" y="25172"/>
                    <a:pt x="8753" y="25101"/>
                    <a:pt x="8714" y="24970"/>
                  </a:cubicBezTo>
                  <a:cubicBezTo>
                    <a:pt x="8782" y="24929"/>
                    <a:pt x="8860" y="24902"/>
                    <a:pt x="8943" y="24890"/>
                  </a:cubicBezTo>
                  <a:cubicBezTo>
                    <a:pt x="8969" y="24890"/>
                    <a:pt x="8996" y="24881"/>
                    <a:pt x="9020" y="24869"/>
                  </a:cubicBezTo>
                  <a:cubicBezTo>
                    <a:pt x="9043" y="24843"/>
                    <a:pt x="9058" y="24807"/>
                    <a:pt x="9055" y="24771"/>
                  </a:cubicBezTo>
                  <a:cubicBezTo>
                    <a:pt x="9067" y="24703"/>
                    <a:pt x="9058" y="24632"/>
                    <a:pt x="9034" y="24564"/>
                  </a:cubicBezTo>
                  <a:cubicBezTo>
                    <a:pt x="9020" y="24534"/>
                    <a:pt x="9002" y="24511"/>
                    <a:pt x="8987" y="24481"/>
                  </a:cubicBezTo>
                  <a:cubicBezTo>
                    <a:pt x="8957" y="24422"/>
                    <a:pt x="8951" y="24350"/>
                    <a:pt x="8966" y="24288"/>
                  </a:cubicBezTo>
                  <a:cubicBezTo>
                    <a:pt x="8969" y="24276"/>
                    <a:pt x="8975" y="24264"/>
                    <a:pt x="8981" y="24259"/>
                  </a:cubicBezTo>
                  <a:cubicBezTo>
                    <a:pt x="8990" y="24252"/>
                    <a:pt x="9001" y="24249"/>
                    <a:pt x="9011" y="24249"/>
                  </a:cubicBezTo>
                  <a:cubicBezTo>
                    <a:pt x="9015" y="24249"/>
                    <a:pt x="9019" y="24249"/>
                    <a:pt x="9023" y="24250"/>
                  </a:cubicBezTo>
                  <a:lnTo>
                    <a:pt x="9215" y="24250"/>
                  </a:lnTo>
                  <a:cubicBezTo>
                    <a:pt x="9245" y="24250"/>
                    <a:pt x="9278" y="24247"/>
                    <a:pt x="9307" y="24238"/>
                  </a:cubicBezTo>
                  <a:cubicBezTo>
                    <a:pt x="9337" y="24229"/>
                    <a:pt x="9399" y="24190"/>
                    <a:pt x="9402" y="24161"/>
                  </a:cubicBezTo>
                  <a:lnTo>
                    <a:pt x="9856" y="23968"/>
                  </a:lnTo>
                  <a:cubicBezTo>
                    <a:pt x="9948" y="23932"/>
                    <a:pt x="10040" y="23891"/>
                    <a:pt x="10108" y="23820"/>
                  </a:cubicBezTo>
                  <a:cubicBezTo>
                    <a:pt x="10176" y="23749"/>
                    <a:pt x="10214" y="23642"/>
                    <a:pt x="10176" y="23553"/>
                  </a:cubicBezTo>
                  <a:cubicBezTo>
                    <a:pt x="10152" y="23497"/>
                    <a:pt x="10105" y="23425"/>
                    <a:pt x="10152" y="23390"/>
                  </a:cubicBezTo>
                  <a:cubicBezTo>
                    <a:pt x="10167" y="23381"/>
                    <a:pt x="10184" y="23376"/>
                    <a:pt x="10201" y="23376"/>
                  </a:cubicBezTo>
                  <a:cubicBezTo>
                    <a:pt x="10212" y="23376"/>
                    <a:pt x="10222" y="23378"/>
                    <a:pt x="10232" y="23381"/>
                  </a:cubicBezTo>
                  <a:cubicBezTo>
                    <a:pt x="10353" y="23402"/>
                    <a:pt x="10475" y="23413"/>
                    <a:pt x="10598" y="23413"/>
                  </a:cubicBezTo>
                  <a:cubicBezTo>
                    <a:pt x="10679" y="23413"/>
                    <a:pt x="10761" y="23408"/>
                    <a:pt x="10843" y="23399"/>
                  </a:cubicBezTo>
                  <a:cubicBezTo>
                    <a:pt x="11003" y="23378"/>
                    <a:pt x="11181" y="23325"/>
                    <a:pt x="11255" y="23182"/>
                  </a:cubicBezTo>
                  <a:cubicBezTo>
                    <a:pt x="11291" y="23117"/>
                    <a:pt x="11297" y="23043"/>
                    <a:pt x="11323" y="22975"/>
                  </a:cubicBezTo>
                  <a:cubicBezTo>
                    <a:pt x="11412" y="22735"/>
                    <a:pt x="11688" y="22628"/>
                    <a:pt x="11860" y="22441"/>
                  </a:cubicBezTo>
                  <a:cubicBezTo>
                    <a:pt x="11884" y="22420"/>
                    <a:pt x="11901" y="22394"/>
                    <a:pt x="11910" y="22364"/>
                  </a:cubicBezTo>
                  <a:cubicBezTo>
                    <a:pt x="11919" y="22322"/>
                    <a:pt x="11916" y="22281"/>
                    <a:pt x="11907" y="22242"/>
                  </a:cubicBezTo>
                  <a:cubicBezTo>
                    <a:pt x="11872" y="21958"/>
                    <a:pt x="12073" y="21685"/>
                    <a:pt x="12328" y="21558"/>
                  </a:cubicBezTo>
                  <a:cubicBezTo>
                    <a:pt x="12583" y="21427"/>
                    <a:pt x="12877" y="21409"/>
                    <a:pt x="13164" y="21400"/>
                  </a:cubicBezTo>
                  <a:cubicBezTo>
                    <a:pt x="13172" y="21401"/>
                    <a:pt x="13180" y="21401"/>
                    <a:pt x="13188" y="21401"/>
                  </a:cubicBezTo>
                  <a:cubicBezTo>
                    <a:pt x="13257" y="21401"/>
                    <a:pt x="13326" y="21389"/>
                    <a:pt x="13396" y="21371"/>
                  </a:cubicBezTo>
                  <a:cubicBezTo>
                    <a:pt x="13470" y="21338"/>
                    <a:pt x="13541" y="21294"/>
                    <a:pt x="13600" y="21234"/>
                  </a:cubicBezTo>
                  <a:cubicBezTo>
                    <a:pt x="13775" y="21077"/>
                    <a:pt x="14006" y="20938"/>
                    <a:pt x="14078" y="20713"/>
                  </a:cubicBezTo>
                  <a:cubicBezTo>
                    <a:pt x="14134" y="20529"/>
                    <a:pt x="14170" y="20339"/>
                    <a:pt x="14187" y="20146"/>
                  </a:cubicBezTo>
                  <a:cubicBezTo>
                    <a:pt x="14202" y="19992"/>
                    <a:pt x="14205" y="19835"/>
                    <a:pt x="14238" y="19684"/>
                  </a:cubicBezTo>
                  <a:cubicBezTo>
                    <a:pt x="14318" y="19298"/>
                    <a:pt x="14585" y="18981"/>
                    <a:pt x="14863" y="18702"/>
                  </a:cubicBezTo>
                  <a:cubicBezTo>
                    <a:pt x="14991" y="18575"/>
                    <a:pt x="15130" y="18439"/>
                    <a:pt x="15181" y="18264"/>
                  </a:cubicBezTo>
                  <a:cubicBezTo>
                    <a:pt x="15228" y="18098"/>
                    <a:pt x="15186" y="17917"/>
                    <a:pt x="15106" y="17766"/>
                  </a:cubicBezTo>
                  <a:cubicBezTo>
                    <a:pt x="15050" y="17653"/>
                    <a:pt x="14958" y="17549"/>
                    <a:pt x="14837" y="17525"/>
                  </a:cubicBezTo>
                  <a:cubicBezTo>
                    <a:pt x="14813" y="17521"/>
                    <a:pt x="14789" y="17520"/>
                    <a:pt x="14765" y="17520"/>
                  </a:cubicBezTo>
                  <a:cubicBezTo>
                    <a:pt x="14749" y="17520"/>
                    <a:pt x="14733" y="17520"/>
                    <a:pt x="14717" y="17520"/>
                  </a:cubicBezTo>
                  <a:cubicBezTo>
                    <a:pt x="14697" y="17520"/>
                    <a:pt x="14676" y="17520"/>
                    <a:pt x="14656" y="17517"/>
                  </a:cubicBezTo>
                  <a:cubicBezTo>
                    <a:pt x="14422" y="17493"/>
                    <a:pt x="14279" y="17253"/>
                    <a:pt x="14078" y="17131"/>
                  </a:cubicBezTo>
                  <a:cubicBezTo>
                    <a:pt x="13900" y="17027"/>
                    <a:pt x="13683" y="17015"/>
                    <a:pt x="13479" y="17007"/>
                  </a:cubicBezTo>
                  <a:cubicBezTo>
                    <a:pt x="13365" y="17001"/>
                    <a:pt x="13233" y="16971"/>
                    <a:pt x="13118" y="16971"/>
                  </a:cubicBezTo>
                  <a:cubicBezTo>
                    <a:pt x="13112" y="16971"/>
                    <a:pt x="13107" y="16971"/>
                    <a:pt x="13102" y="16971"/>
                  </a:cubicBezTo>
                  <a:cubicBezTo>
                    <a:pt x="13055" y="16971"/>
                    <a:pt x="13016" y="16930"/>
                    <a:pt x="12987" y="16897"/>
                  </a:cubicBezTo>
                  <a:cubicBezTo>
                    <a:pt x="12792" y="16683"/>
                    <a:pt x="12518" y="16565"/>
                    <a:pt x="12232" y="16565"/>
                  </a:cubicBezTo>
                  <a:cubicBezTo>
                    <a:pt x="12209" y="16565"/>
                    <a:pt x="12186" y="16566"/>
                    <a:pt x="12162" y="16568"/>
                  </a:cubicBezTo>
                  <a:cubicBezTo>
                    <a:pt x="12073" y="16574"/>
                    <a:pt x="11984" y="16592"/>
                    <a:pt x="11893" y="16592"/>
                  </a:cubicBezTo>
                  <a:cubicBezTo>
                    <a:pt x="11804" y="16592"/>
                    <a:pt x="11715" y="16556"/>
                    <a:pt x="11652" y="16491"/>
                  </a:cubicBezTo>
                  <a:cubicBezTo>
                    <a:pt x="11620" y="16452"/>
                    <a:pt x="11599" y="16408"/>
                    <a:pt x="11584" y="16360"/>
                  </a:cubicBezTo>
                  <a:cubicBezTo>
                    <a:pt x="11563" y="16307"/>
                    <a:pt x="11546" y="16254"/>
                    <a:pt x="11534" y="16200"/>
                  </a:cubicBezTo>
                  <a:cubicBezTo>
                    <a:pt x="11516" y="16111"/>
                    <a:pt x="11522" y="16019"/>
                    <a:pt x="11516" y="15927"/>
                  </a:cubicBezTo>
                  <a:cubicBezTo>
                    <a:pt x="11510" y="15862"/>
                    <a:pt x="11498" y="15800"/>
                    <a:pt x="11477" y="15738"/>
                  </a:cubicBezTo>
                  <a:cubicBezTo>
                    <a:pt x="11466" y="15696"/>
                    <a:pt x="11445" y="15658"/>
                    <a:pt x="11418" y="15625"/>
                  </a:cubicBezTo>
                  <a:cubicBezTo>
                    <a:pt x="11383" y="15592"/>
                    <a:pt x="11341" y="15563"/>
                    <a:pt x="11297" y="15542"/>
                  </a:cubicBezTo>
                  <a:cubicBezTo>
                    <a:pt x="11142" y="15456"/>
                    <a:pt x="11012" y="15334"/>
                    <a:pt x="10855" y="15257"/>
                  </a:cubicBezTo>
                  <a:cubicBezTo>
                    <a:pt x="10680" y="15171"/>
                    <a:pt x="10493" y="15183"/>
                    <a:pt x="10300" y="15171"/>
                  </a:cubicBezTo>
                  <a:cubicBezTo>
                    <a:pt x="10152" y="15162"/>
                    <a:pt x="10007" y="15127"/>
                    <a:pt x="9873" y="15071"/>
                  </a:cubicBezTo>
                  <a:cubicBezTo>
                    <a:pt x="9847" y="15062"/>
                    <a:pt x="9823" y="15047"/>
                    <a:pt x="9802" y="15026"/>
                  </a:cubicBezTo>
                  <a:cubicBezTo>
                    <a:pt x="9776" y="14991"/>
                    <a:pt x="9758" y="14946"/>
                    <a:pt x="9749" y="14902"/>
                  </a:cubicBezTo>
                  <a:cubicBezTo>
                    <a:pt x="9702" y="14753"/>
                    <a:pt x="9568" y="14653"/>
                    <a:pt x="9509" y="14507"/>
                  </a:cubicBezTo>
                  <a:cubicBezTo>
                    <a:pt x="9464" y="14401"/>
                    <a:pt x="9458" y="14267"/>
                    <a:pt x="9369" y="14190"/>
                  </a:cubicBezTo>
                  <a:cubicBezTo>
                    <a:pt x="9319" y="14146"/>
                    <a:pt x="9248" y="14134"/>
                    <a:pt x="9189" y="14098"/>
                  </a:cubicBezTo>
                  <a:cubicBezTo>
                    <a:pt x="9106" y="14048"/>
                    <a:pt x="9043" y="13956"/>
                    <a:pt x="8948" y="13941"/>
                  </a:cubicBezTo>
                  <a:cubicBezTo>
                    <a:pt x="8919" y="13938"/>
                    <a:pt x="8892" y="13935"/>
                    <a:pt x="8865" y="13923"/>
                  </a:cubicBezTo>
                  <a:cubicBezTo>
                    <a:pt x="8821" y="13899"/>
                    <a:pt x="8809" y="13840"/>
                    <a:pt x="8768" y="13813"/>
                  </a:cubicBezTo>
                  <a:cubicBezTo>
                    <a:pt x="8741" y="13799"/>
                    <a:pt x="8714" y="13790"/>
                    <a:pt x="8685" y="13790"/>
                  </a:cubicBezTo>
                  <a:cubicBezTo>
                    <a:pt x="8639" y="13786"/>
                    <a:pt x="8593" y="13785"/>
                    <a:pt x="8548" y="13785"/>
                  </a:cubicBezTo>
                  <a:cubicBezTo>
                    <a:pt x="8435" y="13785"/>
                    <a:pt x="8322" y="13795"/>
                    <a:pt x="8210" y="13816"/>
                  </a:cubicBezTo>
                  <a:cubicBezTo>
                    <a:pt x="8189" y="13873"/>
                    <a:pt x="8272" y="13938"/>
                    <a:pt x="8237" y="13985"/>
                  </a:cubicBezTo>
                  <a:cubicBezTo>
                    <a:pt x="8220" y="14002"/>
                    <a:pt x="8198" y="14011"/>
                    <a:pt x="8175" y="14011"/>
                  </a:cubicBezTo>
                  <a:cubicBezTo>
                    <a:pt x="8169" y="14011"/>
                    <a:pt x="8163" y="14010"/>
                    <a:pt x="8157" y="14009"/>
                  </a:cubicBezTo>
                  <a:lnTo>
                    <a:pt x="7801" y="13988"/>
                  </a:lnTo>
                  <a:cubicBezTo>
                    <a:pt x="7727" y="13988"/>
                    <a:pt x="7656" y="13977"/>
                    <a:pt x="7588" y="13953"/>
                  </a:cubicBezTo>
                  <a:cubicBezTo>
                    <a:pt x="7534" y="13929"/>
                    <a:pt x="7484" y="13899"/>
                    <a:pt x="7439" y="13861"/>
                  </a:cubicBezTo>
                  <a:cubicBezTo>
                    <a:pt x="7350" y="13790"/>
                    <a:pt x="7270" y="13710"/>
                    <a:pt x="7199" y="13624"/>
                  </a:cubicBezTo>
                  <a:cubicBezTo>
                    <a:pt x="7155" y="13559"/>
                    <a:pt x="7098" y="13499"/>
                    <a:pt x="7033" y="13452"/>
                  </a:cubicBezTo>
                  <a:cubicBezTo>
                    <a:pt x="6961" y="13406"/>
                    <a:pt x="6884" y="13374"/>
                    <a:pt x="6808" y="13374"/>
                  </a:cubicBezTo>
                  <a:cubicBezTo>
                    <a:pt x="6757" y="13374"/>
                    <a:pt x="6707" y="13389"/>
                    <a:pt x="6660" y="13425"/>
                  </a:cubicBezTo>
                  <a:cubicBezTo>
                    <a:pt x="6517" y="13535"/>
                    <a:pt x="6363" y="13647"/>
                    <a:pt x="6182" y="13659"/>
                  </a:cubicBezTo>
                  <a:cubicBezTo>
                    <a:pt x="6123" y="13659"/>
                    <a:pt x="6064" y="13662"/>
                    <a:pt x="6004" y="13671"/>
                  </a:cubicBezTo>
                  <a:cubicBezTo>
                    <a:pt x="5921" y="13689"/>
                    <a:pt x="5856" y="13742"/>
                    <a:pt x="5791" y="13796"/>
                  </a:cubicBezTo>
                  <a:cubicBezTo>
                    <a:pt x="5773" y="13805"/>
                    <a:pt x="5761" y="13819"/>
                    <a:pt x="5752" y="13834"/>
                  </a:cubicBezTo>
                  <a:cubicBezTo>
                    <a:pt x="5741" y="13867"/>
                    <a:pt x="5755" y="13899"/>
                    <a:pt x="5755" y="13932"/>
                  </a:cubicBezTo>
                  <a:cubicBezTo>
                    <a:pt x="5755" y="14027"/>
                    <a:pt x="5634" y="14068"/>
                    <a:pt x="5577" y="14146"/>
                  </a:cubicBezTo>
                  <a:cubicBezTo>
                    <a:pt x="5560" y="14178"/>
                    <a:pt x="5539" y="14211"/>
                    <a:pt x="5515" y="14243"/>
                  </a:cubicBezTo>
                  <a:cubicBezTo>
                    <a:pt x="5487" y="14274"/>
                    <a:pt x="5450" y="14286"/>
                    <a:pt x="5410" y="14286"/>
                  </a:cubicBezTo>
                  <a:cubicBezTo>
                    <a:pt x="5351" y="14286"/>
                    <a:pt x="5287" y="14260"/>
                    <a:pt x="5239" y="14223"/>
                  </a:cubicBezTo>
                  <a:cubicBezTo>
                    <a:pt x="5156" y="14160"/>
                    <a:pt x="5097" y="14074"/>
                    <a:pt x="5008" y="14027"/>
                  </a:cubicBezTo>
                  <a:cubicBezTo>
                    <a:pt x="4963" y="14004"/>
                    <a:pt x="4914" y="13992"/>
                    <a:pt x="4865" y="13992"/>
                  </a:cubicBezTo>
                  <a:cubicBezTo>
                    <a:pt x="4803" y="13992"/>
                    <a:pt x="4741" y="14011"/>
                    <a:pt x="4688" y="14048"/>
                  </a:cubicBezTo>
                  <a:cubicBezTo>
                    <a:pt x="4661" y="14068"/>
                    <a:pt x="4638" y="14092"/>
                    <a:pt x="4608" y="14110"/>
                  </a:cubicBezTo>
                  <a:cubicBezTo>
                    <a:pt x="4569" y="14135"/>
                    <a:pt x="4525" y="14147"/>
                    <a:pt x="4481" y="14147"/>
                  </a:cubicBezTo>
                  <a:cubicBezTo>
                    <a:pt x="4431" y="14147"/>
                    <a:pt x="4381" y="14131"/>
                    <a:pt x="4338" y="14101"/>
                  </a:cubicBezTo>
                  <a:cubicBezTo>
                    <a:pt x="4267" y="14045"/>
                    <a:pt x="4234" y="13956"/>
                    <a:pt x="4202" y="13870"/>
                  </a:cubicBezTo>
                  <a:cubicBezTo>
                    <a:pt x="4169" y="13784"/>
                    <a:pt x="4145" y="13692"/>
                    <a:pt x="4137" y="13603"/>
                  </a:cubicBezTo>
                  <a:cubicBezTo>
                    <a:pt x="4128" y="13508"/>
                    <a:pt x="4160" y="13416"/>
                    <a:pt x="4223" y="13348"/>
                  </a:cubicBezTo>
                  <a:cubicBezTo>
                    <a:pt x="4240" y="13333"/>
                    <a:pt x="4258" y="13315"/>
                    <a:pt x="4273" y="13298"/>
                  </a:cubicBezTo>
                  <a:cubicBezTo>
                    <a:pt x="4285" y="13277"/>
                    <a:pt x="4294" y="13256"/>
                    <a:pt x="4300" y="13235"/>
                  </a:cubicBezTo>
                  <a:cubicBezTo>
                    <a:pt x="4356" y="13054"/>
                    <a:pt x="4439" y="12886"/>
                    <a:pt x="4540" y="12728"/>
                  </a:cubicBezTo>
                  <a:cubicBezTo>
                    <a:pt x="4581" y="12669"/>
                    <a:pt x="4623" y="12607"/>
                    <a:pt x="4623" y="12536"/>
                  </a:cubicBezTo>
                  <a:cubicBezTo>
                    <a:pt x="4623" y="12462"/>
                    <a:pt x="4572" y="12393"/>
                    <a:pt x="4525" y="12337"/>
                  </a:cubicBezTo>
                  <a:cubicBezTo>
                    <a:pt x="4513" y="12322"/>
                    <a:pt x="4498" y="12307"/>
                    <a:pt x="4480" y="12298"/>
                  </a:cubicBezTo>
                  <a:cubicBezTo>
                    <a:pt x="4470" y="12295"/>
                    <a:pt x="4459" y="12294"/>
                    <a:pt x="4447" y="12294"/>
                  </a:cubicBezTo>
                  <a:cubicBezTo>
                    <a:pt x="4438" y="12294"/>
                    <a:pt x="4430" y="12294"/>
                    <a:pt x="4421" y="12296"/>
                  </a:cubicBezTo>
                  <a:cubicBezTo>
                    <a:pt x="4405" y="12296"/>
                    <a:pt x="4388" y="12297"/>
                    <a:pt x="4371" y="12297"/>
                  </a:cubicBezTo>
                  <a:cubicBezTo>
                    <a:pt x="4158" y="12297"/>
                    <a:pt x="3950" y="12233"/>
                    <a:pt x="3735" y="12233"/>
                  </a:cubicBezTo>
                  <a:cubicBezTo>
                    <a:pt x="3727" y="12233"/>
                    <a:pt x="3718" y="12233"/>
                    <a:pt x="3710" y="12233"/>
                  </a:cubicBezTo>
                  <a:cubicBezTo>
                    <a:pt x="3685" y="12234"/>
                    <a:pt x="3659" y="12234"/>
                    <a:pt x="3634" y="12234"/>
                  </a:cubicBezTo>
                  <a:cubicBezTo>
                    <a:pt x="3516" y="12234"/>
                    <a:pt x="3397" y="12225"/>
                    <a:pt x="3292" y="12171"/>
                  </a:cubicBezTo>
                  <a:cubicBezTo>
                    <a:pt x="3277" y="12165"/>
                    <a:pt x="3265" y="12156"/>
                    <a:pt x="3256" y="12144"/>
                  </a:cubicBezTo>
                  <a:cubicBezTo>
                    <a:pt x="3250" y="12129"/>
                    <a:pt x="3244" y="12115"/>
                    <a:pt x="3244" y="12100"/>
                  </a:cubicBezTo>
                  <a:cubicBezTo>
                    <a:pt x="3232" y="11904"/>
                    <a:pt x="3297" y="11714"/>
                    <a:pt x="3425" y="11566"/>
                  </a:cubicBezTo>
                  <a:cubicBezTo>
                    <a:pt x="3508" y="11474"/>
                    <a:pt x="3612" y="11403"/>
                    <a:pt x="3707" y="11323"/>
                  </a:cubicBezTo>
                  <a:cubicBezTo>
                    <a:pt x="3772" y="11279"/>
                    <a:pt x="3822" y="11219"/>
                    <a:pt x="3861" y="11148"/>
                  </a:cubicBezTo>
                  <a:cubicBezTo>
                    <a:pt x="3896" y="11080"/>
                    <a:pt x="3893" y="10994"/>
                    <a:pt x="3849" y="10926"/>
                  </a:cubicBezTo>
                  <a:cubicBezTo>
                    <a:pt x="3787" y="10849"/>
                    <a:pt x="3674" y="10840"/>
                    <a:pt x="3573" y="10840"/>
                  </a:cubicBezTo>
                  <a:cubicBezTo>
                    <a:pt x="3548" y="10839"/>
                    <a:pt x="3522" y="10839"/>
                    <a:pt x="3497" y="10839"/>
                  </a:cubicBezTo>
                  <a:cubicBezTo>
                    <a:pt x="3321" y="10839"/>
                    <a:pt x="3145" y="10856"/>
                    <a:pt x="2971" y="10890"/>
                  </a:cubicBezTo>
                  <a:cubicBezTo>
                    <a:pt x="2954" y="10893"/>
                    <a:pt x="2936" y="10902"/>
                    <a:pt x="2924" y="10914"/>
                  </a:cubicBezTo>
                  <a:cubicBezTo>
                    <a:pt x="2909" y="10935"/>
                    <a:pt x="2903" y="10958"/>
                    <a:pt x="2906" y="10985"/>
                  </a:cubicBezTo>
                  <a:cubicBezTo>
                    <a:pt x="2900" y="11047"/>
                    <a:pt x="2882" y="11107"/>
                    <a:pt x="2856" y="11163"/>
                  </a:cubicBezTo>
                  <a:cubicBezTo>
                    <a:pt x="2811" y="11261"/>
                    <a:pt x="2761" y="11368"/>
                    <a:pt x="2669" y="11427"/>
                  </a:cubicBezTo>
                  <a:cubicBezTo>
                    <a:pt x="2606" y="11466"/>
                    <a:pt x="2533" y="11486"/>
                    <a:pt x="2458" y="11486"/>
                  </a:cubicBezTo>
                  <a:cubicBezTo>
                    <a:pt x="2431" y="11486"/>
                    <a:pt x="2403" y="11483"/>
                    <a:pt x="2375" y="11477"/>
                  </a:cubicBezTo>
                  <a:cubicBezTo>
                    <a:pt x="2278" y="11456"/>
                    <a:pt x="2180" y="11421"/>
                    <a:pt x="2088" y="11376"/>
                  </a:cubicBezTo>
                  <a:cubicBezTo>
                    <a:pt x="2052" y="11362"/>
                    <a:pt x="2020" y="11344"/>
                    <a:pt x="1990" y="11320"/>
                  </a:cubicBezTo>
                  <a:cubicBezTo>
                    <a:pt x="1910" y="11240"/>
                    <a:pt x="1925" y="11110"/>
                    <a:pt x="1895" y="10997"/>
                  </a:cubicBezTo>
                  <a:cubicBezTo>
                    <a:pt x="1880" y="10941"/>
                    <a:pt x="1854" y="10890"/>
                    <a:pt x="1842" y="10831"/>
                  </a:cubicBezTo>
                  <a:cubicBezTo>
                    <a:pt x="1836" y="10775"/>
                    <a:pt x="1839" y="10715"/>
                    <a:pt x="1848" y="10656"/>
                  </a:cubicBezTo>
                  <a:cubicBezTo>
                    <a:pt x="1886" y="10395"/>
                    <a:pt x="1934" y="10140"/>
                    <a:pt x="1969" y="9879"/>
                  </a:cubicBezTo>
                  <a:cubicBezTo>
                    <a:pt x="2082" y="9749"/>
                    <a:pt x="2162" y="9598"/>
                    <a:pt x="2209" y="9434"/>
                  </a:cubicBezTo>
                  <a:cubicBezTo>
                    <a:pt x="2236" y="9337"/>
                    <a:pt x="2257" y="9230"/>
                    <a:pt x="2340" y="9174"/>
                  </a:cubicBezTo>
                  <a:cubicBezTo>
                    <a:pt x="2393" y="9138"/>
                    <a:pt x="2461" y="9132"/>
                    <a:pt x="2506" y="9088"/>
                  </a:cubicBezTo>
                  <a:cubicBezTo>
                    <a:pt x="2536" y="9058"/>
                    <a:pt x="2550" y="9013"/>
                    <a:pt x="2586" y="8990"/>
                  </a:cubicBezTo>
                  <a:cubicBezTo>
                    <a:pt x="2610" y="8975"/>
                    <a:pt x="2633" y="8966"/>
                    <a:pt x="2660" y="8960"/>
                  </a:cubicBezTo>
                  <a:cubicBezTo>
                    <a:pt x="2734" y="8936"/>
                    <a:pt x="2799" y="8886"/>
                    <a:pt x="2874" y="8856"/>
                  </a:cubicBezTo>
                  <a:cubicBezTo>
                    <a:pt x="2941" y="8826"/>
                    <a:pt x="3012" y="8812"/>
                    <a:pt x="3083" y="8812"/>
                  </a:cubicBezTo>
                  <a:cubicBezTo>
                    <a:pt x="3182" y="8812"/>
                    <a:pt x="3280" y="8840"/>
                    <a:pt x="3366" y="8895"/>
                  </a:cubicBezTo>
                  <a:cubicBezTo>
                    <a:pt x="3383" y="8907"/>
                    <a:pt x="3404" y="8919"/>
                    <a:pt x="3425" y="8925"/>
                  </a:cubicBezTo>
                  <a:cubicBezTo>
                    <a:pt x="3432" y="8926"/>
                    <a:pt x="3440" y="8927"/>
                    <a:pt x="3448" y="8927"/>
                  </a:cubicBezTo>
                  <a:cubicBezTo>
                    <a:pt x="3455" y="8927"/>
                    <a:pt x="3464" y="8926"/>
                    <a:pt x="3472" y="8925"/>
                  </a:cubicBezTo>
                  <a:cubicBezTo>
                    <a:pt x="3514" y="8925"/>
                    <a:pt x="3552" y="8913"/>
                    <a:pt x="3591" y="8895"/>
                  </a:cubicBezTo>
                  <a:cubicBezTo>
                    <a:pt x="3605" y="8861"/>
                    <a:pt x="3642" y="8850"/>
                    <a:pt x="3682" y="8850"/>
                  </a:cubicBezTo>
                  <a:cubicBezTo>
                    <a:pt x="3701" y="8850"/>
                    <a:pt x="3721" y="8852"/>
                    <a:pt x="3739" y="8856"/>
                  </a:cubicBezTo>
                  <a:lnTo>
                    <a:pt x="4157" y="8936"/>
                  </a:lnTo>
                  <a:cubicBezTo>
                    <a:pt x="4193" y="8942"/>
                    <a:pt x="4225" y="8951"/>
                    <a:pt x="4258" y="8963"/>
                  </a:cubicBezTo>
                  <a:cubicBezTo>
                    <a:pt x="4297" y="8984"/>
                    <a:pt x="4332" y="9010"/>
                    <a:pt x="4365" y="9043"/>
                  </a:cubicBezTo>
                  <a:cubicBezTo>
                    <a:pt x="4418" y="9099"/>
                    <a:pt x="4480" y="9144"/>
                    <a:pt x="4549" y="9177"/>
                  </a:cubicBezTo>
                  <a:cubicBezTo>
                    <a:pt x="4578" y="9191"/>
                    <a:pt x="4611" y="9197"/>
                    <a:pt x="4641" y="9215"/>
                  </a:cubicBezTo>
                  <a:cubicBezTo>
                    <a:pt x="4741" y="9265"/>
                    <a:pt x="4789" y="9393"/>
                    <a:pt x="4771" y="9506"/>
                  </a:cubicBezTo>
                  <a:cubicBezTo>
                    <a:pt x="4762" y="9535"/>
                    <a:pt x="4756" y="9568"/>
                    <a:pt x="4756" y="9600"/>
                  </a:cubicBezTo>
                  <a:cubicBezTo>
                    <a:pt x="4762" y="9654"/>
                    <a:pt x="4777" y="9704"/>
                    <a:pt x="4804" y="9749"/>
                  </a:cubicBezTo>
                  <a:cubicBezTo>
                    <a:pt x="4842" y="9850"/>
                    <a:pt x="4854" y="9959"/>
                    <a:pt x="4887" y="10060"/>
                  </a:cubicBezTo>
                  <a:cubicBezTo>
                    <a:pt x="4919" y="10161"/>
                    <a:pt x="4984" y="10265"/>
                    <a:pt x="5085" y="10297"/>
                  </a:cubicBezTo>
                  <a:cubicBezTo>
                    <a:pt x="5091" y="10300"/>
                    <a:pt x="5097" y="10300"/>
                    <a:pt x="5103" y="10300"/>
                  </a:cubicBezTo>
                  <a:cubicBezTo>
                    <a:pt x="5112" y="10300"/>
                    <a:pt x="5121" y="10297"/>
                    <a:pt x="5127" y="10291"/>
                  </a:cubicBezTo>
                  <a:cubicBezTo>
                    <a:pt x="5171" y="10250"/>
                    <a:pt x="5198" y="10193"/>
                    <a:pt x="5201" y="10134"/>
                  </a:cubicBezTo>
                  <a:cubicBezTo>
                    <a:pt x="5207" y="10075"/>
                    <a:pt x="5201" y="10016"/>
                    <a:pt x="5210" y="9956"/>
                  </a:cubicBezTo>
                  <a:cubicBezTo>
                    <a:pt x="5222" y="9861"/>
                    <a:pt x="5269" y="9775"/>
                    <a:pt x="5278" y="9684"/>
                  </a:cubicBezTo>
                  <a:cubicBezTo>
                    <a:pt x="5293" y="9532"/>
                    <a:pt x="5210" y="9390"/>
                    <a:pt x="5130" y="9263"/>
                  </a:cubicBezTo>
                  <a:cubicBezTo>
                    <a:pt x="5094" y="9218"/>
                    <a:pt x="5073" y="9168"/>
                    <a:pt x="5065" y="9114"/>
                  </a:cubicBezTo>
                  <a:cubicBezTo>
                    <a:pt x="5059" y="9037"/>
                    <a:pt x="5109" y="8969"/>
                    <a:pt x="5112" y="8892"/>
                  </a:cubicBezTo>
                  <a:cubicBezTo>
                    <a:pt x="5109" y="8877"/>
                    <a:pt x="5112" y="8862"/>
                    <a:pt x="5115" y="8847"/>
                  </a:cubicBezTo>
                  <a:cubicBezTo>
                    <a:pt x="5124" y="8833"/>
                    <a:pt x="5136" y="8821"/>
                    <a:pt x="5151" y="8815"/>
                  </a:cubicBezTo>
                  <a:cubicBezTo>
                    <a:pt x="5266" y="8741"/>
                    <a:pt x="5411" y="8702"/>
                    <a:pt x="5524" y="8625"/>
                  </a:cubicBezTo>
                  <a:cubicBezTo>
                    <a:pt x="5619" y="8557"/>
                    <a:pt x="5726" y="8504"/>
                    <a:pt x="5838" y="8471"/>
                  </a:cubicBezTo>
                  <a:cubicBezTo>
                    <a:pt x="5948" y="8438"/>
                    <a:pt x="6070" y="8418"/>
                    <a:pt x="6141" y="8332"/>
                  </a:cubicBezTo>
                  <a:cubicBezTo>
                    <a:pt x="6164" y="8305"/>
                    <a:pt x="6182" y="8272"/>
                    <a:pt x="6203" y="8243"/>
                  </a:cubicBezTo>
                  <a:cubicBezTo>
                    <a:pt x="6277" y="8145"/>
                    <a:pt x="6399" y="8094"/>
                    <a:pt x="6482" y="8002"/>
                  </a:cubicBezTo>
                  <a:cubicBezTo>
                    <a:pt x="6494" y="7991"/>
                    <a:pt x="6502" y="7976"/>
                    <a:pt x="6508" y="7961"/>
                  </a:cubicBezTo>
                  <a:cubicBezTo>
                    <a:pt x="6514" y="7943"/>
                    <a:pt x="6514" y="7925"/>
                    <a:pt x="6514" y="7908"/>
                  </a:cubicBezTo>
                  <a:cubicBezTo>
                    <a:pt x="6511" y="7813"/>
                    <a:pt x="6497" y="7718"/>
                    <a:pt x="6473" y="7629"/>
                  </a:cubicBezTo>
                  <a:cubicBezTo>
                    <a:pt x="6452" y="7543"/>
                    <a:pt x="6425" y="7448"/>
                    <a:pt x="6482" y="7380"/>
                  </a:cubicBezTo>
                  <a:cubicBezTo>
                    <a:pt x="6487" y="7378"/>
                    <a:pt x="6492" y="7378"/>
                    <a:pt x="6498" y="7378"/>
                  </a:cubicBezTo>
                  <a:cubicBezTo>
                    <a:pt x="6543" y="7378"/>
                    <a:pt x="6578" y="7433"/>
                    <a:pt x="6591" y="7481"/>
                  </a:cubicBezTo>
                  <a:cubicBezTo>
                    <a:pt x="6606" y="7534"/>
                    <a:pt x="6621" y="7602"/>
                    <a:pt x="6671" y="7620"/>
                  </a:cubicBezTo>
                  <a:lnTo>
                    <a:pt x="6680" y="7490"/>
                  </a:lnTo>
                  <a:cubicBezTo>
                    <a:pt x="6683" y="7436"/>
                    <a:pt x="6689" y="7377"/>
                    <a:pt x="6734" y="7344"/>
                  </a:cubicBezTo>
                  <a:cubicBezTo>
                    <a:pt x="6766" y="7318"/>
                    <a:pt x="6811" y="7318"/>
                    <a:pt x="6852" y="7306"/>
                  </a:cubicBezTo>
                  <a:cubicBezTo>
                    <a:pt x="7001" y="7264"/>
                    <a:pt x="7066" y="7092"/>
                    <a:pt x="7196" y="7009"/>
                  </a:cubicBezTo>
                  <a:cubicBezTo>
                    <a:pt x="7238" y="6986"/>
                    <a:pt x="7282" y="6965"/>
                    <a:pt x="7327" y="6950"/>
                  </a:cubicBezTo>
                  <a:cubicBezTo>
                    <a:pt x="7404" y="6914"/>
                    <a:pt x="7451" y="6867"/>
                    <a:pt x="7525" y="6828"/>
                  </a:cubicBezTo>
                  <a:cubicBezTo>
                    <a:pt x="7626" y="6778"/>
                    <a:pt x="7736" y="6722"/>
                    <a:pt x="7774" y="6618"/>
                  </a:cubicBezTo>
                  <a:cubicBezTo>
                    <a:pt x="7786" y="6591"/>
                    <a:pt x="7789" y="6562"/>
                    <a:pt x="7801" y="6535"/>
                  </a:cubicBezTo>
                  <a:cubicBezTo>
                    <a:pt x="7840" y="6446"/>
                    <a:pt x="7940" y="6398"/>
                    <a:pt x="8035" y="6378"/>
                  </a:cubicBezTo>
                  <a:cubicBezTo>
                    <a:pt x="8130" y="6357"/>
                    <a:pt x="8231" y="6354"/>
                    <a:pt x="8320" y="6313"/>
                  </a:cubicBezTo>
                  <a:cubicBezTo>
                    <a:pt x="8418" y="6271"/>
                    <a:pt x="8495" y="6188"/>
                    <a:pt x="8587" y="6129"/>
                  </a:cubicBezTo>
                  <a:cubicBezTo>
                    <a:pt x="8607" y="6114"/>
                    <a:pt x="8634" y="6102"/>
                    <a:pt x="8661" y="6099"/>
                  </a:cubicBezTo>
                  <a:cubicBezTo>
                    <a:pt x="8663" y="6099"/>
                    <a:pt x="8665" y="6099"/>
                    <a:pt x="8667" y="6099"/>
                  </a:cubicBezTo>
                  <a:cubicBezTo>
                    <a:pt x="8691" y="6099"/>
                    <a:pt x="8715" y="6116"/>
                    <a:pt x="8726" y="6141"/>
                  </a:cubicBezTo>
                  <a:cubicBezTo>
                    <a:pt x="8735" y="6173"/>
                    <a:pt x="8708" y="6209"/>
                    <a:pt x="8717" y="6244"/>
                  </a:cubicBezTo>
                  <a:cubicBezTo>
                    <a:pt x="8658" y="6289"/>
                    <a:pt x="8584" y="6301"/>
                    <a:pt x="8519" y="6333"/>
                  </a:cubicBezTo>
                  <a:cubicBezTo>
                    <a:pt x="8453" y="6366"/>
                    <a:pt x="8394" y="6440"/>
                    <a:pt x="8421" y="6508"/>
                  </a:cubicBezTo>
                  <a:cubicBezTo>
                    <a:pt x="8431" y="6509"/>
                    <a:pt x="8441" y="6509"/>
                    <a:pt x="8450" y="6509"/>
                  </a:cubicBezTo>
                  <a:cubicBezTo>
                    <a:pt x="8588" y="6509"/>
                    <a:pt x="8723" y="6470"/>
                    <a:pt x="8839" y="6398"/>
                  </a:cubicBezTo>
                  <a:cubicBezTo>
                    <a:pt x="8886" y="6363"/>
                    <a:pt x="8934" y="6333"/>
                    <a:pt x="8984" y="6310"/>
                  </a:cubicBezTo>
                  <a:cubicBezTo>
                    <a:pt x="9023" y="6295"/>
                    <a:pt x="9058" y="6286"/>
                    <a:pt x="9097" y="6274"/>
                  </a:cubicBezTo>
                  <a:cubicBezTo>
                    <a:pt x="9150" y="6253"/>
                    <a:pt x="9203" y="6230"/>
                    <a:pt x="9257" y="6197"/>
                  </a:cubicBezTo>
                  <a:cubicBezTo>
                    <a:pt x="9355" y="6144"/>
                    <a:pt x="9476" y="6055"/>
                    <a:pt x="9574" y="5998"/>
                  </a:cubicBezTo>
                  <a:cubicBezTo>
                    <a:pt x="9544" y="5912"/>
                    <a:pt x="9506" y="5817"/>
                    <a:pt x="9420" y="5788"/>
                  </a:cubicBezTo>
                  <a:cubicBezTo>
                    <a:pt x="9378" y="5776"/>
                    <a:pt x="9340" y="5773"/>
                    <a:pt x="9298" y="5773"/>
                  </a:cubicBezTo>
                  <a:cubicBezTo>
                    <a:pt x="9129" y="5761"/>
                    <a:pt x="8960" y="5642"/>
                    <a:pt x="8940" y="5473"/>
                  </a:cubicBezTo>
                  <a:cubicBezTo>
                    <a:pt x="8934" y="5420"/>
                    <a:pt x="8931" y="5346"/>
                    <a:pt x="8877" y="5331"/>
                  </a:cubicBezTo>
                  <a:cubicBezTo>
                    <a:pt x="8870" y="5330"/>
                    <a:pt x="8862" y="5329"/>
                    <a:pt x="8854" y="5329"/>
                  </a:cubicBezTo>
                  <a:cubicBezTo>
                    <a:pt x="8845" y="5329"/>
                    <a:pt x="8837" y="5330"/>
                    <a:pt x="8830" y="5331"/>
                  </a:cubicBezTo>
                  <a:cubicBezTo>
                    <a:pt x="8637" y="5364"/>
                    <a:pt x="8447" y="5408"/>
                    <a:pt x="8264" y="5468"/>
                  </a:cubicBezTo>
                  <a:cubicBezTo>
                    <a:pt x="8272" y="5399"/>
                    <a:pt x="8338" y="5358"/>
                    <a:pt x="8394" y="5325"/>
                  </a:cubicBezTo>
                  <a:cubicBezTo>
                    <a:pt x="8550" y="5237"/>
                    <a:pt x="8721" y="5154"/>
                    <a:pt x="8894" y="5154"/>
                  </a:cubicBezTo>
                  <a:cubicBezTo>
                    <a:pt x="8925" y="5154"/>
                    <a:pt x="8956" y="5156"/>
                    <a:pt x="8987" y="5162"/>
                  </a:cubicBezTo>
                  <a:cubicBezTo>
                    <a:pt x="9037" y="5174"/>
                    <a:pt x="9088" y="5183"/>
                    <a:pt x="9138" y="5192"/>
                  </a:cubicBezTo>
                  <a:cubicBezTo>
                    <a:pt x="9145" y="5192"/>
                    <a:pt x="9151" y="5192"/>
                    <a:pt x="9157" y="5192"/>
                  </a:cubicBezTo>
                  <a:cubicBezTo>
                    <a:pt x="9200" y="5192"/>
                    <a:pt x="9242" y="5185"/>
                    <a:pt x="9287" y="5185"/>
                  </a:cubicBezTo>
                  <a:cubicBezTo>
                    <a:pt x="9294" y="5185"/>
                    <a:pt x="9301" y="5186"/>
                    <a:pt x="9307" y="5186"/>
                  </a:cubicBezTo>
                  <a:cubicBezTo>
                    <a:pt x="9411" y="5189"/>
                    <a:pt x="9513" y="5245"/>
                    <a:pt x="9617" y="5245"/>
                  </a:cubicBezTo>
                  <a:cubicBezTo>
                    <a:pt x="9619" y="5245"/>
                    <a:pt x="9622" y="5245"/>
                    <a:pt x="9624" y="5245"/>
                  </a:cubicBezTo>
                  <a:cubicBezTo>
                    <a:pt x="9793" y="5236"/>
                    <a:pt x="9915" y="5085"/>
                    <a:pt x="10057" y="4993"/>
                  </a:cubicBezTo>
                  <a:cubicBezTo>
                    <a:pt x="10063" y="4987"/>
                    <a:pt x="10069" y="4984"/>
                    <a:pt x="10078" y="4984"/>
                  </a:cubicBezTo>
                  <a:cubicBezTo>
                    <a:pt x="10105" y="4984"/>
                    <a:pt x="10111" y="5023"/>
                    <a:pt x="10105" y="5047"/>
                  </a:cubicBezTo>
                  <a:cubicBezTo>
                    <a:pt x="10060" y="5227"/>
                    <a:pt x="9942" y="5382"/>
                    <a:pt x="9779" y="5468"/>
                  </a:cubicBezTo>
                  <a:cubicBezTo>
                    <a:pt x="9743" y="5482"/>
                    <a:pt x="9713" y="5500"/>
                    <a:pt x="9687" y="5524"/>
                  </a:cubicBezTo>
                  <a:cubicBezTo>
                    <a:pt x="9660" y="5551"/>
                    <a:pt x="9651" y="5589"/>
                    <a:pt x="9669" y="5622"/>
                  </a:cubicBezTo>
                  <a:cubicBezTo>
                    <a:pt x="9684" y="5642"/>
                    <a:pt x="9707" y="5654"/>
                    <a:pt x="9731" y="5660"/>
                  </a:cubicBezTo>
                  <a:cubicBezTo>
                    <a:pt x="9805" y="5684"/>
                    <a:pt x="9885" y="5693"/>
                    <a:pt x="9965" y="5693"/>
                  </a:cubicBezTo>
                  <a:cubicBezTo>
                    <a:pt x="10010" y="5691"/>
                    <a:pt x="10056" y="5686"/>
                    <a:pt x="10101" y="5686"/>
                  </a:cubicBezTo>
                  <a:cubicBezTo>
                    <a:pt x="10145" y="5686"/>
                    <a:pt x="10189" y="5691"/>
                    <a:pt x="10229" y="5711"/>
                  </a:cubicBezTo>
                  <a:cubicBezTo>
                    <a:pt x="10259" y="5725"/>
                    <a:pt x="10283" y="5749"/>
                    <a:pt x="10315" y="5761"/>
                  </a:cubicBezTo>
                  <a:cubicBezTo>
                    <a:pt x="10337" y="5770"/>
                    <a:pt x="10359" y="5774"/>
                    <a:pt x="10382" y="5774"/>
                  </a:cubicBezTo>
                  <a:cubicBezTo>
                    <a:pt x="10418" y="5774"/>
                    <a:pt x="10456" y="5764"/>
                    <a:pt x="10493" y="5755"/>
                  </a:cubicBezTo>
                  <a:lnTo>
                    <a:pt x="10535" y="5912"/>
                  </a:lnTo>
                  <a:cubicBezTo>
                    <a:pt x="10538" y="5924"/>
                    <a:pt x="10544" y="5936"/>
                    <a:pt x="10552" y="5942"/>
                  </a:cubicBezTo>
                  <a:cubicBezTo>
                    <a:pt x="10557" y="5943"/>
                    <a:pt x="10562" y="5944"/>
                    <a:pt x="10567" y="5944"/>
                  </a:cubicBezTo>
                  <a:cubicBezTo>
                    <a:pt x="10572" y="5944"/>
                    <a:pt x="10578" y="5943"/>
                    <a:pt x="10582" y="5942"/>
                  </a:cubicBezTo>
                  <a:cubicBezTo>
                    <a:pt x="10689" y="5903"/>
                    <a:pt x="10724" y="5767"/>
                    <a:pt x="10704" y="5657"/>
                  </a:cubicBezTo>
                  <a:cubicBezTo>
                    <a:pt x="10695" y="5616"/>
                    <a:pt x="10683" y="5574"/>
                    <a:pt x="10704" y="5539"/>
                  </a:cubicBezTo>
                  <a:cubicBezTo>
                    <a:pt x="10710" y="5527"/>
                    <a:pt x="10721" y="5515"/>
                    <a:pt x="10730" y="5503"/>
                  </a:cubicBezTo>
                  <a:cubicBezTo>
                    <a:pt x="10766" y="5453"/>
                    <a:pt x="10751" y="5385"/>
                    <a:pt x="10730" y="5325"/>
                  </a:cubicBezTo>
                  <a:cubicBezTo>
                    <a:pt x="10727" y="5304"/>
                    <a:pt x="10718" y="5287"/>
                    <a:pt x="10704" y="5272"/>
                  </a:cubicBezTo>
                  <a:cubicBezTo>
                    <a:pt x="10688" y="5258"/>
                    <a:pt x="10667" y="5251"/>
                    <a:pt x="10647" y="5251"/>
                  </a:cubicBezTo>
                  <a:cubicBezTo>
                    <a:pt x="10636" y="5251"/>
                    <a:pt x="10625" y="5253"/>
                    <a:pt x="10615" y="5257"/>
                  </a:cubicBezTo>
                  <a:cubicBezTo>
                    <a:pt x="10582" y="5263"/>
                    <a:pt x="10555" y="5281"/>
                    <a:pt x="10523" y="5290"/>
                  </a:cubicBezTo>
                  <a:cubicBezTo>
                    <a:pt x="10503" y="5295"/>
                    <a:pt x="10483" y="5297"/>
                    <a:pt x="10462" y="5297"/>
                  </a:cubicBezTo>
                  <a:cubicBezTo>
                    <a:pt x="10382" y="5297"/>
                    <a:pt x="10300" y="5264"/>
                    <a:pt x="10219" y="5264"/>
                  </a:cubicBezTo>
                  <a:cubicBezTo>
                    <a:pt x="10207" y="5264"/>
                    <a:pt x="10196" y="5264"/>
                    <a:pt x="10185" y="5266"/>
                  </a:cubicBezTo>
                  <a:cubicBezTo>
                    <a:pt x="10176" y="5267"/>
                    <a:pt x="10167" y="5268"/>
                    <a:pt x="10158" y="5268"/>
                  </a:cubicBezTo>
                  <a:cubicBezTo>
                    <a:pt x="10150" y="5268"/>
                    <a:pt x="10142" y="5267"/>
                    <a:pt x="10134" y="5266"/>
                  </a:cubicBezTo>
                  <a:cubicBezTo>
                    <a:pt x="10117" y="5263"/>
                    <a:pt x="10105" y="5245"/>
                    <a:pt x="10108" y="5230"/>
                  </a:cubicBezTo>
                  <a:cubicBezTo>
                    <a:pt x="10111" y="5221"/>
                    <a:pt x="10117" y="5213"/>
                    <a:pt x="10125" y="5210"/>
                  </a:cubicBezTo>
                  <a:cubicBezTo>
                    <a:pt x="10143" y="5192"/>
                    <a:pt x="10167" y="5177"/>
                    <a:pt x="10185" y="5159"/>
                  </a:cubicBezTo>
                  <a:cubicBezTo>
                    <a:pt x="10283" y="5070"/>
                    <a:pt x="10312" y="4931"/>
                    <a:pt x="10336" y="4800"/>
                  </a:cubicBezTo>
                  <a:cubicBezTo>
                    <a:pt x="10348" y="4750"/>
                    <a:pt x="10351" y="4700"/>
                    <a:pt x="10342" y="4649"/>
                  </a:cubicBezTo>
                  <a:cubicBezTo>
                    <a:pt x="10324" y="4581"/>
                    <a:pt x="10280" y="4522"/>
                    <a:pt x="10223" y="4477"/>
                  </a:cubicBezTo>
                  <a:cubicBezTo>
                    <a:pt x="10155" y="4418"/>
                    <a:pt x="10078" y="4371"/>
                    <a:pt x="9995" y="4332"/>
                  </a:cubicBezTo>
                  <a:cubicBezTo>
                    <a:pt x="9909" y="4296"/>
                    <a:pt x="9829" y="4249"/>
                    <a:pt x="9755" y="4193"/>
                  </a:cubicBezTo>
                  <a:cubicBezTo>
                    <a:pt x="9753" y="4193"/>
                    <a:pt x="9752" y="4193"/>
                    <a:pt x="9751" y="4193"/>
                  </a:cubicBezTo>
                  <a:cubicBezTo>
                    <a:pt x="9696" y="4193"/>
                    <a:pt x="9654" y="4138"/>
                    <a:pt x="9639" y="4083"/>
                  </a:cubicBezTo>
                  <a:cubicBezTo>
                    <a:pt x="9624" y="4027"/>
                    <a:pt x="9624" y="3967"/>
                    <a:pt x="9604" y="3917"/>
                  </a:cubicBezTo>
                  <a:cubicBezTo>
                    <a:pt x="9580" y="3864"/>
                    <a:pt x="9524" y="3819"/>
                    <a:pt x="9494" y="3766"/>
                  </a:cubicBezTo>
                  <a:cubicBezTo>
                    <a:pt x="9458" y="3701"/>
                    <a:pt x="9455" y="3626"/>
                    <a:pt x="9438" y="3558"/>
                  </a:cubicBezTo>
                  <a:cubicBezTo>
                    <a:pt x="9417" y="3487"/>
                    <a:pt x="9372" y="3416"/>
                    <a:pt x="9301" y="3404"/>
                  </a:cubicBezTo>
                  <a:cubicBezTo>
                    <a:pt x="9257" y="3440"/>
                    <a:pt x="9192" y="3437"/>
                    <a:pt x="9144" y="3469"/>
                  </a:cubicBezTo>
                  <a:cubicBezTo>
                    <a:pt x="9067" y="3517"/>
                    <a:pt x="9040" y="3638"/>
                    <a:pt x="8948" y="3653"/>
                  </a:cubicBezTo>
                  <a:cubicBezTo>
                    <a:pt x="8943" y="3654"/>
                    <a:pt x="8938" y="3654"/>
                    <a:pt x="8932" y="3654"/>
                  </a:cubicBezTo>
                  <a:cubicBezTo>
                    <a:pt x="8865" y="3654"/>
                    <a:pt x="8811" y="3589"/>
                    <a:pt x="8800" y="3523"/>
                  </a:cubicBezTo>
                  <a:cubicBezTo>
                    <a:pt x="8785" y="3451"/>
                    <a:pt x="8800" y="3374"/>
                    <a:pt x="8794" y="3303"/>
                  </a:cubicBezTo>
                  <a:cubicBezTo>
                    <a:pt x="8782" y="3155"/>
                    <a:pt x="8691" y="3028"/>
                    <a:pt x="8554" y="2968"/>
                  </a:cubicBezTo>
                  <a:cubicBezTo>
                    <a:pt x="8498" y="2947"/>
                    <a:pt x="8436" y="2933"/>
                    <a:pt x="8373" y="2927"/>
                  </a:cubicBezTo>
                  <a:cubicBezTo>
                    <a:pt x="8282" y="2914"/>
                    <a:pt x="8188" y="2908"/>
                    <a:pt x="8095" y="2908"/>
                  </a:cubicBezTo>
                  <a:cubicBezTo>
                    <a:pt x="8076" y="2908"/>
                    <a:pt x="8057" y="2908"/>
                    <a:pt x="8038" y="2909"/>
                  </a:cubicBezTo>
                  <a:cubicBezTo>
                    <a:pt x="8033" y="2908"/>
                    <a:pt x="8029" y="2908"/>
                    <a:pt x="8024" y="2908"/>
                  </a:cubicBezTo>
                  <a:cubicBezTo>
                    <a:pt x="7971" y="2908"/>
                    <a:pt x="7929" y="2952"/>
                    <a:pt x="7937" y="3007"/>
                  </a:cubicBezTo>
                  <a:cubicBezTo>
                    <a:pt x="7914" y="3182"/>
                    <a:pt x="7893" y="3386"/>
                    <a:pt x="7742" y="3478"/>
                  </a:cubicBezTo>
                  <a:cubicBezTo>
                    <a:pt x="7694" y="3508"/>
                    <a:pt x="7626" y="3537"/>
                    <a:pt x="7638" y="3591"/>
                  </a:cubicBezTo>
                  <a:cubicBezTo>
                    <a:pt x="7644" y="3618"/>
                    <a:pt x="7659" y="3638"/>
                    <a:pt x="7680" y="3659"/>
                  </a:cubicBezTo>
                  <a:cubicBezTo>
                    <a:pt x="7757" y="3757"/>
                    <a:pt x="7706" y="3911"/>
                    <a:pt x="7608" y="3991"/>
                  </a:cubicBezTo>
                  <a:cubicBezTo>
                    <a:pt x="7513" y="4071"/>
                    <a:pt x="7386" y="4104"/>
                    <a:pt x="7264" y="4139"/>
                  </a:cubicBezTo>
                  <a:cubicBezTo>
                    <a:pt x="7226" y="4148"/>
                    <a:pt x="7190" y="4169"/>
                    <a:pt x="7161" y="4199"/>
                  </a:cubicBezTo>
                  <a:cubicBezTo>
                    <a:pt x="7137" y="4231"/>
                    <a:pt x="7125" y="4270"/>
                    <a:pt x="7122" y="4308"/>
                  </a:cubicBezTo>
                  <a:cubicBezTo>
                    <a:pt x="7110" y="4388"/>
                    <a:pt x="7104" y="4468"/>
                    <a:pt x="7110" y="4551"/>
                  </a:cubicBezTo>
                  <a:cubicBezTo>
                    <a:pt x="7116" y="4596"/>
                    <a:pt x="7113" y="4640"/>
                    <a:pt x="7098" y="4682"/>
                  </a:cubicBezTo>
                  <a:cubicBezTo>
                    <a:pt x="7090" y="4700"/>
                    <a:pt x="7078" y="4717"/>
                    <a:pt x="7060" y="4732"/>
                  </a:cubicBezTo>
                  <a:cubicBezTo>
                    <a:pt x="7014" y="4771"/>
                    <a:pt x="6959" y="4789"/>
                    <a:pt x="6905" y="4789"/>
                  </a:cubicBezTo>
                  <a:cubicBezTo>
                    <a:pt x="6820" y="4789"/>
                    <a:pt x="6736" y="4745"/>
                    <a:pt x="6689" y="4664"/>
                  </a:cubicBezTo>
                  <a:cubicBezTo>
                    <a:pt x="6627" y="4534"/>
                    <a:pt x="6692" y="4382"/>
                    <a:pt x="6763" y="4255"/>
                  </a:cubicBezTo>
                  <a:cubicBezTo>
                    <a:pt x="6799" y="4196"/>
                    <a:pt x="6832" y="4113"/>
                    <a:pt x="6778" y="4068"/>
                  </a:cubicBezTo>
                  <a:cubicBezTo>
                    <a:pt x="6749" y="4050"/>
                    <a:pt x="6716" y="4041"/>
                    <a:pt x="6683" y="4041"/>
                  </a:cubicBezTo>
                  <a:cubicBezTo>
                    <a:pt x="6422" y="3997"/>
                    <a:pt x="6328" y="3650"/>
                    <a:pt x="6084" y="3552"/>
                  </a:cubicBezTo>
                  <a:cubicBezTo>
                    <a:pt x="6078" y="3553"/>
                    <a:pt x="6072" y="3554"/>
                    <a:pt x="6066" y="3554"/>
                  </a:cubicBezTo>
                  <a:cubicBezTo>
                    <a:pt x="5985" y="3554"/>
                    <a:pt x="5919" y="3484"/>
                    <a:pt x="5924" y="3401"/>
                  </a:cubicBezTo>
                  <a:cubicBezTo>
                    <a:pt x="5930" y="3377"/>
                    <a:pt x="5933" y="3351"/>
                    <a:pt x="5927" y="3327"/>
                  </a:cubicBezTo>
                  <a:cubicBezTo>
                    <a:pt x="5918" y="3303"/>
                    <a:pt x="5895" y="3288"/>
                    <a:pt x="5880" y="3271"/>
                  </a:cubicBezTo>
                  <a:cubicBezTo>
                    <a:pt x="5844" y="3214"/>
                    <a:pt x="5898" y="3146"/>
                    <a:pt x="5948" y="3102"/>
                  </a:cubicBezTo>
                  <a:cubicBezTo>
                    <a:pt x="6135" y="2939"/>
                    <a:pt x="6331" y="2770"/>
                    <a:pt x="6568" y="2695"/>
                  </a:cubicBezTo>
                  <a:cubicBezTo>
                    <a:pt x="6615" y="2684"/>
                    <a:pt x="6663" y="2669"/>
                    <a:pt x="6707" y="2651"/>
                  </a:cubicBezTo>
                  <a:cubicBezTo>
                    <a:pt x="6743" y="2633"/>
                    <a:pt x="6778" y="2615"/>
                    <a:pt x="6814" y="2595"/>
                  </a:cubicBezTo>
                  <a:cubicBezTo>
                    <a:pt x="6950" y="2521"/>
                    <a:pt x="7090" y="2461"/>
                    <a:pt x="7235" y="2414"/>
                  </a:cubicBezTo>
                  <a:cubicBezTo>
                    <a:pt x="7267" y="2405"/>
                    <a:pt x="7297" y="2387"/>
                    <a:pt x="7327" y="2366"/>
                  </a:cubicBezTo>
                  <a:cubicBezTo>
                    <a:pt x="7342" y="2352"/>
                    <a:pt x="7353" y="2334"/>
                    <a:pt x="7368" y="2319"/>
                  </a:cubicBezTo>
                  <a:cubicBezTo>
                    <a:pt x="7419" y="2262"/>
                    <a:pt x="7493" y="2239"/>
                    <a:pt x="7571" y="2239"/>
                  </a:cubicBezTo>
                  <a:cubicBezTo>
                    <a:pt x="7638" y="2239"/>
                    <a:pt x="7708" y="2256"/>
                    <a:pt x="7768" y="2283"/>
                  </a:cubicBezTo>
                  <a:cubicBezTo>
                    <a:pt x="7792" y="2298"/>
                    <a:pt x="7822" y="2307"/>
                    <a:pt x="7848" y="2313"/>
                  </a:cubicBezTo>
                  <a:cubicBezTo>
                    <a:pt x="7881" y="2310"/>
                    <a:pt x="7917" y="2307"/>
                    <a:pt x="7946" y="2298"/>
                  </a:cubicBezTo>
                  <a:cubicBezTo>
                    <a:pt x="7961" y="2295"/>
                    <a:pt x="7977" y="2293"/>
                    <a:pt x="7992" y="2293"/>
                  </a:cubicBezTo>
                  <a:cubicBezTo>
                    <a:pt x="8042" y="2293"/>
                    <a:pt x="8091" y="2311"/>
                    <a:pt x="8130" y="2346"/>
                  </a:cubicBezTo>
                  <a:cubicBezTo>
                    <a:pt x="8178" y="2393"/>
                    <a:pt x="8186" y="2467"/>
                    <a:pt x="8151" y="2526"/>
                  </a:cubicBezTo>
                  <a:cubicBezTo>
                    <a:pt x="8136" y="2544"/>
                    <a:pt x="8118" y="2559"/>
                    <a:pt x="8103" y="2580"/>
                  </a:cubicBezTo>
                  <a:cubicBezTo>
                    <a:pt x="8089" y="2601"/>
                    <a:pt x="8092" y="2630"/>
                    <a:pt x="8109" y="2648"/>
                  </a:cubicBezTo>
                  <a:lnTo>
                    <a:pt x="8430" y="2630"/>
                  </a:lnTo>
                  <a:cubicBezTo>
                    <a:pt x="8436" y="2629"/>
                    <a:pt x="8442" y="2628"/>
                    <a:pt x="8449" y="2628"/>
                  </a:cubicBezTo>
                  <a:cubicBezTo>
                    <a:pt x="8459" y="2628"/>
                    <a:pt x="8470" y="2630"/>
                    <a:pt x="8480" y="2633"/>
                  </a:cubicBezTo>
                  <a:cubicBezTo>
                    <a:pt x="8501" y="2645"/>
                    <a:pt x="8522" y="2663"/>
                    <a:pt x="8533" y="2687"/>
                  </a:cubicBezTo>
                  <a:cubicBezTo>
                    <a:pt x="8610" y="2784"/>
                    <a:pt x="8705" y="2867"/>
                    <a:pt x="8818" y="2930"/>
                  </a:cubicBezTo>
                  <a:cubicBezTo>
                    <a:pt x="8892" y="2977"/>
                    <a:pt x="8972" y="3022"/>
                    <a:pt x="9055" y="3060"/>
                  </a:cubicBezTo>
                  <a:cubicBezTo>
                    <a:pt x="9106" y="3088"/>
                    <a:pt x="9163" y="3103"/>
                    <a:pt x="9220" y="3103"/>
                  </a:cubicBezTo>
                  <a:cubicBezTo>
                    <a:pt x="9229" y="3103"/>
                    <a:pt x="9238" y="3102"/>
                    <a:pt x="9248" y="3102"/>
                  </a:cubicBezTo>
                  <a:cubicBezTo>
                    <a:pt x="9174" y="3016"/>
                    <a:pt x="9114" y="2918"/>
                    <a:pt x="9073" y="2811"/>
                  </a:cubicBezTo>
                  <a:cubicBezTo>
                    <a:pt x="9084" y="2805"/>
                    <a:pt x="9096" y="2803"/>
                    <a:pt x="9107" y="2803"/>
                  </a:cubicBezTo>
                  <a:cubicBezTo>
                    <a:pt x="9150" y="2803"/>
                    <a:pt x="9193" y="2837"/>
                    <a:pt x="9230" y="2867"/>
                  </a:cubicBezTo>
                  <a:cubicBezTo>
                    <a:pt x="9260" y="2894"/>
                    <a:pt x="9307" y="2921"/>
                    <a:pt x="9345" y="2921"/>
                  </a:cubicBezTo>
                  <a:cubicBezTo>
                    <a:pt x="9363" y="2921"/>
                    <a:pt x="9379" y="2915"/>
                    <a:pt x="9390" y="2900"/>
                  </a:cubicBezTo>
                  <a:cubicBezTo>
                    <a:pt x="9432" y="2844"/>
                    <a:pt x="9441" y="2767"/>
                    <a:pt x="9411" y="2704"/>
                  </a:cubicBezTo>
                  <a:cubicBezTo>
                    <a:pt x="9387" y="2654"/>
                    <a:pt x="9346" y="2618"/>
                    <a:pt x="9322" y="2571"/>
                  </a:cubicBezTo>
                  <a:cubicBezTo>
                    <a:pt x="9298" y="2523"/>
                    <a:pt x="9301" y="2452"/>
                    <a:pt x="9349" y="2429"/>
                  </a:cubicBezTo>
                  <a:cubicBezTo>
                    <a:pt x="9355" y="2423"/>
                    <a:pt x="9364" y="2423"/>
                    <a:pt x="9375" y="2423"/>
                  </a:cubicBezTo>
                  <a:cubicBezTo>
                    <a:pt x="9390" y="2426"/>
                    <a:pt x="9408" y="2432"/>
                    <a:pt x="9420" y="2443"/>
                  </a:cubicBezTo>
                  <a:lnTo>
                    <a:pt x="9636" y="2598"/>
                  </a:lnTo>
                  <a:cubicBezTo>
                    <a:pt x="9734" y="2541"/>
                    <a:pt x="9829" y="2438"/>
                    <a:pt x="9793" y="2334"/>
                  </a:cubicBezTo>
                  <a:cubicBezTo>
                    <a:pt x="9773" y="2283"/>
                    <a:pt x="9740" y="2239"/>
                    <a:pt x="9696" y="2209"/>
                  </a:cubicBezTo>
                  <a:cubicBezTo>
                    <a:pt x="9654" y="2165"/>
                    <a:pt x="9601" y="2135"/>
                    <a:pt x="9544" y="2117"/>
                  </a:cubicBezTo>
                  <a:cubicBezTo>
                    <a:pt x="9497" y="2108"/>
                    <a:pt x="9438" y="2108"/>
                    <a:pt x="9420" y="2064"/>
                  </a:cubicBezTo>
                  <a:cubicBezTo>
                    <a:pt x="9390" y="1996"/>
                    <a:pt x="9515" y="1933"/>
                    <a:pt x="9482" y="1865"/>
                  </a:cubicBezTo>
                  <a:cubicBezTo>
                    <a:pt x="9476" y="1850"/>
                    <a:pt x="9461" y="1839"/>
                    <a:pt x="9447" y="1830"/>
                  </a:cubicBezTo>
                  <a:cubicBezTo>
                    <a:pt x="9396" y="1797"/>
                    <a:pt x="9343" y="1779"/>
                    <a:pt x="9283" y="1770"/>
                  </a:cubicBezTo>
                  <a:cubicBezTo>
                    <a:pt x="9236" y="1664"/>
                    <a:pt x="9097" y="1628"/>
                    <a:pt x="9040" y="1524"/>
                  </a:cubicBezTo>
                  <a:cubicBezTo>
                    <a:pt x="9017" y="1483"/>
                    <a:pt x="9008" y="1429"/>
                    <a:pt x="8981" y="1388"/>
                  </a:cubicBezTo>
                  <a:cubicBezTo>
                    <a:pt x="8936" y="1320"/>
                    <a:pt x="8848" y="1298"/>
                    <a:pt x="8764" y="1298"/>
                  </a:cubicBezTo>
                  <a:cubicBezTo>
                    <a:pt x="8753" y="1298"/>
                    <a:pt x="8743" y="1298"/>
                    <a:pt x="8732" y="1299"/>
                  </a:cubicBezTo>
                  <a:cubicBezTo>
                    <a:pt x="8667" y="1305"/>
                    <a:pt x="8600" y="1319"/>
                    <a:pt x="8535" y="1319"/>
                  </a:cubicBezTo>
                  <a:cubicBezTo>
                    <a:pt x="8508" y="1319"/>
                    <a:pt x="8482" y="1317"/>
                    <a:pt x="8456" y="1311"/>
                  </a:cubicBezTo>
                  <a:cubicBezTo>
                    <a:pt x="8450" y="1286"/>
                    <a:pt x="8426" y="1276"/>
                    <a:pt x="8398" y="1276"/>
                  </a:cubicBezTo>
                  <a:cubicBezTo>
                    <a:pt x="8374" y="1276"/>
                    <a:pt x="8347" y="1283"/>
                    <a:pt x="8326" y="1293"/>
                  </a:cubicBezTo>
                  <a:lnTo>
                    <a:pt x="8068" y="1409"/>
                  </a:lnTo>
                  <a:cubicBezTo>
                    <a:pt x="8020" y="1427"/>
                    <a:pt x="7979" y="1453"/>
                    <a:pt x="7940" y="1486"/>
                  </a:cubicBezTo>
                  <a:cubicBezTo>
                    <a:pt x="7902" y="1521"/>
                    <a:pt x="7890" y="1575"/>
                    <a:pt x="7905" y="1622"/>
                  </a:cubicBezTo>
                  <a:cubicBezTo>
                    <a:pt x="7923" y="1676"/>
                    <a:pt x="7982" y="1705"/>
                    <a:pt x="8000" y="1759"/>
                  </a:cubicBezTo>
                  <a:cubicBezTo>
                    <a:pt x="8015" y="1812"/>
                    <a:pt x="7991" y="1871"/>
                    <a:pt x="7943" y="1901"/>
                  </a:cubicBezTo>
                  <a:cubicBezTo>
                    <a:pt x="7896" y="1931"/>
                    <a:pt x="7846" y="1951"/>
                    <a:pt x="7789" y="1960"/>
                  </a:cubicBezTo>
                  <a:cubicBezTo>
                    <a:pt x="7765" y="1886"/>
                    <a:pt x="7837" y="1800"/>
                    <a:pt x="7804" y="1729"/>
                  </a:cubicBezTo>
                  <a:cubicBezTo>
                    <a:pt x="7786" y="1693"/>
                    <a:pt x="7754" y="1673"/>
                    <a:pt x="7739" y="1640"/>
                  </a:cubicBezTo>
                  <a:cubicBezTo>
                    <a:pt x="7727" y="1610"/>
                    <a:pt x="7727" y="1575"/>
                    <a:pt x="7739" y="1545"/>
                  </a:cubicBezTo>
                  <a:cubicBezTo>
                    <a:pt x="7768" y="1462"/>
                    <a:pt x="7831" y="1397"/>
                    <a:pt x="7911" y="1358"/>
                  </a:cubicBezTo>
                  <a:cubicBezTo>
                    <a:pt x="7991" y="1320"/>
                    <a:pt x="8071" y="1290"/>
                    <a:pt x="8157" y="1272"/>
                  </a:cubicBezTo>
                  <a:cubicBezTo>
                    <a:pt x="8189" y="1263"/>
                    <a:pt x="8231" y="1243"/>
                    <a:pt x="8225" y="1210"/>
                  </a:cubicBezTo>
                  <a:cubicBezTo>
                    <a:pt x="8219" y="1180"/>
                    <a:pt x="8186" y="1172"/>
                    <a:pt x="8157" y="1166"/>
                  </a:cubicBezTo>
                  <a:lnTo>
                    <a:pt x="7973" y="1139"/>
                  </a:lnTo>
                  <a:cubicBezTo>
                    <a:pt x="7964" y="1137"/>
                    <a:pt x="7955" y="1137"/>
                    <a:pt x="7946" y="1137"/>
                  </a:cubicBezTo>
                  <a:cubicBezTo>
                    <a:pt x="7937" y="1137"/>
                    <a:pt x="7929" y="1137"/>
                    <a:pt x="7920" y="1139"/>
                  </a:cubicBezTo>
                  <a:cubicBezTo>
                    <a:pt x="7869" y="1150"/>
                    <a:pt x="7830" y="1213"/>
                    <a:pt x="7782" y="1213"/>
                  </a:cubicBezTo>
                  <a:cubicBezTo>
                    <a:pt x="7777" y="1213"/>
                    <a:pt x="7771" y="1212"/>
                    <a:pt x="7765" y="1210"/>
                  </a:cubicBezTo>
                  <a:cubicBezTo>
                    <a:pt x="7745" y="1172"/>
                    <a:pt x="7786" y="1124"/>
                    <a:pt x="7768" y="1086"/>
                  </a:cubicBezTo>
                  <a:cubicBezTo>
                    <a:pt x="7760" y="1068"/>
                    <a:pt x="7742" y="1061"/>
                    <a:pt x="7720" y="1061"/>
                  </a:cubicBezTo>
                  <a:cubicBezTo>
                    <a:pt x="7695" y="1061"/>
                    <a:pt x="7666" y="1070"/>
                    <a:pt x="7644" y="1083"/>
                  </a:cubicBezTo>
                  <a:cubicBezTo>
                    <a:pt x="7596" y="1106"/>
                    <a:pt x="7555" y="1136"/>
                    <a:pt x="7516" y="1174"/>
                  </a:cubicBezTo>
                  <a:cubicBezTo>
                    <a:pt x="7478" y="1210"/>
                    <a:pt x="7463" y="1266"/>
                    <a:pt x="7472" y="1317"/>
                  </a:cubicBezTo>
                  <a:cubicBezTo>
                    <a:pt x="7485" y="1363"/>
                    <a:pt x="7524" y="1393"/>
                    <a:pt x="7569" y="1393"/>
                  </a:cubicBezTo>
                  <a:cubicBezTo>
                    <a:pt x="7576" y="1393"/>
                    <a:pt x="7583" y="1393"/>
                    <a:pt x="7591" y="1391"/>
                  </a:cubicBezTo>
                  <a:cubicBezTo>
                    <a:pt x="7610" y="1385"/>
                    <a:pt x="7634" y="1374"/>
                    <a:pt x="7652" y="1374"/>
                  </a:cubicBezTo>
                  <a:cubicBezTo>
                    <a:pt x="7661" y="1374"/>
                    <a:pt x="7669" y="1377"/>
                    <a:pt x="7674" y="1385"/>
                  </a:cubicBezTo>
                  <a:cubicBezTo>
                    <a:pt x="7685" y="1406"/>
                    <a:pt x="7668" y="1429"/>
                    <a:pt x="7650" y="1441"/>
                  </a:cubicBezTo>
                  <a:cubicBezTo>
                    <a:pt x="7605" y="1471"/>
                    <a:pt x="7558" y="1492"/>
                    <a:pt x="7508" y="1504"/>
                  </a:cubicBezTo>
                  <a:cubicBezTo>
                    <a:pt x="7460" y="1515"/>
                    <a:pt x="7404" y="1521"/>
                    <a:pt x="7371" y="1560"/>
                  </a:cubicBezTo>
                  <a:cubicBezTo>
                    <a:pt x="7321" y="1619"/>
                    <a:pt x="7362" y="1723"/>
                    <a:pt x="7315" y="1785"/>
                  </a:cubicBezTo>
                  <a:cubicBezTo>
                    <a:pt x="7291" y="1809"/>
                    <a:pt x="7261" y="1827"/>
                    <a:pt x="7229" y="1836"/>
                  </a:cubicBezTo>
                  <a:lnTo>
                    <a:pt x="7066" y="1898"/>
                  </a:lnTo>
                  <a:cubicBezTo>
                    <a:pt x="7048" y="1909"/>
                    <a:pt x="7028" y="1914"/>
                    <a:pt x="7008" y="1914"/>
                  </a:cubicBezTo>
                  <a:cubicBezTo>
                    <a:pt x="6985" y="1914"/>
                    <a:pt x="6962" y="1908"/>
                    <a:pt x="6941" y="1895"/>
                  </a:cubicBezTo>
                  <a:cubicBezTo>
                    <a:pt x="6867" y="1862"/>
                    <a:pt x="6781" y="1830"/>
                    <a:pt x="6707" y="1800"/>
                  </a:cubicBezTo>
                  <a:lnTo>
                    <a:pt x="6313" y="1640"/>
                  </a:lnTo>
                  <a:cubicBezTo>
                    <a:pt x="6250" y="1619"/>
                    <a:pt x="6194" y="1584"/>
                    <a:pt x="6147" y="1542"/>
                  </a:cubicBezTo>
                  <a:cubicBezTo>
                    <a:pt x="6096" y="1495"/>
                    <a:pt x="6078" y="1424"/>
                    <a:pt x="6102" y="1361"/>
                  </a:cubicBezTo>
                  <a:cubicBezTo>
                    <a:pt x="6117" y="1338"/>
                    <a:pt x="6132" y="1311"/>
                    <a:pt x="6147" y="1284"/>
                  </a:cubicBezTo>
                  <a:cubicBezTo>
                    <a:pt x="6153" y="1260"/>
                    <a:pt x="6153" y="1231"/>
                    <a:pt x="6147" y="1204"/>
                  </a:cubicBezTo>
                  <a:cubicBezTo>
                    <a:pt x="6108" y="1044"/>
                    <a:pt x="5995" y="914"/>
                    <a:pt x="5844" y="851"/>
                  </a:cubicBezTo>
                  <a:cubicBezTo>
                    <a:pt x="5821" y="845"/>
                    <a:pt x="5797" y="831"/>
                    <a:pt x="5782" y="810"/>
                  </a:cubicBezTo>
                  <a:cubicBezTo>
                    <a:pt x="5758" y="774"/>
                    <a:pt x="5794" y="727"/>
                    <a:pt x="5824" y="697"/>
                  </a:cubicBezTo>
                  <a:cubicBezTo>
                    <a:pt x="6001" y="522"/>
                    <a:pt x="6203" y="374"/>
                    <a:pt x="6419" y="255"/>
                  </a:cubicBezTo>
                  <a:cubicBezTo>
                    <a:pt x="6467" y="229"/>
                    <a:pt x="6517" y="199"/>
                    <a:pt x="6532" y="149"/>
                  </a:cubicBezTo>
                  <a:cubicBezTo>
                    <a:pt x="6547" y="89"/>
                    <a:pt x="6505" y="27"/>
                    <a:pt x="6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0" name="Google Shape;1190;p53"/>
            <p:cNvSpPr/>
            <p:nvPr/>
          </p:nvSpPr>
          <p:spPr>
            <a:xfrm>
              <a:off x="4124040" y="1921426"/>
              <a:ext cx="113851" cy="52686"/>
            </a:xfrm>
            <a:custGeom>
              <a:avLst/>
              <a:gdLst/>
              <a:ahLst/>
              <a:cxnLst/>
              <a:rect l="l" t="t" r="r" b="b"/>
              <a:pathLst>
                <a:path w="2014" h="932" extrusionOk="0">
                  <a:moveTo>
                    <a:pt x="755" y="1"/>
                  </a:moveTo>
                  <a:cubicBezTo>
                    <a:pt x="747" y="1"/>
                    <a:pt x="740" y="1"/>
                    <a:pt x="733" y="2"/>
                  </a:cubicBezTo>
                  <a:lnTo>
                    <a:pt x="208" y="11"/>
                  </a:lnTo>
                  <a:cubicBezTo>
                    <a:pt x="0" y="14"/>
                    <a:pt x="60" y="266"/>
                    <a:pt x="223" y="284"/>
                  </a:cubicBezTo>
                  <a:cubicBezTo>
                    <a:pt x="233" y="285"/>
                    <a:pt x="243" y="286"/>
                    <a:pt x="253" y="286"/>
                  </a:cubicBezTo>
                  <a:cubicBezTo>
                    <a:pt x="308" y="286"/>
                    <a:pt x="363" y="269"/>
                    <a:pt x="418" y="269"/>
                  </a:cubicBezTo>
                  <a:cubicBezTo>
                    <a:pt x="528" y="275"/>
                    <a:pt x="638" y="287"/>
                    <a:pt x="747" y="310"/>
                  </a:cubicBezTo>
                  <a:cubicBezTo>
                    <a:pt x="786" y="313"/>
                    <a:pt x="821" y="322"/>
                    <a:pt x="857" y="337"/>
                  </a:cubicBezTo>
                  <a:cubicBezTo>
                    <a:pt x="940" y="373"/>
                    <a:pt x="988" y="456"/>
                    <a:pt x="1062" y="503"/>
                  </a:cubicBezTo>
                  <a:cubicBezTo>
                    <a:pt x="1112" y="530"/>
                    <a:pt x="1162" y="553"/>
                    <a:pt x="1213" y="574"/>
                  </a:cubicBezTo>
                  <a:cubicBezTo>
                    <a:pt x="1299" y="616"/>
                    <a:pt x="1364" y="684"/>
                    <a:pt x="1406" y="767"/>
                  </a:cubicBezTo>
                  <a:cubicBezTo>
                    <a:pt x="1426" y="811"/>
                    <a:pt x="1441" y="862"/>
                    <a:pt x="1486" y="886"/>
                  </a:cubicBezTo>
                  <a:cubicBezTo>
                    <a:pt x="1512" y="900"/>
                    <a:pt x="1542" y="906"/>
                    <a:pt x="1572" y="909"/>
                  </a:cubicBezTo>
                  <a:lnTo>
                    <a:pt x="1832" y="930"/>
                  </a:lnTo>
                  <a:cubicBezTo>
                    <a:pt x="1844" y="931"/>
                    <a:pt x="1855" y="932"/>
                    <a:pt x="1867" y="932"/>
                  </a:cubicBezTo>
                  <a:cubicBezTo>
                    <a:pt x="1926" y="932"/>
                    <a:pt x="1987" y="917"/>
                    <a:pt x="2001" y="865"/>
                  </a:cubicBezTo>
                  <a:cubicBezTo>
                    <a:pt x="2013" y="820"/>
                    <a:pt x="1984" y="779"/>
                    <a:pt x="1954" y="743"/>
                  </a:cubicBezTo>
                  <a:cubicBezTo>
                    <a:pt x="1889" y="675"/>
                    <a:pt x="1815" y="616"/>
                    <a:pt x="1735" y="565"/>
                  </a:cubicBezTo>
                  <a:cubicBezTo>
                    <a:pt x="1492" y="411"/>
                    <a:pt x="1207" y="313"/>
                    <a:pt x="988" y="121"/>
                  </a:cubicBezTo>
                  <a:cubicBezTo>
                    <a:pt x="937" y="76"/>
                    <a:pt x="887" y="23"/>
                    <a:pt x="819" y="8"/>
                  </a:cubicBezTo>
                  <a:cubicBezTo>
                    <a:pt x="797" y="4"/>
                    <a:pt x="77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1" name="Google Shape;1191;p53"/>
            <p:cNvSpPr/>
            <p:nvPr/>
          </p:nvSpPr>
          <p:spPr>
            <a:xfrm>
              <a:off x="4190912" y="1986378"/>
              <a:ext cx="21821" cy="16733"/>
            </a:xfrm>
            <a:custGeom>
              <a:avLst/>
              <a:gdLst/>
              <a:ahLst/>
              <a:cxnLst/>
              <a:rect l="l" t="t" r="r" b="b"/>
              <a:pathLst>
                <a:path w="386" h="296" extrusionOk="0">
                  <a:moveTo>
                    <a:pt x="65" y="1"/>
                  </a:moveTo>
                  <a:cubicBezTo>
                    <a:pt x="29" y="1"/>
                    <a:pt x="1" y="12"/>
                    <a:pt x="9" y="60"/>
                  </a:cubicBezTo>
                  <a:cubicBezTo>
                    <a:pt x="18" y="128"/>
                    <a:pt x="89" y="208"/>
                    <a:pt x="125" y="267"/>
                  </a:cubicBezTo>
                  <a:cubicBezTo>
                    <a:pt x="131" y="285"/>
                    <a:pt x="149" y="296"/>
                    <a:pt x="167" y="296"/>
                  </a:cubicBezTo>
                  <a:cubicBezTo>
                    <a:pt x="174" y="296"/>
                    <a:pt x="181" y="294"/>
                    <a:pt x="187" y="291"/>
                  </a:cubicBezTo>
                  <a:cubicBezTo>
                    <a:pt x="246" y="279"/>
                    <a:pt x="303" y="267"/>
                    <a:pt x="362" y="255"/>
                  </a:cubicBezTo>
                  <a:cubicBezTo>
                    <a:pt x="365" y="252"/>
                    <a:pt x="371" y="252"/>
                    <a:pt x="377" y="249"/>
                  </a:cubicBezTo>
                  <a:cubicBezTo>
                    <a:pt x="383" y="241"/>
                    <a:pt x="386" y="229"/>
                    <a:pt x="386" y="217"/>
                  </a:cubicBezTo>
                  <a:cubicBezTo>
                    <a:pt x="386" y="175"/>
                    <a:pt x="377" y="134"/>
                    <a:pt x="356" y="98"/>
                  </a:cubicBezTo>
                  <a:cubicBezTo>
                    <a:pt x="344" y="80"/>
                    <a:pt x="329" y="69"/>
                    <a:pt x="311" y="60"/>
                  </a:cubicBezTo>
                  <a:cubicBezTo>
                    <a:pt x="285" y="39"/>
                    <a:pt x="255" y="27"/>
                    <a:pt x="223" y="18"/>
                  </a:cubicBezTo>
                  <a:cubicBezTo>
                    <a:pt x="199" y="12"/>
                    <a:pt x="175" y="9"/>
                    <a:pt x="151" y="9"/>
                  </a:cubicBezTo>
                  <a:cubicBezTo>
                    <a:pt x="128" y="8"/>
                    <a:pt x="9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4232630" y="1988187"/>
              <a:ext cx="16959" cy="14019"/>
            </a:xfrm>
            <a:custGeom>
              <a:avLst/>
              <a:gdLst/>
              <a:ahLst/>
              <a:cxnLst/>
              <a:rect l="l" t="t" r="r" b="b"/>
              <a:pathLst>
                <a:path w="300" h="248" extrusionOk="0">
                  <a:moveTo>
                    <a:pt x="41" y="1"/>
                  </a:moveTo>
                  <a:cubicBezTo>
                    <a:pt x="32" y="1"/>
                    <a:pt x="23" y="4"/>
                    <a:pt x="15" y="10"/>
                  </a:cubicBezTo>
                  <a:cubicBezTo>
                    <a:pt x="3" y="19"/>
                    <a:pt x="0" y="34"/>
                    <a:pt x="3" y="45"/>
                  </a:cubicBezTo>
                  <a:cubicBezTo>
                    <a:pt x="9" y="60"/>
                    <a:pt x="15" y="72"/>
                    <a:pt x="27" y="81"/>
                  </a:cubicBezTo>
                  <a:cubicBezTo>
                    <a:pt x="54" y="108"/>
                    <a:pt x="80" y="131"/>
                    <a:pt x="113" y="152"/>
                  </a:cubicBezTo>
                  <a:lnTo>
                    <a:pt x="223" y="229"/>
                  </a:lnTo>
                  <a:cubicBezTo>
                    <a:pt x="235" y="238"/>
                    <a:pt x="249" y="244"/>
                    <a:pt x="264" y="247"/>
                  </a:cubicBezTo>
                  <a:cubicBezTo>
                    <a:pt x="267" y="247"/>
                    <a:pt x="270" y="244"/>
                    <a:pt x="273" y="241"/>
                  </a:cubicBezTo>
                  <a:cubicBezTo>
                    <a:pt x="276" y="241"/>
                    <a:pt x="279" y="238"/>
                    <a:pt x="279" y="235"/>
                  </a:cubicBezTo>
                  <a:cubicBezTo>
                    <a:pt x="300" y="182"/>
                    <a:pt x="255" y="93"/>
                    <a:pt x="223" y="51"/>
                  </a:cubicBezTo>
                  <a:cubicBezTo>
                    <a:pt x="184" y="4"/>
                    <a:pt x="113" y="13"/>
                    <a:pt x="57" y="4"/>
                  </a:cubicBezTo>
                  <a:cubicBezTo>
                    <a:pt x="52" y="2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3" name="Google Shape;1193;p53"/>
            <p:cNvSpPr/>
            <p:nvPr/>
          </p:nvSpPr>
          <p:spPr>
            <a:xfrm>
              <a:off x="4252415" y="1974620"/>
              <a:ext cx="58678" cy="27361"/>
            </a:xfrm>
            <a:custGeom>
              <a:avLst/>
              <a:gdLst/>
              <a:ahLst/>
              <a:cxnLst/>
              <a:rect l="l" t="t" r="r" b="b"/>
              <a:pathLst>
                <a:path w="1038" h="484" extrusionOk="0">
                  <a:moveTo>
                    <a:pt x="180" y="1"/>
                  </a:moveTo>
                  <a:cubicBezTo>
                    <a:pt x="140" y="1"/>
                    <a:pt x="100" y="4"/>
                    <a:pt x="60" y="10"/>
                  </a:cubicBezTo>
                  <a:cubicBezTo>
                    <a:pt x="39" y="10"/>
                    <a:pt x="18" y="22"/>
                    <a:pt x="6" y="36"/>
                  </a:cubicBezTo>
                  <a:cubicBezTo>
                    <a:pt x="0" y="54"/>
                    <a:pt x="0" y="72"/>
                    <a:pt x="9" y="90"/>
                  </a:cubicBezTo>
                  <a:cubicBezTo>
                    <a:pt x="36" y="155"/>
                    <a:pt x="98" y="211"/>
                    <a:pt x="95" y="285"/>
                  </a:cubicBezTo>
                  <a:cubicBezTo>
                    <a:pt x="92" y="348"/>
                    <a:pt x="68" y="383"/>
                    <a:pt x="119" y="434"/>
                  </a:cubicBezTo>
                  <a:cubicBezTo>
                    <a:pt x="153" y="466"/>
                    <a:pt x="198" y="483"/>
                    <a:pt x="244" y="483"/>
                  </a:cubicBezTo>
                  <a:cubicBezTo>
                    <a:pt x="254" y="483"/>
                    <a:pt x="263" y="483"/>
                    <a:pt x="273" y="481"/>
                  </a:cubicBezTo>
                  <a:cubicBezTo>
                    <a:pt x="347" y="469"/>
                    <a:pt x="412" y="431"/>
                    <a:pt x="484" y="410"/>
                  </a:cubicBezTo>
                  <a:cubicBezTo>
                    <a:pt x="529" y="398"/>
                    <a:pt x="576" y="394"/>
                    <a:pt x="623" y="394"/>
                  </a:cubicBezTo>
                  <a:cubicBezTo>
                    <a:pt x="704" y="394"/>
                    <a:pt x="786" y="405"/>
                    <a:pt x="866" y="405"/>
                  </a:cubicBezTo>
                  <a:cubicBezTo>
                    <a:pt x="920" y="405"/>
                    <a:pt x="972" y="400"/>
                    <a:pt x="1023" y="383"/>
                  </a:cubicBezTo>
                  <a:cubicBezTo>
                    <a:pt x="1038" y="336"/>
                    <a:pt x="991" y="294"/>
                    <a:pt x="946" y="271"/>
                  </a:cubicBezTo>
                  <a:cubicBezTo>
                    <a:pt x="908" y="247"/>
                    <a:pt x="869" y="226"/>
                    <a:pt x="827" y="208"/>
                  </a:cubicBezTo>
                  <a:cubicBezTo>
                    <a:pt x="783" y="191"/>
                    <a:pt x="736" y="182"/>
                    <a:pt x="691" y="161"/>
                  </a:cubicBezTo>
                  <a:cubicBezTo>
                    <a:pt x="658" y="143"/>
                    <a:pt x="626" y="119"/>
                    <a:pt x="590" y="102"/>
                  </a:cubicBezTo>
                  <a:cubicBezTo>
                    <a:pt x="501" y="51"/>
                    <a:pt x="401" y="22"/>
                    <a:pt x="300" y="10"/>
                  </a:cubicBezTo>
                  <a:cubicBezTo>
                    <a:pt x="260" y="4"/>
                    <a:pt x="22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4" name="Google Shape;1194;p53"/>
            <p:cNvSpPr/>
            <p:nvPr/>
          </p:nvSpPr>
          <p:spPr>
            <a:xfrm>
              <a:off x="4243370" y="1355738"/>
              <a:ext cx="52177" cy="50425"/>
            </a:xfrm>
            <a:custGeom>
              <a:avLst/>
              <a:gdLst/>
              <a:ahLst/>
              <a:cxnLst/>
              <a:rect l="l" t="t" r="r" b="b"/>
              <a:pathLst>
                <a:path w="923" h="892" extrusionOk="0">
                  <a:moveTo>
                    <a:pt x="591" y="1"/>
                  </a:moveTo>
                  <a:cubicBezTo>
                    <a:pt x="575" y="1"/>
                    <a:pt x="558" y="4"/>
                    <a:pt x="543" y="9"/>
                  </a:cubicBezTo>
                  <a:cubicBezTo>
                    <a:pt x="424" y="38"/>
                    <a:pt x="320" y="136"/>
                    <a:pt x="311" y="258"/>
                  </a:cubicBezTo>
                  <a:cubicBezTo>
                    <a:pt x="314" y="284"/>
                    <a:pt x="311" y="314"/>
                    <a:pt x="306" y="341"/>
                  </a:cubicBezTo>
                  <a:cubicBezTo>
                    <a:pt x="267" y="447"/>
                    <a:pt x="68" y="406"/>
                    <a:pt x="24" y="510"/>
                  </a:cubicBezTo>
                  <a:cubicBezTo>
                    <a:pt x="0" y="569"/>
                    <a:pt x="45" y="634"/>
                    <a:pt x="98" y="664"/>
                  </a:cubicBezTo>
                  <a:cubicBezTo>
                    <a:pt x="181" y="705"/>
                    <a:pt x="279" y="697"/>
                    <a:pt x="359" y="738"/>
                  </a:cubicBezTo>
                  <a:cubicBezTo>
                    <a:pt x="415" y="771"/>
                    <a:pt x="454" y="818"/>
                    <a:pt x="504" y="860"/>
                  </a:cubicBezTo>
                  <a:cubicBezTo>
                    <a:pt x="531" y="882"/>
                    <a:pt x="557" y="891"/>
                    <a:pt x="582" y="891"/>
                  </a:cubicBezTo>
                  <a:cubicBezTo>
                    <a:pt x="681" y="891"/>
                    <a:pt x="769" y="746"/>
                    <a:pt x="830" y="673"/>
                  </a:cubicBezTo>
                  <a:cubicBezTo>
                    <a:pt x="866" y="634"/>
                    <a:pt x="893" y="590"/>
                    <a:pt x="907" y="539"/>
                  </a:cubicBezTo>
                  <a:cubicBezTo>
                    <a:pt x="922" y="489"/>
                    <a:pt x="896" y="433"/>
                    <a:pt x="848" y="409"/>
                  </a:cubicBezTo>
                  <a:cubicBezTo>
                    <a:pt x="824" y="403"/>
                    <a:pt x="798" y="403"/>
                    <a:pt x="777" y="388"/>
                  </a:cubicBezTo>
                  <a:cubicBezTo>
                    <a:pt x="759" y="373"/>
                    <a:pt x="753" y="335"/>
                    <a:pt x="753" y="305"/>
                  </a:cubicBezTo>
                  <a:cubicBezTo>
                    <a:pt x="753" y="243"/>
                    <a:pt x="744" y="181"/>
                    <a:pt x="727" y="121"/>
                  </a:cubicBezTo>
                  <a:cubicBezTo>
                    <a:pt x="721" y="86"/>
                    <a:pt x="706" y="53"/>
                    <a:pt x="679" y="29"/>
                  </a:cubicBezTo>
                  <a:cubicBezTo>
                    <a:pt x="654" y="10"/>
                    <a:pt x="623" y="1"/>
                    <a:pt x="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5" name="Google Shape;1195;p53"/>
            <p:cNvSpPr/>
            <p:nvPr/>
          </p:nvSpPr>
          <p:spPr>
            <a:xfrm>
              <a:off x="4310073" y="1327191"/>
              <a:ext cx="156249" cy="51216"/>
            </a:xfrm>
            <a:custGeom>
              <a:avLst/>
              <a:gdLst/>
              <a:ahLst/>
              <a:cxnLst/>
              <a:rect l="l" t="t" r="r" b="b"/>
              <a:pathLst>
                <a:path w="2764" h="906" extrusionOk="0">
                  <a:moveTo>
                    <a:pt x="2578" y="1"/>
                  </a:moveTo>
                  <a:cubicBezTo>
                    <a:pt x="2556" y="1"/>
                    <a:pt x="2533" y="2"/>
                    <a:pt x="2511" y="4"/>
                  </a:cubicBezTo>
                  <a:cubicBezTo>
                    <a:pt x="2156" y="33"/>
                    <a:pt x="1806" y="105"/>
                    <a:pt x="1468" y="217"/>
                  </a:cubicBezTo>
                  <a:cubicBezTo>
                    <a:pt x="1426" y="232"/>
                    <a:pt x="1385" y="244"/>
                    <a:pt x="1340" y="256"/>
                  </a:cubicBezTo>
                  <a:cubicBezTo>
                    <a:pt x="1298" y="264"/>
                    <a:pt x="1255" y="267"/>
                    <a:pt x="1212" y="267"/>
                  </a:cubicBezTo>
                  <a:cubicBezTo>
                    <a:pt x="1146" y="267"/>
                    <a:pt x="1080" y="260"/>
                    <a:pt x="1014" y="253"/>
                  </a:cubicBezTo>
                  <a:cubicBezTo>
                    <a:pt x="965" y="246"/>
                    <a:pt x="915" y="243"/>
                    <a:pt x="864" y="243"/>
                  </a:cubicBezTo>
                  <a:cubicBezTo>
                    <a:pt x="821" y="243"/>
                    <a:pt x="777" y="246"/>
                    <a:pt x="732" y="250"/>
                  </a:cubicBezTo>
                  <a:cubicBezTo>
                    <a:pt x="670" y="265"/>
                    <a:pt x="605" y="274"/>
                    <a:pt x="543" y="277"/>
                  </a:cubicBezTo>
                  <a:cubicBezTo>
                    <a:pt x="480" y="277"/>
                    <a:pt x="418" y="253"/>
                    <a:pt x="356" y="247"/>
                  </a:cubicBezTo>
                  <a:cubicBezTo>
                    <a:pt x="343" y="244"/>
                    <a:pt x="331" y="243"/>
                    <a:pt x="318" y="243"/>
                  </a:cubicBezTo>
                  <a:cubicBezTo>
                    <a:pt x="269" y="243"/>
                    <a:pt x="222" y="261"/>
                    <a:pt x="184" y="294"/>
                  </a:cubicBezTo>
                  <a:cubicBezTo>
                    <a:pt x="148" y="333"/>
                    <a:pt x="140" y="392"/>
                    <a:pt x="104" y="428"/>
                  </a:cubicBezTo>
                  <a:cubicBezTo>
                    <a:pt x="80" y="451"/>
                    <a:pt x="48" y="463"/>
                    <a:pt x="30" y="484"/>
                  </a:cubicBezTo>
                  <a:cubicBezTo>
                    <a:pt x="9" y="508"/>
                    <a:pt x="0" y="552"/>
                    <a:pt x="30" y="567"/>
                  </a:cubicBezTo>
                  <a:cubicBezTo>
                    <a:pt x="134" y="576"/>
                    <a:pt x="234" y="597"/>
                    <a:pt x="335" y="629"/>
                  </a:cubicBezTo>
                  <a:lnTo>
                    <a:pt x="400" y="641"/>
                  </a:lnTo>
                  <a:cubicBezTo>
                    <a:pt x="480" y="706"/>
                    <a:pt x="596" y="686"/>
                    <a:pt x="700" y="700"/>
                  </a:cubicBezTo>
                  <a:cubicBezTo>
                    <a:pt x="824" y="718"/>
                    <a:pt x="934" y="795"/>
                    <a:pt x="1053" y="840"/>
                  </a:cubicBezTo>
                  <a:cubicBezTo>
                    <a:pt x="1181" y="882"/>
                    <a:pt x="1313" y="906"/>
                    <a:pt x="1447" y="906"/>
                  </a:cubicBezTo>
                  <a:cubicBezTo>
                    <a:pt x="1462" y="906"/>
                    <a:pt x="1477" y="906"/>
                    <a:pt x="1491" y="905"/>
                  </a:cubicBezTo>
                  <a:cubicBezTo>
                    <a:pt x="1518" y="905"/>
                    <a:pt x="1545" y="902"/>
                    <a:pt x="1569" y="890"/>
                  </a:cubicBezTo>
                  <a:cubicBezTo>
                    <a:pt x="1595" y="875"/>
                    <a:pt x="1616" y="855"/>
                    <a:pt x="1634" y="831"/>
                  </a:cubicBezTo>
                  <a:cubicBezTo>
                    <a:pt x="1711" y="736"/>
                    <a:pt x="1824" y="677"/>
                    <a:pt x="1915" y="597"/>
                  </a:cubicBezTo>
                  <a:cubicBezTo>
                    <a:pt x="1966" y="555"/>
                    <a:pt x="2013" y="508"/>
                    <a:pt x="2064" y="469"/>
                  </a:cubicBezTo>
                  <a:cubicBezTo>
                    <a:pt x="2250" y="333"/>
                    <a:pt x="2505" y="321"/>
                    <a:pt x="2701" y="196"/>
                  </a:cubicBezTo>
                  <a:cubicBezTo>
                    <a:pt x="2728" y="182"/>
                    <a:pt x="2746" y="161"/>
                    <a:pt x="2757" y="134"/>
                  </a:cubicBezTo>
                  <a:cubicBezTo>
                    <a:pt x="2763" y="108"/>
                    <a:pt x="2755" y="75"/>
                    <a:pt x="2734" y="54"/>
                  </a:cubicBezTo>
                  <a:cubicBezTo>
                    <a:pt x="2697" y="11"/>
                    <a:pt x="2638" y="1"/>
                    <a:pt x="2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6" name="Google Shape;1196;p53"/>
            <p:cNvSpPr/>
            <p:nvPr/>
          </p:nvSpPr>
          <p:spPr>
            <a:xfrm>
              <a:off x="4440936" y="1328435"/>
              <a:ext cx="180557" cy="175526"/>
            </a:xfrm>
            <a:custGeom>
              <a:avLst/>
              <a:gdLst/>
              <a:ahLst/>
              <a:cxnLst/>
              <a:rect l="l" t="t" r="r" b="b"/>
              <a:pathLst>
                <a:path w="3194" h="3105" extrusionOk="0">
                  <a:moveTo>
                    <a:pt x="1633" y="1"/>
                  </a:moveTo>
                  <a:cubicBezTo>
                    <a:pt x="1466" y="1"/>
                    <a:pt x="1299" y="31"/>
                    <a:pt x="1139" y="86"/>
                  </a:cubicBezTo>
                  <a:cubicBezTo>
                    <a:pt x="1095" y="97"/>
                    <a:pt x="1053" y="115"/>
                    <a:pt x="1012" y="136"/>
                  </a:cubicBezTo>
                  <a:cubicBezTo>
                    <a:pt x="973" y="157"/>
                    <a:pt x="944" y="186"/>
                    <a:pt x="908" y="210"/>
                  </a:cubicBezTo>
                  <a:cubicBezTo>
                    <a:pt x="751" y="317"/>
                    <a:pt x="537" y="320"/>
                    <a:pt x="401" y="450"/>
                  </a:cubicBezTo>
                  <a:cubicBezTo>
                    <a:pt x="371" y="477"/>
                    <a:pt x="351" y="507"/>
                    <a:pt x="321" y="533"/>
                  </a:cubicBezTo>
                  <a:cubicBezTo>
                    <a:pt x="256" y="587"/>
                    <a:pt x="179" y="622"/>
                    <a:pt x="96" y="640"/>
                  </a:cubicBezTo>
                  <a:cubicBezTo>
                    <a:pt x="63" y="643"/>
                    <a:pt x="30" y="658"/>
                    <a:pt x="7" y="681"/>
                  </a:cubicBezTo>
                  <a:cubicBezTo>
                    <a:pt x="4" y="687"/>
                    <a:pt x="1" y="693"/>
                    <a:pt x="1" y="699"/>
                  </a:cubicBezTo>
                  <a:cubicBezTo>
                    <a:pt x="4" y="705"/>
                    <a:pt x="7" y="711"/>
                    <a:pt x="13" y="714"/>
                  </a:cubicBezTo>
                  <a:cubicBezTo>
                    <a:pt x="84" y="776"/>
                    <a:pt x="175" y="812"/>
                    <a:pt x="270" y="812"/>
                  </a:cubicBezTo>
                  <a:cubicBezTo>
                    <a:pt x="297" y="812"/>
                    <a:pt x="324" y="809"/>
                    <a:pt x="351" y="803"/>
                  </a:cubicBezTo>
                  <a:cubicBezTo>
                    <a:pt x="361" y="801"/>
                    <a:pt x="371" y="800"/>
                    <a:pt x="381" y="800"/>
                  </a:cubicBezTo>
                  <a:cubicBezTo>
                    <a:pt x="477" y="800"/>
                    <a:pt x="570" y="895"/>
                    <a:pt x="623" y="978"/>
                  </a:cubicBezTo>
                  <a:cubicBezTo>
                    <a:pt x="686" y="1070"/>
                    <a:pt x="721" y="1177"/>
                    <a:pt x="769" y="1274"/>
                  </a:cubicBezTo>
                  <a:cubicBezTo>
                    <a:pt x="786" y="1313"/>
                    <a:pt x="813" y="1351"/>
                    <a:pt x="843" y="1384"/>
                  </a:cubicBezTo>
                  <a:cubicBezTo>
                    <a:pt x="896" y="1440"/>
                    <a:pt x="973" y="1470"/>
                    <a:pt x="1024" y="1532"/>
                  </a:cubicBezTo>
                  <a:cubicBezTo>
                    <a:pt x="1047" y="1562"/>
                    <a:pt x="1065" y="1598"/>
                    <a:pt x="1077" y="1633"/>
                  </a:cubicBezTo>
                  <a:cubicBezTo>
                    <a:pt x="1089" y="1678"/>
                    <a:pt x="1095" y="1737"/>
                    <a:pt x="1059" y="1770"/>
                  </a:cubicBezTo>
                  <a:cubicBezTo>
                    <a:pt x="1024" y="1802"/>
                    <a:pt x="952" y="1790"/>
                    <a:pt x="899" y="1802"/>
                  </a:cubicBezTo>
                  <a:cubicBezTo>
                    <a:pt x="825" y="1817"/>
                    <a:pt x="772" y="1897"/>
                    <a:pt x="766" y="1974"/>
                  </a:cubicBezTo>
                  <a:cubicBezTo>
                    <a:pt x="766" y="2051"/>
                    <a:pt x="783" y="2128"/>
                    <a:pt x="822" y="2196"/>
                  </a:cubicBezTo>
                  <a:cubicBezTo>
                    <a:pt x="863" y="2282"/>
                    <a:pt x="911" y="2368"/>
                    <a:pt x="964" y="2448"/>
                  </a:cubicBezTo>
                  <a:cubicBezTo>
                    <a:pt x="1059" y="2588"/>
                    <a:pt x="1193" y="2680"/>
                    <a:pt x="1287" y="2819"/>
                  </a:cubicBezTo>
                  <a:cubicBezTo>
                    <a:pt x="1314" y="2861"/>
                    <a:pt x="1347" y="2899"/>
                    <a:pt x="1382" y="2935"/>
                  </a:cubicBezTo>
                  <a:cubicBezTo>
                    <a:pt x="1418" y="2961"/>
                    <a:pt x="1459" y="2985"/>
                    <a:pt x="1501" y="3003"/>
                  </a:cubicBezTo>
                  <a:cubicBezTo>
                    <a:pt x="1537" y="3024"/>
                    <a:pt x="1576" y="3033"/>
                    <a:pt x="1617" y="3033"/>
                  </a:cubicBezTo>
                  <a:cubicBezTo>
                    <a:pt x="1623" y="3033"/>
                    <a:pt x="1628" y="3033"/>
                    <a:pt x="1634" y="3033"/>
                  </a:cubicBezTo>
                  <a:cubicBezTo>
                    <a:pt x="1652" y="3027"/>
                    <a:pt x="1670" y="3024"/>
                    <a:pt x="1688" y="3024"/>
                  </a:cubicBezTo>
                  <a:cubicBezTo>
                    <a:pt x="1714" y="3024"/>
                    <a:pt x="1738" y="3036"/>
                    <a:pt x="1759" y="3050"/>
                  </a:cubicBezTo>
                  <a:cubicBezTo>
                    <a:pt x="1825" y="3086"/>
                    <a:pt x="1899" y="3104"/>
                    <a:pt x="1975" y="3104"/>
                  </a:cubicBezTo>
                  <a:cubicBezTo>
                    <a:pt x="1981" y="3104"/>
                    <a:pt x="1987" y="3104"/>
                    <a:pt x="1993" y="3104"/>
                  </a:cubicBezTo>
                  <a:cubicBezTo>
                    <a:pt x="2011" y="3104"/>
                    <a:pt x="2032" y="3098"/>
                    <a:pt x="2049" y="3086"/>
                  </a:cubicBezTo>
                  <a:cubicBezTo>
                    <a:pt x="2058" y="3077"/>
                    <a:pt x="2067" y="3062"/>
                    <a:pt x="2070" y="3050"/>
                  </a:cubicBezTo>
                  <a:cubicBezTo>
                    <a:pt x="2124" y="2890"/>
                    <a:pt x="2017" y="2715"/>
                    <a:pt x="2052" y="2552"/>
                  </a:cubicBezTo>
                  <a:cubicBezTo>
                    <a:pt x="2073" y="2487"/>
                    <a:pt x="2103" y="2425"/>
                    <a:pt x="2147" y="2368"/>
                  </a:cubicBezTo>
                  <a:cubicBezTo>
                    <a:pt x="2171" y="2327"/>
                    <a:pt x="2204" y="2288"/>
                    <a:pt x="2239" y="2253"/>
                  </a:cubicBezTo>
                  <a:cubicBezTo>
                    <a:pt x="2343" y="2164"/>
                    <a:pt x="2500" y="2155"/>
                    <a:pt x="2601" y="2060"/>
                  </a:cubicBezTo>
                  <a:cubicBezTo>
                    <a:pt x="2636" y="2025"/>
                    <a:pt x="2663" y="1977"/>
                    <a:pt x="2675" y="1927"/>
                  </a:cubicBezTo>
                  <a:cubicBezTo>
                    <a:pt x="2678" y="1900"/>
                    <a:pt x="2684" y="1873"/>
                    <a:pt x="2693" y="1853"/>
                  </a:cubicBezTo>
                  <a:cubicBezTo>
                    <a:pt x="2722" y="1799"/>
                    <a:pt x="2794" y="1790"/>
                    <a:pt x="2853" y="1773"/>
                  </a:cubicBezTo>
                  <a:cubicBezTo>
                    <a:pt x="2915" y="1749"/>
                    <a:pt x="2966" y="1707"/>
                    <a:pt x="3001" y="1654"/>
                  </a:cubicBezTo>
                  <a:cubicBezTo>
                    <a:pt x="3028" y="1612"/>
                    <a:pt x="3060" y="1574"/>
                    <a:pt x="3096" y="1541"/>
                  </a:cubicBezTo>
                  <a:cubicBezTo>
                    <a:pt x="3120" y="1520"/>
                    <a:pt x="3143" y="1494"/>
                    <a:pt x="3158" y="1464"/>
                  </a:cubicBezTo>
                  <a:cubicBezTo>
                    <a:pt x="3194" y="1387"/>
                    <a:pt x="3155" y="1295"/>
                    <a:pt x="3090" y="1245"/>
                  </a:cubicBezTo>
                  <a:cubicBezTo>
                    <a:pt x="3063" y="1221"/>
                    <a:pt x="3031" y="1203"/>
                    <a:pt x="3004" y="1183"/>
                  </a:cubicBezTo>
                  <a:cubicBezTo>
                    <a:pt x="2897" y="1088"/>
                    <a:pt x="2900" y="913"/>
                    <a:pt x="2802" y="812"/>
                  </a:cubicBezTo>
                  <a:cubicBezTo>
                    <a:pt x="2782" y="788"/>
                    <a:pt x="2758" y="767"/>
                    <a:pt x="2731" y="750"/>
                  </a:cubicBezTo>
                  <a:cubicBezTo>
                    <a:pt x="2672" y="699"/>
                    <a:pt x="2613" y="643"/>
                    <a:pt x="2559" y="584"/>
                  </a:cubicBezTo>
                  <a:cubicBezTo>
                    <a:pt x="2441" y="459"/>
                    <a:pt x="2367" y="317"/>
                    <a:pt x="2248" y="192"/>
                  </a:cubicBezTo>
                  <a:cubicBezTo>
                    <a:pt x="2245" y="192"/>
                    <a:pt x="2242" y="192"/>
                    <a:pt x="2239" y="192"/>
                  </a:cubicBezTo>
                  <a:cubicBezTo>
                    <a:pt x="2125" y="192"/>
                    <a:pt x="2038" y="81"/>
                    <a:pt x="1931" y="35"/>
                  </a:cubicBezTo>
                  <a:cubicBezTo>
                    <a:pt x="1866" y="12"/>
                    <a:pt x="1798" y="2"/>
                    <a:pt x="1729" y="2"/>
                  </a:cubicBezTo>
                  <a:cubicBezTo>
                    <a:pt x="1719" y="2"/>
                    <a:pt x="1709" y="2"/>
                    <a:pt x="1700" y="3"/>
                  </a:cubicBezTo>
                  <a:cubicBezTo>
                    <a:pt x="1677" y="1"/>
                    <a:pt x="1655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7" name="Google Shape;1197;p53"/>
            <p:cNvSpPr/>
            <p:nvPr/>
          </p:nvSpPr>
          <p:spPr>
            <a:xfrm>
              <a:off x="4642910" y="1428152"/>
              <a:ext cx="58395" cy="32053"/>
            </a:xfrm>
            <a:custGeom>
              <a:avLst/>
              <a:gdLst/>
              <a:ahLst/>
              <a:cxnLst/>
              <a:rect l="l" t="t" r="r" b="b"/>
              <a:pathLst>
                <a:path w="1033" h="567" extrusionOk="0">
                  <a:moveTo>
                    <a:pt x="732" y="1"/>
                  </a:moveTo>
                  <a:cubicBezTo>
                    <a:pt x="685" y="1"/>
                    <a:pt x="638" y="8"/>
                    <a:pt x="593" y="20"/>
                  </a:cubicBezTo>
                  <a:cubicBezTo>
                    <a:pt x="475" y="53"/>
                    <a:pt x="359" y="115"/>
                    <a:pt x="235" y="118"/>
                  </a:cubicBezTo>
                  <a:cubicBezTo>
                    <a:pt x="232" y="118"/>
                    <a:pt x="230" y="118"/>
                    <a:pt x="228" y="118"/>
                  </a:cubicBezTo>
                  <a:cubicBezTo>
                    <a:pt x="195" y="118"/>
                    <a:pt x="143" y="106"/>
                    <a:pt x="102" y="106"/>
                  </a:cubicBezTo>
                  <a:cubicBezTo>
                    <a:pt x="84" y="106"/>
                    <a:pt x="68" y="108"/>
                    <a:pt x="57" y="115"/>
                  </a:cubicBezTo>
                  <a:cubicBezTo>
                    <a:pt x="0" y="154"/>
                    <a:pt x="39" y="249"/>
                    <a:pt x="69" y="290"/>
                  </a:cubicBezTo>
                  <a:cubicBezTo>
                    <a:pt x="98" y="332"/>
                    <a:pt x="137" y="367"/>
                    <a:pt x="175" y="394"/>
                  </a:cubicBezTo>
                  <a:cubicBezTo>
                    <a:pt x="246" y="456"/>
                    <a:pt x="326" y="504"/>
                    <a:pt x="412" y="539"/>
                  </a:cubicBezTo>
                  <a:cubicBezTo>
                    <a:pt x="475" y="557"/>
                    <a:pt x="537" y="566"/>
                    <a:pt x="602" y="566"/>
                  </a:cubicBezTo>
                  <a:cubicBezTo>
                    <a:pt x="615" y="567"/>
                    <a:pt x="627" y="567"/>
                    <a:pt x="640" y="567"/>
                  </a:cubicBezTo>
                  <a:cubicBezTo>
                    <a:pt x="681" y="567"/>
                    <a:pt x="722" y="563"/>
                    <a:pt x="762" y="554"/>
                  </a:cubicBezTo>
                  <a:cubicBezTo>
                    <a:pt x="813" y="539"/>
                    <a:pt x="857" y="504"/>
                    <a:pt x="881" y="456"/>
                  </a:cubicBezTo>
                  <a:cubicBezTo>
                    <a:pt x="890" y="430"/>
                    <a:pt x="899" y="403"/>
                    <a:pt x="911" y="376"/>
                  </a:cubicBezTo>
                  <a:cubicBezTo>
                    <a:pt x="928" y="352"/>
                    <a:pt x="946" y="332"/>
                    <a:pt x="967" y="311"/>
                  </a:cubicBezTo>
                  <a:cubicBezTo>
                    <a:pt x="1032" y="228"/>
                    <a:pt x="985" y="97"/>
                    <a:pt x="896" y="44"/>
                  </a:cubicBezTo>
                  <a:cubicBezTo>
                    <a:pt x="846" y="13"/>
                    <a:pt x="790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8" name="Google Shape;1198;p53"/>
            <p:cNvSpPr/>
            <p:nvPr/>
          </p:nvSpPr>
          <p:spPr>
            <a:xfrm>
              <a:off x="4736577" y="1316507"/>
              <a:ext cx="558177" cy="1079384"/>
            </a:xfrm>
            <a:custGeom>
              <a:avLst/>
              <a:gdLst/>
              <a:ahLst/>
              <a:cxnLst/>
              <a:rect l="l" t="t" r="r" b="b"/>
              <a:pathLst>
                <a:path w="9874" h="19094" extrusionOk="0">
                  <a:moveTo>
                    <a:pt x="5426" y="3495"/>
                  </a:moveTo>
                  <a:cubicBezTo>
                    <a:pt x="5467" y="3495"/>
                    <a:pt x="5506" y="3529"/>
                    <a:pt x="5539" y="3549"/>
                  </a:cubicBezTo>
                  <a:cubicBezTo>
                    <a:pt x="5643" y="3623"/>
                    <a:pt x="5744" y="3706"/>
                    <a:pt x="5832" y="3801"/>
                  </a:cubicBezTo>
                  <a:cubicBezTo>
                    <a:pt x="5859" y="3825"/>
                    <a:pt x="5883" y="3854"/>
                    <a:pt x="5898" y="3890"/>
                  </a:cubicBezTo>
                  <a:cubicBezTo>
                    <a:pt x="5913" y="3922"/>
                    <a:pt x="5901" y="3964"/>
                    <a:pt x="5871" y="3988"/>
                  </a:cubicBezTo>
                  <a:cubicBezTo>
                    <a:pt x="5853" y="4000"/>
                    <a:pt x="5830" y="4000"/>
                    <a:pt x="5818" y="4014"/>
                  </a:cubicBezTo>
                  <a:cubicBezTo>
                    <a:pt x="5797" y="4041"/>
                    <a:pt x="5815" y="4077"/>
                    <a:pt x="5821" y="4109"/>
                  </a:cubicBezTo>
                  <a:cubicBezTo>
                    <a:pt x="5832" y="4148"/>
                    <a:pt x="5827" y="4189"/>
                    <a:pt x="5803" y="4225"/>
                  </a:cubicBezTo>
                  <a:cubicBezTo>
                    <a:pt x="5732" y="4192"/>
                    <a:pt x="5672" y="4133"/>
                    <a:pt x="5637" y="4062"/>
                  </a:cubicBezTo>
                  <a:cubicBezTo>
                    <a:pt x="5601" y="3991"/>
                    <a:pt x="5560" y="3922"/>
                    <a:pt x="5515" y="3857"/>
                  </a:cubicBezTo>
                  <a:cubicBezTo>
                    <a:pt x="5465" y="3789"/>
                    <a:pt x="5394" y="3736"/>
                    <a:pt x="5361" y="3659"/>
                  </a:cubicBezTo>
                  <a:cubicBezTo>
                    <a:pt x="5337" y="3605"/>
                    <a:pt x="5337" y="3522"/>
                    <a:pt x="5406" y="3499"/>
                  </a:cubicBezTo>
                  <a:cubicBezTo>
                    <a:pt x="5412" y="3496"/>
                    <a:pt x="5419" y="3495"/>
                    <a:pt x="5426" y="3495"/>
                  </a:cubicBezTo>
                  <a:close/>
                  <a:moveTo>
                    <a:pt x="5029" y="4603"/>
                  </a:moveTo>
                  <a:cubicBezTo>
                    <a:pt x="5129" y="4603"/>
                    <a:pt x="5229" y="4664"/>
                    <a:pt x="5314" y="4723"/>
                  </a:cubicBezTo>
                  <a:lnTo>
                    <a:pt x="5705" y="4996"/>
                  </a:lnTo>
                  <a:cubicBezTo>
                    <a:pt x="5933" y="5156"/>
                    <a:pt x="6168" y="5319"/>
                    <a:pt x="6336" y="5538"/>
                  </a:cubicBezTo>
                  <a:cubicBezTo>
                    <a:pt x="6366" y="5435"/>
                    <a:pt x="6325" y="5325"/>
                    <a:pt x="6262" y="5236"/>
                  </a:cubicBezTo>
                  <a:cubicBezTo>
                    <a:pt x="6203" y="5150"/>
                    <a:pt x="6120" y="5076"/>
                    <a:pt x="6061" y="4990"/>
                  </a:cubicBezTo>
                  <a:cubicBezTo>
                    <a:pt x="5993" y="4883"/>
                    <a:pt x="5939" y="4767"/>
                    <a:pt x="5904" y="4649"/>
                  </a:cubicBezTo>
                  <a:lnTo>
                    <a:pt x="5904" y="4649"/>
                  </a:lnTo>
                  <a:cubicBezTo>
                    <a:pt x="6141" y="4759"/>
                    <a:pt x="6227" y="5091"/>
                    <a:pt x="6473" y="5165"/>
                  </a:cubicBezTo>
                  <a:cubicBezTo>
                    <a:pt x="6480" y="5168"/>
                    <a:pt x="6488" y="5169"/>
                    <a:pt x="6495" y="5169"/>
                  </a:cubicBezTo>
                  <a:cubicBezTo>
                    <a:pt x="6502" y="5169"/>
                    <a:pt x="6508" y="5168"/>
                    <a:pt x="6514" y="5165"/>
                  </a:cubicBezTo>
                  <a:cubicBezTo>
                    <a:pt x="6529" y="5159"/>
                    <a:pt x="6532" y="5144"/>
                    <a:pt x="6541" y="5132"/>
                  </a:cubicBezTo>
                  <a:cubicBezTo>
                    <a:pt x="6563" y="5106"/>
                    <a:pt x="6596" y="5091"/>
                    <a:pt x="6630" y="5091"/>
                  </a:cubicBezTo>
                  <a:cubicBezTo>
                    <a:pt x="6638" y="5091"/>
                    <a:pt x="6646" y="5092"/>
                    <a:pt x="6654" y="5094"/>
                  </a:cubicBezTo>
                  <a:cubicBezTo>
                    <a:pt x="6692" y="5105"/>
                    <a:pt x="6731" y="5126"/>
                    <a:pt x="6760" y="5153"/>
                  </a:cubicBezTo>
                  <a:cubicBezTo>
                    <a:pt x="6932" y="5286"/>
                    <a:pt x="7060" y="5470"/>
                    <a:pt x="7170" y="5657"/>
                  </a:cubicBezTo>
                  <a:cubicBezTo>
                    <a:pt x="7264" y="5817"/>
                    <a:pt x="7348" y="5995"/>
                    <a:pt x="7333" y="6182"/>
                  </a:cubicBezTo>
                  <a:cubicBezTo>
                    <a:pt x="7333" y="6202"/>
                    <a:pt x="7324" y="6226"/>
                    <a:pt x="7312" y="6241"/>
                  </a:cubicBezTo>
                  <a:cubicBezTo>
                    <a:pt x="7291" y="6259"/>
                    <a:pt x="7267" y="6265"/>
                    <a:pt x="7244" y="6265"/>
                  </a:cubicBezTo>
                  <a:cubicBezTo>
                    <a:pt x="7221" y="6266"/>
                    <a:pt x="7199" y="6266"/>
                    <a:pt x="7177" y="6266"/>
                  </a:cubicBezTo>
                  <a:cubicBezTo>
                    <a:pt x="7089" y="6266"/>
                    <a:pt x="7003" y="6257"/>
                    <a:pt x="6918" y="6241"/>
                  </a:cubicBezTo>
                  <a:cubicBezTo>
                    <a:pt x="6888" y="6321"/>
                    <a:pt x="6885" y="6410"/>
                    <a:pt x="6903" y="6496"/>
                  </a:cubicBezTo>
                  <a:cubicBezTo>
                    <a:pt x="6915" y="6549"/>
                    <a:pt x="6935" y="6603"/>
                    <a:pt x="6921" y="6656"/>
                  </a:cubicBezTo>
                  <a:cubicBezTo>
                    <a:pt x="6899" y="6722"/>
                    <a:pt x="6824" y="6755"/>
                    <a:pt x="6756" y="6755"/>
                  </a:cubicBezTo>
                  <a:cubicBezTo>
                    <a:pt x="6751" y="6755"/>
                    <a:pt x="6745" y="6754"/>
                    <a:pt x="6740" y="6754"/>
                  </a:cubicBezTo>
                  <a:cubicBezTo>
                    <a:pt x="6666" y="6745"/>
                    <a:pt x="6597" y="6706"/>
                    <a:pt x="6529" y="6680"/>
                  </a:cubicBezTo>
                  <a:cubicBezTo>
                    <a:pt x="6440" y="6647"/>
                    <a:pt x="6348" y="6626"/>
                    <a:pt x="6253" y="6626"/>
                  </a:cubicBezTo>
                  <a:cubicBezTo>
                    <a:pt x="6209" y="6626"/>
                    <a:pt x="6168" y="6623"/>
                    <a:pt x="6126" y="6609"/>
                  </a:cubicBezTo>
                  <a:cubicBezTo>
                    <a:pt x="6084" y="6588"/>
                    <a:pt x="6046" y="6558"/>
                    <a:pt x="6019" y="6520"/>
                  </a:cubicBezTo>
                  <a:cubicBezTo>
                    <a:pt x="5895" y="6383"/>
                    <a:pt x="5755" y="6262"/>
                    <a:pt x="5604" y="6161"/>
                  </a:cubicBezTo>
                  <a:cubicBezTo>
                    <a:pt x="5560" y="6125"/>
                    <a:pt x="5509" y="6102"/>
                    <a:pt x="5456" y="6090"/>
                  </a:cubicBezTo>
                  <a:cubicBezTo>
                    <a:pt x="5446" y="6088"/>
                    <a:pt x="5436" y="6088"/>
                    <a:pt x="5426" y="6088"/>
                  </a:cubicBezTo>
                  <a:cubicBezTo>
                    <a:pt x="5350" y="6088"/>
                    <a:pt x="5276" y="6126"/>
                    <a:pt x="5213" y="6173"/>
                  </a:cubicBezTo>
                  <a:cubicBezTo>
                    <a:pt x="5145" y="6226"/>
                    <a:pt x="5082" y="6291"/>
                    <a:pt x="5005" y="6333"/>
                  </a:cubicBezTo>
                  <a:cubicBezTo>
                    <a:pt x="4943" y="6371"/>
                    <a:pt x="4872" y="6386"/>
                    <a:pt x="4804" y="6416"/>
                  </a:cubicBezTo>
                  <a:cubicBezTo>
                    <a:pt x="4697" y="6466"/>
                    <a:pt x="4605" y="6546"/>
                    <a:pt x="4546" y="6650"/>
                  </a:cubicBezTo>
                  <a:cubicBezTo>
                    <a:pt x="4510" y="6706"/>
                    <a:pt x="4486" y="6769"/>
                    <a:pt x="4451" y="6825"/>
                  </a:cubicBezTo>
                  <a:cubicBezTo>
                    <a:pt x="4374" y="6941"/>
                    <a:pt x="4255" y="7021"/>
                    <a:pt x="4116" y="7047"/>
                  </a:cubicBezTo>
                  <a:cubicBezTo>
                    <a:pt x="4102" y="7049"/>
                    <a:pt x="4090" y="7050"/>
                    <a:pt x="4079" y="7050"/>
                  </a:cubicBezTo>
                  <a:cubicBezTo>
                    <a:pt x="3955" y="7050"/>
                    <a:pt x="3938" y="6938"/>
                    <a:pt x="3997" y="6819"/>
                  </a:cubicBezTo>
                  <a:cubicBezTo>
                    <a:pt x="4042" y="6736"/>
                    <a:pt x="4110" y="6659"/>
                    <a:pt x="4125" y="6564"/>
                  </a:cubicBezTo>
                  <a:cubicBezTo>
                    <a:pt x="4131" y="6532"/>
                    <a:pt x="4128" y="6499"/>
                    <a:pt x="4134" y="6466"/>
                  </a:cubicBezTo>
                  <a:cubicBezTo>
                    <a:pt x="4148" y="6315"/>
                    <a:pt x="4276" y="6167"/>
                    <a:pt x="4217" y="6025"/>
                  </a:cubicBezTo>
                  <a:cubicBezTo>
                    <a:pt x="4196" y="5974"/>
                    <a:pt x="4151" y="5933"/>
                    <a:pt x="4125" y="5882"/>
                  </a:cubicBezTo>
                  <a:cubicBezTo>
                    <a:pt x="4104" y="5838"/>
                    <a:pt x="4092" y="5793"/>
                    <a:pt x="4083" y="5749"/>
                  </a:cubicBezTo>
                  <a:lnTo>
                    <a:pt x="3974" y="5200"/>
                  </a:lnTo>
                  <a:cubicBezTo>
                    <a:pt x="3965" y="5162"/>
                    <a:pt x="3959" y="5114"/>
                    <a:pt x="3991" y="5091"/>
                  </a:cubicBezTo>
                  <a:cubicBezTo>
                    <a:pt x="4005" y="5079"/>
                    <a:pt x="4021" y="5075"/>
                    <a:pt x="4038" y="5075"/>
                  </a:cubicBezTo>
                  <a:cubicBezTo>
                    <a:pt x="4067" y="5075"/>
                    <a:pt x="4099" y="5086"/>
                    <a:pt x="4129" y="5086"/>
                  </a:cubicBezTo>
                  <a:cubicBezTo>
                    <a:pt x="4134" y="5086"/>
                    <a:pt x="4140" y="5086"/>
                    <a:pt x="4145" y="5085"/>
                  </a:cubicBezTo>
                  <a:cubicBezTo>
                    <a:pt x="4169" y="5079"/>
                    <a:pt x="4193" y="5067"/>
                    <a:pt x="4211" y="5052"/>
                  </a:cubicBezTo>
                  <a:cubicBezTo>
                    <a:pt x="4297" y="4987"/>
                    <a:pt x="4365" y="4907"/>
                    <a:pt x="4412" y="4812"/>
                  </a:cubicBezTo>
                  <a:cubicBezTo>
                    <a:pt x="4421" y="4794"/>
                    <a:pt x="4433" y="4776"/>
                    <a:pt x="4451" y="4767"/>
                  </a:cubicBezTo>
                  <a:cubicBezTo>
                    <a:pt x="4458" y="4764"/>
                    <a:pt x="4466" y="4763"/>
                    <a:pt x="4474" y="4763"/>
                  </a:cubicBezTo>
                  <a:cubicBezTo>
                    <a:pt x="4480" y="4763"/>
                    <a:pt x="4486" y="4763"/>
                    <a:pt x="4492" y="4764"/>
                  </a:cubicBezTo>
                  <a:lnTo>
                    <a:pt x="4777" y="4797"/>
                  </a:lnTo>
                  <a:cubicBezTo>
                    <a:pt x="4949" y="4800"/>
                    <a:pt x="5115" y="4874"/>
                    <a:pt x="5234" y="5002"/>
                  </a:cubicBezTo>
                  <a:lnTo>
                    <a:pt x="5438" y="5186"/>
                  </a:lnTo>
                  <a:cubicBezTo>
                    <a:pt x="5503" y="5242"/>
                    <a:pt x="5569" y="5304"/>
                    <a:pt x="5589" y="5387"/>
                  </a:cubicBezTo>
                  <a:cubicBezTo>
                    <a:pt x="5622" y="5521"/>
                    <a:pt x="5524" y="5672"/>
                    <a:pt x="5595" y="5790"/>
                  </a:cubicBezTo>
                  <a:cubicBezTo>
                    <a:pt x="5616" y="5823"/>
                    <a:pt x="5643" y="5850"/>
                    <a:pt x="5678" y="5870"/>
                  </a:cubicBezTo>
                  <a:cubicBezTo>
                    <a:pt x="5761" y="5924"/>
                    <a:pt x="5859" y="5953"/>
                    <a:pt x="5960" y="5959"/>
                  </a:cubicBezTo>
                  <a:cubicBezTo>
                    <a:pt x="6004" y="5900"/>
                    <a:pt x="5990" y="5814"/>
                    <a:pt x="5951" y="5752"/>
                  </a:cubicBezTo>
                  <a:cubicBezTo>
                    <a:pt x="5913" y="5687"/>
                    <a:pt x="5856" y="5636"/>
                    <a:pt x="5818" y="5574"/>
                  </a:cubicBezTo>
                  <a:cubicBezTo>
                    <a:pt x="5767" y="5491"/>
                    <a:pt x="5746" y="5396"/>
                    <a:pt x="5711" y="5307"/>
                  </a:cubicBezTo>
                  <a:cubicBezTo>
                    <a:pt x="5592" y="5028"/>
                    <a:pt x="5314" y="4853"/>
                    <a:pt x="5047" y="4708"/>
                  </a:cubicBezTo>
                  <a:cubicBezTo>
                    <a:pt x="5008" y="4687"/>
                    <a:pt x="4964" y="4661"/>
                    <a:pt x="4952" y="4616"/>
                  </a:cubicBezTo>
                  <a:cubicBezTo>
                    <a:pt x="4977" y="4607"/>
                    <a:pt x="5003" y="4603"/>
                    <a:pt x="5029" y="4603"/>
                  </a:cubicBezTo>
                  <a:close/>
                  <a:moveTo>
                    <a:pt x="445" y="0"/>
                  </a:moveTo>
                  <a:lnTo>
                    <a:pt x="232" y="9"/>
                  </a:lnTo>
                  <a:cubicBezTo>
                    <a:pt x="431" y="101"/>
                    <a:pt x="620" y="211"/>
                    <a:pt x="801" y="332"/>
                  </a:cubicBezTo>
                  <a:cubicBezTo>
                    <a:pt x="837" y="356"/>
                    <a:pt x="878" y="397"/>
                    <a:pt x="863" y="439"/>
                  </a:cubicBezTo>
                  <a:cubicBezTo>
                    <a:pt x="849" y="473"/>
                    <a:pt x="809" y="481"/>
                    <a:pt x="773" y="481"/>
                  </a:cubicBezTo>
                  <a:cubicBezTo>
                    <a:pt x="765" y="481"/>
                    <a:pt x="758" y="481"/>
                    <a:pt x="751" y="480"/>
                  </a:cubicBezTo>
                  <a:cubicBezTo>
                    <a:pt x="742" y="480"/>
                    <a:pt x="734" y="480"/>
                    <a:pt x="725" y="480"/>
                  </a:cubicBezTo>
                  <a:cubicBezTo>
                    <a:pt x="565" y="480"/>
                    <a:pt x="405" y="507"/>
                    <a:pt x="250" y="557"/>
                  </a:cubicBezTo>
                  <a:cubicBezTo>
                    <a:pt x="134" y="599"/>
                    <a:pt x="1" y="691"/>
                    <a:pt x="21" y="815"/>
                  </a:cubicBezTo>
                  <a:cubicBezTo>
                    <a:pt x="36" y="869"/>
                    <a:pt x="66" y="916"/>
                    <a:pt x="107" y="955"/>
                  </a:cubicBezTo>
                  <a:cubicBezTo>
                    <a:pt x="490" y="1361"/>
                    <a:pt x="1015" y="1643"/>
                    <a:pt x="1314" y="2117"/>
                  </a:cubicBezTo>
                  <a:cubicBezTo>
                    <a:pt x="1376" y="2218"/>
                    <a:pt x="1433" y="2330"/>
                    <a:pt x="1536" y="2390"/>
                  </a:cubicBezTo>
                  <a:cubicBezTo>
                    <a:pt x="1599" y="2422"/>
                    <a:pt x="1670" y="2440"/>
                    <a:pt x="1741" y="2449"/>
                  </a:cubicBezTo>
                  <a:cubicBezTo>
                    <a:pt x="1805" y="2458"/>
                    <a:pt x="1872" y="2466"/>
                    <a:pt x="1937" y="2466"/>
                  </a:cubicBezTo>
                  <a:cubicBezTo>
                    <a:pt x="2022" y="2466"/>
                    <a:pt x="2105" y="2452"/>
                    <a:pt x="2174" y="2405"/>
                  </a:cubicBezTo>
                  <a:cubicBezTo>
                    <a:pt x="2381" y="2514"/>
                    <a:pt x="2595" y="2609"/>
                    <a:pt x="2817" y="2686"/>
                  </a:cubicBezTo>
                  <a:cubicBezTo>
                    <a:pt x="2779" y="2428"/>
                    <a:pt x="2672" y="2182"/>
                    <a:pt x="2512" y="1975"/>
                  </a:cubicBezTo>
                  <a:lnTo>
                    <a:pt x="2512" y="1975"/>
                  </a:lnTo>
                  <a:cubicBezTo>
                    <a:pt x="2799" y="2081"/>
                    <a:pt x="3108" y="2203"/>
                    <a:pt x="3271" y="2464"/>
                  </a:cubicBezTo>
                  <a:cubicBezTo>
                    <a:pt x="3301" y="2502"/>
                    <a:pt x="3318" y="2553"/>
                    <a:pt x="3324" y="2600"/>
                  </a:cubicBezTo>
                  <a:cubicBezTo>
                    <a:pt x="3330" y="2784"/>
                    <a:pt x="3090" y="2852"/>
                    <a:pt x="2954" y="2974"/>
                  </a:cubicBezTo>
                  <a:cubicBezTo>
                    <a:pt x="2758" y="3149"/>
                    <a:pt x="2779" y="3448"/>
                    <a:pt x="2770" y="3709"/>
                  </a:cubicBezTo>
                  <a:cubicBezTo>
                    <a:pt x="2761" y="3982"/>
                    <a:pt x="2702" y="4252"/>
                    <a:pt x="2598" y="4504"/>
                  </a:cubicBezTo>
                  <a:cubicBezTo>
                    <a:pt x="2568" y="4572"/>
                    <a:pt x="2527" y="4646"/>
                    <a:pt x="2456" y="4655"/>
                  </a:cubicBezTo>
                  <a:cubicBezTo>
                    <a:pt x="2456" y="4794"/>
                    <a:pt x="2568" y="4910"/>
                    <a:pt x="2687" y="4975"/>
                  </a:cubicBezTo>
                  <a:cubicBezTo>
                    <a:pt x="2805" y="5043"/>
                    <a:pt x="2945" y="5079"/>
                    <a:pt x="3057" y="5159"/>
                  </a:cubicBezTo>
                  <a:cubicBezTo>
                    <a:pt x="3102" y="5186"/>
                    <a:pt x="3134" y="5227"/>
                    <a:pt x="3149" y="5277"/>
                  </a:cubicBezTo>
                  <a:cubicBezTo>
                    <a:pt x="3164" y="5352"/>
                    <a:pt x="3108" y="5420"/>
                    <a:pt x="3043" y="5455"/>
                  </a:cubicBezTo>
                  <a:cubicBezTo>
                    <a:pt x="2980" y="5494"/>
                    <a:pt x="2903" y="5509"/>
                    <a:pt x="2838" y="5547"/>
                  </a:cubicBezTo>
                  <a:cubicBezTo>
                    <a:pt x="2633" y="5663"/>
                    <a:pt x="2613" y="6007"/>
                    <a:pt x="2802" y="6146"/>
                  </a:cubicBezTo>
                  <a:cubicBezTo>
                    <a:pt x="2960" y="6259"/>
                    <a:pt x="3093" y="6401"/>
                    <a:pt x="3191" y="6567"/>
                  </a:cubicBezTo>
                  <a:cubicBezTo>
                    <a:pt x="3241" y="6650"/>
                    <a:pt x="3283" y="6745"/>
                    <a:pt x="3259" y="6840"/>
                  </a:cubicBezTo>
                  <a:cubicBezTo>
                    <a:pt x="3407" y="6890"/>
                    <a:pt x="3594" y="6870"/>
                    <a:pt x="3695" y="6991"/>
                  </a:cubicBezTo>
                  <a:cubicBezTo>
                    <a:pt x="3757" y="7071"/>
                    <a:pt x="3757" y="7184"/>
                    <a:pt x="3754" y="7285"/>
                  </a:cubicBezTo>
                  <a:cubicBezTo>
                    <a:pt x="3751" y="7353"/>
                    <a:pt x="3748" y="7418"/>
                    <a:pt x="3745" y="7486"/>
                  </a:cubicBezTo>
                  <a:cubicBezTo>
                    <a:pt x="3748" y="7516"/>
                    <a:pt x="3742" y="7545"/>
                    <a:pt x="3733" y="7572"/>
                  </a:cubicBezTo>
                  <a:cubicBezTo>
                    <a:pt x="3719" y="7608"/>
                    <a:pt x="3698" y="7637"/>
                    <a:pt x="3677" y="7667"/>
                  </a:cubicBezTo>
                  <a:cubicBezTo>
                    <a:pt x="3597" y="7798"/>
                    <a:pt x="3630" y="7964"/>
                    <a:pt x="3665" y="8109"/>
                  </a:cubicBezTo>
                  <a:cubicBezTo>
                    <a:pt x="3701" y="8254"/>
                    <a:pt x="3739" y="8420"/>
                    <a:pt x="3665" y="8554"/>
                  </a:cubicBezTo>
                  <a:cubicBezTo>
                    <a:pt x="3570" y="8725"/>
                    <a:pt x="3461" y="8921"/>
                    <a:pt x="3360" y="9090"/>
                  </a:cubicBezTo>
                  <a:cubicBezTo>
                    <a:pt x="3289" y="9209"/>
                    <a:pt x="3217" y="9330"/>
                    <a:pt x="3185" y="9464"/>
                  </a:cubicBezTo>
                  <a:cubicBezTo>
                    <a:pt x="3164" y="9565"/>
                    <a:pt x="3155" y="9668"/>
                    <a:pt x="3161" y="9772"/>
                  </a:cubicBezTo>
                  <a:cubicBezTo>
                    <a:pt x="3167" y="10092"/>
                    <a:pt x="3217" y="10412"/>
                    <a:pt x="3170" y="10727"/>
                  </a:cubicBezTo>
                  <a:cubicBezTo>
                    <a:pt x="3158" y="10801"/>
                    <a:pt x="3140" y="10881"/>
                    <a:pt x="3164" y="10955"/>
                  </a:cubicBezTo>
                  <a:cubicBezTo>
                    <a:pt x="3179" y="10994"/>
                    <a:pt x="3197" y="11029"/>
                    <a:pt x="3223" y="11062"/>
                  </a:cubicBezTo>
                  <a:cubicBezTo>
                    <a:pt x="3309" y="11192"/>
                    <a:pt x="3404" y="11323"/>
                    <a:pt x="3470" y="11465"/>
                  </a:cubicBezTo>
                  <a:cubicBezTo>
                    <a:pt x="3535" y="11607"/>
                    <a:pt x="3567" y="11773"/>
                    <a:pt x="3523" y="11925"/>
                  </a:cubicBezTo>
                  <a:cubicBezTo>
                    <a:pt x="3434" y="12212"/>
                    <a:pt x="3384" y="12538"/>
                    <a:pt x="3523" y="12808"/>
                  </a:cubicBezTo>
                  <a:cubicBezTo>
                    <a:pt x="3591" y="12938"/>
                    <a:pt x="3701" y="13045"/>
                    <a:pt x="3807" y="13146"/>
                  </a:cubicBezTo>
                  <a:lnTo>
                    <a:pt x="4706" y="13994"/>
                  </a:lnTo>
                  <a:cubicBezTo>
                    <a:pt x="4816" y="14101"/>
                    <a:pt x="4931" y="14207"/>
                    <a:pt x="5068" y="14282"/>
                  </a:cubicBezTo>
                  <a:cubicBezTo>
                    <a:pt x="5161" y="14330"/>
                    <a:pt x="5269" y="14362"/>
                    <a:pt x="5374" y="14362"/>
                  </a:cubicBezTo>
                  <a:cubicBezTo>
                    <a:pt x="5422" y="14362"/>
                    <a:pt x="5470" y="14356"/>
                    <a:pt x="5515" y="14341"/>
                  </a:cubicBezTo>
                  <a:cubicBezTo>
                    <a:pt x="5572" y="14323"/>
                    <a:pt x="5625" y="14293"/>
                    <a:pt x="5663" y="14249"/>
                  </a:cubicBezTo>
                  <a:cubicBezTo>
                    <a:pt x="5690" y="14213"/>
                    <a:pt x="5717" y="14178"/>
                    <a:pt x="5738" y="14139"/>
                  </a:cubicBezTo>
                  <a:cubicBezTo>
                    <a:pt x="5830" y="14000"/>
                    <a:pt x="5966" y="13899"/>
                    <a:pt x="6126" y="13858"/>
                  </a:cubicBezTo>
                  <a:cubicBezTo>
                    <a:pt x="6203" y="13837"/>
                    <a:pt x="6286" y="13831"/>
                    <a:pt x="6366" y="13810"/>
                  </a:cubicBezTo>
                  <a:cubicBezTo>
                    <a:pt x="6503" y="13778"/>
                    <a:pt x="6624" y="13706"/>
                    <a:pt x="6746" y="13635"/>
                  </a:cubicBezTo>
                  <a:cubicBezTo>
                    <a:pt x="6829" y="13588"/>
                    <a:pt x="6918" y="13534"/>
                    <a:pt x="6965" y="13454"/>
                  </a:cubicBezTo>
                  <a:cubicBezTo>
                    <a:pt x="6992" y="13407"/>
                    <a:pt x="7007" y="13357"/>
                    <a:pt x="7042" y="13318"/>
                  </a:cubicBezTo>
                  <a:cubicBezTo>
                    <a:pt x="7075" y="13288"/>
                    <a:pt x="7119" y="13275"/>
                    <a:pt x="7163" y="13275"/>
                  </a:cubicBezTo>
                  <a:cubicBezTo>
                    <a:pt x="7198" y="13275"/>
                    <a:pt x="7233" y="13283"/>
                    <a:pt x="7264" y="13297"/>
                  </a:cubicBezTo>
                  <a:cubicBezTo>
                    <a:pt x="7336" y="13336"/>
                    <a:pt x="7395" y="13389"/>
                    <a:pt x="7445" y="13451"/>
                  </a:cubicBezTo>
                  <a:cubicBezTo>
                    <a:pt x="7486" y="13500"/>
                    <a:pt x="7538" y="13548"/>
                    <a:pt x="7596" y="13548"/>
                  </a:cubicBezTo>
                  <a:cubicBezTo>
                    <a:pt x="7602" y="13548"/>
                    <a:pt x="7608" y="13547"/>
                    <a:pt x="7614" y="13546"/>
                  </a:cubicBezTo>
                  <a:cubicBezTo>
                    <a:pt x="7644" y="13540"/>
                    <a:pt x="7671" y="13528"/>
                    <a:pt x="7700" y="13517"/>
                  </a:cubicBezTo>
                  <a:cubicBezTo>
                    <a:pt x="7716" y="13511"/>
                    <a:pt x="7732" y="13509"/>
                    <a:pt x="7748" y="13509"/>
                  </a:cubicBezTo>
                  <a:cubicBezTo>
                    <a:pt x="7823" y="13509"/>
                    <a:pt x="7896" y="13561"/>
                    <a:pt x="7935" y="13629"/>
                  </a:cubicBezTo>
                  <a:cubicBezTo>
                    <a:pt x="7979" y="13712"/>
                    <a:pt x="7985" y="13810"/>
                    <a:pt x="7991" y="13902"/>
                  </a:cubicBezTo>
                  <a:cubicBezTo>
                    <a:pt x="8000" y="14080"/>
                    <a:pt x="7943" y="14252"/>
                    <a:pt x="7926" y="14427"/>
                  </a:cubicBezTo>
                  <a:cubicBezTo>
                    <a:pt x="7914" y="14519"/>
                    <a:pt x="7911" y="14611"/>
                    <a:pt x="7914" y="14703"/>
                  </a:cubicBezTo>
                  <a:cubicBezTo>
                    <a:pt x="7923" y="14815"/>
                    <a:pt x="7949" y="14925"/>
                    <a:pt x="8000" y="15026"/>
                  </a:cubicBezTo>
                  <a:cubicBezTo>
                    <a:pt x="8095" y="15224"/>
                    <a:pt x="8264" y="15387"/>
                    <a:pt x="8320" y="15601"/>
                  </a:cubicBezTo>
                  <a:cubicBezTo>
                    <a:pt x="8385" y="15859"/>
                    <a:pt x="8273" y="16126"/>
                    <a:pt x="8261" y="16392"/>
                  </a:cubicBezTo>
                  <a:cubicBezTo>
                    <a:pt x="8252" y="16612"/>
                    <a:pt x="8308" y="16834"/>
                    <a:pt x="8255" y="17048"/>
                  </a:cubicBezTo>
                  <a:cubicBezTo>
                    <a:pt x="7952" y="17341"/>
                    <a:pt x="7819" y="17795"/>
                    <a:pt x="7810" y="18213"/>
                  </a:cubicBezTo>
                  <a:cubicBezTo>
                    <a:pt x="7810" y="18512"/>
                    <a:pt x="7860" y="18812"/>
                    <a:pt x="7964" y="19093"/>
                  </a:cubicBezTo>
                  <a:cubicBezTo>
                    <a:pt x="8409" y="18293"/>
                    <a:pt x="8788" y="17460"/>
                    <a:pt x="9034" y="16567"/>
                  </a:cubicBezTo>
                  <a:cubicBezTo>
                    <a:pt x="9627" y="14427"/>
                    <a:pt x="9874" y="11702"/>
                    <a:pt x="9192" y="9550"/>
                  </a:cubicBezTo>
                  <a:cubicBezTo>
                    <a:pt x="8868" y="8539"/>
                    <a:pt x="8462" y="7569"/>
                    <a:pt x="8018" y="6609"/>
                  </a:cubicBezTo>
                  <a:cubicBezTo>
                    <a:pt x="6562" y="3460"/>
                    <a:pt x="3695" y="1139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3734053" y="1272075"/>
              <a:ext cx="1488152" cy="1515343"/>
            </a:xfrm>
            <a:custGeom>
              <a:avLst/>
              <a:gdLst/>
              <a:ahLst/>
              <a:cxnLst/>
              <a:rect l="l" t="t" r="r" b="b"/>
              <a:pathLst>
                <a:path w="26325" h="26806" extrusionOk="0">
                  <a:moveTo>
                    <a:pt x="13333" y="0"/>
                  </a:moveTo>
                  <a:lnTo>
                    <a:pt x="13309" y="54"/>
                  </a:lnTo>
                  <a:cubicBezTo>
                    <a:pt x="13363" y="80"/>
                    <a:pt x="13419" y="107"/>
                    <a:pt x="13469" y="137"/>
                  </a:cubicBezTo>
                  <a:lnTo>
                    <a:pt x="13496" y="83"/>
                  </a:lnTo>
                  <a:cubicBezTo>
                    <a:pt x="13446" y="54"/>
                    <a:pt x="13392" y="27"/>
                    <a:pt x="13333" y="0"/>
                  </a:cubicBezTo>
                  <a:close/>
                  <a:moveTo>
                    <a:pt x="13656" y="181"/>
                  </a:moveTo>
                  <a:lnTo>
                    <a:pt x="13620" y="232"/>
                  </a:lnTo>
                  <a:cubicBezTo>
                    <a:pt x="13671" y="264"/>
                    <a:pt x="13721" y="303"/>
                    <a:pt x="13766" y="338"/>
                  </a:cubicBezTo>
                  <a:lnTo>
                    <a:pt x="13804" y="291"/>
                  </a:lnTo>
                  <a:cubicBezTo>
                    <a:pt x="13757" y="255"/>
                    <a:pt x="13706" y="217"/>
                    <a:pt x="13656" y="181"/>
                  </a:cubicBezTo>
                  <a:close/>
                  <a:moveTo>
                    <a:pt x="13935" y="418"/>
                  </a:moveTo>
                  <a:lnTo>
                    <a:pt x="13893" y="460"/>
                  </a:lnTo>
                  <a:cubicBezTo>
                    <a:pt x="13935" y="501"/>
                    <a:pt x="13973" y="546"/>
                    <a:pt x="14009" y="593"/>
                  </a:cubicBezTo>
                  <a:lnTo>
                    <a:pt x="14059" y="558"/>
                  </a:lnTo>
                  <a:cubicBezTo>
                    <a:pt x="14021" y="507"/>
                    <a:pt x="13979" y="463"/>
                    <a:pt x="13935" y="418"/>
                  </a:cubicBezTo>
                  <a:close/>
                  <a:moveTo>
                    <a:pt x="14163" y="709"/>
                  </a:moveTo>
                  <a:lnTo>
                    <a:pt x="14110" y="742"/>
                  </a:lnTo>
                  <a:cubicBezTo>
                    <a:pt x="14142" y="792"/>
                    <a:pt x="14169" y="845"/>
                    <a:pt x="14193" y="899"/>
                  </a:cubicBezTo>
                  <a:lnTo>
                    <a:pt x="14249" y="875"/>
                  </a:lnTo>
                  <a:cubicBezTo>
                    <a:pt x="14222" y="819"/>
                    <a:pt x="14196" y="762"/>
                    <a:pt x="14163" y="709"/>
                  </a:cubicBezTo>
                  <a:close/>
                  <a:moveTo>
                    <a:pt x="14311" y="1047"/>
                  </a:moveTo>
                  <a:lnTo>
                    <a:pt x="14255" y="1065"/>
                  </a:lnTo>
                  <a:cubicBezTo>
                    <a:pt x="14273" y="1124"/>
                    <a:pt x="14285" y="1180"/>
                    <a:pt x="14296" y="1240"/>
                  </a:cubicBezTo>
                  <a:lnTo>
                    <a:pt x="14356" y="1228"/>
                  </a:lnTo>
                  <a:cubicBezTo>
                    <a:pt x="14344" y="1169"/>
                    <a:pt x="14329" y="1106"/>
                    <a:pt x="14311" y="1047"/>
                  </a:cubicBezTo>
                  <a:close/>
                  <a:moveTo>
                    <a:pt x="14382" y="1412"/>
                  </a:moveTo>
                  <a:lnTo>
                    <a:pt x="14320" y="1418"/>
                  </a:lnTo>
                  <a:cubicBezTo>
                    <a:pt x="14326" y="1474"/>
                    <a:pt x="14329" y="1536"/>
                    <a:pt x="14329" y="1595"/>
                  </a:cubicBezTo>
                  <a:lnTo>
                    <a:pt x="14391" y="1595"/>
                  </a:lnTo>
                  <a:cubicBezTo>
                    <a:pt x="14388" y="1533"/>
                    <a:pt x="14388" y="1471"/>
                    <a:pt x="14382" y="1412"/>
                  </a:cubicBezTo>
                  <a:close/>
                  <a:moveTo>
                    <a:pt x="11720" y="1842"/>
                  </a:moveTo>
                  <a:cubicBezTo>
                    <a:pt x="11658" y="1842"/>
                    <a:pt x="11596" y="1844"/>
                    <a:pt x="11536" y="1844"/>
                  </a:cubicBezTo>
                  <a:lnTo>
                    <a:pt x="11539" y="1907"/>
                  </a:lnTo>
                  <a:lnTo>
                    <a:pt x="11542" y="1907"/>
                  </a:lnTo>
                  <a:cubicBezTo>
                    <a:pt x="11601" y="1904"/>
                    <a:pt x="11661" y="1904"/>
                    <a:pt x="11720" y="1901"/>
                  </a:cubicBezTo>
                  <a:lnTo>
                    <a:pt x="11720" y="1842"/>
                  </a:lnTo>
                  <a:close/>
                  <a:moveTo>
                    <a:pt x="11901" y="1842"/>
                  </a:moveTo>
                  <a:lnTo>
                    <a:pt x="11901" y="1904"/>
                  </a:lnTo>
                  <a:cubicBezTo>
                    <a:pt x="11960" y="1904"/>
                    <a:pt x="12022" y="1904"/>
                    <a:pt x="12082" y="1907"/>
                  </a:cubicBezTo>
                  <a:lnTo>
                    <a:pt x="12085" y="1844"/>
                  </a:lnTo>
                  <a:cubicBezTo>
                    <a:pt x="12022" y="1844"/>
                    <a:pt x="11960" y="1842"/>
                    <a:pt x="11901" y="1842"/>
                  </a:cubicBezTo>
                  <a:close/>
                  <a:moveTo>
                    <a:pt x="12266" y="1853"/>
                  </a:moveTo>
                  <a:lnTo>
                    <a:pt x="12263" y="1913"/>
                  </a:lnTo>
                  <a:cubicBezTo>
                    <a:pt x="12325" y="1919"/>
                    <a:pt x="12384" y="1922"/>
                    <a:pt x="12443" y="1925"/>
                  </a:cubicBezTo>
                  <a:lnTo>
                    <a:pt x="12449" y="1865"/>
                  </a:lnTo>
                  <a:cubicBezTo>
                    <a:pt x="12387" y="1859"/>
                    <a:pt x="12328" y="1856"/>
                    <a:pt x="12266" y="1853"/>
                  </a:cubicBezTo>
                  <a:close/>
                  <a:moveTo>
                    <a:pt x="11355" y="1856"/>
                  </a:moveTo>
                  <a:cubicBezTo>
                    <a:pt x="11293" y="1859"/>
                    <a:pt x="11231" y="1865"/>
                    <a:pt x="11172" y="1871"/>
                  </a:cubicBezTo>
                  <a:lnTo>
                    <a:pt x="11177" y="1930"/>
                  </a:lnTo>
                  <a:lnTo>
                    <a:pt x="11180" y="1933"/>
                  </a:lnTo>
                  <a:cubicBezTo>
                    <a:pt x="11240" y="1925"/>
                    <a:pt x="11299" y="1922"/>
                    <a:pt x="11358" y="1916"/>
                  </a:cubicBezTo>
                  <a:lnTo>
                    <a:pt x="11355" y="1856"/>
                  </a:lnTo>
                  <a:close/>
                  <a:moveTo>
                    <a:pt x="12630" y="1883"/>
                  </a:moveTo>
                  <a:lnTo>
                    <a:pt x="12624" y="1942"/>
                  </a:lnTo>
                  <a:cubicBezTo>
                    <a:pt x="12684" y="1948"/>
                    <a:pt x="12746" y="1957"/>
                    <a:pt x="12805" y="1963"/>
                  </a:cubicBezTo>
                  <a:lnTo>
                    <a:pt x="12814" y="1904"/>
                  </a:lnTo>
                  <a:cubicBezTo>
                    <a:pt x="12752" y="1895"/>
                    <a:pt x="12692" y="1889"/>
                    <a:pt x="12630" y="1883"/>
                  </a:cubicBezTo>
                  <a:close/>
                  <a:moveTo>
                    <a:pt x="14323" y="1776"/>
                  </a:moveTo>
                  <a:cubicBezTo>
                    <a:pt x="14320" y="1833"/>
                    <a:pt x="14314" y="1895"/>
                    <a:pt x="14305" y="1954"/>
                  </a:cubicBezTo>
                  <a:lnTo>
                    <a:pt x="14368" y="1963"/>
                  </a:lnTo>
                  <a:lnTo>
                    <a:pt x="14371" y="1963"/>
                  </a:lnTo>
                  <a:cubicBezTo>
                    <a:pt x="14377" y="1901"/>
                    <a:pt x="14382" y="1839"/>
                    <a:pt x="14385" y="1779"/>
                  </a:cubicBezTo>
                  <a:lnTo>
                    <a:pt x="14323" y="1776"/>
                  </a:lnTo>
                  <a:close/>
                  <a:moveTo>
                    <a:pt x="10991" y="1889"/>
                  </a:moveTo>
                  <a:cubicBezTo>
                    <a:pt x="10928" y="1898"/>
                    <a:pt x="10869" y="1907"/>
                    <a:pt x="10810" y="1916"/>
                  </a:cubicBezTo>
                  <a:lnTo>
                    <a:pt x="10819" y="1975"/>
                  </a:lnTo>
                  <a:lnTo>
                    <a:pt x="10822" y="1975"/>
                  </a:lnTo>
                  <a:cubicBezTo>
                    <a:pt x="10881" y="1966"/>
                    <a:pt x="10940" y="1957"/>
                    <a:pt x="10997" y="1951"/>
                  </a:cubicBezTo>
                  <a:lnTo>
                    <a:pt x="10991" y="1889"/>
                  </a:lnTo>
                  <a:close/>
                  <a:moveTo>
                    <a:pt x="12995" y="1927"/>
                  </a:moveTo>
                  <a:lnTo>
                    <a:pt x="12986" y="1987"/>
                  </a:lnTo>
                  <a:lnTo>
                    <a:pt x="13164" y="2013"/>
                  </a:lnTo>
                  <a:lnTo>
                    <a:pt x="13176" y="1954"/>
                  </a:lnTo>
                  <a:cubicBezTo>
                    <a:pt x="13113" y="1945"/>
                    <a:pt x="13054" y="1936"/>
                    <a:pt x="12995" y="1927"/>
                  </a:cubicBezTo>
                  <a:close/>
                  <a:moveTo>
                    <a:pt x="10629" y="1942"/>
                  </a:moveTo>
                  <a:cubicBezTo>
                    <a:pt x="10570" y="1957"/>
                    <a:pt x="10507" y="1969"/>
                    <a:pt x="10448" y="1981"/>
                  </a:cubicBezTo>
                  <a:lnTo>
                    <a:pt x="10463" y="2040"/>
                  </a:lnTo>
                  <a:cubicBezTo>
                    <a:pt x="10522" y="2028"/>
                    <a:pt x="10582" y="2016"/>
                    <a:pt x="10641" y="2005"/>
                  </a:cubicBezTo>
                  <a:lnTo>
                    <a:pt x="10629" y="1942"/>
                  </a:lnTo>
                  <a:close/>
                  <a:moveTo>
                    <a:pt x="13354" y="1987"/>
                  </a:moveTo>
                  <a:lnTo>
                    <a:pt x="13342" y="2046"/>
                  </a:lnTo>
                  <a:cubicBezTo>
                    <a:pt x="13404" y="2058"/>
                    <a:pt x="13463" y="2070"/>
                    <a:pt x="13523" y="2082"/>
                  </a:cubicBezTo>
                  <a:lnTo>
                    <a:pt x="13535" y="2022"/>
                  </a:lnTo>
                  <a:cubicBezTo>
                    <a:pt x="13475" y="2011"/>
                    <a:pt x="13413" y="1999"/>
                    <a:pt x="13354" y="1987"/>
                  </a:cubicBezTo>
                  <a:close/>
                  <a:moveTo>
                    <a:pt x="10270" y="2022"/>
                  </a:moveTo>
                  <a:cubicBezTo>
                    <a:pt x="10211" y="2037"/>
                    <a:pt x="10152" y="2052"/>
                    <a:pt x="10095" y="2067"/>
                  </a:cubicBezTo>
                  <a:lnTo>
                    <a:pt x="10110" y="2126"/>
                  </a:lnTo>
                  <a:lnTo>
                    <a:pt x="10113" y="2126"/>
                  </a:lnTo>
                  <a:cubicBezTo>
                    <a:pt x="10169" y="2111"/>
                    <a:pt x="10229" y="2096"/>
                    <a:pt x="10285" y="2082"/>
                  </a:cubicBezTo>
                  <a:lnTo>
                    <a:pt x="10270" y="2022"/>
                  </a:lnTo>
                  <a:close/>
                  <a:moveTo>
                    <a:pt x="13712" y="2061"/>
                  </a:moveTo>
                  <a:lnTo>
                    <a:pt x="13698" y="2120"/>
                  </a:lnTo>
                  <a:cubicBezTo>
                    <a:pt x="13757" y="2132"/>
                    <a:pt x="13816" y="2147"/>
                    <a:pt x="13875" y="2159"/>
                  </a:cubicBezTo>
                  <a:lnTo>
                    <a:pt x="13890" y="2099"/>
                  </a:lnTo>
                  <a:lnTo>
                    <a:pt x="13712" y="2061"/>
                  </a:lnTo>
                  <a:close/>
                  <a:moveTo>
                    <a:pt x="15506" y="2126"/>
                  </a:moveTo>
                  <a:lnTo>
                    <a:pt x="15506" y="2185"/>
                  </a:lnTo>
                  <a:lnTo>
                    <a:pt x="15690" y="2185"/>
                  </a:lnTo>
                  <a:lnTo>
                    <a:pt x="15690" y="2126"/>
                  </a:lnTo>
                  <a:close/>
                  <a:moveTo>
                    <a:pt x="15871" y="2126"/>
                  </a:moveTo>
                  <a:lnTo>
                    <a:pt x="15871" y="2188"/>
                  </a:lnTo>
                  <a:cubicBezTo>
                    <a:pt x="15930" y="2188"/>
                    <a:pt x="15989" y="2191"/>
                    <a:pt x="16052" y="2191"/>
                  </a:cubicBezTo>
                  <a:lnTo>
                    <a:pt x="16052" y="2132"/>
                  </a:lnTo>
                  <a:cubicBezTo>
                    <a:pt x="15992" y="2129"/>
                    <a:pt x="15930" y="2126"/>
                    <a:pt x="15871" y="2126"/>
                  </a:cubicBezTo>
                  <a:close/>
                  <a:moveTo>
                    <a:pt x="15322" y="2129"/>
                  </a:moveTo>
                  <a:lnTo>
                    <a:pt x="15141" y="2138"/>
                  </a:lnTo>
                  <a:lnTo>
                    <a:pt x="15144" y="2197"/>
                  </a:lnTo>
                  <a:cubicBezTo>
                    <a:pt x="15207" y="2194"/>
                    <a:pt x="15266" y="2191"/>
                    <a:pt x="15325" y="2191"/>
                  </a:cubicBezTo>
                  <a:lnTo>
                    <a:pt x="15322" y="2129"/>
                  </a:lnTo>
                  <a:close/>
                  <a:moveTo>
                    <a:pt x="16235" y="2141"/>
                  </a:moveTo>
                  <a:lnTo>
                    <a:pt x="16232" y="2200"/>
                  </a:lnTo>
                  <a:cubicBezTo>
                    <a:pt x="16292" y="2203"/>
                    <a:pt x="16354" y="2209"/>
                    <a:pt x="16413" y="2212"/>
                  </a:cubicBezTo>
                  <a:lnTo>
                    <a:pt x="16416" y="2153"/>
                  </a:lnTo>
                  <a:cubicBezTo>
                    <a:pt x="16357" y="2147"/>
                    <a:pt x="16298" y="2144"/>
                    <a:pt x="16235" y="2141"/>
                  </a:cubicBezTo>
                  <a:close/>
                  <a:moveTo>
                    <a:pt x="14958" y="2147"/>
                  </a:moveTo>
                  <a:cubicBezTo>
                    <a:pt x="14898" y="2150"/>
                    <a:pt x="14836" y="2156"/>
                    <a:pt x="14777" y="2159"/>
                  </a:cubicBezTo>
                  <a:lnTo>
                    <a:pt x="14780" y="2221"/>
                  </a:lnTo>
                  <a:lnTo>
                    <a:pt x="14783" y="2221"/>
                  </a:lnTo>
                  <a:cubicBezTo>
                    <a:pt x="14842" y="2215"/>
                    <a:pt x="14904" y="2212"/>
                    <a:pt x="14964" y="2206"/>
                  </a:cubicBezTo>
                  <a:lnTo>
                    <a:pt x="14958" y="2147"/>
                  </a:lnTo>
                  <a:close/>
                  <a:moveTo>
                    <a:pt x="9920" y="2120"/>
                  </a:moveTo>
                  <a:cubicBezTo>
                    <a:pt x="9861" y="2138"/>
                    <a:pt x="9805" y="2156"/>
                    <a:pt x="9745" y="2177"/>
                  </a:cubicBezTo>
                  <a:lnTo>
                    <a:pt x="9766" y="2233"/>
                  </a:lnTo>
                  <a:cubicBezTo>
                    <a:pt x="9823" y="2215"/>
                    <a:pt x="9882" y="2197"/>
                    <a:pt x="9938" y="2177"/>
                  </a:cubicBezTo>
                  <a:lnTo>
                    <a:pt x="9920" y="2120"/>
                  </a:lnTo>
                  <a:close/>
                  <a:moveTo>
                    <a:pt x="16600" y="2168"/>
                  </a:moveTo>
                  <a:lnTo>
                    <a:pt x="16594" y="2227"/>
                  </a:lnTo>
                  <a:cubicBezTo>
                    <a:pt x="16653" y="2233"/>
                    <a:pt x="16716" y="2239"/>
                    <a:pt x="16775" y="2245"/>
                  </a:cubicBezTo>
                  <a:lnTo>
                    <a:pt x="16781" y="2185"/>
                  </a:lnTo>
                  <a:cubicBezTo>
                    <a:pt x="16722" y="2180"/>
                    <a:pt x="16659" y="2171"/>
                    <a:pt x="16600" y="2168"/>
                  </a:cubicBezTo>
                  <a:close/>
                  <a:moveTo>
                    <a:pt x="14068" y="2144"/>
                  </a:moveTo>
                  <a:lnTo>
                    <a:pt x="14053" y="2203"/>
                  </a:lnTo>
                  <a:cubicBezTo>
                    <a:pt x="14113" y="2218"/>
                    <a:pt x="14169" y="2233"/>
                    <a:pt x="14228" y="2251"/>
                  </a:cubicBezTo>
                  <a:lnTo>
                    <a:pt x="14246" y="2191"/>
                  </a:lnTo>
                  <a:cubicBezTo>
                    <a:pt x="14187" y="2177"/>
                    <a:pt x="14127" y="2159"/>
                    <a:pt x="14068" y="2144"/>
                  </a:cubicBezTo>
                  <a:close/>
                  <a:moveTo>
                    <a:pt x="14593" y="2174"/>
                  </a:moveTo>
                  <a:lnTo>
                    <a:pt x="14412" y="2191"/>
                  </a:lnTo>
                  <a:lnTo>
                    <a:pt x="14418" y="2254"/>
                  </a:lnTo>
                  <a:lnTo>
                    <a:pt x="14599" y="2236"/>
                  </a:lnTo>
                  <a:lnTo>
                    <a:pt x="14593" y="2174"/>
                  </a:lnTo>
                  <a:close/>
                  <a:moveTo>
                    <a:pt x="16962" y="2206"/>
                  </a:moveTo>
                  <a:lnTo>
                    <a:pt x="16956" y="2265"/>
                  </a:lnTo>
                  <a:cubicBezTo>
                    <a:pt x="17015" y="2274"/>
                    <a:pt x="17075" y="2283"/>
                    <a:pt x="17134" y="2292"/>
                  </a:cubicBezTo>
                  <a:lnTo>
                    <a:pt x="17143" y="2233"/>
                  </a:lnTo>
                  <a:cubicBezTo>
                    <a:pt x="17083" y="2224"/>
                    <a:pt x="17024" y="2215"/>
                    <a:pt x="16962" y="2206"/>
                  </a:cubicBezTo>
                  <a:close/>
                  <a:moveTo>
                    <a:pt x="14279" y="2132"/>
                  </a:moveTo>
                  <a:cubicBezTo>
                    <a:pt x="14273" y="2165"/>
                    <a:pt x="14267" y="2194"/>
                    <a:pt x="14258" y="2227"/>
                  </a:cubicBezTo>
                  <a:lnTo>
                    <a:pt x="14225" y="2298"/>
                  </a:lnTo>
                  <a:lnTo>
                    <a:pt x="14279" y="2325"/>
                  </a:lnTo>
                  <a:lnTo>
                    <a:pt x="14314" y="2251"/>
                  </a:lnTo>
                  <a:lnTo>
                    <a:pt x="14317" y="2242"/>
                  </a:lnTo>
                  <a:cubicBezTo>
                    <a:pt x="14326" y="2209"/>
                    <a:pt x="14332" y="2177"/>
                    <a:pt x="14338" y="2144"/>
                  </a:cubicBezTo>
                  <a:lnTo>
                    <a:pt x="14279" y="2132"/>
                  </a:lnTo>
                  <a:close/>
                  <a:moveTo>
                    <a:pt x="17324" y="2263"/>
                  </a:moveTo>
                  <a:lnTo>
                    <a:pt x="17315" y="2322"/>
                  </a:lnTo>
                  <a:cubicBezTo>
                    <a:pt x="17374" y="2331"/>
                    <a:pt x="17433" y="2343"/>
                    <a:pt x="17493" y="2354"/>
                  </a:cubicBezTo>
                  <a:lnTo>
                    <a:pt x="17504" y="2295"/>
                  </a:lnTo>
                  <a:cubicBezTo>
                    <a:pt x="17445" y="2283"/>
                    <a:pt x="17383" y="2271"/>
                    <a:pt x="17324" y="2263"/>
                  </a:cubicBezTo>
                  <a:close/>
                  <a:moveTo>
                    <a:pt x="9573" y="2239"/>
                  </a:moveTo>
                  <a:cubicBezTo>
                    <a:pt x="9517" y="2260"/>
                    <a:pt x="9461" y="2283"/>
                    <a:pt x="9404" y="2307"/>
                  </a:cubicBezTo>
                  <a:lnTo>
                    <a:pt x="9428" y="2363"/>
                  </a:lnTo>
                  <a:cubicBezTo>
                    <a:pt x="9485" y="2340"/>
                    <a:pt x="9541" y="2319"/>
                    <a:pt x="9597" y="2295"/>
                  </a:cubicBezTo>
                  <a:lnTo>
                    <a:pt x="9573" y="2239"/>
                  </a:lnTo>
                  <a:close/>
                  <a:moveTo>
                    <a:pt x="17682" y="2334"/>
                  </a:moveTo>
                  <a:lnTo>
                    <a:pt x="17667" y="2393"/>
                  </a:lnTo>
                  <a:cubicBezTo>
                    <a:pt x="17730" y="2405"/>
                    <a:pt x="17786" y="2420"/>
                    <a:pt x="17845" y="2434"/>
                  </a:cubicBezTo>
                  <a:lnTo>
                    <a:pt x="17860" y="2375"/>
                  </a:lnTo>
                  <a:cubicBezTo>
                    <a:pt x="17801" y="2360"/>
                    <a:pt x="17742" y="2346"/>
                    <a:pt x="17682" y="2334"/>
                  </a:cubicBezTo>
                  <a:close/>
                  <a:moveTo>
                    <a:pt x="9238" y="2381"/>
                  </a:moveTo>
                  <a:cubicBezTo>
                    <a:pt x="9185" y="2408"/>
                    <a:pt x="9129" y="2434"/>
                    <a:pt x="9072" y="2461"/>
                  </a:cubicBezTo>
                  <a:lnTo>
                    <a:pt x="9099" y="2515"/>
                  </a:lnTo>
                  <a:lnTo>
                    <a:pt x="9099" y="2512"/>
                  </a:lnTo>
                  <a:cubicBezTo>
                    <a:pt x="9152" y="2488"/>
                    <a:pt x="9209" y="2461"/>
                    <a:pt x="9262" y="2437"/>
                  </a:cubicBezTo>
                  <a:lnTo>
                    <a:pt x="9238" y="2381"/>
                  </a:lnTo>
                  <a:close/>
                  <a:moveTo>
                    <a:pt x="18038" y="2420"/>
                  </a:moveTo>
                  <a:lnTo>
                    <a:pt x="18023" y="2479"/>
                  </a:lnTo>
                  <a:cubicBezTo>
                    <a:pt x="18080" y="2494"/>
                    <a:pt x="18139" y="2509"/>
                    <a:pt x="18198" y="2526"/>
                  </a:cubicBezTo>
                  <a:lnTo>
                    <a:pt x="18213" y="2470"/>
                  </a:lnTo>
                  <a:cubicBezTo>
                    <a:pt x="18157" y="2452"/>
                    <a:pt x="18097" y="2434"/>
                    <a:pt x="18038" y="2420"/>
                  </a:cubicBezTo>
                  <a:close/>
                  <a:moveTo>
                    <a:pt x="18388" y="2520"/>
                  </a:moveTo>
                  <a:lnTo>
                    <a:pt x="18370" y="2580"/>
                  </a:lnTo>
                  <a:cubicBezTo>
                    <a:pt x="18429" y="2601"/>
                    <a:pt x="18486" y="2618"/>
                    <a:pt x="18542" y="2636"/>
                  </a:cubicBezTo>
                  <a:lnTo>
                    <a:pt x="18563" y="2580"/>
                  </a:lnTo>
                  <a:cubicBezTo>
                    <a:pt x="18504" y="2559"/>
                    <a:pt x="18447" y="2541"/>
                    <a:pt x="18388" y="2520"/>
                  </a:cubicBezTo>
                  <a:close/>
                  <a:moveTo>
                    <a:pt x="14148" y="2464"/>
                  </a:moveTo>
                  <a:cubicBezTo>
                    <a:pt x="14122" y="2517"/>
                    <a:pt x="14098" y="2574"/>
                    <a:pt x="14071" y="2627"/>
                  </a:cubicBezTo>
                  <a:lnTo>
                    <a:pt x="14127" y="2654"/>
                  </a:lnTo>
                  <a:lnTo>
                    <a:pt x="14130" y="2654"/>
                  </a:lnTo>
                  <a:cubicBezTo>
                    <a:pt x="14154" y="2601"/>
                    <a:pt x="14181" y="2544"/>
                    <a:pt x="14202" y="2488"/>
                  </a:cubicBezTo>
                  <a:lnTo>
                    <a:pt x="14148" y="2464"/>
                  </a:lnTo>
                  <a:close/>
                  <a:moveTo>
                    <a:pt x="8909" y="2544"/>
                  </a:moveTo>
                  <a:cubicBezTo>
                    <a:pt x="8856" y="2571"/>
                    <a:pt x="8803" y="2601"/>
                    <a:pt x="8749" y="2633"/>
                  </a:cubicBezTo>
                  <a:lnTo>
                    <a:pt x="8779" y="2684"/>
                  </a:lnTo>
                  <a:cubicBezTo>
                    <a:pt x="8832" y="2654"/>
                    <a:pt x="8886" y="2624"/>
                    <a:pt x="8939" y="2598"/>
                  </a:cubicBezTo>
                  <a:lnTo>
                    <a:pt x="8909" y="2544"/>
                  </a:lnTo>
                  <a:close/>
                  <a:moveTo>
                    <a:pt x="18735" y="2639"/>
                  </a:moveTo>
                  <a:lnTo>
                    <a:pt x="18714" y="2698"/>
                  </a:lnTo>
                  <a:cubicBezTo>
                    <a:pt x="18770" y="2719"/>
                    <a:pt x="18827" y="2740"/>
                    <a:pt x="18883" y="2764"/>
                  </a:cubicBezTo>
                  <a:lnTo>
                    <a:pt x="18904" y="2707"/>
                  </a:lnTo>
                  <a:cubicBezTo>
                    <a:pt x="18847" y="2684"/>
                    <a:pt x="18791" y="2663"/>
                    <a:pt x="18735" y="2639"/>
                  </a:cubicBezTo>
                  <a:close/>
                  <a:moveTo>
                    <a:pt x="8592" y="2725"/>
                  </a:moveTo>
                  <a:cubicBezTo>
                    <a:pt x="8542" y="2758"/>
                    <a:pt x="8488" y="2790"/>
                    <a:pt x="8438" y="2823"/>
                  </a:cubicBezTo>
                  <a:lnTo>
                    <a:pt x="8471" y="2873"/>
                  </a:lnTo>
                  <a:cubicBezTo>
                    <a:pt x="8521" y="2838"/>
                    <a:pt x="8571" y="2805"/>
                    <a:pt x="8625" y="2775"/>
                  </a:cubicBezTo>
                  <a:lnTo>
                    <a:pt x="8592" y="2725"/>
                  </a:lnTo>
                  <a:close/>
                  <a:moveTo>
                    <a:pt x="21875" y="2731"/>
                  </a:moveTo>
                  <a:cubicBezTo>
                    <a:pt x="21830" y="2772"/>
                    <a:pt x="21786" y="2817"/>
                    <a:pt x="21747" y="2864"/>
                  </a:cubicBezTo>
                  <a:lnTo>
                    <a:pt x="21795" y="2903"/>
                  </a:lnTo>
                  <a:lnTo>
                    <a:pt x="21797" y="2900"/>
                  </a:lnTo>
                  <a:cubicBezTo>
                    <a:pt x="21833" y="2855"/>
                    <a:pt x="21875" y="2814"/>
                    <a:pt x="21916" y="2775"/>
                  </a:cubicBezTo>
                  <a:lnTo>
                    <a:pt x="21875" y="2731"/>
                  </a:lnTo>
                  <a:close/>
                  <a:moveTo>
                    <a:pt x="19073" y="2775"/>
                  </a:moveTo>
                  <a:lnTo>
                    <a:pt x="19049" y="2832"/>
                  </a:lnTo>
                  <a:cubicBezTo>
                    <a:pt x="19105" y="2855"/>
                    <a:pt x="19162" y="2879"/>
                    <a:pt x="19215" y="2906"/>
                  </a:cubicBezTo>
                  <a:lnTo>
                    <a:pt x="19242" y="2850"/>
                  </a:lnTo>
                  <a:cubicBezTo>
                    <a:pt x="19185" y="2823"/>
                    <a:pt x="19129" y="2799"/>
                    <a:pt x="19073" y="2775"/>
                  </a:cubicBezTo>
                  <a:close/>
                  <a:moveTo>
                    <a:pt x="13997" y="2796"/>
                  </a:moveTo>
                  <a:cubicBezTo>
                    <a:pt x="13973" y="2853"/>
                    <a:pt x="13950" y="2906"/>
                    <a:pt x="13926" y="2962"/>
                  </a:cubicBezTo>
                  <a:lnTo>
                    <a:pt x="13982" y="2986"/>
                  </a:lnTo>
                  <a:lnTo>
                    <a:pt x="13985" y="2986"/>
                  </a:lnTo>
                  <a:cubicBezTo>
                    <a:pt x="14009" y="2930"/>
                    <a:pt x="14030" y="2873"/>
                    <a:pt x="14053" y="2820"/>
                  </a:cubicBezTo>
                  <a:lnTo>
                    <a:pt x="13997" y="2796"/>
                  </a:lnTo>
                  <a:close/>
                  <a:moveTo>
                    <a:pt x="19408" y="2927"/>
                  </a:moveTo>
                  <a:lnTo>
                    <a:pt x="19381" y="2983"/>
                  </a:lnTo>
                  <a:cubicBezTo>
                    <a:pt x="19435" y="3010"/>
                    <a:pt x="19488" y="3036"/>
                    <a:pt x="19541" y="3063"/>
                  </a:cubicBezTo>
                  <a:lnTo>
                    <a:pt x="19571" y="3010"/>
                  </a:lnTo>
                  <a:cubicBezTo>
                    <a:pt x="19518" y="2983"/>
                    <a:pt x="19461" y="2956"/>
                    <a:pt x="19408" y="2927"/>
                  </a:cubicBezTo>
                  <a:close/>
                  <a:moveTo>
                    <a:pt x="8284" y="2927"/>
                  </a:moveTo>
                  <a:cubicBezTo>
                    <a:pt x="8233" y="2959"/>
                    <a:pt x="8186" y="2995"/>
                    <a:pt x="8136" y="3033"/>
                  </a:cubicBezTo>
                  <a:lnTo>
                    <a:pt x="8174" y="3081"/>
                  </a:lnTo>
                  <a:cubicBezTo>
                    <a:pt x="8222" y="3045"/>
                    <a:pt x="8272" y="3007"/>
                    <a:pt x="8319" y="2974"/>
                  </a:cubicBezTo>
                  <a:lnTo>
                    <a:pt x="8284" y="2927"/>
                  </a:lnTo>
                  <a:close/>
                  <a:moveTo>
                    <a:pt x="21640" y="3016"/>
                  </a:moveTo>
                  <a:cubicBezTo>
                    <a:pt x="21608" y="3069"/>
                    <a:pt x="21581" y="3125"/>
                    <a:pt x="21557" y="3185"/>
                  </a:cubicBezTo>
                  <a:lnTo>
                    <a:pt x="21614" y="3205"/>
                  </a:lnTo>
                  <a:lnTo>
                    <a:pt x="21617" y="3202"/>
                  </a:lnTo>
                  <a:cubicBezTo>
                    <a:pt x="21637" y="3149"/>
                    <a:pt x="21664" y="3096"/>
                    <a:pt x="21694" y="3048"/>
                  </a:cubicBezTo>
                  <a:lnTo>
                    <a:pt x="21640" y="3016"/>
                  </a:lnTo>
                  <a:close/>
                  <a:moveTo>
                    <a:pt x="19731" y="3096"/>
                  </a:moveTo>
                  <a:lnTo>
                    <a:pt x="19701" y="3149"/>
                  </a:lnTo>
                  <a:cubicBezTo>
                    <a:pt x="19755" y="3179"/>
                    <a:pt x="19805" y="3208"/>
                    <a:pt x="19858" y="3238"/>
                  </a:cubicBezTo>
                  <a:lnTo>
                    <a:pt x="19888" y="3188"/>
                  </a:lnTo>
                  <a:cubicBezTo>
                    <a:pt x="19838" y="3155"/>
                    <a:pt x="19784" y="3125"/>
                    <a:pt x="19731" y="3096"/>
                  </a:cubicBezTo>
                  <a:close/>
                  <a:moveTo>
                    <a:pt x="7993" y="3143"/>
                  </a:moveTo>
                  <a:cubicBezTo>
                    <a:pt x="7946" y="3179"/>
                    <a:pt x="7898" y="3217"/>
                    <a:pt x="7851" y="3256"/>
                  </a:cubicBezTo>
                  <a:lnTo>
                    <a:pt x="7887" y="3303"/>
                  </a:lnTo>
                  <a:cubicBezTo>
                    <a:pt x="7934" y="3268"/>
                    <a:pt x="7984" y="3226"/>
                    <a:pt x="8029" y="3191"/>
                  </a:cubicBezTo>
                  <a:lnTo>
                    <a:pt x="7993" y="3143"/>
                  </a:lnTo>
                  <a:close/>
                  <a:moveTo>
                    <a:pt x="13855" y="3128"/>
                  </a:moveTo>
                  <a:cubicBezTo>
                    <a:pt x="13831" y="3188"/>
                    <a:pt x="13807" y="3241"/>
                    <a:pt x="13787" y="3297"/>
                  </a:cubicBezTo>
                  <a:lnTo>
                    <a:pt x="13840" y="3321"/>
                  </a:lnTo>
                  <a:lnTo>
                    <a:pt x="13843" y="3321"/>
                  </a:lnTo>
                  <a:cubicBezTo>
                    <a:pt x="13867" y="3265"/>
                    <a:pt x="13890" y="3208"/>
                    <a:pt x="13911" y="3152"/>
                  </a:cubicBezTo>
                  <a:lnTo>
                    <a:pt x="13855" y="3128"/>
                  </a:lnTo>
                  <a:close/>
                  <a:moveTo>
                    <a:pt x="20048" y="3282"/>
                  </a:moveTo>
                  <a:lnTo>
                    <a:pt x="20016" y="3333"/>
                  </a:lnTo>
                  <a:cubicBezTo>
                    <a:pt x="20069" y="3365"/>
                    <a:pt x="20119" y="3398"/>
                    <a:pt x="20170" y="3431"/>
                  </a:cubicBezTo>
                  <a:lnTo>
                    <a:pt x="20202" y="3380"/>
                  </a:lnTo>
                  <a:cubicBezTo>
                    <a:pt x="20152" y="3348"/>
                    <a:pt x="20099" y="3315"/>
                    <a:pt x="20048" y="3282"/>
                  </a:cubicBezTo>
                  <a:close/>
                  <a:moveTo>
                    <a:pt x="7712" y="3374"/>
                  </a:moveTo>
                  <a:cubicBezTo>
                    <a:pt x="7664" y="3416"/>
                    <a:pt x="7620" y="3457"/>
                    <a:pt x="7575" y="3499"/>
                  </a:cubicBezTo>
                  <a:lnTo>
                    <a:pt x="7615" y="3542"/>
                  </a:lnTo>
                  <a:lnTo>
                    <a:pt x="7615" y="3542"/>
                  </a:lnTo>
                  <a:cubicBezTo>
                    <a:pt x="7659" y="3501"/>
                    <a:pt x="7706" y="3460"/>
                    <a:pt x="7750" y="3422"/>
                  </a:cubicBezTo>
                  <a:lnTo>
                    <a:pt x="7712" y="3374"/>
                  </a:lnTo>
                  <a:close/>
                  <a:moveTo>
                    <a:pt x="7615" y="3542"/>
                  </a:moveTo>
                  <a:lnTo>
                    <a:pt x="7615" y="3542"/>
                  </a:lnTo>
                  <a:cubicBezTo>
                    <a:pt x="7615" y="3542"/>
                    <a:pt x="7614" y="3543"/>
                    <a:pt x="7614" y="3543"/>
                  </a:cubicBezTo>
                  <a:lnTo>
                    <a:pt x="7617" y="3543"/>
                  </a:lnTo>
                  <a:lnTo>
                    <a:pt x="7615" y="3542"/>
                  </a:lnTo>
                  <a:close/>
                  <a:moveTo>
                    <a:pt x="21501" y="3360"/>
                  </a:moveTo>
                  <a:cubicBezTo>
                    <a:pt x="21486" y="3422"/>
                    <a:pt x="21474" y="3481"/>
                    <a:pt x="21468" y="3543"/>
                  </a:cubicBezTo>
                  <a:lnTo>
                    <a:pt x="21528" y="3549"/>
                  </a:lnTo>
                  <a:lnTo>
                    <a:pt x="21531" y="3546"/>
                  </a:lnTo>
                  <a:cubicBezTo>
                    <a:pt x="21537" y="3490"/>
                    <a:pt x="21545" y="3431"/>
                    <a:pt x="21560" y="3374"/>
                  </a:cubicBezTo>
                  <a:lnTo>
                    <a:pt x="21501" y="3360"/>
                  </a:lnTo>
                  <a:close/>
                  <a:moveTo>
                    <a:pt x="20354" y="3481"/>
                  </a:moveTo>
                  <a:lnTo>
                    <a:pt x="20318" y="3531"/>
                  </a:lnTo>
                  <a:cubicBezTo>
                    <a:pt x="20368" y="3567"/>
                    <a:pt x="20416" y="3600"/>
                    <a:pt x="20466" y="3635"/>
                  </a:cubicBezTo>
                  <a:lnTo>
                    <a:pt x="20502" y="3588"/>
                  </a:lnTo>
                  <a:cubicBezTo>
                    <a:pt x="20451" y="3552"/>
                    <a:pt x="20404" y="3517"/>
                    <a:pt x="20354" y="3481"/>
                  </a:cubicBezTo>
                  <a:close/>
                  <a:moveTo>
                    <a:pt x="13718" y="3466"/>
                  </a:moveTo>
                  <a:cubicBezTo>
                    <a:pt x="13698" y="3523"/>
                    <a:pt x="13674" y="3579"/>
                    <a:pt x="13653" y="3638"/>
                  </a:cubicBezTo>
                  <a:lnTo>
                    <a:pt x="13709" y="3659"/>
                  </a:lnTo>
                  <a:lnTo>
                    <a:pt x="13712" y="3659"/>
                  </a:lnTo>
                  <a:cubicBezTo>
                    <a:pt x="13733" y="3603"/>
                    <a:pt x="13754" y="3546"/>
                    <a:pt x="13775" y="3490"/>
                  </a:cubicBezTo>
                  <a:lnTo>
                    <a:pt x="13718" y="3466"/>
                  </a:lnTo>
                  <a:close/>
                  <a:moveTo>
                    <a:pt x="7442" y="3623"/>
                  </a:moveTo>
                  <a:cubicBezTo>
                    <a:pt x="7397" y="3665"/>
                    <a:pt x="7356" y="3709"/>
                    <a:pt x="7311" y="3751"/>
                  </a:cubicBezTo>
                  <a:lnTo>
                    <a:pt x="7356" y="3795"/>
                  </a:lnTo>
                  <a:cubicBezTo>
                    <a:pt x="7397" y="3751"/>
                    <a:pt x="7442" y="3709"/>
                    <a:pt x="7483" y="3668"/>
                  </a:cubicBezTo>
                  <a:lnTo>
                    <a:pt x="7442" y="3623"/>
                  </a:lnTo>
                  <a:close/>
                  <a:moveTo>
                    <a:pt x="5272" y="3724"/>
                  </a:moveTo>
                  <a:cubicBezTo>
                    <a:pt x="5212" y="3727"/>
                    <a:pt x="5150" y="3733"/>
                    <a:pt x="5088" y="3739"/>
                  </a:cubicBezTo>
                  <a:lnTo>
                    <a:pt x="5094" y="3798"/>
                  </a:lnTo>
                  <a:lnTo>
                    <a:pt x="5097" y="3798"/>
                  </a:lnTo>
                  <a:cubicBezTo>
                    <a:pt x="5156" y="3792"/>
                    <a:pt x="5215" y="3789"/>
                    <a:pt x="5274" y="3786"/>
                  </a:cubicBezTo>
                  <a:lnTo>
                    <a:pt x="5272" y="3724"/>
                  </a:lnTo>
                  <a:close/>
                  <a:moveTo>
                    <a:pt x="5455" y="3727"/>
                  </a:moveTo>
                  <a:lnTo>
                    <a:pt x="5455" y="3786"/>
                  </a:lnTo>
                  <a:cubicBezTo>
                    <a:pt x="5515" y="3789"/>
                    <a:pt x="5574" y="3792"/>
                    <a:pt x="5633" y="3798"/>
                  </a:cubicBezTo>
                  <a:lnTo>
                    <a:pt x="5642" y="3739"/>
                  </a:lnTo>
                  <a:cubicBezTo>
                    <a:pt x="5580" y="3733"/>
                    <a:pt x="5518" y="3727"/>
                    <a:pt x="5455" y="3727"/>
                  </a:cubicBezTo>
                  <a:close/>
                  <a:moveTo>
                    <a:pt x="20647" y="3697"/>
                  </a:moveTo>
                  <a:lnTo>
                    <a:pt x="20612" y="3745"/>
                  </a:lnTo>
                  <a:cubicBezTo>
                    <a:pt x="20659" y="3783"/>
                    <a:pt x="20706" y="3819"/>
                    <a:pt x="20754" y="3858"/>
                  </a:cubicBezTo>
                  <a:lnTo>
                    <a:pt x="20792" y="3810"/>
                  </a:lnTo>
                  <a:cubicBezTo>
                    <a:pt x="20745" y="3772"/>
                    <a:pt x="20698" y="3736"/>
                    <a:pt x="20647" y="3697"/>
                  </a:cubicBezTo>
                  <a:close/>
                  <a:moveTo>
                    <a:pt x="4907" y="3763"/>
                  </a:moveTo>
                  <a:cubicBezTo>
                    <a:pt x="4848" y="3775"/>
                    <a:pt x="4785" y="3786"/>
                    <a:pt x="4726" y="3798"/>
                  </a:cubicBezTo>
                  <a:lnTo>
                    <a:pt x="4741" y="3858"/>
                  </a:lnTo>
                  <a:lnTo>
                    <a:pt x="4741" y="3861"/>
                  </a:lnTo>
                  <a:cubicBezTo>
                    <a:pt x="4800" y="3846"/>
                    <a:pt x="4859" y="3834"/>
                    <a:pt x="4916" y="3822"/>
                  </a:cubicBezTo>
                  <a:lnTo>
                    <a:pt x="4907" y="3763"/>
                  </a:lnTo>
                  <a:close/>
                  <a:moveTo>
                    <a:pt x="5823" y="3763"/>
                  </a:moveTo>
                  <a:lnTo>
                    <a:pt x="5811" y="3822"/>
                  </a:lnTo>
                  <a:cubicBezTo>
                    <a:pt x="5870" y="3834"/>
                    <a:pt x="5930" y="3846"/>
                    <a:pt x="5986" y="3864"/>
                  </a:cubicBezTo>
                  <a:lnTo>
                    <a:pt x="6001" y="3804"/>
                  </a:lnTo>
                  <a:cubicBezTo>
                    <a:pt x="5945" y="3789"/>
                    <a:pt x="5882" y="3775"/>
                    <a:pt x="5823" y="3763"/>
                  </a:cubicBezTo>
                  <a:close/>
                  <a:moveTo>
                    <a:pt x="21454" y="3727"/>
                  </a:moveTo>
                  <a:lnTo>
                    <a:pt x="21454" y="3766"/>
                  </a:lnTo>
                  <a:cubicBezTo>
                    <a:pt x="21454" y="3813"/>
                    <a:pt x="21457" y="3864"/>
                    <a:pt x="21459" y="3911"/>
                  </a:cubicBezTo>
                  <a:lnTo>
                    <a:pt x="21522" y="3905"/>
                  </a:lnTo>
                  <a:cubicBezTo>
                    <a:pt x="21516" y="3858"/>
                    <a:pt x="21516" y="3810"/>
                    <a:pt x="21516" y="3766"/>
                  </a:cubicBezTo>
                  <a:lnTo>
                    <a:pt x="21516" y="3727"/>
                  </a:lnTo>
                  <a:close/>
                  <a:moveTo>
                    <a:pt x="4548" y="3843"/>
                  </a:moveTo>
                  <a:cubicBezTo>
                    <a:pt x="4492" y="3861"/>
                    <a:pt x="4432" y="3878"/>
                    <a:pt x="4373" y="3896"/>
                  </a:cubicBezTo>
                  <a:lnTo>
                    <a:pt x="4394" y="3955"/>
                  </a:lnTo>
                  <a:cubicBezTo>
                    <a:pt x="4450" y="3935"/>
                    <a:pt x="4510" y="3917"/>
                    <a:pt x="4566" y="3902"/>
                  </a:cubicBezTo>
                  <a:lnTo>
                    <a:pt x="4548" y="3843"/>
                  </a:lnTo>
                  <a:close/>
                  <a:moveTo>
                    <a:pt x="6179" y="3858"/>
                  </a:moveTo>
                  <a:lnTo>
                    <a:pt x="6158" y="3917"/>
                  </a:lnTo>
                  <a:cubicBezTo>
                    <a:pt x="6214" y="3935"/>
                    <a:pt x="6271" y="3958"/>
                    <a:pt x="6327" y="3982"/>
                  </a:cubicBezTo>
                  <a:lnTo>
                    <a:pt x="6351" y="3926"/>
                  </a:lnTo>
                  <a:cubicBezTo>
                    <a:pt x="6294" y="3902"/>
                    <a:pt x="6238" y="3878"/>
                    <a:pt x="6179" y="3858"/>
                  </a:cubicBezTo>
                  <a:close/>
                  <a:moveTo>
                    <a:pt x="13588" y="3807"/>
                  </a:moveTo>
                  <a:cubicBezTo>
                    <a:pt x="13567" y="3864"/>
                    <a:pt x="13546" y="3920"/>
                    <a:pt x="13526" y="3976"/>
                  </a:cubicBezTo>
                  <a:lnTo>
                    <a:pt x="13582" y="3997"/>
                  </a:lnTo>
                  <a:lnTo>
                    <a:pt x="13585" y="3997"/>
                  </a:lnTo>
                  <a:cubicBezTo>
                    <a:pt x="13606" y="3941"/>
                    <a:pt x="13626" y="3884"/>
                    <a:pt x="13644" y="3828"/>
                  </a:cubicBezTo>
                  <a:lnTo>
                    <a:pt x="13588" y="3807"/>
                  </a:lnTo>
                  <a:close/>
                  <a:moveTo>
                    <a:pt x="7187" y="3884"/>
                  </a:moveTo>
                  <a:cubicBezTo>
                    <a:pt x="7145" y="3929"/>
                    <a:pt x="7104" y="3973"/>
                    <a:pt x="7062" y="4018"/>
                  </a:cubicBezTo>
                  <a:lnTo>
                    <a:pt x="7107" y="4059"/>
                  </a:lnTo>
                  <a:cubicBezTo>
                    <a:pt x="7148" y="4015"/>
                    <a:pt x="7187" y="3970"/>
                    <a:pt x="7228" y="3926"/>
                  </a:cubicBezTo>
                  <a:lnTo>
                    <a:pt x="7187" y="3884"/>
                  </a:lnTo>
                  <a:close/>
                  <a:moveTo>
                    <a:pt x="4201" y="3958"/>
                  </a:moveTo>
                  <a:cubicBezTo>
                    <a:pt x="4145" y="3979"/>
                    <a:pt x="4089" y="4003"/>
                    <a:pt x="4029" y="4027"/>
                  </a:cubicBezTo>
                  <a:lnTo>
                    <a:pt x="4056" y="4083"/>
                  </a:lnTo>
                  <a:cubicBezTo>
                    <a:pt x="4109" y="4056"/>
                    <a:pt x="4166" y="4035"/>
                    <a:pt x="4222" y="4015"/>
                  </a:cubicBezTo>
                  <a:lnTo>
                    <a:pt x="4201" y="3958"/>
                  </a:lnTo>
                  <a:close/>
                  <a:moveTo>
                    <a:pt x="20932" y="3926"/>
                  </a:moveTo>
                  <a:lnTo>
                    <a:pt x="20893" y="3973"/>
                  </a:lnTo>
                  <a:cubicBezTo>
                    <a:pt x="20938" y="4012"/>
                    <a:pt x="20985" y="4050"/>
                    <a:pt x="21030" y="4092"/>
                  </a:cubicBezTo>
                  <a:lnTo>
                    <a:pt x="21068" y="4047"/>
                  </a:lnTo>
                  <a:cubicBezTo>
                    <a:pt x="21024" y="4006"/>
                    <a:pt x="20979" y="3967"/>
                    <a:pt x="20932" y="3926"/>
                  </a:cubicBezTo>
                  <a:close/>
                  <a:moveTo>
                    <a:pt x="6514" y="4015"/>
                  </a:moveTo>
                  <a:lnTo>
                    <a:pt x="6487" y="4068"/>
                  </a:lnTo>
                  <a:cubicBezTo>
                    <a:pt x="6538" y="4095"/>
                    <a:pt x="6591" y="4127"/>
                    <a:pt x="6641" y="4160"/>
                  </a:cubicBezTo>
                  <a:lnTo>
                    <a:pt x="6674" y="4107"/>
                  </a:lnTo>
                  <a:cubicBezTo>
                    <a:pt x="6623" y="4074"/>
                    <a:pt x="6570" y="4044"/>
                    <a:pt x="6514" y="4015"/>
                  </a:cubicBezTo>
                  <a:close/>
                  <a:moveTo>
                    <a:pt x="3863" y="4107"/>
                  </a:moveTo>
                  <a:lnTo>
                    <a:pt x="3813" y="4130"/>
                  </a:lnTo>
                  <a:lnTo>
                    <a:pt x="3840" y="4184"/>
                  </a:lnTo>
                  <a:lnTo>
                    <a:pt x="3887" y="4160"/>
                  </a:lnTo>
                  <a:lnTo>
                    <a:pt x="3863" y="4107"/>
                  </a:lnTo>
                  <a:close/>
                  <a:moveTo>
                    <a:pt x="21540" y="4086"/>
                  </a:moveTo>
                  <a:lnTo>
                    <a:pt x="21477" y="4095"/>
                  </a:lnTo>
                  <a:cubicBezTo>
                    <a:pt x="21486" y="4154"/>
                    <a:pt x="21495" y="4213"/>
                    <a:pt x="21507" y="4276"/>
                  </a:cubicBezTo>
                  <a:lnTo>
                    <a:pt x="21566" y="4264"/>
                  </a:lnTo>
                  <a:cubicBezTo>
                    <a:pt x="21557" y="4204"/>
                    <a:pt x="21545" y="4145"/>
                    <a:pt x="21540" y="4086"/>
                  </a:cubicBezTo>
                  <a:close/>
                  <a:moveTo>
                    <a:pt x="6941" y="4157"/>
                  </a:moveTo>
                  <a:cubicBezTo>
                    <a:pt x="6917" y="4186"/>
                    <a:pt x="6891" y="4215"/>
                    <a:pt x="6867" y="4243"/>
                  </a:cubicBezTo>
                  <a:lnTo>
                    <a:pt x="6867" y="4243"/>
                  </a:lnTo>
                  <a:cubicBezTo>
                    <a:pt x="6853" y="4233"/>
                    <a:pt x="6839" y="4223"/>
                    <a:pt x="6825" y="4213"/>
                  </a:cubicBezTo>
                  <a:lnTo>
                    <a:pt x="6790" y="4261"/>
                  </a:lnTo>
                  <a:cubicBezTo>
                    <a:pt x="6804" y="4273"/>
                    <a:pt x="6819" y="4284"/>
                    <a:pt x="6834" y="4295"/>
                  </a:cubicBezTo>
                  <a:lnTo>
                    <a:pt x="6834" y="4295"/>
                  </a:lnTo>
                  <a:lnTo>
                    <a:pt x="6843" y="4323"/>
                  </a:lnTo>
                  <a:lnTo>
                    <a:pt x="6863" y="4317"/>
                  </a:lnTo>
                  <a:lnTo>
                    <a:pt x="6863" y="4317"/>
                  </a:lnTo>
                  <a:lnTo>
                    <a:pt x="6864" y="4317"/>
                  </a:lnTo>
                  <a:lnTo>
                    <a:pt x="6970" y="4326"/>
                  </a:lnTo>
                  <a:lnTo>
                    <a:pt x="6976" y="4264"/>
                  </a:lnTo>
                  <a:lnTo>
                    <a:pt x="6934" y="4261"/>
                  </a:lnTo>
                  <a:lnTo>
                    <a:pt x="6934" y="4261"/>
                  </a:lnTo>
                  <a:cubicBezTo>
                    <a:pt x="6952" y="4239"/>
                    <a:pt x="6970" y="4217"/>
                    <a:pt x="6988" y="4196"/>
                  </a:cubicBezTo>
                  <a:lnTo>
                    <a:pt x="6941" y="4157"/>
                  </a:lnTo>
                  <a:close/>
                  <a:moveTo>
                    <a:pt x="21205" y="4169"/>
                  </a:moveTo>
                  <a:lnTo>
                    <a:pt x="21163" y="4213"/>
                  </a:lnTo>
                  <a:cubicBezTo>
                    <a:pt x="21207" y="4255"/>
                    <a:pt x="21249" y="4296"/>
                    <a:pt x="21293" y="4338"/>
                  </a:cubicBezTo>
                  <a:lnTo>
                    <a:pt x="21335" y="4296"/>
                  </a:lnTo>
                  <a:cubicBezTo>
                    <a:pt x="21293" y="4252"/>
                    <a:pt x="21249" y="4210"/>
                    <a:pt x="21205" y="4169"/>
                  </a:cubicBezTo>
                  <a:close/>
                  <a:moveTo>
                    <a:pt x="13463" y="4148"/>
                  </a:moveTo>
                  <a:cubicBezTo>
                    <a:pt x="13446" y="4207"/>
                    <a:pt x="13425" y="4264"/>
                    <a:pt x="13404" y="4320"/>
                  </a:cubicBezTo>
                  <a:lnTo>
                    <a:pt x="13463" y="4341"/>
                  </a:lnTo>
                  <a:lnTo>
                    <a:pt x="13523" y="4169"/>
                  </a:lnTo>
                  <a:lnTo>
                    <a:pt x="13463" y="4148"/>
                  </a:lnTo>
                  <a:close/>
                  <a:moveTo>
                    <a:pt x="7157" y="4279"/>
                  </a:moveTo>
                  <a:lnTo>
                    <a:pt x="7151" y="4338"/>
                  </a:lnTo>
                  <a:lnTo>
                    <a:pt x="7332" y="4353"/>
                  </a:lnTo>
                  <a:lnTo>
                    <a:pt x="7338" y="4293"/>
                  </a:lnTo>
                  <a:lnTo>
                    <a:pt x="7157" y="4279"/>
                  </a:lnTo>
                  <a:close/>
                  <a:moveTo>
                    <a:pt x="7519" y="4308"/>
                  </a:moveTo>
                  <a:lnTo>
                    <a:pt x="7513" y="4371"/>
                  </a:lnTo>
                  <a:lnTo>
                    <a:pt x="7694" y="4388"/>
                  </a:lnTo>
                  <a:lnTo>
                    <a:pt x="7700" y="4326"/>
                  </a:lnTo>
                  <a:lnTo>
                    <a:pt x="7519" y="4308"/>
                  </a:lnTo>
                  <a:close/>
                  <a:moveTo>
                    <a:pt x="7881" y="4344"/>
                  </a:moveTo>
                  <a:lnTo>
                    <a:pt x="7875" y="4403"/>
                  </a:lnTo>
                  <a:lnTo>
                    <a:pt x="8056" y="4424"/>
                  </a:lnTo>
                  <a:lnTo>
                    <a:pt x="8061" y="4365"/>
                  </a:lnTo>
                  <a:cubicBezTo>
                    <a:pt x="8002" y="4359"/>
                    <a:pt x="7940" y="4350"/>
                    <a:pt x="7881" y="4344"/>
                  </a:cubicBezTo>
                  <a:close/>
                  <a:moveTo>
                    <a:pt x="6653" y="4323"/>
                  </a:moveTo>
                  <a:cubicBezTo>
                    <a:pt x="6594" y="4344"/>
                    <a:pt x="6538" y="4368"/>
                    <a:pt x="6481" y="4391"/>
                  </a:cubicBezTo>
                  <a:lnTo>
                    <a:pt x="6504" y="4447"/>
                  </a:lnTo>
                  <a:lnTo>
                    <a:pt x="6504" y="4447"/>
                  </a:lnTo>
                  <a:cubicBezTo>
                    <a:pt x="6560" y="4423"/>
                    <a:pt x="6615" y="4403"/>
                    <a:pt x="6671" y="4382"/>
                  </a:cubicBezTo>
                  <a:lnTo>
                    <a:pt x="6653" y="4323"/>
                  </a:lnTo>
                  <a:close/>
                  <a:moveTo>
                    <a:pt x="6504" y="4447"/>
                  </a:moveTo>
                  <a:lnTo>
                    <a:pt x="6504" y="4447"/>
                  </a:lnTo>
                  <a:cubicBezTo>
                    <a:pt x="6504" y="4447"/>
                    <a:pt x="6503" y="4447"/>
                    <a:pt x="6502" y="4448"/>
                  </a:cubicBezTo>
                  <a:lnTo>
                    <a:pt x="6505" y="4448"/>
                  </a:lnTo>
                  <a:lnTo>
                    <a:pt x="6504" y="4447"/>
                  </a:lnTo>
                  <a:close/>
                  <a:moveTo>
                    <a:pt x="8242" y="4385"/>
                  </a:moveTo>
                  <a:lnTo>
                    <a:pt x="8236" y="4445"/>
                  </a:lnTo>
                  <a:lnTo>
                    <a:pt x="8417" y="4468"/>
                  </a:lnTo>
                  <a:lnTo>
                    <a:pt x="8423" y="4409"/>
                  </a:lnTo>
                  <a:lnTo>
                    <a:pt x="8242" y="4385"/>
                  </a:lnTo>
                  <a:close/>
                  <a:moveTo>
                    <a:pt x="8604" y="4433"/>
                  </a:moveTo>
                  <a:lnTo>
                    <a:pt x="8595" y="4492"/>
                  </a:lnTo>
                  <a:lnTo>
                    <a:pt x="8776" y="4516"/>
                  </a:lnTo>
                  <a:lnTo>
                    <a:pt x="8785" y="4456"/>
                  </a:lnTo>
                  <a:lnTo>
                    <a:pt x="8604" y="4433"/>
                  </a:lnTo>
                  <a:close/>
                  <a:moveTo>
                    <a:pt x="8966" y="4483"/>
                  </a:moveTo>
                  <a:lnTo>
                    <a:pt x="8957" y="4542"/>
                  </a:lnTo>
                  <a:cubicBezTo>
                    <a:pt x="9016" y="4551"/>
                    <a:pt x="9075" y="4560"/>
                    <a:pt x="9138" y="4572"/>
                  </a:cubicBezTo>
                  <a:lnTo>
                    <a:pt x="9147" y="4513"/>
                  </a:lnTo>
                  <a:cubicBezTo>
                    <a:pt x="9084" y="4501"/>
                    <a:pt x="9025" y="4492"/>
                    <a:pt x="8966" y="4483"/>
                  </a:cubicBezTo>
                  <a:close/>
                  <a:moveTo>
                    <a:pt x="6312" y="4462"/>
                  </a:moveTo>
                  <a:cubicBezTo>
                    <a:pt x="6256" y="4489"/>
                    <a:pt x="6202" y="4516"/>
                    <a:pt x="6149" y="4545"/>
                  </a:cubicBezTo>
                  <a:lnTo>
                    <a:pt x="6176" y="4599"/>
                  </a:lnTo>
                  <a:cubicBezTo>
                    <a:pt x="6229" y="4569"/>
                    <a:pt x="6283" y="4542"/>
                    <a:pt x="6339" y="4519"/>
                  </a:cubicBezTo>
                  <a:lnTo>
                    <a:pt x="6312" y="4462"/>
                  </a:lnTo>
                  <a:close/>
                  <a:moveTo>
                    <a:pt x="9324" y="4539"/>
                  </a:moveTo>
                  <a:lnTo>
                    <a:pt x="9316" y="4602"/>
                  </a:lnTo>
                  <a:lnTo>
                    <a:pt x="9493" y="4631"/>
                  </a:lnTo>
                  <a:lnTo>
                    <a:pt x="9505" y="4572"/>
                  </a:lnTo>
                  <a:lnTo>
                    <a:pt x="9324" y="4539"/>
                  </a:lnTo>
                  <a:close/>
                  <a:moveTo>
                    <a:pt x="21465" y="4424"/>
                  </a:moveTo>
                  <a:lnTo>
                    <a:pt x="21421" y="4465"/>
                  </a:lnTo>
                  <a:cubicBezTo>
                    <a:pt x="21462" y="4510"/>
                    <a:pt x="21504" y="4554"/>
                    <a:pt x="21545" y="4599"/>
                  </a:cubicBezTo>
                  <a:lnTo>
                    <a:pt x="21577" y="4570"/>
                  </a:lnTo>
                  <a:lnTo>
                    <a:pt x="21577" y="4570"/>
                  </a:lnTo>
                  <a:cubicBezTo>
                    <a:pt x="21582" y="4591"/>
                    <a:pt x="21588" y="4612"/>
                    <a:pt x="21593" y="4634"/>
                  </a:cubicBezTo>
                  <a:lnTo>
                    <a:pt x="21652" y="4617"/>
                  </a:lnTo>
                  <a:cubicBezTo>
                    <a:pt x="21634" y="4557"/>
                    <a:pt x="21620" y="4498"/>
                    <a:pt x="21605" y="4442"/>
                  </a:cubicBezTo>
                  <a:lnTo>
                    <a:pt x="21548" y="4456"/>
                  </a:lnTo>
                  <a:cubicBezTo>
                    <a:pt x="21554" y="4481"/>
                    <a:pt x="21560" y="4507"/>
                    <a:pt x="21567" y="4532"/>
                  </a:cubicBezTo>
                  <a:lnTo>
                    <a:pt x="21567" y="4532"/>
                  </a:lnTo>
                  <a:cubicBezTo>
                    <a:pt x="21533" y="4496"/>
                    <a:pt x="21499" y="4460"/>
                    <a:pt x="21465" y="4424"/>
                  </a:cubicBezTo>
                  <a:close/>
                  <a:moveTo>
                    <a:pt x="13348" y="4495"/>
                  </a:moveTo>
                  <a:cubicBezTo>
                    <a:pt x="13330" y="4551"/>
                    <a:pt x="13312" y="4611"/>
                    <a:pt x="13294" y="4667"/>
                  </a:cubicBezTo>
                  <a:lnTo>
                    <a:pt x="13351" y="4685"/>
                  </a:lnTo>
                  <a:lnTo>
                    <a:pt x="13354" y="4685"/>
                  </a:lnTo>
                  <a:cubicBezTo>
                    <a:pt x="13371" y="4628"/>
                    <a:pt x="13389" y="4572"/>
                    <a:pt x="13407" y="4513"/>
                  </a:cubicBezTo>
                  <a:lnTo>
                    <a:pt x="13348" y="4495"/>
                  </a:lnTo>
                  <a:close/>
                  <a:moveTo>
                    <a:pt x="9686" y="4605"/>
                  </a:moveTo>
                  <a:lnTo>
                    <a:pt x="9674" y="4664"/>
                  </a:lnTo>
                  <a:lnTo>
                    <a:pt x="9852" y="4697"/>
                  </a:lnTo>
                  <a:lnTo>
                    <a:pt x="9864" y="4637"/>
                  </a:lnTo>
                  <a:lnTo>
                    <a:pt x="9686" y="4605"/>
                  </a:lnTo>
                  <a:close/>
                  <a:moveTo>
                    <a:pt x="21471" y="4658"/>
                  </a:moveTo>
                  <a:lnTo>
                    <a:pt x="21296" y="4706"/>
                  </a:lnTo>
                  <a:lnTo>
                    <a:pt x="21311" y="4765"/>
                  </a:lnTo>
                  <a:lnTo>
                    <a:pt x="21314" y="4762"/>
                  </a:lnTo>
                  <a:cubicBezTo>
                    <a:pt x="21371" y="4747"/>
                    <a:pt x="21430" y="4732"/>
                    <a:pt x="21486" y="4717"/>
                  </a:cubicBezTo>
                  <a:lnTo>
                    <a:pt x="21471" y="4658"/>
                  </a:lnTo>
                  <a:close/>
                  <a:moveTo>
                    <a:pt x="10042" y="4670"/>
                  </a:moveTo>
                  <a:lnTo>
                    <a:pt x="10030" y="4729"/>
                  </a:lnTo>
                  <a:lnTo>
                    <a:pt x="10208" y="4768"/>
                  </a:lnTo>
                  <a:lnTo>
                    <a:pt x="10220" y="4708"/>
                  </a:lnTo>
                  <a:lnTo>
                    <a:pt x="10042" y="4670"/>
                  </a:lnTo>
                  <a:close/>
                  <a:moveTo>
                    <a:pt x="5989" y="4634"/>
                  </a:moveTo>
                  <a:cubicBezTo>
                    <a:pt x="5936" y="4664"/>
                    <a:pt x="5882" y="4697"/>
                    <a:pt x="5832" y="4729"/>
                  </a:cubicBezTo>
                  <a:lnTo>
                    <a:pt x="5864" y="4780"/>
                  </a:lnTo>
                  <a:lnTo>
                    <a:pt x="5864" y="4783"/>
                  </a:lnTo>
                  <a:cubicBezTo>
                    <a:pt x="5915" y="4750"/>
                    <a:pt x="5965" y="4717"/>
                    <a:pt x="6019" y="4685"/>
                  </a:cubicBezTo>
                  <a:lnTo>
                    <a:pt x="5989" y="4634"/>
                  </a:lnTo>
                  <a:close/>
                  <a:moveTo>
                    <a:pt x="10398" y="4744"/>
                  </a:moveTo>
                  <a:lnTo>
                    <a:pt x="10386" y="4803"/>
                  </a:lnTo>
                  <a:lnTo>
                    <a:pt x="10561" y="4845"/>
                  </a:lnTo>
                  <a:lnTo>
                    <a:pt x="10576" y="4786"/>
                  </a:lnTo>
                  <a:lnTo>
                    <a:pt x="10398" y="4744"/>
                  </a:lnTo>
                  <a:close/>
                  <a:moveTo>
                    <a:pt x="21720" y="4679"/>
                  </a:moveTo>
                  <a:lnTo>
                    <a:pt x="21679" y="4726"/>
                  </a:lnTo>
                  <a:cubicBezTo>
                    <a:pt x="21726" y="4765"/>
                    <a:pt x="21774" y="4803"/>
                    <a:pt x="21815" y="4845"/>
                  </a:cubicBezTo>
                  <a:lnTo>
                    <a:pt x="21857" y="4800"/>
                  </a:lnTo>
                  <a:cubicBezTo>
                    <a:pt x="21812" y="4759"/>
                    <a:pt x="21768" y="4717"/>
                    <a:pt x="21720" y="4679"/>
                  </a:cubicBezTo>
                  <a:close/>
                  <a:moveTo>
                    <a:pt x="21119" y="4756"/>
                  </a:moveTo>
                  <a:lnTo>
                    <a:pt x="20944" y="4803"/>
                  </a:lnTo>
                  <a:lnTo>
                    <a:pt x="20961" y="4863"/>
                  </a:lnTo>
                  <a:lnTo>
                    <a:pt x="21136" y="4812"/>
                  </a:lnTo>
                  <a:lnTo>
                    <a:pt x="21119" y="4756"/>
                  </a:lnTo>
                  <a:close/>
                  <a:moveTo>
                    <a:pt x="10753" y="4824"/>
                  </a:moveTo>
                  <a:lnTo>
                    <a:pt x="10739" y="4883"/>
                  </a:lnTo>
                  <a:cubicBezTo>
                    <a:pt x="10798" y="4898"/>
                    <a:pt x="10857" y="4913"/>
                    <a:pt x="10917" y="4925"/>
                  </a:cubicBezTo>
                  <a:lnTo>
                    <a:pt x="10928" y="4866"/>
                  </a:lnTo>
                  <a:lnTo>
                    <a:pt x="10753" y="4824"/>
                  </a:lnTo>
                  <a:close/>
                  <a:moveTo>
                    <a:pt x="20769" y="4857"/>
                  </a:moveTo>
                  <a:lnTo>
                    <a:pt x="20594" y="4907"/>
                  </a:lnTo>
                  <a:lnTo>
                    <a:pt x="20612" y="4966"/>
                  </a:lnTo>
                  <a:lnTo>
                    <a:pt x="20786" y="4913"/>
                  </a:lnTo>
                  <a:lnTo>
                    <a:pt x="20769" y="4857"/>
                  </a:lnTo>
                  <a:close/>
                  <a:moveTo>
                    <a:pt x="5681" y="4836"/>
                  </a:moveTo>
                  <a:cubicBezTo>
                    <a:pt x="5633" y="4872"/>
                    <a:pt x="5583" y="4910"/>
                    <a:pt x="5538" y="4949"/>
                  </a:cubicBezTo>
                  <a:lnTo>
                    <a:pt x="5577" y="4996"/>
                  </a:lnTo>
                  <a:cubicBezTo>
                    <a:pt x="5621" y="4958"/>
                    <a:pt x="5669" y="4922"/>
                    <a:pt x="5719" y="4883"/>
                  </a:cubicBezTo>
                  <a:lnTo>
                    <a:pt x="5681" y="4836"/>
                  </a:lnTo>
                  <a:close/>
                  <a:moveTo>
                    <a:pt x="11106" y="4910"/>
                  </a:moveTo>
                  <a:lnTo>
                    <a:pt x="11091" y="4969"/>
                  </a:lnTo>
                  <a:lnTo>
                    <a:pt x="11266" y="5014"/>
                  </a:lnTo>
                  <a:lnTo>
                    <a:pt x="11281" y="4955"/>
                  </a:lnTo>
                  <a:lnTo>
                    <a:pt x="11106" y="4910"/>
                  </a:lnTo>
                  <a:close/>
                  <a:moveTo>
                    <a:pt x="13238" y="4842"/>
                  </a:moveTo>
                  <a:cubicBezTo>
                    <a:pt x="13220" y="4901"/>
                    <a:pt x="13205" y="4958"/>
                    <a:pt x="13188" y="5017"/>
                  </a:cubicBezTo>
                  <a:lnTo>
                    <a:pt x="13247" y="5035"/>
                  </a:lnTo>
                  <a:cubicBezTo>
                    <a:pt x="13265" y="4975"/>
                    <a:pt x="13282" y="4916"/>
                    <a:pt x="13297" y="4860"/>
                  </a:cubicBezTo>
                  <a:lnTo>
                    <a:pt x="13238" y="4842"/>
                  </a:lnTo>
                  <a:close/>
                  <a:moveTo>
                    <a:pt x="20422" y="4963"/>
                  </a:moveTo>
                  <a:lnTo>
                    <a:pt x="20247" y="5017"/>
                  </a:lnTo>
                  <a:lnTo>
                    <a:pt x="20265" y="5076"/>
                  </a:lnTo>
                  <a:lnTo>
                    <a:pt x="20268" y="5073"/>
                  </a:lnTo>
                  <a:cubicBezTo>
                    <a:pt x="20327" y="5052"/>
                    <a:pt x="20383" y="5035"/>
                    <a:pt x="20440" y="5020"/>
                  </a:cubicBezTo>
                  <a:lnTo>
                    <a:pt x="20422" y="4963"/>
                  </a:lnTo>
                  <a:close/>
                  <a:moveTo>
                    <a:pt x="21990" y="4925"/>
                  </a:moveTo>
                  <a:lnTo>
                    <a:pt x="21949" y="4969"/>
                  </a:lnTo>
                  <a:cubicBezTo>
                    <a:pt x="21990" y="5011"/>
                    <a:pt x="22032" y="5055"/>
                    <a:pt x="22073" y="5100"/>
                  </a:cubicBezTo>
                  <a:lnTo>
                    <a:pt x="22118" y="5058"/>
                  </a:lnTo>
                  <a:cubicBezTo>
                    <a:pt x="22076" y="5014"/>
                    <a:pt x="22035" y="4969"/>
                    <a:pt x="21990" y="4925"/>
                  </a:cubicBezTo>
                  <a:close/>
                  <a:moveTo>
                    <a:pt x="11456" y="5002"/>
                  </a:moveTo>
                  <a:lnTo>
                    <a:pt x="11441" y="5061"/>
                  </a:lnTo>
                  <a:cubicBezTo>
                    <a:pt x="11501" y="5076"/>
                    <a:pt x="11557" y="5094"/>
                    <a:pt x="11616" y="5109"/>
                  </a:cubicBezTo>
                  <a:lnTo>
                    <a:pt x="11631" y="5052"/>
                  </a:lnTo>
                  <a:cubicBezTo>
                    <a:pt x="11575" y="5035"/>
                    <a:pt x="11515" y="5020"/>
                    <a:pt x="11456" y="5002"/>
                  </a:cubicBezTo>
                  <a:close/>
                  <a:moveTo>
                    <a:pt x="20075" y="5076"/>
                  </a:moveTo>
                  <a:lnTo>
                    <a:pt x="19900" y="5132"/>
                  </a:lnTo>
                  <a:lnTo>
                    <a:pt x="19921" y="5192"/>
                  </a:lnTo>
                  <a:lnTo>
                    <a:pt x="19924" y="5189"/>
                  </a:lnTo>
                  <a:cubicBezTo>
                    <a:pt x="19980" y="5168"/>
                    <a:pt x="20039" y="5147"/>
                    <a:pt x="20093" y="5132"/>
                  </a:cubicBezTo>
                  <a:lnTo>
                    <a:pt x="20075" y="5076"/>
                  </a:lnTo>
                  <a:close/>
                  <a:moveTo>
                    <a:pt x="11806" y="5100"/>
                  </a:moveTo>
                  <a:lnTo>
                    <a:pt x="11791" y="5159"/>
                  </a:lnTo>
                  <a:cubicBezTo>
                    <a:pt x="11848" y="5174"/>
                    <a:pt x="11907" y="5192"/>
                    <a:pt x="11963" y="5210"/>
                  </a:cubicBezTo>
                  <a:lnTo>
                    <a:pt x="11981" y="5150"/>
                  </a:lnTo>
                  <a:cubicBezTo>
                    <a:pt x="11925" y="5135"/>
                    <a:pt x="11865" y="5118"/>
                    <a:pt x="11806" y="5100"/>
                  </a:cubicBezTo>
                  <a:close/>
                  <a:moveTo>
                    <a:pt x="5399" y="5070"/>
                  </a:moveTo>
                  <a:cubicBezTo>
                    <a:pt x="5358" y="5115"/>
                    <a:pt x="5313" y="5156"/>
                    <a:pt x="5272" y="5201"/>
                  </a:cubicBezTo>
                  <a:lnTo>
                    <a:pt x="5316" y="5242"/>
                  </a:lnTo>
                  <a:cubicBezTo>
                    <a:pt x="5355" y="5201"/>
                    <a:pt x="5399" y="5156"/>
                    <a:pt x="5443" y="5115"/>
                  </a:cubicBezTo>
                  <a:lnTo>
                    <a:pt x="5399" y="5070"/>
                  </a:lnTo>
                  <a:close/>
                  <a:moveTo>
                    <a:pt x="19728" y="5195"/>
                  </a:moveTo>
                  <a:lnTo>
                    <a:pt x="19559" y="5254"/>
                  </a:lnTo>
                  <a:lnTo>
                    <a:pt x="19580" y="5313"/>
                  </a:lnTo>
                  <a:lnTo>
                    <a:pt x="19583" y="5310"/>
                  </a:lnTo>
                  <a:cubicBezTo>
                    <a:pt x="19636" y="5290"/>
                    <a:pt x="19695" y="5269"/>
                    <a:pt x="19749" y="5251"/>
                  </a:cubicBezTo>
                  <a:lnTo>
                    <a:pt x="19728" y="5195"/>
                  </a:lnTo>
                  <a:close/>
                  <a:moveTo>
                    <a:pt x="12156" y="5204"/>
                  </a:moveTo>
                  <a:lnTo>
                    <a:pt x="12138" y="5263"/>
                  </a:lnTo>
                  <a:lnTo>
                    <a:pt x="12310" y="5316"/>
                  </a:lnTo>
                  <a:lnTo>
                    <a:pt x="12331" y="5260"/>
                  </a:lnTo>
                  <a:lnTo>
                    <a:pt x="12156" y="5204"/>
                  </a:lnTo>
                  <a:close/>
                  <a:moveTo>
                    <a:pt x="22242" y="5198"/>
                  </a:moveTo>
                  <a:lnTo>
                    <a:pt x="22195" y="5236"/>
                  </a:lnTo>
                  <a:cubicBezTo>
                    <a:pt x="22236" y="5281"/>
                    <a:pt x="22272" y="5328"/>
                    <a:pt x="22310" y="5376"/>
                  </a:cubicBezTo>
                  <a:lnTo>
                    <a:pt x="22358" y="5337"/>
                  </a:lnTo>
                  <a:cubicBezTo>
                    <a:pt x="22319" y="5290"/>
                    <a:pt x="22281" y="5242"/>
                    <a:pt x="22242" y="5198"/>
                  </a:cubicBezTo>
                  <a:close/>
                  <a:moveTo>
                    <a:pt x="13137" y="5192"/>
                  </a:moveTo>
                  <a:cubicBezTo>
                    <a:pt x="13119" y="5251"/>
                    <a:pt x="13105" y="5307"/>
                    <a:pt x="13087" y="5367"/>
                  </a:cubicBezTo>
                  <a:lnTo>
                    <a:pt x="13146" y="5382"/>
                  </a:lnTo>
                  <a:lnTo>
                    <a:pt x="13149" y="5382"/>
                  </a:lnTo>
                  <a:cubicBezTo>
                    <a:pt x="13164" y="5325"/>
                    <a:pt x="13179" y="5266"/>
                    <a:pt x="13197" y="5207"/>
                  </a:cubicBezTo>
                  <a:lnTo>
                    <a:pt x="13137" y="5192"/>
                  </a:lnTo>
                  <a:close/>
                  <a:moveTo>
                    <a:pt x="12503" y="5316"/>
                  </a:moveTo>
                  <a:lnTo>
                    <a:pt x="12482" y="5373"/>
                  </a:lnTo>
                  <a:lnTo>
                    <a:pt x="12657" y="5429"/>
                  </a:lnTo>
                  <a:lnTo>
                    <a:pt x="12675" y="5373"/>
                  </a:lnTo>
                  <a:lnTo>
                    <a:pt x="12503" y="5316"/>
                  </a:lnTo>
                  <a:close/>
                  <a:moveTo>
                    <a:pt x="19387" y="5319"/>
                  </a:moveTo>
                  <a:cubicBezTo>
                    <a:pt x="19331" y="5340"/>
                    <a:pt x="19271" y="5361"/>
                    <a:pt x="19215" y="5384"/>
                  </a:cubicBezTo>
                  <a:lnTo>
                    <a:pt x="19239" y="5441"/>
                  </a:lnTo>
                  <a:lnTo>
                    <a:pt x="19408" y="5376"/>
                  </a:lnTo>
                  <a:lnTo>
                    <a:pt x="19387" y="5319"/>
                  </a:lnTo>
                  <a:close/>
                  <a:moveTo>
                    <a:pt x="5150" y="5340"/>
                  </a:moveTo>
                  <a:cubicBezTo>
                    <a:pt x="5108" y="5387"/>
                    <a:pt x="5073" y="5435"/>
                    <a:pt x="5034" y="5485"/>
                  </a:cubicBezTo>
                  <a:lnTo>
                    <a:pt x="5085" y="5521"/>
                  </a:lnTo>
                  <a:lnTo>
                    <a:pt x="5082" y="5518"/>
                  </a:lnTo>
                  <a:cubicBezTo>
                    <a:pt x="5117" y="5470"/>
                    <a:pt x="5156" y="5423"/>
                    <a:pt x="5194" y="5379"/>
                  </a:cubicBezTo>
                  <a:lnTo>
                    <a:pt x="5150" y="5340"/>
                  </a:lnTo>
                  <a:close/>
                  <a:moveTo>
                    <a:pt x="12847" y="5432"/>
                  </a:moveTo>
                  <a:lnTo>
                    <a:pt x="12826" y="5488"/>
                  </a:lnTo>
                  <a:cubicBezTo>
                    <a:pt x="12885" y="5509"/>
                    <a:pt x="12942" y="5530"/>
                    <a:pt x="12998" y="5550"/>
                  </a:cubicBezTo>
                  <a:lnTo>
                    <a:pt x="13019" y="5491"/>
                  </a:lnTo>
                  <a:lnTo>
                    <a:pt x="12847" y="5432"/>
                  </a:lnTo>
                  <a:close/>
                  <a:moveTo>
                    <a:pt x="19046" y="5450"/>
                  </a:moveTo>
                  <a:cubicBezTo>
                    <a:pt x="18990" y="5470"/>
                    <a:pt x="18933" y="5494"/>
                    <a:pt x="18877" y="5518"/>
                  </a:cubicBezTo>
                  <a:lnTo>
                    <a:pt x="18901" y="5574"/>
                  </a:lnTo>
                  <a:lnTo>
                    <a:pt x="18904" y="5571"/>
                  </a:lnTo>
                  <a:cubicBezTo>
                    <a:pt x="18960" y="5548"/>
                    <a:pt x="19014" y="5527"/>
                    <a:pt x="19070" y="5506"/>
                  </a:cubicBezTo>
                  <a:lnTo>
                    <a:pt x="19046" y="5450"/>
                  </a:lnTo>
                  <a:close/>
                  <a:moveTo>
                    <a:pt x="22468" y="5485"/>
                  </a:moveTo>
                  <a:lnTo>
                    <a:pt x="22417" y="5521"/>
                  </a:lnTo>
                  <a:cubicBezTo>
                    <a:pt x="22453" y="5568"/>
                    <a:pt x="22485" y="5619"/>
                    <a:pt x="22518" y="5669"/>
                  </a:cubicBezTo>
                  <a:lnTo>
                    <a:pt x="22568" y="5639"/>
                  </a:lnTo>
                  <a:cubicBezTo>
                    <a:pt x="22536" y="5589"/>
                    <a:pt x="22503" y="5536"/>
                    <a:pt x="22468" y="5485"/>
                  </a:cubicBezTo>
                  <a:close/>
                  <a:moveTo>
                    <a:pt x="13191" y="5556"/>
                  </a:moveTo>
                  <a:lnTo>
                    <a:pt x="13170" y="5613"/>
                  </a:lnTo>
                  <a:lnTo>
                    <a:pt x="13339" y="5675"/>
                  </a:lnTo>
                  <a:lnTo>
                    <a:pt x="13360" y="5619"/>
                  </a:lnTo>
                  <a:cubicBezTo>
                    <a:pt x="13303" y="5598"/>
                    <a:pt x="13247" y="5577"/>
                    <a:pt x="13191" y="5556"/>
                  </a:cubicBezTo>
                  <a:close/>
                  <a:moveTo>
                    <a:pt x="18711" y="5586"/>
                  </a:moveTo>
                  <a:lnTo>
                    <a:pt x="18542" y="5657"/>
                  </a:lnTo>
                  <a:lnTo>
                    <a:pt x="18566" y="5714"/>
                  </a:lnTo>
                  <a:lnTo>
                    <a:pt x="18569" y="5714"/>
                  </a:lnTo>
                  <a:cubicBezTo>
                    <a:pt x="18622" y="5687"/>
                    <a:pt x="18678" y="5663"/>
                    <a:pt x="18735" y="5642"/>
                  </a:cubicBezTo>
                  <a:lnTo>
                    <a:pt x="18711" y="5586"/>
                  </a:lnTo>
                  <a:close/>
                  <a:moveTo>
                    <a:pt x="13042" y="5542"/>
                  </a:moveTo>
                  <a:cubicBezTo>
                    <a:pt x="13025" y="5601"/>
                    <a:pt x="13010" y="5660"/>
                    <a:pt x="12995" y="5719"/>
                  </a:cubicBezTo>
                  <a:lnTo>
                    <a:pt x="13054" y="5734"/>
                  </a:lnTo>
                  <a:lnTo>
                    <a:pt x="13057" y="5734"/>
                  </a:lnTo>
                  <a:cubicBezTo>
                    <a:pt x="13072" y="5675"/>
                    <a:pt x="13087" y="5616"/>
                    <a:pt x="13099" y="5559"/>
                  </a:cubicBezTo>
                  <a:lnTo>
                    <a:pt x="13042" y="5542"/>
                  </a:lnTo>
                  <a:close/>
                  <a:moveTo>
                    <a:pt x="13529" y="5684"/>
                  </a:moveTo>
                  <a:lnTo>
                    <a:pt x="13508" y="5740"/>
                  </a:lnTo>
                  <a:lnTo>
                    <a:pt x="13677" y="5808"/>
                  </a:lnTo>
                  <a:lnTo>
                    <a:pt x="13701" y="5752"/>
                  </a:lnTo>
                  <a:lnTo>
                    <a:pt x="13529" y="5684"/>
                  </a:lnTo>
                  <a:close/>
                  <a:moveTo>
                    <a:pt x="4931" y="5634"/>
                  </a:moveTo>
                  <a:cubicBezTo>
                    <a:pt x="4895" y="5684"/>
                    <a:pt x="4862" y="5737"/>
                    <a:pt x="4833" y="5791"/>
                  </a:cubicBezTo>
                  <a:lnTo>
                    <a:pt x="4883" y="5820"/>
                  </a:lnTo>
                  <a:cubicBezTo>
                    <a:pt x="4913" y="5767"/>
                    <a:pt x="4945" y="5717"/>
                    <a:pt x="4981" y="5669"/>
                  </a:cubicBezTo>
                  <a:lnTo>
                    <a:pt x="4931" y="5634"/>
                  </a:lnTo>
                  <a:close/>
                  <a:moveTo>
                    <a:pt x="18373" y="5731"/>
                  </a:moveTo>
                  <a:cubicBezTo>
                    <a:pt x="18320" y="5758"/>
                    <a:pt x="18263" y="5782"/>
                    <a:pt x="18207" y="5805"/>
                  </a:cubicBezTo>
                  <a:lnTo>
                    <a:pt x="18234" y="5862"/>
                  </a:lnTo>
                  <a:lnTo>
                    <a:pt x="18234" y="5859"/>
                  </a:lnTo>
                  <a:cubicBezTo>
                    <a:pt x="18290" y="5832"/>
                    <a:pt x="18346" y="5808"/>
                    <a:pt x="18400" y="5788"/>
                  </a:cubicBezTo>
                  <a:lnTo>
                    <a:pt x="18373" y="5731"/>
                  </a:lnTo>
                  <a:close/>
                  <a:moveTo>
                    <a:pt x="13867" y="5820"/>
                  </a:moveTo>
                  <a:lnTo>
                    <a:pt x="13846" y="5877"/>
                  </a:lnTo>
                  <a:lnTo>
                    <a:pt x="14012" y="5948"/>
                  </a:lnTo>
                  <a:lnTo>
                    <a:pt x="14036" y="5891"/>
                  </a:lnTo>
                  <a:cubicBezTo>
                    <a:pt x="13979" y="5868"/>
                    <a:pt x="13923" y="5844"/>
                    <a:pt x="13867" y="5820"/>
                  </a:cubicBezTo>
                  <a:close/>
                  <a:moveTo>
                    <a:pt x="22663" y="5794"/>
                  </a:moveTo>
                  <a:lnTo>
                    <a:pt x="22610" y="5823"/>
                  </a:lnTo>
                  <a:cubicBezTo>
                    <a:pt x="22639" y="5877"/>
                    <a:pt x="22669" y="5930"/>
                    <a:pt x="22696" y="5983"/>
                  </a:cubicBezTo>
                  <a:lnTo>
                    <a:pt x="22749" y="5957"/>
                  </a:lnTo>
                  <a:cubicBezTo>
                    <a:pt x="22722" y="5900"/>
                    <a:pt x="22693" y="5847"/>
                    <a:pt x="22663" y="5794"/>
                  </a:cubicBezTo>
                  <a:close/>
                  <a:moveTo>
                    <a:pt x="18041" y="5883"/>
                  </a:moveTo>
                  <a:lnTo>
                    <a:pt x="17878" y="5960"/>
                  </a:lnTo>
                  <a:lnTo>
                    <a:pt x="17905" y="6016"/>
                  </a:lnTo>
                  <a:lnTo>
                    <a:pt x="18068" y="5939"/>
                  </a:lnTo>
                  <a:lnTo>
                    <a:pt x="18041" y="5883"/>
                  </a:lnTo>
                  <a:close/>
                  <a:moveTo>
                    <a:pt x="12953" y="5897"/>
                  </a:moveTo>
                  <a:cubicBezTo>
                    <a:pt x="12939" y="5957"/>
                    <a:pt x="12924" y="6016"/>
                    <a:pt x="12912" y="6075"/>
                  </a:cubicBezTo>
                  <a:lnTo>
                    <a:pt x="12971" y="6087"/>
                  </a:lnTo>
                  <a:cubicBezTo>
                    <a:pt x="12986" y="6028"/>
                    <a:pt x="12998" y="5969"/>
                    <a:pt x="13013" y="5909"/>
                  </a:cubicBezTo>
                  <a:lnTo>
                    <a:pt x="12953" y="5897"/>
                  </a:lnTo>
                  <a:close/>
                  <a:moveTo>
                    <a:pt x="14205" y="5966"/>
                  </a:moveTo>
                  <a:lnTo>
                    <a:pt x="14178" y="6019"/>
                  </a:lnTo>
                  <a:lnTo>
                    <a:pt x="14344" y="6093"/>
                  </a:lnTo>
                  <a:lnTo>
                    <a:pt x="14371" y="6040"/>
                  </a:lnTo>
                  <a:cubicBezTo>
                    <a:pt x="14314" y="6013"/>
                    <a:pt x="14258" y="5989"/>
                    <a:pt x="14205" y="5966"/>
                  </a:cubicBezTo>
                  <a:close/>
                  <a:moveTo>
                    <a:pt x="4744" y="5951"/>
                  </a:moveTo>
                  <a:cubicBezTo>
                    <a:pt x="4717" y="6004"/>
                    <a:pt x="4687" y="6060"/>
                    <a:pt x="4664" y="6117"/>
                  </a:cubicBezTo>
                  <a:lnTo>
                    <a:pt x="4718" y="6139"/>
                  </a:lnTo>
                  <a:lnTo>
                    <a:pt x="4718" y="6139"/>
                  </a:lnTo>
                  <a:cubicBezTo>
                    <a:pt x="4741" y="6083"/>
                    <a:pt x="4768" y="6030"/>
                    <a:pt x="4797" y="5977"/>
                  </a:cubicBezTo>
                  <a:lnTo>
                    <a:pt x="4744" y="5951"/>
                  </a:lnTo>
                  <a:close/>
                  <a:moveTo>
                    <a:pt x="4718" y="6139"/>
                  </a:moveTo>
                  <a:cubicBezTo>
                    <a:pt x="4717" y="6140"/>
                    <a:pt x="4717" y="6140"/>
                    <a:pt x="4717" y="6140"/>
                  </a:cubicBezTo>
                  <a:lnTo>
                    <a:pt x="4720" y="6140"/>
                  </a:lnTo>
                  <a:lnTo>
                    <a:pt x="4718" y="6139"/>
                  </a:lnTo>
                  <a:close/>
                  <a:moveTo>
                    <a:pt x="17712" y="6040"/>
                  </a:moveTo>
                  <a:cubicBezTo>
                    <a:pt x="17659" y="6066"/>
                    <a:pt x="17605" y="6093"/>
                    <a:pt x="17549" y="6120"/>
                  </a:cubicBezTo>
                  <a:lnTo>
                    <a:pt x="17579" y="6176"/>
                  </a:lnTo>
                  <a:lnTo>
                    <a:pt x="17739" y="6093"/>
                  </a:lnTo>
                  <a:lnTo>
                    <a:pt x="17712" y="6040"/>
                  </a:lnTo>
                  <a:close/>
                  <a:moveTo>
                    <a:pt x="14537" y="6114"/>
                  </a:moveTo>
                  <a:lnTo>
                    <a:pt x="14510" y="6170"/>
                  </a:lnTo>
                  <a:cubicBezTo>
                    <a:pt x="14566" y="6194"/>
                    <a:pt x="14620" y="6221"/>
                    <a:pt x="14676" y="6247"/>
                  </a:cubicBezTo>
                  <a:lnTo>
                    <a:pt x="14703" y="6191"/>
                  </a:lnTo>
                  <a:lnTo>
                    <a:pt x="14537" y="6114"/>
                  </a:lnTo>
                  <a:close/>
                  <a:moveTo>
                    <a:pt x="22829" y="6123"/>
                  </a:moveTo>
                  <a:lnTo>
                    <a:pt x="22773" y="6146"/>
                  </a:lnTo>
                  <a:cubicBezTo>
                    <a:pt x="22797" y="6203"/>
                    <a:pt x="22820" y="6256"/>
                    <a:pt x="22841" y="6312"/>
                  </a:cubicBezTo>
                  <a:lnTo>
                    <a:pt x="22897" y="6292"/>
                  </a:lnTo>
                  <a:cubicBezTo>
                    <a:pt x="22877" y="6235"/>
                    <a:pt x="22853" y="6179"/>
                    <a:pt x="22829" y="6123"/>
                  </a:cubicBezTo>
                  <a:close/>
                  <a:moveTo>
                    <a:pt x="17389" y="6203"/>
                  </a:moveTo>
                  <a:cubicBezTo>
                    <a:pt x="17332" y="6232"/>
                    <a:pt x="17279" y="6259"/>
                    <a:pt x="17226" y="6289"/>
                  </a:cubicBezTo>
                  <a:lnTo>
                    <a:pt x="17255" y="6342"/>
                  </a:lnTo>
                  <a:lnTo>
                    <a:pt x="17255" y="6336"/>
                  </a:lnTo>
                  <a:cubicBezTo>
                    <a:pt x="17309" y="6309"/>
                    <a:pt x="17362" y="6283"/>
                    <a:pt x="17415" y="6256"/>
                  </a:cubicBezTo>
                  <a:lnTo>
                    <a:pt x="17389" y="6203"/>
                  </a:lnTo>
                  <a:close/>
                  <a:moveTo>
                    <a:pt x="14866" y="6271"/>
                  </a:moveTo>
                  <a:lnTo>
                    <a:pt x="14839" y="6324"/>
                  </a:lnTo>
                  <a:lnTo>
                    <a:pt x="15002" y="6407"/>
                  </a:lnTo>
                  <a:lnTo>
                    <a:pt x="15029" y="6351"/>
                  </a:lnTo>
                  <a:lnTo>
                    <a:pt x="14866" y="6271"/>
                  </a:lnTo>
                  <a:close/>
                  <a:moveTo>
                    <a:pt x="12870" y="6253"/>
                  </a:moveTo>
                  <a:cubicBezTo>
                    <a:pt x="12859" y="6312"/>
                    <a:pt x="12847" y="6372"/>
                    <a:pt x="12832" y="6431"/>
                  </a:cubicBezTo>
                  <a:lnTo>
                    <a:pt x="12891" y="6443"/>
                  </a:lnTo>
                  <a:lnTo>
                    <a:pt x="12894" y="6443"/>
                  </a:lnTo>
                  <a:cubicBezTo>
                    <a:pt x="12906" y="6384"/>
                    <a:pt x="12918" y="6324"/>
                    <a:pt x="12930" y="6265"/>
                  </a:cubicBezTo>
                  <a:lnTo>
                    <a:pt x="12870" y="6253"/>
                  </a:lnTo>
                  <a:close/>
                  <a:moveTo>
                    <a:pt x="4593" y="6286"/>
                  </a:moveTo>
                  <a:cubicBezTo>
                    <a:pt x="4569" y="6339"/>
                    <a:pt x="4548" y="6398"/>
                    <a:pt x="4527" y="6458"/>
                  </a:cubicBezTo>
                  <a:lnTo>
                    <a:pt x="4584" y="6475"/>
                  </a:lnTo>
                  <a:lnTo>
                    <a:pt x="4584" y="6475"/>
                  </a:lnTo>
                  <a:cubicBezTo>
                    <a:pt x="4605" y="6416"/>
                    <a:pt x="4625" y="6360"/>
                    <a:pt x="4649" y="6307"/>
                  </a:cubicBezTo>
                  <a:lnTo>
                    <a:pt x="4593" y="6286"/>
                  </a:lnTo>
                  <a:close/>
                  <a:moveTo>
                    <a:pt x="4584" y="6475"/>
                  </a:moveTo>
                  <a:lnTo>
                    <a:pt x="4584" y="6475"/>
                  </a:lnTo>
                  <a:cubicBezTo>
                    <a:pt x="4584" y="6475"/>
                    <a:pt x="4584" y="6475"/>
                    <a:pt x="4584" y="6476"/>
                  </a:cubicBezTo>
                  <a:lnTo>
                    <a:pt x="4587" y="6476"/>
                  </a:lnTo>
                  <a:lnTo>
                    <a:pt x="4584" y="6475"/>
                  </a:lnTo>
                  <a:close/>
                  <a:moveTo>
                    <a:pt x="17066" y="6375"/>
                  </a:moveTo>
                  <a:cubicBezTo>
                    <a:pt x="17012" y="6401"/>
                    <a:pt x="16959" y="6431"/>
                    <a:pt x="16906" y="6461"/>
                  </a:cubicBezTo>
                  <a:lnTo>
                    <a:pt x="16935" y="6514"/>
                  </a:lnTo>
                  <a:lnTo>
                    <a:pt x="16935" y="6511"/>
                  </a:lnTo>
                  <a:cubicBezTo>
                    <a:pt x="16989" y="6481"/>
                    <a:pt x="17042" y="6455"/>
                    <a:pt x="17095" y="6428"/>
                  </a:cubicBezTo>
                  <a:lnTo>
                    <a:pt x="17066" y="6375"/>
                  </a:lnTo>
                  <a:close/>
                  <a:moveTo>
                    <a:pt x="15192" y="6434"/>
                  </a:moveTo>
                  <a:lnTo>
                    <a:pt x="15165" y="6487"/>
                  </a:lnTo>
                  <a:cubicBezTo>
                    <a:pt x="15219" y="6517"/>
                    <a:pt x="15272" y="6544"/>
                    <a:pt x="15325" y="6573"/>
                  </a:cubicBezTo>
                  <a:lnTo>
                    <a:pt x="15355" y="6517"/>
                  </a:lnTo>
                  <a:cubicBezTo>
                    <a:pt x="15299" y="6490"/>
                    <a:pt x="15245" y="6461"/>
                    <a:pt x="15192" y="6434"/>
                  </a:cubicBezTo>
                  <a:close/>
                  <a:moveTo>
                    <a:pt x="22960" y="6464"/>
                  </a:moveTo>
                  <a:lnTo>
                    <a:pt x="22900" y="6484"/>
                  </a:lnTo>
                  <a:cubicBezTo>
                    <a:pt x="22918" y="6541"/>
                    <a:pt x="22936" y="6600"/>
                    <a:pt x="22951" y="6656"/>
                  </a:cubicBezTo>
                  <a:lnTo>
                    <a:pt x="23010" y="6642"/>
                  </a:lnTo>
                  <a:cubicBezTo>
                    <a:pt x="22995" y="6582"/>
                    <a:pt x="22977" y="6523"/>
                    <a:pt x="22960" y="6464"/>
                  </a:cubicBezTo>
                  <a:close/>
                  <a:moveTo>
                    <a:pt x="16745" y="6550"/>
                  </a:moveTo>
                  <a:cubicBezTo>
                    <a:pt x="16692" y="6582"/>
                    <a:pt x="16642" y="6612"/>
                    <a:pt x="16588" y="6642"/>
                  </a:cubicBezTo>
                  <a:lnTo>
                    <a:pt x="16618" y="6695"/>
                  </a:lnTo>
                  <a:lnTo>
                    <a:pt x="16775" y="6603"/>
                  </a:lnTo>
                  <a:lnTo>
                    <a:pt x="16745" y="6550"/>
                  </a:lnTo>
                  <a:close/>
                  <a:moveTo>
                    <a:pt x="15515" y="6603"/>
                  </a:moveTo>
                  <a:lnTo>
                    <a:pt x="15485" y="6656"/>
                  </a:lnTo>
                  <a:lnTo>
                    <a:pt x="15645" y="6745"/>
                  </a:lnTo>
                  <a:lnTo>
                    <a:pt x="15675" y="6692"/>
                  </a:lnTo>
                  <a:cubicBezTo>
                    <a:pt x="15622" y="6662"/>
                    <a:pt x="15568" y="6633"/>
                    <a:pt x="15515" y="6603"/>
                  </a:cubicBezTo>
                  <a:close/>
                  <a:moveTo>
                    <a:pt x="12799" y="6609"/>
                  </a:moveTo>
                  <a:lnTo>
                    <a:pt x="12764" y="6787"/>
                  </a:lnTo>
                  <a:lnTo>
                    <a:pt x="12823" y="6799"/>
                  </a:lnTo>
                  <a:cubicBezTo>
                    <a:pt x="12835" y="6739"/>
                    <a:pt x="12847" y="6680"/>
                    <a:pt x="12859" y="6621"/>
                  </a:cubicBezTo>
                  <a:lnTo>
                    <a:pt x="12799" y="6609"/>
                  </a:lnTo>
                  <a:close/>
                  <a:moveTo>
                    <a:pt x="4471" y="6630"/>
                  </a:moveTo>
                  <a:cubicBezTo>
                    <a:pt x="4453" y="6689"/>
                    <a:pt x="4438" y="6748"/>
                    <a:pt x="4424" y="6808"/>
                  </a:cubicBezTo>
                  <a:lnTo>
                    <a:pt x="4480" y="6822"/>
                  </a:lnTo>
                  <a:lnTo>
                    <a:pt x="4480" y="6822"/>
                  </a:lnTo>
                  <a:cubicBezTo>
                    <a:pt x="4495" y="6763"/>
                    <a:pt x="4513" y="6704"/>
                    <a:pt x="4530" y="6647"/>
                  </a:cubicBezTo>
                  <a:lnTo>
                    <a:pt x="4471" y="6630"/>
                  </a:lnTo>
                  <a:close/>
                  <a:moveTo>
                    <a:pt x="4480" y="6822"/>
                  </a:moveTo>
                  <a:cubicBezTo>
                    <a:pt x="4480" y="6822"/>
                    <a:pt x="4480" y="6822"/>
                    <a:pt x="4480" y="6822"/>
                  </a:cubicBezTo>
                  <a:lnTo>
                    <a:pt x="4483" y="6822"/>
                  </a:lnTo>
                  <a:lnTo>
                    <a:pt x="4480" y="6822"/>
                  </a:lnTo>
                  <a:close/>
                  <a:moveTo>
                    <a:pt x="24896" y="6808"/>
                  </a:moveTo>
                  <a:lnTo>
                    <a:pt x="24896" y="6870"/>
                  </a:lnTo>
                  <a:cubicBezTo>
                    <a:pt x="24925" y="6868"/>
                    <a:pt x="24955" y="6868"/>
                    <a:pt x="24985" y="6868"/>
                  </a:cubicBezTo>
                  <a:cubicBezTo>
                    <a:pt x="25015" y="6868"/>
                    <a:pt x="25045" y="6868"/>
                    <a:pt x="25077" y="6870"/>
                  </a:cubicBezTo>
                  <a:lnTo>
                    <a:pt x="25080" y="6808"/>
                  </a:lnTo>
                  <a:close/>
                  <a:moveTo>
                    <a:pt x="16431" y="6733"/>
                  </a:moveTo>
                  <a:cubicBezTo>
                    <a:pt x="16378" y="6763"/>
                    <a:pt x="16327" y="6796"/>
                    <a:pt x="16277" y="6828"/>
                  </a:cubicBezTo>
                  <a:lnTo>
                    <a:pt x="16307" y="6879"/>
                  </a:lnTo>
                  <a:lnTo>
                    <a:pt x="16464" y="6787"/>
                  </a:lnTo>
                  <a:lnTo>
                    <a:pt x="16431" y="6733"/>
                  </a:lnTo>
                  <a:close/>
                  <a:moveTo>
                    <a:pt x="25263" y="6822"/>
                  </a:moveTo>
                  <a:lnTo>
                    <a:pt x="25254" y="6882"/>
                  </a:lnTo>
                  <a:cubicBezTo>
                    <a:pt x="25314" y="6888"/>
                    <a:pt x="25373" y="6897"/>
                    <a:pt x="25435" y="6905"/>
                  </a:cubicBezTo>
                  <a:lnTo>
                    <a:pt x="25444" y="6846"/>
                  </a:lnTo>
                  <a:cubicBezTo>
                    <a:pt x="25385" y="6837"/>
                    <a:pt x="25323" y="6828"/>
                    <a:pt x="25263" y="6822"/>
                  </a:cubicBezTo>
                  <a:close/>
                  <a:moveTo>
                    <a:pt x="24709" y="6819"/>
                  </a:moveTo>
                  <a:cubicBezTo>
                    <a:pt x="24650" y="6828"/>
                    <a:pt x="24587" y="6837"/>
                    <a:pt x="24528" y="6849"/>
                  </a:cubicBezTo>
                  <a:lnTo>
                    <a:pt x="24540" y="6908"/>
                  </a:lnTo>
                  <a:lnTo>
                    <a:pt x="24540" y="6911"/>
                  </a:lnTo>
                  <a:cubicBezTo>
                    <a:pt x="24596" y="6899"/>
                    <a:pt x="24656" y="6888"/>
                    <a:pt x="24718" y="6882"/>
                  </a:cubicBezTo>
                  <a:lnTo>
                    <a:pt x="24709" y="6819"/>
                  </a:lnTo>
                  <a:close/>
                  <a:moveTo>
                    <a:pt x="15835" y="6781"/>
                  </a:moveTo>
                  <a:lnTo>
                    <a:pt x="15806" y="6834"/>
                  </a:lnTo>
                  <a:cubicBezTo>
                    <a:pt x="15859" y="6864"/>
                    <a:pt x="15909" y="6894"/>
                    <a:pt x="15963" y="6923"/>
                  </a:cubicBezTo>
                  <a:lnTo>
                    <a:pt x="15992" y="6873"/>
                  </a:lnTo>
                  <a:cubicBezTo>
                    <a:pt x="15942" y="6840"/>
                    <a:pt x="15889" y="6811"/>
                    <a:pt x="15835" y="6781"/>
                  </a:cubicBezTo>
                  <a:close/>
                  <a:moveTo>
                    <a:pt x="23052" y="6819"/>
                  </a:moveTo>
                  <a:lnTo>
                    <a:pt x="22992" y="6831"/>
                  </a:lnTo>
                  <a:cubicBezTo>
                    <a:pt x="23004" y="6888"/>
                    <a:pt x="23016" y="6950"/>
                    <a:pt x="23025" y="7009"/>
                  </a:cubicBezTo>
                  <a:lnTo>
                    <a:pt x="23084" y="6997"/>
                  </a:lnTo>
                  <a:cubicBezTo>
                    <a:pt x="23075" y="6938"/>
                    <a:pt x="23066" y="6879"/>
                    <a:pt x="23052" y="6819"/>
                  </a:cubicBezTo>
                  <a:close/>
                  <a:moveTo>
                    <a:pt x="24350" y="6899"/>
                  </a:moveTo>
                  <a:cubicBezTo>
                    <a:pt x="24291" y="6917"/>
                    <a:pt x="24232" y="6938"/>
                    <a:pt x="24175" y="6962"/>
                  </a:cubicBezTo>
                  <a:lnTo>
                    <a:pt x="24199" y="7018"/>
                  </a:lnTo>
                  <a:cubicBezTo>
                    <a:pt x="24252" y="6994"/>
                    <a:pt x="24309" y="6974"/>
                    <a:pt x="24368" y="6956"/>
                  </a:cubicBezTo>
                  <a:lnTo>
                    <a:pt x="24350" y="6899"/>
                  </a:lnTo>
                  <a:close/>
                  <a:moveTo>
                    <a:pt x="4889" y="6971"/>
                  </a:moveTo>
                  <a:cubicBezTo>
                    <a:pt x="4827" y="6974"/>
                    <a:pt x="4768" y="6977"/>
                    <a:pt x="4705" y="6980"/>
                  </a:cubicBezTo>
                  <a:lnTo>
                    <a:pt x="4708" y="7042"/>
                  </a:lnTo>
                  <a:cubicBezTo>
                    <a:pt x="4768" y="7036"/>
                    <a:pt x="4830" y="7033"/>
                    <a:pt x="4889" y="7033"/>
                  </a:cubicBezTo>
                  <a:lnTo>
                    <a:pt x="4889" y="6971"/>
                  </a:lnTo>
                  <a:close/>
                  <a:moveTo>
                    <a:pt x="5073" y="6971"/>
                  </a:moveTo>
                  <a:lnTo>
                    <a:pt x="5070" y="7033"/>
                  </a:lnTo>
                  <a:cubicBezTo>
                    <a:pt x="5132" y="7036"/>
                    <a:pt x="5191" y="7039"/>
                    <a:pt x="5251" y="7042"/>
                  </a:cubicBezTo>
                  <a:lnTo>
                    <a:pt x="5257" y="6983"/>
                  </a:lnTo>
                  <a:cubicBezTo>
                    <a:pt x="5197" y="6977"/>
                    <a:pt x="5135" y="6974"/>
                    <a:pt x="5073" y="6971"/>
                  </a:cubicBezTo>
                  <a:close/>
                  <a:moveTo>
                    <a:pt x="5438" y="7003"/>
                  </a:moveTo>
                  <a:lnTo>
                    <a:pt x="5429" y="7066"/>
                  </a:lnTo>
                  <a:cubicBezTo>
                    <a:pt x="5488" y="7074"/>
                    <a:pt x="5547" y="7083"/>
                    <a:pt x="5607" y="7098"/>
                  </a:cubicBezTo>
                  <a:lnTo>
                    <a:pt x="5618" y="7039"/>
                  </a:lnTo>
                  <a:cubicBezTo>
                    <a:pt x="5559" y="7024"/>
                    <a:pt x="5500" y="7012"/>
                    <a:pt x="5438" y="7003"/>
                  </a:cubicBezTo>
                  <a:close/>
                  <a:moveTo>
                    <a:pt x="4382" y="6985"/>
                  </a:moveTo>
                  <a:cubicBezTo>
                    <a:pt x="4378" y="6996"/>
                    <a:pt x="4375" y="7008"/>
                    <a:pt x="4373" y="7021"/>
                  </a:cubicBezTo>
                  <a:lnTo>
                    <a:pt x="4373" y="7021"/>
                  </a:lnTo>
                  <a:cubicBezTo>
                    <a:pt x="4321" y="7029"/>
                    <a:pt x="4269" y="7037"/>
                    <a:pt x="4219" y="7048"/>
                  </a:cubicBezTo>
                  <a:lnTo>
                    <a:pt x="4230" y="7104"/>
                  </a:lnTo>
                  <a:lnTo>
                    <a:pt x="4230" y="7104"/>
                  </a:lnTo>
                  <a:cubicBezTo>
                    <a:pt x="4289" y="7092"/>
                    <a:pt x="4344" y="7083"/>
                    <a:pt x="4403" y="7080"/>
                  </a:cubicBezTo>
                  <a:lnTo>
                    <a:pt x="4402" y="7075"/>
                  </a:lnTo>
                  <a:lnTo>
                    <a:pt x="4402" y="7075"/>
                  </a:lnTo>
                  <a:lnTo>
                    <a:pt x="4403" y="7074"/>
                  </a:lnTo>
                  <a:cubicBezTo>
                    <a:pt x="4447" y="7068"/>
                    <a:pt x="4489" y="7063"/>
                    <a:pt x="4530" y="7057"/>
                  </a:cubicBezTo>
                  <a:lnTo>
                    <a:pt x="4521" y="6997"/>
                  </a:lnTo>
                  <a:cubicBezTo>
                    <a:pt x="4495" y="7000"/>
                    <a:pt x="4465" y="7003"/>
                    <a:pt x="4438" y="7009"/>
                  </a:cubicBezTo>
                  <a:cubicBezTo>
                    <a:pt x="4438" y="7003"/>
                    <a:pt x="4438" y="7000"/>
                    <a:pt x="4438" y="6997"/>
                  </a:cubicBezTo>
                  <a:lnTo>
                    <a:pt x="4382" y="6985"/>
                  </a:lnTo>
                  <a:close/>
                  <a:moveTo>
                    <a:pt x="4230" y="7104"/>
                  </a:moveTo>
                  <a:lnTo>
                    <a:pt x="4230" y="7104"/>
                  </a:lnTo>
                  <a:cubicBezTo>
                    <a:pt x="4229" y="7104"/>
                    <a:pt x="4229" y="7104"/>
                    <a:pt x="4228" y="7104"/>
                  </a:cubicBezTo>
                  <a:lnTo>
                    <a:pt x="4231" y="7107"/>
                  </a:lnTo>
                  <a:lnTo>
                    <a:pt x="4230" y="7104"/>
                  </a:lnTo>
                  <a:close/>
                  <a:moveTo>
                    <a:pt x="16120" y="6923"/>
                  </a:moveTo>
                  <a:cubicBezTo>
                    <a:pt x="16069" y="6956"/>
                    <a:pt x="16019" y="6988"/>
                    <a:pt x="15966" y="7021"/>
                  </a:cubicBezTo>
                  <a:lnTo>
                    <a:pt x="16001" y="7074"/>
                  </a:lnTo>
                  <a:lnTo>
                    <a:pt x="16001" y="7071"/>
                  </a:lnTo>
                  <a:cubicBezTo>
                    <a:pt x="16047" y="7042"/>
                    <a:pt x="16094" y="7012"/>
                    <a:pt x="16140" y="6984"/>
                  </a:cubicBezTo>
                  <a:lnTo>
                    <a:pt x="16140" y="6984"/>
                  </a:lnTo>
                  <a:lnTo>
                    <a:pt x="16120" y="7015"/>
                  </a:lnTo>
                  <a:cubicBezTo>
                    <a:pt x="16173" y="7045"/>
                    <a:pt x="16224" y="7077"/>
                    <a:pt x="16277" y="7110"/>
                  </a:cubicBezTo>
                  <a:lnTo>
                    <a:pt x="16307" y="7057"/>
                  </a:lnTo>
                  <a:cubicBezTo>
                    <a:pt x="16256" y="7027"/>
                    <a:pt x="16203" y="6994"/>
                    <a:pt x="16152" y="6965"/>
                  </a:cubicBezTo>
                  <a:lnTo>
                    <a:pt x="16149" y="6970"/>
                  </a:lnTo>
                  <a:lnTo>
                    <a:pt x="16149" y="6970"/>
                  </a:lnTo>
                  <a:lnTo>
                    <a:pt x="16120" y="6923"/>
                  </a:lnTo>
                  <a:close/>
                  <a:moveTo>
                    <a:pt x="12731" y="6968"/>
                  </a:moveTo>
                  <a:cubicBezTo>
                    <a:pt x="12719" y="7027"/>
                    <a:pt x="12707" y="7086"/>
                    <a:pt x="12698" y="7149"/>
                  </a:cubicBezTo>
                  <a:lnTo>
                    <a:pt x="12758" y="7157"/>
                  </a:lnTo>
                  <a:lnTo>
                    <a:pt x="12761" y="7157"/>
                  </a:lnTo>
                  <a:cubicBezTo>
                    <a:pt x="12770" y="7098"/>
                    <a:pt x="12781" y="7039"/>
                    <a:pt x="12790" y="6977"/>
                  </a:cubicBezTo>
                  <a:lnTo>
                    <a:pt x="12731" y="6968"/>
                  </a:lnTo>
                  <a:close/>
                  <a:moveTo>
                    <a:pt x="4038" y="7083"/>
                  </a:moveTo>
                  <a:cubicBezTo>
                    <a:pt x="3979" y="7095"/>
                    <a:pt x="3920" y="7107"/>
                    <a:pt x="3860" y="7122"/>
                  </a:cubicBezTo>
                  <a:lnTo>
                    <a:pt x="3875" y="7181"/>
                  </a:lnTo>
                  <a:lnTo>
                    <a:pt x="3875" y="7178"/>
                  </a:lnTo>
                  <a:cubicBezTo>
                    <a:pt x="3931" y="7163"/>
                    <a:pt x="3991" y="7151"/>
                    <a:pt x="4053" y="7143"/>
                  </a:cubicBezTo>
                  <a:lnTo>
                    <a:pt x="4038" y="7083"/>
                  </a:lnTo>
                  <a:close/>
                  <a:moveTo>
                    <a:pt x="24009" y="7045"/>
                  </a:moveTo>
                  <a:cubicBezTo>
                    <a:pt x="23959" y="7074"/>
                    <a:pt x="23905" y="7107"/>
                    <a:pt x="23855" y="7143"/>
                  </a:cubicBezTo>
                  <a:lnTo>
                    <a:pt x="23888" y="7193"/>
                  </a:lnTo>
                  <a:cubicBezTo>
                    <a:pt x="23935" y="7157"/>
                    <a:pt x="23988" y="7128"/>
                    <a:pt x="24042" y="7098"/>
                  </a:cubicBezTo>
                  <a:lnTo>
                    <a:pt x="24009" y="7045"/>
                  </a:lnTo>
                  <a:close/>
                  <a:moveTo>
                    <a:pt x="5796" y="7083"/>
                  </a:moveTo>
                  <a:lnTo>
                    <a:pt x="5781" y="7143"/>
                  </a:lnTo>
                  <a:cubicBezTo>
                    <a:pt x="5838" y="7157"/>
                    <a:pt x="5897" y="7178"/>
                    <a:pt x="5950" y="7199"/>
                  </a:cubicBezTo>
                  <a:lnTo>
                    <a:pt x="5971" y="7143"/>
                  </a:lnTo>
                  <a:cubicBezTo>
                    <a:pt x="5915" y="7119"/>
                    <a:pt x="5856" y="7101"/>
                    <a:pt x="5796" y="7083"/>
                  </a:cubicBezTo>
                  <a:close/>
                  <a:moveTo>
                    <a:pt x="4578" y="7110"/>
                  </a:moveTo>
                  <a:lnTo>
                    <a:pt x="4545" y="7163"/>
                  </a:lnTo>
                  <a:cubicBezTo>
                    <a:pt x="4599" y="7193"/>
                    <a:pt x="4652" y="7226"/>
                    <a:pt x="4702" y="7255"/>
                  </a:cubicBezTo>
                  <a:lnTo>
                    <a:pt x="4735" y="7202"/>
                  </a:lnTo>
                  <a:cubicBezTo>
                    <a:pt x="4682" y="7172"/>
                    <a:pt x="4628" y="7143"/>
                    <a:pt x="4578" y="7110"/>
                  </a:cubicBezTo>
                  <a:close/>
                  <a:moveTo>
                    <a:pt x="15814" y="7122"/>
                  </a:moveTo>
                  <a:lnTo>
                    <a:pt x="15663" y="7223"/>
                  </a:lnTo>
                  <a:lnTo>
                    <a:pt x="15696" y="7273"/>
                  </a:lnTo>
                  <a:lnTo>
                    <a:pt x="15847" y="7172"/>
                  </a:lnTo>
                  <a:lnTo>
                    <a:pt x="15814" y="7122"/>
                  </a:lnTo>
                  <a:close/>
                  <a:moveTo>
                    <a:pt x="3682" y="7166"/>
                  </a:moveTo>
                  <a:cubicBezTo>
                    <a:pt x="3623" y="7184"/>
                    <a:pt x="3567" y="7202"/>
                    <a:pt x="3507" y="7220"/>
                  </a:cubicBezTo>
                  <a:lnTo>
                    <a:pt x="3525" y="7276"/>
                  </a:lnTo>
                  <a:cubicBezTo>
                    <a:pt x="3582" y="7258"/>
                    <a:pt x="3641" y="7240"/>
                    <a:pt x="3700" y="7226"/>
                  </a:cubicBezTo>
                  <a:lnTo>
                    <a:pt x="3682" y="7166"/>
                  </a:lnTo>
                  <a:close/>
                  <a:moveTo>
                    <a:pt x="16464" y="7154"/>
                  </a:moveTo>
                  <a:lnTo>
                    <a:pt x="16431" y="7205"/>
                  </a:lnTo>
                  <a:cubicBezTo>
                    <a:pt x="16485" y="7237"/>
                    <a:pt x="16535" y="7270"/>
                    <a:pt x="16585" y="7303"/>
                  </a:cubicBezTo>
                  <a:lnTo>
                    <a:pt x="16618" y="7249"/>
                  </a:lnTo>
                  <a:cubicBezTo>
                    <a:pt x="16568" y="7217"/>
                    <a:pt x="16514" y="7184"/>
                    <a:pt x="16464" y="7154"/>
                  </a:cubicBezTo>
                  <a:close/>
                  <a:moveTo>
                    <a:pt x="6143" y="7211"/>
                  </a:moveTo>
                  <a:lnTo>
                    <a:pt x="6117" y="7267"/>
                  </a:lnTo>
                  <a:cubicBezTo>
                    <a:pt x="6170" y="7291"/>
                    <a:pt x="6226" y="7320"/>
                    <a:pt x="6277" y="7350"/>
                  </a:cubicBezTo>
                  <a:lnTo>
                    <a:pt x="6306" y="7297"/>
                  </a:lnTo>
                  <a:cubicBezTo>
                    <a:pt x="6253" y="7267"/>
                    <a:pt x="6197" y="7237"/>
                    <a:pt x="6143" y="7211"/>
                  </a:cubicBezTo>
                  <a:close/>
                  <a:moveTo>
                    <a:pt x="23108" y="7181"/>
                  </a:moveTo>
                  <a:lnTo>
                    <a:pt x="23049" y="7187"/>
                  </a:lnTo>
                  <a:cubicBezTo>
                    <a:pt x="23055" y="7246"/>
                    <a:pt x="23060" y="7306"/>
                    <a:pt x="23066" y="7368"/>
                  </a:cubicBezTo>
                  <a:lnTo>
                    <a:pt x="23126" y="7362"/>
                  </a:lnTo>
                  <a:cubicBezTo>
                    <a:pt x="23123" y="7303"/>
                    <a:pt x="23117" y="7240"/>
                    <a:pt x="23108" y="7181"/>
                  </a:cubicBezTo>
                  <a:close/>
                  <a:moveTo>
                    <a:pt x="3335" y="7276"/>
                  </a:moveTo>
                  <a:cubicBezTo>
                    <a:pt x="3276" y="7297"/>
                    <a:pt x="3220" y="7318"/>
                    <a:pt x="3164" y="7338"/>
                  </a:cubicBezTo>
                  <a:lnTo>
                    <a:pt x="3184" y="7394"/>
                  </a:lnTo>
                  <a:lnTo>
                    <a:pt x="3184" y="7394"/>
                  </a:lnTo>
                  <a:cubicBezTo>
                    <a:pt x="3239" y="7370"/>
                    <a:pt x="3298" y="7350"/>
                    <a:pt x="3353" y="7332"/>
                  </a:cubicBezTo>
                  <a:lnTo>
                    <a:pt x="3335" y="7276"/>
                  </a:lnTo>
                  <a:close/>
                  <a:moveTo>
                    <a:pt x="3184" y="7394"/>
                  </a:moveTo>
                  <a:lnTo>
                    <a:pt x="3184" y="7394"/>
                  </a:lnTo>
                  <a:cubicBezTo>
                    <a:pt x="3183" y="7394"/>
                    <a:pt x="3182" y="7394"/>
                    <a:pt x="3181" y="7395"/>
                  </a:cubicBezTo>
                  <a:lnTo>
                    <a:pt x="3184" y="7395"/>
                  </a:lnTo>
                  <a:lnTo>
                    <a:pt x="3184" y="7394"/>
                  </a:lnTo>
                  <a:close/>
                  <a:moveTo>
                    <a:pt x="23707" y="7255"/>
                  </a:moveTo>
                  <a:cubicBezTo>
                    <a:pt x="23659" y="7294"/>
                    <a:pt x="23612" y="7335"/>
                    <a:pt x="23570" y="7380"/>
                  </a:cubicBezTo>
                  <a:lnTo>
                    <a:pt x="23612" y="7421"/>
                  </a:lnTo>
                  <a:cubicBezTo>
                    <a:pt x="23653" y="7380"/>
                    <a:pt x="23698" y="7338"/>
                    <a:pt x="23745" y="7300"/>
                  </a:cubicBezTo>
                  <a:lnTo>
                    <a:pt x="23707" y="7255"/>
                  </a:lnTo>
                  <a:close/>
                  <a:moveTo>
                    <a:pt x="4889" y="7300"/>
                  </a:moveTo>
                  <a:lnTo>
                    <a:pt x="4856" y="7350"/>
                  </a:lnTo>
                  <a:cubicBezTo>
                    <a:pt x="4910" y="7383"/>
                    <a:pt x="4960" y="7415"/>
                    <a:pt x="5011" y="7448"/>
                  </a:cubicBezTo>
                  <a:lnTo>
                    <a:pt x="5043" y="7395"/>
                  </a:lnTo>
                  <a:cubicBezTo>
                    <a:pt x="4993" y="7362"/>
                    <a:pt x="4942" y="7329"/>
                    <a:pt x="4889" y="7300"/>
                  </a:cubicBezTo>
                  <a:close/>
                  <a:moveTo>
                    <a:pt x="15512" y="7326"/>
                  </a:moveTo>
                  <a:cubicBezTo>
                    <a:pt x="15462" y="7362"/>
                    <a:pt x="15411" y="7398"/>
                    <a:pt x="15364" y="7430"/>
                  </a:cubicBezTo>
                  <a:lnTo>
                    <a:pt x="15399" y="7481"/>
                  </a:lnTo>
                  <a:lnTo>
                    <a:pt x="15548" y="7377"/>
                  </a:lnTo>
                  <a:lnTo>
                    <a:pt x="15512" y="7326"/>
                  </a:lnTo>
                  <a:close/>
                  <a:moveTo>
                    <a:pt x="16772" y="7350"/>
                  </a:moveTo>
                  <a:lnTo>
                    <a:pt x="16739" y="7401"/>
                  </a:lnTo>
                  <a:lnTo>
                    <a:pt x="16891" y="7501"/>
                  </a:lnTo>
                  <a:lnTo>
                    <a:pt x="16926" y="7451"/>
                  </a:lnTo>
                  <a:cubicBezTo>
                    <a:pt x="16876" y="7415"/>
                    <a:pt x="16822" y="7383"/>
                    <a:pt x="16772" y="7350"/>
                  </a:cubicBezTo>
                  <a:close/>
                  <a:moveTo>
                    <a:pt x="12669" y="7326"/>
                  </a:moveTo>
                  <a:cubicBezTo>
                    <a:pt x="12660" y="7386"/>
                    <a:pt x="12651" y="7448"/>
                    <a:pt x="12642" y="7507"/>
                  </a:cubicBezTo>
                  <a:lnTo>
                    <a:pt x="12701" y="7516"/>
                  </a:lnTo>
                  <a:lnTo>
                    <a:pt x="12704" y="7516"/>
                  </a:lnTo>
                  <a:cubicBezTo>
                    <a:pt x="12713" y="7457"/>
                    <a:pt x="12722" y="7398"/>
                    <a:pt x="12731" y="7335"/>
                  </a:cubicBezTo>
                  <a:lnTo>
                    <a:pt x="12669" y="7326"/>
                  </a:lnTo>
                  <a:close/>
                  <a:moveTo>
                    <a:pt x="2992" y="7409"/>
                  </a:moveTo>
                  <a:cubicBezTo>
                    <a:pt x="2938" y="7430"/>
                    <a:pt x="2882" y="7457"/>
                    <a:pt x="2826" y="7484"/>
                  </a:cubicBezTo>
                  <a:lnTo>
                    <a:pt x="2850" y="7533"/>
                  </a:lnTo>
                  <a:lnTo>
                    <a:pt x="2850" y="7533"/>
                  </a:lnTo>
                  <a:cubicBezTo>
                    <a:pt x="2906" y="7510"/>
                    <a:pt x="2959" y="7486"/>
                    <a:pt x="3015" y="7463"/>
                  </a:cubicBezTo>
                  <a:lnTo>
                    <a:pt x="2992" y="7409"/>
                  </a:lnTo>
                  <a:close/>
                  <a:moveTo>
                    <a:pt x="2850" y="7533"/>
                  </a:moveTo>
                  <a:cubicBezTo>
                    <a:pt x="2850" y="7534"/>
                    <a:pt x="2850" y="7534"/>
                    <a:pt x="2849" y="7534"/>
                  </a:cubicBezTo>
                  <a:lnTo>
                    <a:pt x="2852" y="7537"/>
                  </a:lnTo>
                  <a:lnTo>
                    <a:pt x="2850" y="7533"/>
                  </a:lnTo>
                  <a:close/>
                  <a:moveTo>
                    <a:pt x="6463" y="7392"/>
                  </a:moveTo>
                  <a:lnTo>
                    <a:pt x="6428" y="7442"/>
                  </a:lnTo>
                  <a:cubicBezTo>
                    <a:pt x="6478" y="7475"/>
                    <a:pt x="6529" y="7510"/>
                    <a:pt x="6576" y="7546"/>
                  </a:cubicBezTo>
                  <a:lnTo>
                    <a:pt x="6612" y="7498"/>
                  </a:lnTo>
                  <a:cubicBezTo>
                    <a:pt x="6564" y="7463"/>
                    <a:pt x="6514" y="7424"/>
                    <a:pt x="6463" y="7392"/>
                  </a:cubicBezTo>
                  <a:close/>
                  <a:moveTo>
                    <a:pt x="5197" y="7495"/>
                  </a:moveTo>
                  <a:lnTo>
                    <a:pt x="5165" y="7546"/>
                  </a:lnTo>
                  <a:cubicBezTo>
                    <a:pt x="5215" y="7578"/>
                    <a:pt x="5263" y="7614"/>
                    <a:pt x="5313" y="7650"/>
                  </a:cubicBezTo>
                  <a:lnTo>
                    <a:pt x="5349" y="7599"/>
                  </a:lnTo>
                  <a:cubicBezTo>
                    <a:pt x="5298" y="7564"/>
                    <a:pt x="5248" y="7531"/>
                    <a:pt x="5197" y="7495"/>
                  </a:cubicBezTo>
                  <a:close/>
                  <a:moveTo>
                    <a:pt x="15219" y="7537"/>
                  </a:moveTo>
                  <a:cubicBezTo>
                    <a:pt x="15168" y="7573"/>
                    <a:pt x="15118" y="7611"/>
                    <a:pt x="15070" y="7647"/>
                  </a:cubicBezTo>
                  <a:lnTo>
                    <a:pt x="15106" y="7694"/>
                  </a:lnTo>
                  <a:lnTo>
                    <a:pt x="15106" y="7691"/>
                  </a:lnTo>
                  <a:cubicBezTo>
                    <a:pt x="15153" y="7656"/>
                    <a:pt x="15204" y="7623"/>
                    <a:pt x="15254" y="7587"/>
                  </a:cubicBezTo>
                  <a:lnTo>
                    <a:pt x="15219" y="7537"/>
                  </a:lnTo>
                  <a:close/>
                  <a:moveTo>
                    <a:pt x="23443" y="7513"/>
                  </a:moveTo>
                  <a:cubicBezTo>
                    <a:pt x="23404" y="7558"/>
                    <a:pt x="23366" y="7605"/>
                    <a:pt x="23327" y="7656"/>
                  </a:cubicBezTo>
                  <a:lnTo>
                    <a:pt x="23375" y="7694"/>
                  </a:lnTo>
                  <a:cubicBezTo>
                    <a:pt x="23413" y="7644"/>
                    <a:pt x="23449" y="7596"/>
                    <a:pt x="23487" y="7552"/>
                  </a:cubicBezTo>
                  <a:lnTo>
                    <a:pt x="23443" y="7513"/>
                  </a:lnTo>
                  <a:close/>
                  <a:moveTo>
                    <a:pt x="2662" y="7564"/>
                  </a:moveTo>
                  <a:cubicBezTo>
                    <a:pt x="2606" y="7590"/>
                    <a:pt x="2553" y="7620"/>
                    <a:pt x="2499" y="7650"/>
                  </a:cubicBezTo>
                  <a:lnTo>
                    <a:pt x="2529" y="7703"/>
                  </a:lnTo>
                  <a:lnTo>
                    <a:pt x="2529" y="7700"/>
                  </a:lnTo>
                  <a:cubicBezTo>
                    <a:pt x="2582" y="7670"/>
                    <a:pt x="2636" y="7644"/>
                    <a:pt x="2689" y="7617"/>
                  </a:cubicBezTo>
                  <a:lnTo>
                    <a:pt x="2662" y="7564"/>
                  </a:lnTo>
                  <a:close/>
                  <a:moveTo>
                    <a:pt x="17077" y="7552"/>
                  </a:moveTo>
                  <a:lnTo>
                    <a:pt x="17042" y="7602"/>
                  </a:lnTo>
                  <a:cubicBezTo>
                    <a:pt x="17095" y="7635"/>
                    <a:pt x="17146" y="7670"/>
                    <a:pt x="17193" y="7706"/>
                  </a:cubicBezTo>
                  <a:lnTo>
                    <a:pt x="17229" y="7656"/>
                  </a:lnTo>
                  <a:cubicBezTo>
                    <a:pt x="17178" y="7620"/>
                    <a:pt x="17128" y="7584"/>
                    <a:pt x="17077" y="7552"/>
                  </a:cubicBezTo>
                  <a:close/>
                  <a:moveTo>
                    <a:pt x="23072" y="7549"/>
                  </a:moveTo>
                  <a:lnTo>
                    <a:pt x="23072" y="7647"/>
                  </a:lnTo>
                  <a:lnTo>
                    <a:pt x="23072" y="7730"/>
                  </a:lnTo>
                  <a:lnTo>
                    <a:pt x="23135" y="7730"/>
                  </a:lnTo>
                  <a:cubicBezTo>
                    <a:pt x="23135" y="7700"/>
                    <a:pt x="23135" y="7679"/>
                    <a:pt x="23135" y="7647"/>
                  </a:cubicBezTo>
                  <a:lnTo>
                    <a:pt x="23135" y="7549"/>
                  </a:lnTo>
                  <a:close/>
                  <a:moveTo>
                    <a:pt x="6754" y="7617"/>
                  </a:moveTo>
                  <a:lnTo>
                    <a:pt x="6712" y="7664"/>
                  </a:lnTo>
                  <a:cubicBezTo>
                    <a:pt x="6757" y="7703"/>
                    <a:pt x="6798" y="7744"/>
                    <a:pt x="6843" y="7789"/>
                  </a:cubicBezTo>
                  <a:lnTo>
                    <a:pt x="6884" y="7744"/>
                  </a:lnTo>
                  <a:cubicBezTo>
                    <a:pt x="6843" y="7700"/>
                    <a:pt x="6798" y="7658"/>
                    <a:pt x="6754" y="7617"/>
                  </a:cubicBezTo>
                  <a:close/>
                  <a:moveTo>
                    <a:pt x="5497" y="7703"/>
                  </a:moveTo>
                  <a:lnTo>
                    <a:pt x="5461" y="7753"/>
                  </a:lnTo>
                  <a:cubicBezTo>
                    <a:pt x="5509" y="7789"/>
                    <a:pt x="5559" y="7825"/>
                    <a:pt x="5610" y="7860"/>
                  </a:cubicBezTo>
                  <a:lnTo>
                    <a:pt x="5645" y="7810"/>
                  </a:lnTo>
                  <a:cubicBezTo>
                    <a:pt x="5595" y="7774"/>
                    <a:pt x="5547" y="7741"/>
                    <a:pt x="5497" y="7703"/>
                  </a:cubicBezTo>
                  <a:close/>
                  <a:moveTo>
                    <a:pt x="12615" y="7688"/>
                  </a:moveTo>
                  <a:cubicBezTo>
                    <a:pt x="12609" y="7747"/>
                    <a:pt x="12601" y="7810"/>
                    <a:pt x="12592" y="7869"/>
                  </a:cubicBezTo>
                  <a:lnTo>
                    <a:pt x="12654" y="7878"/>
                  </a:lnTo>
                  <a:cubicBezTo>
                    <a:pt x="12663" y="7816"/>
                    <a:pt x="12669" y="7756"/>
                    <a:pt x="12678" y="7697"/>
                  </a:cubicBezTo>
                  <a:lnTo>
                    <a:pt x="12615" y="7688"/>
                  </a:lnTo>
                  <a:close/>
                  <a:moveTo>
                    <a:pt x="2342" y="7744"/>
                  </a:moveTo>
                  <a:cubicBezTo>
                    <a:pt x="2289" y="7774"/>
                    <a:pt x="2239" y="7810"/>
                    <a:pt x="2188" y="7842"/>
                  </a:cubicBezTo>
                  <a:lnTo>
                    <a:pt x="2221" y="7893"/>
                  </a:lnTo>
                  <a:cubicBezTo>
                    <a:pt x="2271" y="7857"/>
                    <a:pt x="2322" y="7825"/>
                    <a:pt x="2375" y="7795"/>
                  </a:cubicBezTo>
                  <a:lnTo>
                    <a:pt x="2342" y="7744"/>
                  </a:lnTo>
                  <a:close/>
                  <a:moveTo>
                    <a:pt x="14925" y="7756"/>
                  </a:moveTo>
                  <a:cubicBezTo>
                    <a:pt x="14878" y="7795"/>
                    <a:pt x="14830" y="7830"/>
                    <a:pt x="14780" y="7869"/>
                  </a:cubicBezTo>
                  <a:lnTo>
                    <a:pt x="14818" y="7916"/>
                  </a:lnTo>
                  <a:lnTo>
                    <a:pt x="14964" y="7804"/>
                  </a:lnTo>
                  <a:lnTo>
                    <a:pt x="14925" y="7756"/>
                  </a:lnTo>
                  <a:close/>
                  <a:moveTo>
                    <a:pt x="17377" y="7759"/>
                  </a:moveTo>
                  <a:lnTo>
                    <a:pt x="17341" y="7810"/>
                  </a:lnTo>
                  <a:cubicBezTo>
                    <a:pt x="17392" y="7845"/>
                    <a:pt x="17442" y="7881"/>
                    <a:pt x="17490" y="7916"/>
                  </a:cubicBezTo>
                  <a:lnTo>
                    <a:pt x="17525" y="7866"/>
                  </a:lnTo>
                  <a:cubicBezTo>
                    <a:pt x="17475" y="7830"/>
                    <a:pt x="17427" y="7798"/>
                    <a:pt x="17377" y="7759"/>
                  </a:cubicBezTo>
                  <a:close/>
                  <a:moveTo>
                    <a:pt x="7009" y="7881"/>
                  </a:moveTo>
                  <a:lnTo>
                    <a:pt x="6964" y="7919"/>
                  </a:lnTo>
                  <a:cubicBezTo>
                    <a:pt x="7000" y="7964"/>
                    <a:pt x="7039" y="8011"/>
                    <a:pt x="7074" y="8062"/>
                  </a:cubicBezTo>
                  <a:lnTo>
                    <a:pt x="7125" y="8023"/>
                  </a:lnTo>
                  <a:cubicBezTo>
                    <a:pt x="7089" y="7976"/>
                    <a:pt x="7050" y="7925"/>
                    <a:pt x="7009" y="7881"/>
                  </a:cubicBezTo>
                  <a:close/>
                  <a:moveTo>
                    <a:pt x="5790" y="7922"/>
                  </a:moveTo>
                  <a:lnTo>
                    <a:pt x="5752" y="7970"/>
                  </a:lnTo>
                  <a:cubicBezTo>
                    <a:pt x="5799" y="8005"/>
                    <a:pt x="5847" y="8044"/>
                    <a:pt x="5894" y="8079"/>
                  </a:cubicBezTo>
                  <a:lnTo>
                    <a:pt x="5933" y="8032"/>
                  </a:lnTo>
                  <a:cubicBezTo>
                    <a:pt x="5885" y="7996"/>
                    <a:pt x="5838" y="7958"/>
                    <a:pt x="5790" y="7922"/>
                  </a:cubicBezTo>
                  <a:close/>
                  <a:moveTo>
                    <a:pt x="23221" y="7807"/>
                  </a:moveTo>
                  <a:cubicBezTo>
                    <a:pt x="23188" y="7854"/>
                    <a:pt x="23155" y="7907"/>
                    <a:pt x="23123" y="7961"/>
                  </a:cubicBezTo>
                  <a:lnTo>
                    <a:pt x="23123" y="7961"/>
                  </a:lnTo>
                  <a:cubicBezTo>
                    <a:pt x="23124" y="7945"/>
                    <a:pt x="23125" y="7929"/>
                    <a:pt x="23126" y="7913"/>
                  </a:cubicBezTo>
                  <a:lnTo>
                    <a:pt x="23066" y="7908"/>
                  </a:lnTo>
                  <a:cubicBezTo>
                    <a:pt x="23060" y="7967"/>
                    <a:pt x="23058" y="8029"/>
                    <a:pt x="23052" y="8088"/>
                  </a:cubicBezTo>
                  <a:lnTo>
                    <a:pt x="23111" y="8094"/>
                  </a:lnTo>
                  <a:cubicBezTo>
                    <a:pt x="23115" y="8051"/>
                    <a:pt x="23120" y="8005"/>
                    <a:pt x="23123" y="7961"/>
                  </a:cubicBezTo>
                  <a:lnTo>
                    <a:pt x="23123" y="7961"/>
                  </a:lnTo>
                  <a:lnTo>
                    <a:pt x="23176" y="7994"/>
                  </a:lnTo>
                  <a:cubicBezTo>
                    <a:pt x="23206" y="7940"/>
                    <a:pt x="23238" y="7887"/>
                    <a:pt x="23271" y="7839"/>
                  </a:cubicBezTo>
                  <a:lnTo>
                    <a:pt x="23221" y="7807"/>
                  </a:lnTo>
                  <a:close/>
                  <a:moveTo>
                    <a:pt x="2037" y="7949"/>
                  </a:moveTo>
                  <a:cubicBezTo>
                    <a:pt x="1989" y="7985"/>
                    <a:pt x="1939" y="8020"/>
                    <a:pt x="1892" y="8059"/>
                  </a:cubicBezTo>
                  <a:lnTo>
                    <a:pt x="1930" y="8106"/>
                  </a:lnTo>
                  <a:cubicBezTo>
                    <a:pt x="1978" y="8068"/>
                    <a:pt x="2025" y="8032"/>
                    <a:pt x="2075" y="7996"/>
                  </a:cubicBezTo>
                  <a:lnTo>
                    <a:pt x="2037" y="7949"/>
                  </a:lnTo>
                  <a:close/>
                  <a:moveTo>
                    <a:pt x="8233" y="8047"/>
                  </a:moveTo>
                  <a:lnTo>
                    <a:pt x="8233" y="8106"/>
                  </a:lnTo>
                  <a:lnTo>
                    <a:pt x="8414" y="8106"/>
                  </a:lnTo>
                  <a:lnTo>
                    <a:pt x="8414" y="8047"/>
                  </a:lnTo>
                  <a:close/>
                  <a:moveTo>
                    <a:pt x="8050" y="8044"/>
                  </a:moveTo>
                  <a:lnTo>
                    <a:pt x="7869" y="8047"/>
                  </a:lnTo>
                  <a:lnTo>
                    <a:pt x="7869" y="8109"/>
                  </a:lnTo>
                  <a:lnTo>
                    <a:pt x="8050" y="8106"/>
                  </a:lnTo>
                  <a:lnTo>
                    <a:pt x="8050" y="8044"/>
                  </a:lnTo>
                  <a:close/>
                  <a:moveTo>
                    <a:pt x="8595" y="8047"/>
                  </a:moveTo>
                  <a:lnTo>
                    <a:pt x="8595" y="8109"/>
                  </a:lnTo>
                  <a:lnTo>
                    <a:pt x="8779" y="8109"/>
                  </a:lnTo>
                  <a:lnTo>
                    <a:pt x="8779" y="8050"/>
                  </a:lnTo>
                  <a:lnTo>
                    <a:pt x="8595" y="8047"/>
                  </a:lnTo>
                  <a:close/>
                  <a:moveTo>
                    <a:pt x="8960" y="8050"/>
                  </a:moveTo>
                  <a:lnTo>
                    <a:pt x="8960" y="8109"/>
                  </a:lnTo>
                  <a:lnTo>
                    <a:pt x="9141" y="8112"/>
                  </a:lnTo>
                  <a:lnTo>
                    <a:pt x="9141" y="8053"/>
                  </a:lnTo>
                  <a:lnTo>
                    <a:pt x="8960" y="8050"/>
                  </a:lnTo>
                  <a:close/>
                  <a:moveTo>
                    <a:pt x="7688" y="8050"/>
                  </a:moveTo>
                  <a:lnTo>
                    <a:pt x="7504" y="8056"/>
                  </a:lnTo>
                  <a:lnTo>
                    <a:pt x="7504" y="8115"/>
                  </a:lnTo>
                  <a:lnTo>
                    <a:pt x="7688" y="8112"/>
                  </a:lnTo>
                  <a:lnTo>
                    <a:pt x="7688" y="8050"/>
                  </a:lnTo>
                  <a:close/>
                  <a:moveTo>
                    <a:pt x="9327" y="8059"/>
                  </a:moveTo>
                  <a:lnTo>
                    <a:pt x="9324" y="8118"/>
                  </a:lnTo>
                  <a:lnTo>
                    <a:pt x="9505" y="8124"/>
                  </a:lnTo>
                  <a:lnTo>
                    <a:pt x="9508" y="8065"/>
                  </a:lnTo>
                  <a:lnTo>
                    <a:pt x="9327" y="8059"/>
                  </a:lnTo>
                  <a:close/>
                  <a:moveTo>
                    <a:pt x="7323" y="8062"/>
                  </a:moveTo>
                  <a:lnTo>
                    <a:pt x="7139" y="8068"/>
                  </a:lnTo>
                  <a:lnTo>
                    <a:pt x="7142" y="8127"/>
                  </a:lnTo>
                  <a:lnTo>
                    <a:pt x="7323" y="8121"/>
                  </a:lnTo>
                  <a:lnTo>
                    <a:pt x="7323" y="8062"/>
                  </a:lnTo>
                  <a:close/>
                  <a:moveTo>
                    <a:pt x="17673" y="7976"/>
                  </a:moveTo>
                  <a:lnTo>
                    <a:pt x="17638" y="8023"/>
                  </a:lnTo>
                  <a:lnTo>
                    <a:pt x="17783" y="8133"/>
                  </a:lnTo>
                  <a:lnTo>
                    <a:pt x="17819" y="8082"/>
                  </a:lnTo>
                  <a:cubicBezTo>
                    <a:pt x="17771" y="8050"/>
                    <a:pt x="17724" y="8011"/>
                    <a:pt x="17673" y="7976"/>
                  </a:cubicBezTo>
                  <a:close/>
                  <a:moveTo>
                    <a:pt x="9689" y="8071"/>
                  </a:moveTo>
                  <a:lnTo>
                    <a:pt x="9689" y="8130"/>
                  </a:lnTo>
                  <a:lnTo>
                    <a:pt x="9870" y="8139"/>
                  </a:lnTo>
                  <a:lnTo>
                    <a:pt x="9873" y="8079"/>
                  </a:lnTo>
                  <a:lnTo>
                    <a:pt x="9689" y="8071"/>
                  </a:lnTo>
                  <a:close/>
                  <a:moveTo>
                    <a:pt x="14640" y="7982"/>
                  </a:moveTo>
                  <a:lnTo>
                    <a:pt x="14498" y="8097"/>
                  </a:lnTo>
                  <a:lnTo>
                    <a:pt x="14534" y="8142"/>
                  </a:lnTo>
                  <a:lnTo>
                    <a:pt x="14534" y="8139"/>
                  </a:lnTo>
                  <a:cubicBezTo>
                    <a:pt x="14581" y="8103"/>
                    <a:pt x="14629" y="8065"/>
                    <a:pt x="14676" y="8029"/>
                  </a:cubicBezTo>
                  <a:lnTo>
                    <a:pt x="14640" y="7982"/>
                  </a:lnTo>
                  <a:close/>
                  <a:moveTo>
                    <a:pt x="10054" y="8088"/>
                  </a:moveTo>
                  <a:lnTo>
                    <a:pt x="10051" y="8151"/>
                  </a:lnTo>
                  <a:cubicBezTo>
                    <a:pt x="10110" y="8154"/>
                    <a:pt x="10172" y="8157"/>
                    <a:pt x="10232" y="8160"/>
                  </a:cubicBezTo>
                  <a:lnTo>
                    <a:pt x="10238" y="8100"/>
                  </a:lnTo>
                  <a:lnTo>
                    <a:pt x="10054" y="8088"/>
                  </a:lnTo>
                  <a:close/>
                  <a:moveTo>
                    <a:pt x="10418" y="8112"/>
                  </a:moveTo>
                  <a:lnTo>
                    <a:pt x="10413" y="8171"/>
                  </a:lnTo>
                  <a:lnTo>
                    <a:pt x="10596" y="8186"/>
                  </a:lnTo>
                  <a:lnTo>
                    <a:pt x="10599" y="8124"/>
                  </a:lnTo>
                  <a:lnTo>
                    <a:pt x="10418" y="8112"/>
                  </a:lnTo>
                  <a:close/>
                  <a:moveTo>
                    <a:pt x="10780" y="8139"/>
                  </a:moveTo>
                  <a:lnTo>
                    <a:pt x="10777" y="8201"/>
                  </a:lnTo>
                  <a:lnTo>
                    <a:pt x="10958" y="8216"/>
                  </a:lnTo>
                  <a:lnTo>
                    <a:pt x="10964" y="8154"/>
                  </a:lnTo>
                  <a:lnTo>
                    <a:pt x="10780" y="8139"/>
                  </a:lnTo>
                  <a:close/>
                  <a:moveTo>
                    <a:pt x="23135" y="8088"/>
                  </a:moveTo>
                  <a:lnTo>
                    <a:pt x="23111" y="8142"/>
                  </a:lnTo>
                  <a:cubicBezTo>
                    <a:pt x="23167" y="8165"/>
                    <a:pt x="23221" y="8189"/>
                    <a:pt x="23274" y="8216"/>
                  </a:cubicBezTo>
                  <a:lnTo>
                    <a:pt x="23301" y="8162"/>
                  </a:lnTo>
                  <a:cubicBezTo>
                    <a:pt x="23247" y="8136"/>
                    <a:pt x="23191" y="8112"/>
                    <a:pt x="23135" y="8088"/>
                  </a:cubicBezTo>
                  <a:close/>
                  <a:moveTo>
                    <a:pt x="12574" y="8050"/>
                  </a:moveTo>
                  <a:cubicBezTo>
                    <a:pt x="12565" y="8109"/>
                    <a:pt x="12559" y="8171"/>
                    <a:pt x="12553" y="8231"/>
                  </a:cubicBezTo>
                  <a:lnTo>
                    <a:pt x="12612" y="8237"/>
                  </a:lnTo>
                  <a:cubicBezTo>
                    <a:pt x="12618" y="8177"/>
                    <a:pt x="12624" y="8118"/>
                    <a:pt x="12633" y="8056"/>
                  </a:cubicBezTo>
                  <a:lnTo>
                    <a:pt x="12574" y="8050"/>
                  </a:lnTo>
                  <a:close/>
                  <a:moveTo>
                    <a:pt x="11145" y="8171"/>
                  </a:moveTo>
                  <a:lnTo>
                    <a:pt x="11139" y="8231"/>
                  </a:lnTo>
                  <a:lnTo>
                    <a:pt x="11320" y="8251"/>
                  </a:lnTo>
                  <a:lnTo>
                    <a:pt x="11326" y="8189"/>
                  </a:lnTo>
                  <a:lnTo>
                    <a:pt x="11145" y="8171"/>
                  </a:lnTo>
                  <a:close/>
                  <a:moveTo>
                    <a:pt x="22906" y="8136"/>
                  </a:moveTo>
                  <a:cubicBezTo>
                    <a:pt x="22850" y="8160"/>
                    <a:pt x="22791" y="8186"/>
                    <a:pt x="22737" y="8213"/>
                  </a:cubicBezTo>
                  <a:lnTo>
                    <a:pt x="22764" y="8266"/>
                  </a:lnTo>
                  <a:lnTo>
                    <a:pt x="22764" y="8269"/>
                  </a:lnTo>
                  <a:cubicBezTo>
                    <a:pt x="22817" y="8243"/>
                    <a:pt x="22874" y="8216"/>
                    <a:pt x="22930" y="8192"/>
                  </a:cubicBezTo>
                  <a:lnTo>
                    <a:pt x="22906" y="8136"/>
                  </a:lnTo>
                  <a:close/>
                  <a:moveTo>
                    <a:pt x="11507" y="8210"/>
                  </a:moveTo>
                  <a:lnTo>
                    <a:pt x="11501" y="8269"/>
                  </a:lnTo>
                  <a:lnTo>
                    <a:pt x="11681" y="8290"/>
                  </a:lnTo>
                  <a:lnTo>
                    <a:pt x="11687" y="8231"/>
                  </a:lnTo>
                  <a:cubicBezTo>
                    <a:pt x="11628" y="8225"/>
                    <a:pt x="11569" y="8216"/>
                    <a:pt x="11507" y="8210"/>
                  </a:cubicBezTo>
                  <a:close/>
                  <a:moveTo>
                    <a:pt x="6072" y="8148"/>
                  </a:moveTo>
                  <a:lnTo>
                    <a:pt x="6033" y="8195"/>
                  </a:lnTo>
                  <a:cubicBezTo>
                    <a:pt x="6081" y="8234"/>
                    <a:pt x="6128" y="8272"/>
                    <a:pt x="6173" y="8314"/>
                  </a:cubicBezTo>
                  <a:lnTo>
                    <a:pt x="6211" y="8266"/>
                  </a:lnTo>
                  <a:cubicBezTo>
                    <a:pt x="6167" y="8228"/>
                    <a:pt x="6119" y="8186"/>
                    <a:pt x="6072" y="8148"/>
                  </a:cubicBezTo>
                  <a:close/>
                  <a:moveTo>
                    <a:pt x="11868" y="8254"/>
                  </a:moveTo>
                  <a:lnTo>
                    <a:pt x="11862" y="8314"/>
                  </a:lnTo>
                  <a:lnTo>
                    <a:pt x="12040" y="8337"/>
                  </a:lnTo>
                  <a:lnTo>
                    <a:pt x="12049" y="8278"/>
                  </a:lnTo>
                  <a:lnTo>
                    <a:pt x="11868" y="8254"/>
                  </a:lnTo>
                  <a:close/>
                  <a:moveTo>
                    <a:pt x="1752" y="8177"/>
                  </a:moveTo>
                  <a:cubicBezTo>
                    <a:pt x="1705" y="8216"/>
                    <a:pt x="1660" y="8257"/>
                    <a:pt x="1616" y="8299"/>
                  </a:cubicBezTo>
                  <a:lnTo>
                    <a:pt x="1657" y="8343"/>
                  </a:lnTo>
                  <a:cubicBezTo>
                    <a:pt x="1699" y="8302"/>
                    <a:pt x="1746" y="8260"/>
                    <a:pt x="1791" y="8222"/>
                  </a:cubicBezTo>
                  <a:lnTo>
                    <a:pt x="1752" y="8177"/>
                  </a:lnTo>
                  <a:close/>
                  <a:moveTo>
                    <a:pt x="7042" y="8165"/>
                  </a:moveTo>
                  <a:cubicBezTo>
                    <a:pt x="7000" y="8210"/>
                    <a:pt x="6964" y="8257"/>
                    <a:pt x="6926" y="8308"/>
                  </a:cubicBezTo>
                  <a:lnTo>
                    <a:pt x="6976" y="8343"/>
                  </a:lnTo>
                  <a:cubicBezTo>
                    <a:pt x="7012" y="8296"/>
                    <a:pt x="7050" y="8248"/>
                    <a:pt x="7089" y="8204"/>
                  </a:cubicBezTo>
                  <a:lnTo>
                    <a:pt x="7042" y="8165"/>
                  </a:lnTo>
                  <a:close/>
                  <a:moveTo>
                    <a:pt x="17964" y="8195"/>
                  </a:moveTo>
                  <a:lnTo>
                    <a:pt x="17928" y="8243"/>
                  </a:lnTo>
                  <a:lnTo>
                    <a:pt x="18071" y="8355"/>
                  </a:lnTo>
                  <a:lnTo>
                    <a:pt x="18106" y="8308"/>
                  </a:lnTo>
                  <a:lnTo>
                    <a:pt x="17964" y="8195"/>
                  </a:lnTo>
                  <a:close/>
                  <a:moveTo>
                    <a:pt x="14356" y="8213"/>
                  </a:moveTo>
                  <a:cubicBezTo>
                    <a:pt x="14308" y="8251"/>
                    <a:pt x="14264" y="8290"/>
                    <a:pt x="14216" y="8331"/>
                  </a:cubicBezTo>
                  <a:lnTo>
                    <a:pt x="14258" y="8376"/>
                  </a:lnTo>
                  <a:lnTo>
                    <a:pt x="14394" y="8260"/>
                  </a:lnTo>
                  <a:lnTo>
                    <a:pt x="14356" y="8213"/>
                  </a:lnTo>
                  <a:close/>
                  <a:moveTo>
                    <a:pt x="23464" y="8246"/>
                  </a:moveTo>
                  <a:lnTo>
                    <a:pt x="23434" y="8299"/>
                  </a:lnTo>
                  <a:cubicBezTo>
                    <a:pt x="23490" y="8326"/>
                    <a:pt x="23541" y="8355"/>
                    <a:pt x="23594" y="8385"/>
                  </a:cubicBezTo>
                  <a:lnTo>
                    <a:pt x="23624" y="8331"/>
                  </a:lnTo>
                  <a:cubicBezTo>
                    <a:pt x="23570" y="8302"/>
                    <a:pt x="23517" y="8272"/>
                    <a:pt x="23464" y="8246"/>
                  </a:cubicBezTo>
                  <a:close/>
                  <a:moveTo>
                    <a:pt x="12230" y="8302"/>
                  </a:moveTo>
                  <a:lnTo>
                    <a:pt x="12221" y="8361"/>
                  </a:lnTo>
                  <a:cubicBezTo>
                    <a:pt x="12280" y="8370"/>
                    <a:pt x="12343" y="8379"/>
                    <a:pt x="12402" y="8388"/>
                  </a:cubicBezTo>
                  <a:lnTo>
                    <a:pt x="12411" y="8329"/>
                  </a:lnTo>
                  <a:cubicBezTo>
                    <a:pt x="12352" y="8320"/>
                    <a:pt x="12289" y="8311"/>
                    <a:pt x="12230" y="8302"/>
                  </a:cubicBezTo>
                  <a:close/>
                  <a:moveTo>
                    <a:pt x="22574" y="8299"/>
                  </a:moveTo>
                  <a:cubicBezTo>
                    <a:pt x="22521" y="8329"/>
                    <a:pt x="22468" y="8361"/>
                    <a:pt x="22417" y="8391"/>
                  </a:cubicBezTo>
                  <a:lnTo>
                    <a:pt x="22450" y="8444"/>
                  </a:lnTo>
                  <a:lnTo>
                    <a:pt x="22450" y="8441"/>
                  </a:lnTo>
                  <a:cubicBezTo>
                    <a:pt x="22500" y="8412"/>
                    <a:pt x="22551" y="8382"/>
                    <a:pt x="22604" y="8352"/>
                  </a:cubicBezTo>
                  <a:lnTo>
                    <a:pt x="22574" y="8299"/>
                  </a:lnTo>
                  <a:close/>
                  <a:moveTo>
                    <a:pt x="12950" y="8417"/>
                  </a:moveTo>
                  <a:lnTo>
                    <a:pt x="12939" y="8477"/>
                  </a:lnTo>
                  <a:lnTo>
                    <a:pt x="13119" y="8509"/>
                  </a:lnTo>
                  <a:lnTo>
                    <a:pt x="13128" y="8450"/>
                  </a:lnTo>
                  <a:cubicBezTo>
                    <a:pt x="13069" y="8438"/>
                    <a:pt x="13010" y="8426"/>
                    <a:pt x="12950" y="8417"/>
                  </a:cubicBezTo>
                  <a:close/>
                  <a:moveTo>
                    <a:pt x="6351" y="8385"/>
                  </a:moveTo>
                  <a:lnTo>
                    <a:pt x="6309" y="8429"/>
                  </a:lnTo>
                  <a:cubicBezTo>
                    <a:pt x="6354" y="8471"/>
                    <a:pt x="6398" y="8512"/>
                    <a:pt x="6443" y="8554"/>
                  </a:cubicBezTo>
                  <a:lnTo>
                    <a:pt x="6484" y="8509"/>
                  </a:lnTo>
                  <a:cubicBezTo>
                    <a:pt x="6440" y="8468"/>
                    <a:pt x="6395" y="8426"/>
                    <a:pt x="6351" y="8385"/>
                  </a:cubicBezTo>
                  <a:close/>
                  <a:moveTo>
                    <a:pt x="23781" y="8426"/>
                  </a:moveTo>
                  <a:lnTo>
                    <a:pt x="23748" y="8477"/>
                  </a:lnTo>
                  <a:cubicBezTo>
                    <a:pt x="23802" y="8509"/>
                    <a:pt x="23852" y="8542"/>
                    <a:pt x="23900" y="8575"/>
                  </a:cubicBezTo>
                  <a:lnTo>
                    <a:pt x="23935" y="8524"/>
                  </a:lnTo>
                  <a:cubicBezTo>
                    <a:pt x="23885" y="8492"/>
                    <a:pt x="23834" y="8459"/>
                    <a:pt x="23781" y="8426"/>
                  </a:cubicBezTo>
                  <a:close/>
                  <a:moveTo>
                    <a:pt x="13309" y="8483"/>
                  </a:moveTo>
                  <a:lnTo>
                    <a:pt x="13297" y="8542"/>
                  </a:lnTo>
                  <a:cubicBezTo>
                    <a:pt x="13360" y="8554"/>
                    <a:pt x="13419" y="8569"/>
                    <a:pt x="13478" y="8581"/>
                  </a:cubicBezTo>
                  <a:lnTo>
                    <a:pt x="13490" y="8518"/>
                  </a:lnTo>
                  <a:cubicBezTo>
                    <a:pt x="13431" y="8506"/>
                    <a:pt x="13368" y="8495"/>
                    <a:pt x="13309" y="8483"/>
                  </a:cubicBezTo>
                  <a:close/>
                  <a:moveTo>
                    <a:pt x="18249" y="8420"/>
                  </a:moveTo>
                  <a:lnTo>
                    <a:pt x="18213" y="8468"/>
                  </a:lnTo>
                  <a:cubicBezTo>
                    <a:pt x="18260" y="8506"/>
                    <a:pt x="18305" y="8545"/>
                    <a:pt x="18352" y="8584"/>
                  </a:cubicBezTo>
                  <a:lnTo>
                    <a:pt x="18391" y="8536"/>
                  </a:lnTo>
                  <a:cubicBezTo>
                    <a:pt x="18343" y="8498"/>
                    <a:pt x="18296" y="8456"/>
                    <a:pt x="18249" y="8420"/>
                  </a:cubicBezTo>
                  <a:close/>
                  <a:moveTo>
                    <a:pt x="1482" y="8426"/>
                  </a:moveTo>
                  <a:cubicBezTo>
                    <a:pt x="1441" y="8468"/>
                    <a:pt x="1399" y="8512"/>
                    <a:pt x="1358" y="8557"/>
                  </a:cubicBezTo>
                  <a:lnTo>
                    <a:pt x="1402" y="8598"/>
                  </a:lnTo>
                  <a:cubicBezTo>
                    <a:pt x="1444" y="8554"/>
                    <a:pt x="1485" y="8509"/>
                    <a:pt x="1527" y="8468"/>
                  </a:cubicBezTo>
                  <a:lnTo>
                    <a:pt x="1482" y="8426"/>
                  </a:lnTo>
                  <a:close/>
                  <a:moveTo>
                    <a:pt x="12592" y="8358"/>
                  </a:moveTo>
                  <a:lnTo>
                    <a:pt x="12580" y="8417"/>
                  </a:lnTo>
                  <a:lnTo>
                    <a:pt x="12580" y="8417"/>
                  </a:lnTo>
                  <a:lnTo>
                    <a:pt x="12532" y="8412"/>
                  </a:lnTo>
                  <a:cubicBezTo>
                    <a:pt x="12526" y="8474"/>
                    <a:pt x="12523" y="8533"/>
                    <a:pt x="12518" y="8595"/>
                  </a:cubicBezTo>
                  <a:lnTo>
                    <a:pt x="12577" y="8601"/>
                  </a:lnTo>
                  <a:lnTo>
                    <a:pt x="12580" y="8601"/>
                  </a:lnTo>
                  <a:cubicBezTo>
                    <a:pt x="12583" y="8539"/>
                    <a:pt x="12589" y="8480"/>
                    <a:pt x="12595" y="8420"/>
                  </a:cubicBezTo>
                  <a:lnTo>
                    <a:pt x="12761" y="8447"/>
                  </a:lnTo>
                  <a:lnTo>
                    <a:pt x="12770" y="8388"/>
                  </a:lnTo>
                  <a:lnTo>
                    <a:pt x="12592" y="8358"/>
                  </a:lnTo>
                  <a:close/>
                  <a:moveTo>
                    <a:pt x="14080" y="8450"/>
                  </a:moveTo>
                  <a:cubicBezTo>
                    <a:pt x="14033" y="8492"/>
                    <a:pt x="13988" y="8533"/>
                    <a:pt x="13944" y="8575"/>
                  </a:cubicBezTo>
                  <a:lnTo>
                    <a:pt x="13982" y="8619"/>
                  </a:lnTo>
                  <a:lnTo>
                    <a:pt x="13982" y="8616"/>
                  </a:lnTo>
                  <a:cubicBezTo>
                    <a:pt x="14030" y="8575"/>
                    <a:pt x="14074" y="8533"/>
                    <a:pt x="14119" y="8498"/>
                  </a:cubicBezTo>
                  <a:lnTo>
                    <a:pt x="14080" y="8450"/>
                  </a:lnTo>
                  <a:close/>
                  <a:moveTo>
                    <a:pt x="6816" y="8456"/>
                  </a:moveTo>
                  <a:cubicBezTo>
                    <a:pt x="6781" y="8503"/>
                    <a:pt x="6745" y="8554"/>
                    <a:pt x="6712" y="8607"/>
                  </a:cubicBezTo>
                  <a:lnTo>
                    <a:pt x="6763" y="8640"/>
                  </a:lnTo>
                  <a:lnTo>
                    <a:pt x="6766" y="8637"/>
                  </a:lnTo>
                  <a:cubicBezTo>
                    <a:pt x="6798" y="8586"/>
                    <a:pt x="6831" y="8539"/>
                    <a:pt x="6867" y="8492"/>
                  </a:cubicBezTo>
                  <a:lnTo>
                    <a:pt x="6816" y="8456"/>
                  </a:lnTo>
                  <a:close/>
                  <a:moveTo>
                    <a:pt x="22266" y="8492"/>
                  </a:moveTo>
                  <a:cubicBezTo>
                    <a:pt x="22213" y="8527"/>
                    <a:pt x="22165" y="8566"/>
                    <a:pt x="22118" y="8604"/>
                  </a:cubicBezTo>
                  <a:lnTo>
                    <a:pt x="22153" y="8652"/>
                  </a:lnTo>
                  <a:lnTo>
                    <a:pt x="22153" y="8649"/>
                  </a:lnTo>
                  <a:cubicBezTo>
                    <a:pt x="22201" y="8613"/>
                    <a:pt x="22251" y="8575"/>
                    <a:pt x="22299" y="8542"/>
                  </a:cubicBezTo>
                  <a:lnTo>
                    <a:pt x="22266" y="8492"/>
                  </a:lnTo>
                  <a:close/>
                  <a:moveTo>
                    <a:pt x="13668" y="8557"/>
                  </a:moveTo>
                  <a:lnTo>
                    <a:pt x="13656" y="8619"/>
                  </a:lnTo>
                  <a:cubicBezTo>
                    <a:pt x="13715" y="8628"/>
                    <a:pt x="13775" y="8643"/>
                    <a:pt x="13834" y="8655"/>
                  </a:cubicBezTo>
                  <a:lnTo>
                    <a:pt x="13846" y="8595"/>
                  </a:lnTo>
                  <a:cubicBezTo>
                    <a:pt x="13787" y="8584"/>
                    <a:pt x="13727" y="8572"/>
                    <a:pt x="13668" y="8557"/>
                  </a:cubicBezTo>
                  <a:close/>
                  <a:moveTo>
                    <a:pt x="14027" y="8637"/>
                  </a:moveTo>
                  <a:lnTo>
                    <a:pt x="14012" y="8696"/>
                  </a:lnTo>
                  <a:lnTo>
                    <a:pt x="14190" y="8738"/>
                  </a:lnTo>
                  <a:lnTo>
                    <a:pt x="14205" y="8678"/>
                  </a:lnTo>
                  <a:lnTo>
                    <a:pt x="14027" y="8637"/>
                  </a:lnTo>
                  <a:close/>
                  <a:moveTo>
                    <a:pt x="24086" y="8628"/>
                  </a:moveTo>
                  <a:lnTo>
                    <a:pt x="24048" y="8678"/>
                  </a:lnTo>
                  <a:cubicBezTo>
                    <a:pt x="24095" y="8714"/>
                    <a:pt x="24146" y="8752"/>
                    <a:pt x="24193" y="8788"/>
                  </a:cubicBezTo>
                  <a:lnTo>
                    <a:pt x="24232" y="8741"/>
                  </a:lnTo>
                  <a:cubicBezTo>
                    <a:pt x="24184" y="8702"/>
                    <a:pt x="24134" y="8667"/>
                    <a:pt x="24086" y="8628"/>
                  </a:cubicBezTo>
                  <a:close/>
                  <a:moveTo>
                    <a:pt x="6615" y="8634"/>
                  </a:moveTo>
                  <a:lnTo>
                    <a:pt x="6573" y="8678"/>
                  </a:lnTo>
                  <a:cubicBezTo>
                    <a:pt x="6618" y="8720"/>
                    <a:pt x="6659" y="8761"/>
                    <a:pt x="6701" y="8806"/>
                  </a:cubicBezTo>
                  <a:lnTo>
                    <a:pt x="6745" y="8761"/>
                  </a:lnTo>
                  <a:cubicBezTo>
                    <a:pt x="6704" y="8720"/>
                    <a:pt x="6659" y="8675"/>
                    <a:pt x="6615" y="8634"/>
                  </a:cubicBezTo>
                  <a:close/>
                  <a:moveTo>
                    <a:pt x="18530" y="8652"/>
                  </a:moveTo>
                  <a:lnTo>
                    <a:pt x="18492" y="8699"/>
                  </a:lnTo>
                  <a:cubicBezTo>
                    <a:pt x="18539" y="8738"/>
                    <a:pt x="18587" y="8776"/>
                    <a:pt x="18631" y="8815"/>
                  </a:cubicBezTo>
                  <a:lnTo>
                    <a:pt x="18670" y="8770"/>
                  </a:lnTo>
                  <a:lnTo>
                    <a:pt x="18530" y="8652"/>
                  </a:lnTo>
                  <a:close/>
                  <a:moveTo>
                    <a:pt x="14379" y="8720"/>
                  </a:moveTo>
                  <a:lnTo>
                    <a:pt x="14365" y="8779"/>
                  </a:lnTo>
                  <a:lnTo>
                    <a:pt x="14543" y="8827"/>
                  </a:lnTo>
                  <a:lnTo>
                    <a:pt x="14557" y="8767"/>
                  </a:lnTo>
                  <a:lnTo>
                    <a:pt x="14379" y="8720"/>
                  </a:lnTo>
                  <a:close/>
                  <a:moveTo>
                    <a:pt x="13807" y="8696"/>
                  </a:moveTo>
                  <a:cubicBezTo>
                    <a:pt x="13763" y="8738"/>
                    <a:pt x="13718" y="8779"/>
                    <a:pt x="13674" y="8824"/>
                  </a:cubicBezTo>
                  <a:lnTo>
                    <a:pt x="13715" y="8865"/>
                  </a:lnTo>
                  <a:lnTo>
                    <a:pt x="13715" y="8862"/>
                  </a:lnTo>
                  <a:cubicBezTo>
                    <a:pt x="13760" y="8821"/>
                    <a:pt x="13804" y="8779"/>
                    <a:pt x="13849" y="8741"/>
                  </a:cubicBezTo>
                  <a:lnTo>
                    <a:pt x="13807" y="8696"/>
                  </a:lnTo>
                  <a:close/>
                  <a:moveTo>
                    <a:pt x="1236" y="8696"/>
                  </a:moveTo>
                  <a:cubicBezTo>
                    <a:pt x="1198" y="8744"/>
                    <a:pt x="1159" y="8788"/>
                    <a:pt x="1121" y="8838"/>
                  </a:cubicBezTo>
                  <a:lnTo>
                    <a:pt x="1168" y="8874"/>
                  </a:lnTo>
                  <a:cubicBezTo>
                    <a:pt x="1207" y="8827"/>
                    <a:pt x="1245" y="8779"/>
                    <a:pt x="1284" y="8735"/>
                  </a:cubicBezTo>
                  <a:lnTo>
                    <a:pt x="1236" y="8696"/>
                  </a:lnTo>
                  <a:close/>
                  <a:moveTo>
                    <a:pt x="21975" y="8720"/>
                  </a:moveTo>
                  <a:cubicBezTo>
                    <a:pt x="21928" y="8761"/>
                    <a:pt x="21883" y="8806"/>
                    <a:pt x="21842" y="8847"/>
                  </a:cubicBezTo>
                  <a:lnTo>
                    <a:pt x="21883" y="8892"/>
                  </a:lnTo>
                  <a:lnTo>
                    <a:pt x="21886" y="8889"/>
                  </a:lnTo>
                  <a:cubicBezTo>
                    <a:pt x="21928" y="8847"/>
                    <a:pt x="21972" y="8806"/>
                    <a:pt x="22014" y="8767"/>
                  </a:cubicBezTo>
                  <a:lnTo>
                    <a:pt x="21975" y="8720"/>
                  </a:lnTo>
                  <a:close/>
                  <a:moveTo>
                    <a:pt x="14735" y="8815"/>
                  </a:moveTo>
                  <a:lnTo>
                    <a:pt x="14720" y="8874"/>
                  </a:lnTo>
                  <a:lnTo>
                    <a:pt x="14895" y="8921"/>
                  </a:lnTo>
                  <a:lnTo>
                    <a:pt x="14910" y="8862"/>
                  </a:lnTo>
                  <a:lnTo>
                    <a:pt x="14735" y="8815"/>
                  </a:lnTo>
                  <a:close/>
                  <a:moveTo>
                    <a:pt x="6615" y="8761"/>
                  </a:moveTo>
                  <a:cubicBezTo>
                    <a:pt x="6585" y="8815"/>
                    <a:pt x="6555" y="8868"/>
                    <a:pt x="6526" y="8921"/>
                  </a:cubicBezTo>
                  <a:lnTo>
                    <a:pt x="6579" y="8951"/>
                  </a:lnTo>
                  <a:lnTo>
                    <a:pt x="6579" y="8948"/>
                  </a:lnTo>
                  <a:cubicBezTo>
                    <a:pt x="6609" y="8895"/>
                    <a:pt x="6638" y="8841"/>
                    <a:pt x="6668" y="8794"/>
                  </a:cubicBezTo>
                  <a:lnTo>
                    <a:pt x="6615" y="8761"/>
                  </a:lnTo>
                  <a:close/>
                  <a:moveTo>
                    <a:pt x="12503" y="8779"/>
                  </a:moveTo>
                  <a:cubicBezTo>
                    <a:pt x="12497" y="8838"/>
                    <a:pt x="12494" y="8898"/>
                    <a:pt x="12488" y="8960"/>
                  </a:cubicBezTo>
                  <a:lnTo>
                    <a:pt x="12547" y="8963"/>
                  </a:lnTo>
                  <a:lnTo>
                    <a:pt x="12547" y="8963"/>
                  </a:lnTo>
                  <a:cubicBezTo>
                    <a:pt x="12553" y="8901"/>
                    <a:pt x="12556" y="8841"/>
                    <a:pt x="12562" y="8782"/>
                  </a:cubicBezTo>
                  <a:lnTo>
                    <a:pt x="12503" y="8779"/>
                  </a:lnTo>
                  <a:close/>
                  <a:moveTo>
                    <a:pt x="12547" y="8963"/>
                  </a:moveTo>
                  <a:lnTo>
                    <a:pt x="12547" y="8963"/>
                  </a:lnTo>
                  <a:cubicBezTo>
                    <a:pt x="12547" y="8963"/>
                    <a:pt x="12547" y="8963"/>
                    <a:pt x="12547" y="8963"/>
                  </a:cubicBezTo>
                  <a:lnTo>
                    <a:pt x="12550" y="8963"/>
                  </a:lnTo>
                  <a:lnTo>
                    <a:pt x="12547" y="8963"/>
                  </a:lnTo>
                  <a:close/>
                  <a:moveTo>
                    <a:pt x="15085" y="8913"/>
                  </a:moveTo>
                  <a:lnTo>
                    <a:pt x="15070" y="8972"/>
                  </a:lnTo>
                  <a:cubicBezTo>
                    <a:pt x="15127" y="8990"/>
                    <a:pt x="15186" y="9005"/>
                    <a:pt x="15245" y="9022"/>
                  </a:cubicBezTo>
                  <a:lnTo>
                    <a:pt x="15260" y="8966"/>
                  </a:lnTo>
                  <a:lnTo>
                    <a:pt x="15085" y="8913"/>
                  </a:lnTo>
                  <a:close/>
                  <a:moveTo>
                    <a:pt x="24371" y="8856"/>
                  </a:moveTo>
                  <a:lnTo>
                    <a:pt x="24332" y="8904"/>
                  </a:lnTo>
                  <a:cubicBezTo>
                    <a:pt x="24377" y="8942"/>
                    <a:pt x="24421" y="8984"/>
                    <a:pt x="24466" y="9025"/>
                  </a:cubicBezTo>
                  <a:lnTo>
                    <a:pt x="24507" y="8981"/>
                  </a:lnTo>
                  <a:cubicBezTo>
                    <a:pt x="24463" y="8939"/>
                    <a:pt x="24418" y="8898"/>
                    <a:pt x="24371" y="8856"/>
                  </a:cubicBezTo>
                  <a:close/>
                  <a:moveTo>
                    <a:pt x="18809" y="8889"/>
                  </a:moveTo>
                  <a:lnTo>
                    <a:pt x="18767" y="8936"/>
                  </a:lnTo>
                  <a:cubicBezTo>
                    <a:pt x="18815" y="8975"/>
                    <a:pt x="18859" y="9013"/>
                    <a:pt x="18904" y="9055"/>
                  </a:cubicBezTo>
                  <a:lnTo>
                    <a:pt x="18945" y="9010"/>
                  </a:lnTo>
                  <a:cubicBezTo>
                    <a:pt x="18901" y="8969"/>
                    <a:pt x="18853" y="8930"/>
                    <a:pt x="18809" y="8889"/>
                  </a:cubicBezTo>
                  <a:close/>
                  <a:moveTo>
                    <a:pt x="6873" y="8892"/>
                  </a:moveTo>
                  <a:lnTo>
                    <a:pt x="6828" y="8933"/>
                  </a:lnTo>
                  <a:cubicBezTo>
                    <a:pt x="6870" y="8978"/>
                    <a:pt x="6911" y="9022"/>
                    <a:pt x="6953" y="9067"/>
                  </a:cubicBezTo>
                  <a:lnTo>
                    <a:pt x="6997" y="9025"/>
                  </a:lnTo>
                  <a:cubicBezTo>
                    <a:pt x="6956" y="8981"/>
                    <a:pt x="6914" y="8936"/>
                    <a:pt x="6873" y="8892"/>
                  </a:cubicBezTo>
                  <a:close/>
                  <a:moveTo>
                    <a:pt x="13543" y="8948"/>
                  </a:moveTo>
                  <a:cubicBezTo>
                    <a:pt x="13499" y="8993"/>
                    <a:pt x="13454" y="9034"/>
                    <a:pt x="13413" y="9079"/>
                  </a:cubicBezTo>
                  <a:lnTo>
                    <a:pt x="13454" y="9120"/>
                  </a:lnTo>
                  <a:lnTo>
                    <a:pt x="13585" y="8993"/>
                  </a:lnTo>
                  <a:lnTo>
                    <a:pt x="13543" y="8948"/>
                  </a:lnTo>
                  <a:close/>
                  <a:moveTo>
                    <a:pt x="15435" y="9019"/>
                  </a:moveTo>
                  <a:lnTo>
                    <a:pt x="15417" y="9076"/>
                  </a:lnTo>
                  <a:cubicBezTo>
                    <a:pt x="15476" y="9093"/>
                    <a:pt x="15533" y="9111"/>
                    <a:pt x="15592" y="9132"/>
                  </a:cubicBezTo>
                  <a:lnTo>
                    <a:pt x="15610" y="9073"/>
                  </a:lnTo>
                  <a:lnTo>
                    <a:pt x="15435" y="9019"/>
                  </a:lnTo>
                  <a:close/>
                  <a:moveTo>
                    <a:pt x="21717" y="8981"/>
                  </a:moveTo>
                  <a:cubicBezTo>
                    <a:pt x="21679" y="9028"/>
                    <a:pt x="21637" y="9076"/>
                    <a:pt x="21602" y="9123"/>
                  </a:cubicBezTo>
                  <a:lnTo>
                    <a:pt x="21649" y="9162"/>
                  </a:lnTo>
                  <a:lnTo>
                    <a:pt x="21649" y="9159"/>
                  </a:lnTo>
                  <a:cubicBezTo>
                    <a:pt x="21688" y="9111"/>
                    <a:pt x="21726" y="9067"/>
                    <a:pt x="21765" y="9022"/>
                  </a:cubicBezTo>
                  <a:lnTo>
                    <a:pt x="21717" y="8981"/>
                  </a:lnTo>
                  <a:close/>
                  <a:moveTo>
                    <a:pt x="1011" y="8984"/>
                  </a:moveTo>
                  <a:cubicBezTo>
                    <a:pt x="975" y="9034"/>
                    <a:pt x="940" y="9082"/>
                    <a:pt x="907" y="9135"/>
                  </a:cubicBezTo>
                  <a:lnTo>
                    <a:pt x="958" y="9168"/>
                  </a:lnTo>
                  <a:cubicBezTo>
                    <a:pt x="990" y="9117"/>
                    <a:pt x="1026" y="9067"/>
                    <a:pt x="1061" y="9022"/>
                  </a:cubicBezTo>
                  <a:lnTo>
                    <a:pt x="1011" y="8984"/>
                  </a:lnTo>
                  <a:close/>
                  <a:moveTo>
                    <a:pt x="15782" y="9129"/>
                  </a:moveTo>
                  <a:lnTo>
                    <a:pt x="15764" y="9188"/>
                  </a:lnTo>
                  <a:lnTo>
                    <a:pt x="15936" y="9245"/>
                  </a:lnTo>
                  <a:lnTo>
                    <a:pt x="15957" y="9188"/>
                  </a:lnTo>
                  <a:lnTo>
                    <a:pt x="15782" y="9129"/>
                  </a:lnTo>
                  <a:close/>
                  <a:moveTo>
                    <a:pt x="6443" y="9082"/>
                  </a:moveTo>
                  <a:cubicBezTo>
                    <a:pt x="6416" y="9138"/>
                    <a:pt x="6392" y="9191"/>
                    <a:pt x="6366" y="9248"/>
                  </a:cubicBezTo>
                  <a:lnTo>
                    <a:pt x="6422" y="9271"/>
                  </a:lnTo>
                  <a:lnTo>
                    <a:pt x="6422" y="9274"/>
                  </a:lnTo>
                  <a:cubicBezTo>
                    <a:pt x="6446" y="9218"/>
                    <a:pt x="6472" y="9162"/>
                    <a:pt x="6496" y="9108"/>
                  </a:cubicBezTo>
                  <a:lnTo>
                    <a:pt x="6443" y="9082"/>
                  </a:lnTo>
                  <a:close/>
                  <a:moveTo>
                    <a:pt x="24641" y="9105"/>
                  </a:moveTo>
                  <a:lnTo>
                    <a:pt x="24599" y="9147"/>
                  </a:lnTo>
                  <a:cubicBezTo>
                    <a:pt x="24641" y="9191"/>
                    <a:pt x="24682" y="9236"/>
                    <a:pt x="24724" y="9280"/>
                  </a:cubicBezTo>
                  <a:lnTo>
                    <a:pt x="24768" y="9239"/>
                  </a:lnTo>
                  <a:cubicBezTo>
                    <a:pt x="24727" y="9191"/>
                    <a:pt x="24685" y="9150"/>
                    <a:pt x="24641" y="9105"/>
                  </a:cubicBezTo>
                  <a:close/>
                  <a:moveTo>
                    <a:pt x="19082" y="9132"/>
                  </a:moveTo>
                  <a:lnTo>
                    <a:pt x="19040" y="9176"/>
                  </a:lnTo>
                  <a:cubicBezTo>
                    <a:pt x="19085" y="9218"/>
                    <a:pt x="19129" y="9259"/>
                    <a:pt x="19174" y="9301"/>
                  </a:cubicBezTo>
                  <a:lnTo>
                    <a:pt x="19215" y="9257"/>
                  </a:lnTo>
                  <a:cubicBezTo>
                    <a:pt x="19171" y="9215"/>
                    <a:pt x="19126" y="9173"/>
                    <a:pt x="19082" y="9132"/>
                  </a:cubicBezTo>
                  <a:close/>
                  <a:moveTo>
                    <a:pt x="12476" y="9141"/>
                  </a:moveTo>
                  <a:cubicBezTo>
                    <a:pt x="12473" y="9203"/>
                    <a:pt x="12470" y="9262"/>
                    <a:pt x="12467" y="9325"/>
                  </a:cubicBezTo>
                  <a:lnTo>
                    <a:pt x="12526" y="9328"/>
                  </a:lnTo>
                  <a:lnTo>
                    <a:pt x="12538" y="9147"/>
                  </a:lnTo>
                  <a:lnTo>
                    <a:pt x="12476" y="9141"/>
                  </a:lnTo>
                  <a:close/>
                  <a:moveTo>
                    <a:pt x="7119" y="9162"/>
                  </a:moveTo>
                  <a:lnTo>
                    <a:pt x="7074" y="9203"/>
                  </a:lnTo>
                  <a:cubicBezTo>
                    <a:pt x="7113" y="9248"/>
                    <a:pt x="7154" y="9292"/>
                    <a:pt x="7193" y="9340"/>
                  </a:cubicBezTo>
                  <a:lnTo>
                    <a:pt x="7237" y="9301"/>
                  </a:lnTo>
                  <a:cubicBezTo>
                    <a:pt x="7199" y="9254"/>
                    <a:pt x="7160" y="9206"/>
                    <a:pt x="7119" y="9162"/>
                  </a:cubicBezTo>
                  <a:close/>
                  <a:moveTo>
                    <a:pt x="16129" y="9248"/>
                  </a:moveTo>
                  <a:lnTo>
                    <a:pt x="16108" y="9304"/>
                  </a:lnTo>
                  <a:cubicBezTo>
                    <a:pt x="16164" y="9325"/>
                    <a:pt x="16221" y="9345"/>
                    <a:pt x="16277" y="9363"/>
                  </a:cubicBezTo>
                  <a:lnTo>
                    <a:pt x="16298" y="9307"/>
                  </a:lnTo>
                  <a:cubicBezTo>
                    <a:pt x="16241" y="9286"/>
                    <a:pt x="16185" y="9265"/>
                    <a:pt x="16129" y="9248"/>
                  </a:cubicBezTo>
                  <a:close/>
                  <a:moveTo>
                    <a:pt x="13282" y="9206"/>
                  </a:moveTo>
                  <a:cubicBezTo>
                    <a:pt x="13241" y="9251"/>
                    <a:pt x="13199" y="9292"/>
                    <a:pt x="13158" y="9337"/>
                  </a:cubicBezTo>
                  <a:lnTo>
                    <a:pt x="13199" y="9381"/>
                  </a:lnTo>
                  <a:lnTo>
                    <a:pt x="13199" y="9378"/>
                  </a:lnTo>
                  <a:cubicBezTo>
                    <a:pt x="13241" y="9334"/>
                    <a:pt x="13285" y="9292"/>
                    <a:pt x="13327" y="9248"/>
                  </a:cubicBezTo>
                  <a:lnTo>
                    <a:pt x="13282" y="9206"/>
                  </a:lnTo>
                  <a:close/>
                  <a:moveTo>
                    <a:pt x="21495" y="9271"/>
                  </a:moveTo>
                  <a:cubicBezTo>
                    <a:pt x="21459" y="9322"/>
                    <a:pt x="21427" y="9375"/>
                    <a:pt x="21397" y="9428"/>
                  </a:cubicBezTo>
                  <a:lnTo>
                    <a:pt x="21451" y="9458"/>
                  </a:lnTo>
                  <a:cubicBezTo>
                    <a:pt x="21480" y="9408"/>
                    <a:pt x="21513" y="9354"/>
                    <a:pt x="21545" y="9307"/>
                  </a:cubicBezTo>
                  <a:lnTo>
                    <a:pt x="21495" y="9271"/>
                  </a:lnTo>
                  <a:close/>
                  <a:moveTo>
                    <a:pt x="806" y="9286"/>
                  </a:moveTo>
                  <a:cubicBezTo>
                    <a:pt x="774" y="9340"/>
                    <a:pt x="744" y="9390"/>
                    <a:pt x="712" y="9443"/>
                  </a:cubicBezTo>
                  <a:lnTo>
                    <a:pt x="765" y="9476"/>
                  </a:lnTo>
                  <a:lnTo>
                    <a:pt x="765" y="9473"/>
                  </a:lnTo>
                  <a:cubicBezTo>
                    <a:pt x="795" y="9423"/>
                    <a:pt x="827" y="9369"/>
                    <a:pt x="857" y="9319"/>
                  </a:cubicBezTo>
                  <a:lnTo>
                    <a:pt x="806" y="9286"/>
                  </a:lnTo>
                  <a:close/>
                  <a:moveTo>
                    <a:pt x="16470" y="9372"/>
                  </a:moveTo>
                  <a:lnTo>
                    <a:pt x="16449" y="9428"/>
                  </a:lnTo>
                  <a:cubicBezTo>
                    <a:pt x="16505" y="9449"/>
                    <a:pt x="16562" y="9470"/>
                    <a:pt x="16618" y="9494"/>
                  </a:cubicBezTo>
                  <a:lnTo>
                    <a:pt x="16639" y="9434"/>
                  </a:lnTo>
                  <a:cubicBezTo>
                    <a:pt x="16582" y="9414"/>
                    <a:pt x="16526" y="9393"/>
                    <a:pt x="16470" y="9372"/>
                  </a:cubicBezTo>
                  <a:close/>
                  <a:moveTo>
                    <a:pt x="19349" y="9381"/>
                  </a:moveTo>
                  <a:lnTo>
                    <a:pt x="19307" y="9423"/>
                  </a:lnTo>
                  <a:lnTo>
                    <a:pt x="19437" y="9550"/>
                  </a:lnTo>
                  <a:lnTo>
                    <a:pt x="19479" y="9506"/>
                  </a:lnTo>
                  <a:cubicBezTo>
                    <a:pt x="19437" y="9464"/>
                    <a:pt x="19393" y="9423"/>
                    <a:pt x="19349" y="9381"/>
                  </a:cubicBezTo>
                  <a:close/>
                  <a:moveTo>
                    <a:pt x="24890" y="9375"/>
                  </a:moveTo>
                  <a:lnTo>
                    <a:pt x="24845" y="9414"/>
                  </a:lnTo>
                  <a:cubicBezTo>
                    <a:pt x="24884" y="9458"/>
                    <a:pt x="24922" y="9506"/>
                    <a:pt x="24961" y="9553"/>
                  </a:cubicBezTo>
                  <a:lnTo>
                    <a:pt x="25008" y="9514"/>
                  </a:lnTo>
                  <a:cubicBezTo>
                    <a:pt x="24970" y="9467"/>
                    <a:pt x="24931" y="9420"/>
                    <a:pt x="24890" y="9375"/>
                  </a:cubicBezTo>
                  <a:close/>
                  <a:moveTo>
                    <a:pt x="6297" y="9417"/>
                  </a:moveTo>
                  <a:cubicBezTo>
                    <a:pt x="6274" y="9473"/>
                    <a:pt x="6253" y="9532"/>
                    <a:pt x="6232" y="9589"/>
                  </a:cubicBezTo>
                  <a:lnTo>
                    <a:pt x="6291" y="9609"/>
                  </a:lnTo>
                  <a:cubicBezTo>
                    <a:pt x="6309" y="9553"/>
                    <a:pt x="6330" y="9497"/>
                    <a:pt x="6354" y="9440"/>
                  </a:cubicBezTo>
                  <a:lnTo>
                    <a:pt x="6297" y="9417"/>
                  </a:lnTo>
                  <a:close/>
                  <a:moveTo>
                    <a:pt x="7356" y="9440"/>
                  </a:moveTo>
                  <a:lnTo>
                    <a:pt x="7308" y="9479"/>
                  </a:lnTo>
                  <a:cubicBezTo>
                    <a:pt x="7347" y="9526"/>
                    <a:pt x="7382" y="9574"/>
                    <a:pt x="7421" y="9621"/>
                  </a:cubicBezTo>
                  <a:lnTo>
                    <a:pt x="7468" y="9586"/>
                  </a:lnTo>
                  <a:cubicBezTo>
                    <a:pt x="7433" y="9535"/>
                    <a:pt x="7394" y="9488"/>
                    <a:pt x="7356" y="9440"/>
                  </a:cubicBezTo>
                  <a:close/>
                  <a:moveTo>
                    <a:pt x="16808" y="9503"/>
                  </a:moveTo>
                  <a:lnTo>
                    <a:pt x="16784" y="9559"/>
                  </a:lnTo>
                  <a:cubicBezTo>
                    <a:pt x="16843" y="9580"/>
                    <a:pt x="16897" y="9603"/>
                    <a:pt x="16953" y="9627"/>
                  </a:cubicBezTo>
                  <a:lnTo>
                    <a:pt x="16977" y="9571"/>
                  </a:lnTo>
                  <a:cubicBezTo>
                    <a:pt x="16917" y="9547"/>
                    <a:pt x="16864" y="9523"/>
                    <a:pt x="16808" y="9503"/>
                  </a:cubicBezTo>
                  <a:close/>
                  <a:moveTo>
                    <a:pt x="13030" y="9470"/>
                  </a:moveTo>
                  <a:cubicBezTo>
                    <a:pt x="12989" y="9514"/>
                    <a:pt x="12947" y="9559"/>
                    <a:pt x="12906" y="9603"/>
                  </a:cubicBezTo>
                  <a:lnTo>
                    <a:pt x="12953" y="9645"/>
                  </a:lnTo>
                  <a:lnTo>
                    <a:pt x="12953" y="9642"/>
                  </a:lnTo>
                  <a:cubicBezTo>
                    <a:pt x="12992" y="9597"/>
                    <a:pt x="13033" y="9553"/>
                    <a:pt x="13075" y="9511"/>
                  </a:cubicBezTo>
                  <a:lnTo>
                    <a:pt x="13030" y="9470"/>
                  </a:lnTo>
                  <a:close/>
                  <a:moveTo>
                    <a:pt x="12455" y="9506"/>
                  </a:moveTo>
                  <a:lnTo>
                    <a:pt x="12449" y="9686"/>
                  </a:lnTo>
                  <a:lnTo>
                    <a:pt x="12509" y="9689"/>
                  </a:lnTo>
                  <a:lnTo>
                    <a:pt x="12512" y="9689"/>
                  </a:lnTo>
                  <a:cubicBezTo>
                    <a:pt x="12515" y="9630"/>
                    <a:pt x="12515" y="9568"/>
                    <a:pt x="12518" y="9509"/>
                  </a:cubicBezTo>
                  <a:lnTo>
                    <a:pt x="12455" y="9506"/>
                  </a:lnTo>
                  <a:close/>
                  <a:moveTo>
                    <a:pt x="17143" y="9639"/>
                  </a:moveTo>
                  <a:lnTo>
                    <a:pt x="17119" y="9695"/>
                  </a:lnTo>
                  <a:cubicBezTo>
                    <a:pt x="17175" y="9719"/>
                    <a:pt x="17232" y="9743"/>
                    <a:pt x="17288" y="9766"/>
                  </a:cubicBezTo>
                  <a:lnTo>
                    <a:pt x="17312" y="9713"/>
                  </a:lnTo>
                  <a:lnTo>
                    <a:pt x="17143" y="9639"/>
                  </a:lnTo>
                  <a:close/>
                  <a:moveTo>
                    <a:pt x="21308" y="9589"/>
                  </a:moveTo>
                  <a:cubicBezTo>
                    <a:pt x="21282" y="9645"/>
                    <a:pt x="21255" y="9698"/>
                    <a:pt x="21231" y="9755"/>
                  </a:cubicBezTo>
                  <a:lnTo>
                    <a:pt x="21285" y="9778"/>
                  </a:lnTo>
                  <a:lnTo>
                    <a:pt x="21288" y="9781"/>
                  </a:lnTo>
                  <a:cubicBezTo>
                    <a:pt x="21311" y="9725"/>
                    <a:pt x="21335" y="9672"/>
                    <a:pt x="21362" y="9615"/>
                  </a:cubicBezTo>
                  <a:lnTo>
                    <a:pt x="21308" y="9589"/>
                  </a:lnTo>
                  <a:close/>
                  <a:moveTo>
                    <a:pt x="623" y="9603"/>
                  </a:moveTo>
                  <a:cubicBezTo>
                    <a:pt x="593" y="9657"/>
                    <a:pt x="566" y="9710"/>
                    <a:pt x="540" y="9766"/>
                  </a:cubicBezTo>
                  <a:lnTo>
                    <a:pt x="593" y="9793"/>
                  </a:lnTo>
                  <a:cubicBezTo>
                    <a:pt x="620" y="9740"/>
                    <a:pt x="649" y="9686"/>
                    <a:pt x="676" y="9633"/>
                  </a:cubicBezTo>
                  <a:lnTo>
                    <a:pt x="623" y="9603"/>
                  </a:lnTo>
                  <a:close/>
                  <a:moveTo>
                    <a:pt x="19612" y="9633"/>
                  </a:moveTo>
                  <a:lnTo>
                    <a:pt x="19568" y="9675"/>
                  </a:lnTo>
                  <a:lnTo>
                    <a:pt x="19698" y="9805"/>
                  </a:lnTo>
                  <a:lnTo>
                    <a:pt x="19740" y="9761"/>
                  </a:lnTo>
                  <a:cubicBezTo>
                    <a:pt x="19698" y="9719"/>
                    <a:pt x="19654" y="9675"/>
                    <a:pt x="19612" y="9633"/>
                  </a:cubicBezTo>
                  <a:close/>
                  <a:moveTo>
                    <a:pt x="25121" y="9657"/>
                  </a:moveTo>
                  <a:lnTo>
                    <a:pt x="25071" y="9695"/>
                  </a:lnTo>
                  <a:cubicBezTo>
                    <a:pt x="25106" y="9746"/>
                    <a:pt x="25142" y="9793"/>
                    <a:pt x="25177" y="9844"/>
                  </a:cubicBezTo>
                  <a:lnTo>
                    <a:pt x="25228" y="9805"/>
                  </a:lnTo>
                  <a:cubicBezTo>
                    <a:pt x="25192" y="9758"/>
                    <a:pt x="25157" y="9707"/>
                    <a:pt x="25121" y="9657"/>
                  </a:cubicBezTo>
                  <a:close/>
                  <a:moveTo>
                    <a:pt x="7581" y="9728"/>
                  </a:moveTo>
                  <a:lnTo>
                    <a:pt x="7531" y="9763"/>
                  </a:lnTo>
                  <a:cubicBezTo>
                    <a:pt x="7566" y="9814"/>
                    <a:pt x="7602" y="9861"/>
                    <a:pt x="7637" y="9912"/>
                  </a:cubicBezTo>
                  <a:lnTo>
                    <a:pt x="7688" y="9876"/>
                  </a:lnTo>
                  <a:cubicBezTo>
                    <a:pt x="7655" y="9826"/>
                    <a:pt x="7617" y="9775"/>
                    <a:pt x="7581" y="9728"/>
                  </a:cubicBezTo>
                  <a:close/>
                  <a:moveTo>
                    <a:pt x="17478" y="9787"/>
                  </a:moveTo>
                  <a:lnTo>
                    <a:pt x="17454" y="9841"/>
                  </a:lnTo>
                  <a:lnTo>
                    <a:pt x="17617" y="9915"/>
                  </a:lnTo>
                  <a:lnTo>
                    <a:pt x="17644" y="9861"/>
                  </a:lnTo>
                  <a:cubicBezTo>
                    <a:pt x="17587" y="9838"/>
                    <a:pt x="17534" y="9811"/>
                    <a:pt x="17478" y="9787"/>
                  </a:cubicBezTo>
                  <a:close/>
                  <a:moveTo>
                    <a:pt x="12784" y="9740"/>
                  </a:moveTo>
                  <a:cubicBezTo>
                    <a:pt x="12746" y="9784"/>
                    <a:pt x="12704" y="9832"/>
                    <a:pt x="12666" y="9876"/>
                  </a:cubicBezTo>
                  <a:lnTo>
                    <a:pt x="12710" y="9918"/>
                  </a:lnTo>
                  <a:lnTo>
                    <a:pt x="12710" y="9915"/>
                  </a:lnTo>
                  <a:cubicBezTo>
                    <a:pt x="12749" y="9870"/>
                    <a:pt x="12790" y="9826"/>
                    <a:pt x="12832" y="9781"/>
                  </a:cubicBezTo>
                  <a:lnTo>
                    <a:pt x="12784" y="9740"/>
                  </a:lnTo>
                  <a:close/>
                  <a:moveTo>
                    <a:pt x="6179" y="9763"/>
                  </a:moveTo>
                  <a:cubicBezTo>
                    <a:pt x="6161" y="9823"/>
                    <a:pt x="6143" y="9879"/>
                    <a:pt x="6128" y="9938"/>
                  </a:cubicBezTo>
                  <a:lnTo>
                    <a:pt x="6188" y="9953"/>
                  </a:lnTo>
                  <a:lnTo>
                    <a:pt x="6188" y="9956"/>
                  </a:lnTo>
                  <a:cubicBezTo>
                    <a:pt x="6202" y="9897"/>
                    <a:pt x="6217" y="9841"/>
                    <a:pt x="6235" y="9781"/>
                  </a:cubicBezTo>
                  <a:lnTo>
                    <a:pt x="6179" y="9763"/>
                  </a:lnTo>
                  <a:close/>
                  <a:moveTo>
                    <a:pt x="12443" y="9873"/>
                  </a:moveTo>
                  <a:cubicBezTo>
                    <a:pt x="12443" y="9932"/>
                    <a:pt x="12440" y="9995"/>
                    <a:pt x="12440" y="10054"/>
                  </a:cubicBezTo>
                  <a:lnTo>
                    <a:pt x="12506" y="10054"/>
                  </a:lnTo>
                  <a:cubicBezTo>
                    <a:pt x="12506" y="9992"/>
                    <a:pt x="12506" y="9932"/>
                    <a:pt x="12506" y="9873"/>
                  </a:cubicBezTo>
                  <a:close/>
                  <a:moveTo>
                    <a:pt x="19867" y="9891"/>
                  </a:moveTo>
                  <a:lnTo>
                    <a:pt x="19826" y="9932"/>
                  </a:lnTo>
                  <a:lnTo>
                    <a:pt x="19953" y="10063"/>
                  </a:lnTo>
                  <a:lnTo>
                    <a:pt x="19995" y="10021"/>
                  </a:lnTo>
                  <a:cubicBezTo>
                    <a:pt x="19953" y="9977"/>
                    <a:pt x="19912" y="9932"/>
                    <a:pt x="19867" y="9891"/>
                  </a:cubicBezTo>
                  <a:close/>
                  <a:moveTo>
                    <a:pt x="17807" y="9938"/>
                  </a:moveTo>
                  <a:lnTo>
                    <a:pt x="17783" y="9992"/>
                  </a:lnTo>
                  <a:cubicBezTo>
                    <a:pt x="17836" y="10018"/>
                    <a:pt x="17890" y="10042"/>
                    <a:pt x="17946" y="10069"/>
                  </a:cubicBezTo>
                  <a:lnTo>
                    <a:pt x="17973" y="10016"/>
                  </a:lnTo>
                  <a:lnTo>
                    <a:pt x="17807" y="9938"/>
                  </a:lnTo>
                  <a:close/>
                  <a:moveTo>
                    <a:pt x="21163" y="9924"/>
                  </a:moveTo>
                  <a:cubicBezTo>
                    <a:pt x="21142" y="9980"/>
                    <a:pt x="21121" y="10039"/>
                    <a:pt x="21101" y="10099"/>
                  </a:cubicBezTo>
                  <a:lnTo>
                    <a:pt x="21160" y="10116"/>
                  </a:lnTo>
                  <a:cubicBezTo>
                    <a:pt x="21178" y="10060"/>
                    <a:pt x="21199" y="10004"/>
                    <a:pt x="21219" y="9944"/>
                  </a:cubicBezTo>
                  <a:lnTo>
                    <a:pt x="21163" y="9924"/>
                  </a:lnTo>
                  <a:close/>
                  <a:moveTo>
                    <a:pt x="460" y="9930"/>
                  </a:moveTo>
                  <a:cubicBezTo>
                    <a:pt x="436" y="9986"/>
                    <a:pt x="409" y="10042"/>
                    <a:pt x="385" y="10099"/>
                  </a:cubicBezTo>
                  <a:lnTo>
                    <a:pt x="442" y="10122"/>
                  </a:lnTo>
                  <a:cubicBezTo>
                    <a:pt x="466" y="10066"/>
                    <a:pt x="489" y="10010"/>
                    <a:pt x="513" y="9956"/>
                  </a:cubicBezTo>
                  <a:lnTo>
                    <a:pt x="460" y="9930"/>
                  </a:lnTo>
                  <a:close/>
                  <a:moveTo>
                    <a:pt x="25329" y="9959"/>
                  </a:moveTo>
                  <a:lnTo>
                    <a:pt x="25278" y="9992"/>
                  </a:lnTo>
                  <a:cubicBezTo>
                    <a:pt x="25311" y="10042"/>
                    <a:pt x="25343" y="10096"/>
                    <a:pt x="25373" y="10146"/>
                  </a:cubicBezTo>
                  <a:lnTo>
                    <a:pt x="25426" y="10116"/>
                  </a:lnTo>
                  <a:cubicBezTo>
                    <a:pt x="25394" y="10063"/>
                    <a:pt x="25361" y="10010"/>
                    <a:pt x="25329" y="9959"/>
                  </a:cubicBezTo>
                  <a:close/>
                  <a:moveTo>
                    <a:pt x="12547" y="10016"/>
                  </a:moveTo>
                  <a:cubicBezTo>
                    <a:pt x="12506" y="10063"/>
                    <a:pt x="12467" y="10107"/>
                    <a:pt x="12429" y="10155"/>
                  </a:cubicBezTo>
                  <a:lnTo>
                    <a:pt x="12476" y="10193"/>
                  </a:lnTo>
                  <a:cubicBezTo>
                    <a:pt x="12515" y="10146"/>
                    <a:pt x="12553" y="10099"/>
                    <a:pt x="12592" y="10054"/>
                  </a:cubicBezTo>
                  <a:lnTo>
                    <a:pt x="12547" y="10016"/>
                  </a:lnTo>
                  <a:close/>
                  <a:moveTo>
                    <a:pt x="7795" y="10024"/>
                  </a:moveTo>
                  <a:lnTo>
                    <a:pt x="7744" y="10060"/>
                  </a:lnTo>
                  <a:cubicBezTo>
                    <a:pt x="7777" y="10110"/>
                    <a:pt x="7812" y="10161"/>
                    <a:pt x="7845" y="10211"/>
                  </a:cubicBezTo>
                  <a:lnTo>
                    <a:pt x="7895" y="10179"/>
                  </a:lnTo>
                  <a:cubicBezTo>
                    <a:pt x="7863" y="10125"/>
                    <a:pt x="7827" y="10075"/>
                    <a:pt x="7795" y="10024"/>
                  </a:cubicBezTo>
                  <a:close/>
                  <a:moveTo>
                    <a:pt x="18136" y="10096"/>
                  </a:moveTo>
                  <a:lnTo>
                    <a:pt x="18109" y="10149"/>
                  </a:lnTo>
                  <a:cubicBezTo>
                    <a:pt x="18163" y="10176"/>
                    <a:pt x="18216" y="10202"/>
                    <a:pt x="18269" y="10232"/>
                  </a:cubicBezTo>
                  <a:lnTo>
                    <a:pt x="18299" y="10176"/>
                  </a:lnTo>
                  <a:lnTo>
                    <a:pt x="18136" y="10096"/>
                  </a:lnTo>
                  <a:close/>
                  <a:moveTo>
                    <a:pt x="6087" y="10116"/>
                  </a:moveTo>
                  <a:cubicBezTo>
                    <a:pt x="6075" y="10176"/>
                    <a:pt x="6063" y="10238"/>
                    <a:pt x="6051" y="10297"/>
                  </a:cubicBezTo>
                  <a:lnTo>
                    <a:pt x="6111" y="10309"/>
                  </a:lnTo>
                  <a:cubicBezTo>
                    <a:pt x="6119" y="10250"/>
                    <a:pt x="6131" y="10190"/>
                    <a:pt x="6146" y="10131"/>
                  </a:cubicBezTo>
                  <a:lnTo>
                    <a:pt x="6087" y="10116"/>
                  </a:lnTo>
                  <a:close/>
                  <a:moveTo>
                    <a:pt x="20122" y="10155"/>
                  </a:moveTo>
                  <a:lnTo>
                    <a:pt x="20078" y="10196"/>
                  </a:lnTo>
                  <a:cubicBezTo>
                    <a:pt x="20119" y="10238"/>
                    <a:pt x="20161" y="10282"/>
                    <a:pt x="20202" y="10327"/>
                  </a:cubicBezTo>
                  <a:lnTo>
                    <a:pt x="20247" y="10285"/>
                  </a:lnTo>
                  <a:cubicBezTo>
                    <a:pt x="20205" y="10241"/>
                    <a:pt x="20164" y="10196"/>
                    <a:pt x="20122" y="10155"/>
                  </a:cubicBezTo>
                  <a:close/>
                  <a:moveTo>
                    <a:pt x="314" y="10268"/>
                  </a:moveTo>
                  <a:lnTo>
                    <a:pt x="294" y="10324"/>
                  </a:lnTo>
                  <a:lnTo>
                    <a:pt x="350" y="10345"/>
                  </a:lnTo>
                  <a:lnTo>
                    <a:pt x="371" y="10291"/>
                  </a:lnTo>
                  <a:lnTo>
                    <a:pt x="314" y="10268"/>
                  </a:lnTo>
                  <a:close/>
                  <a:moveTo>
                    <a:pt x="18459" y="10262"/>
                  </a:moveTo>
                  <a:lnTo>
                    <a:pt x="18432" y="10315"/>
                  </a:lnTo>
                  <a:lnTo>
                    <a:pt x="18592" y="10398"/>
                  </a:lnTo>
                  <a:lnTo>
                    <a:pt x="18622" y="10345"/>
                  </a:lnTo>
                  <a:lnTo>
                    <a:pt x="18459" y="10262"/>
                  </a:lnTo>
                  <a:close/>
                  <a:moveTo>
                    <a:pt x="12440" y="10238"/>
                  </a:moveTo>
                  <a:lnTo>
                    <a:pt x="12440" y="10419"/>
                  </a:lnTo>
                  <a:lnTo>
                    <a:pt x="12503" y="10419"/>
                  </a:lnTo>
                  <a:lnTo>
                    <a:pt x="12503" y="10238"/>
                  </a:lnTo>
                  <a:close/>
                  <a:moveTo>
                    <a:pt x="25518" y="10273"/>
                  </a:moveTo>
                  <a:lnTo>
                    <a:pt x="25465" y="10303"/>
                  </a:lnTo>
                  <a:cubicBezTo>
                    <a:pt x="25495" y="10356"/>
                    <a:pt x="25521" y="10407"/>
                    <a:pt x="25551" y="10463"/>
                  </a:cubicBezTo>
                  <a:lnTo>
                    <a:pt x="25604" y="10434"/>
                  </a:lnTo>
                  <a:cubicBezTo>
                    <a:pt x="25575" y="10380"/>
                    <a:pt x="25548" y="10327"/>
                    <a:pt x="25518" y="10273"/>
                  </a:cubicBezTo>
                  <a:close/>
                  <a:moveTo>
                    <a:pt x="21050" y="10273"/>
                  </a:moveTo>
                  <a:cubicBezTo>
                    <a:pt x="21033" y="10333"/>
                    <a:pt x="21021" y="10392"/>
                    <a:pt x="21006" y="10451"/>
                  </a:cubicBezTo>
                  <a:lnTo>
                    <a:pt x="21065" y="10463"/>
                  </a:lnTo>
                  <a:lnTo>
                    <a:pt x="21065" y="10466"/>
                  </a:lnTo>
                  <a:cubicBezTo>
                    <a:pt x="21080" y="10407"/>
                    <a:pt x="21095" y="10348"/>
                    <a:pt x="21107" y="10288"/>
                  </a:cubicBezTo>
                  <a:lnTo>
                    <a:pt x="21050" y="10273"/>
                  </a:lnTo>
                  <a:close/>
                  <a:moveTo>
                    <a:pt x="12313" y="10297"/>
                  </a:moveTo>
                  <a:cubicBezTo>
                    <a:pt x="12274" y="10345"/>
                    <a:pt x="12239" y="10392"/>
                    <a:pt x="12200" y="10439"/>
                  </a:cubicBezTo>
                  <a:lnTo>
                    <a:pt x="12248" y="10478"/>
                  </a:lnTo>
                  <a:lnTo>
                    <a:pt x="12248" y="10475"/>
                  </a:lnTo>
                  <a:cubicBezTo>
                    <a:pt x="12286" y="10428"/>
                    <a:pt x="12322" y="10380"/>
                    <a:pt x="12360" y="10333"/>
                  </a:cubicBezTo>
                  <a:lnTo>
                    <a:pt x="12313" y="10297"/>
                  </a:lnTo>
                  <a:close/>
                  <a:moveTo>
                    <a:pt x="7993" y="10330"/>
                  </a:moveTo>
                  <a:lnTo>
                    <a:pt x="7943" y="10362"/>
                  </a:lnTo>
                  <a:cubicBezTo>
                    <a:pt x="7975" y="10413"/>
                    <a:pt x="8005" y="10466"/>
                    <a:pt x="8038" y="10517"/>
                  </a:cubicBezTo>
                  <a:lnTo>
                    <a:pt x="8091" y="10487"/>
                  </a:lnTo>
                  <a:cubicBezTo>
                    <a:pt x="8058" y="10434"/>
                    <a:pt x="8026" y="10380"/>
                    <a:pt x="7993" y="10330"/>
                  </a:cubicBezTo>
                  <a:close/>
                  <a:moveTo>
                    <a:pt x="18782" y="10434"/>
                  </a:moveTo>
                  <a:lnTo>
                    <a:pt x="18753" y="10487"/>
                  </a:lnTo>
                  <a:cubicBezTo>
                    <a:pt x="18806" y="10517"/>
                    <a:pt x="18859" y="10543"/>
                    <a:pt x="18913" y="10573"/>
                  </a:cubicBezTo>
                  <a:lnTo>
                    <a:pt x="18942" y="10522"/>
                  </a:lnTo>
                  <a:cubicBezTo>
                    <a:pt x="18889" y="10493"/>
                    <a:pt x="18836" y="10463"/>
                    <a:pt x="18782" y="10434"/>
                  </a:cubicBezTo>
                  <a:close/>
                  <a:moveTo>
                    <a:pt x="20368" y="10422"/>
                  </a:moveTo>
                  <a:lnTo>
                    <a:pt x="20324" y="10460"/>
                  </a:lnTo>
                  <a:cubicBezTo>
                    <a:pt x="20365" y="10505"/>
                    <a:pt x="20404" y="10552"/>
                    <a:pt x="20446" y="10597"/>
                  </a:cubicBezTo>
                  <a:lnTo>
                    <a:pt x="20493" y="10555"/>
                  </a:lnTo>
                  <a:lnTo>
                    <a:pt x="20368" y="10422"/>
                  </a:lnTo>
                  <a:close/>
                  <a:moveTo>
                    <a:pt x="6019" y="10478"/>
                  </a:moveTo>
                  <a:cubicBezTo>
                    <a:pt x="6010" y="10537"/>
                    <a:pt x="6004" y="10600"/>
                    <a:pt x="5995" y="10659"/>
                  </a:cubicBezTo>
                  <a:lnTo>
                    <a:pt x="6057" y="10665"/>
                  </a:lnTo>
                  <a:lnTo>
                    <a:pt x="6057" y="10668"/>
                  </a:lnTo>
                  <a:cubicBezTo>
                    <a:pt x="6063" y="10608"/>
                    <a:pt x="6072" y="10549"/>
                    <a:pt x="6078" y="10487"/>
                  </a:cubicBezTo>
                  <a:lnTo>
                    <a:pt x="6019" y="10478"/>
                  </a:lnTo>
                  <a:close/>
                  <a:moveTo>
                    <a:pt x="19099" y="10611"/>
                  </a:moveTo>
                  <a:lnTo>
                    <a:pt x="19070" y="10665"/>
                  </a:lnTo>
                  <a:cubicBezTo>
                    <a:pt x="19123" y="10694"/>
                    <a:pt x="19177" y="10724"/>
                    <a:pt x="19227" y="10754"/>
                  </a:cubicBezTo>
                  <a:lnTo>
                    <a:pt x="19260" y="10703"/>
                  </a:lnTo>
                  <a:lnTo>
                    <a:pt x="19099" y="10611"/>
                  </a:lnTo>
                  <a:close/>
                  <a:moveTo>
                    <a:pt x="12088" y="10582"/>
                  </a:moveTo>
                  <a:cubicBezTo>
                    <a:pt x="12049" y="10629"/>
                    <a:pt x="12014" y="10677"/>
                    <a:pt x="11978" y="10727"/>
                  </a:cubicBezTo>
                  <a:lnTo>
                    <a:pt x="12025" y="10766"/>
                  </a:lnTo>
                  <a:lnTo>
                    <a:pt x="12025" y="10763"/>
                  </a:lnTo>
                  <a:cubicBezTo>
                    <a:pt x="12064" y="10715"/>
                    <a:pt x="12100" y="10665"/>
                    <a:pt x="12135" y="10620"/>
                  </a:cubicBezTo>
                  <a:lnTo>
                    <a:pt x="12088" y="10582"/>
                  </a:lnTo>
                  <a:close/>
                  <a:moveTo>
                    <a:pt x="12443" y="10603"/>
                  </a:moveTo>
                  <a:cubicBezTo>
                    <a:pt x="12443" y="10662"/>
                    <a:pt x="12446" y="10724"/>
                    <a:pt x="12446" y="10786"/>
                  </a:cubicBezTo>
                  <a:lnTo>
                    <a:pt x="12506" y="10783"/>
                  </a:lnTo>
                  <a:cubicBezTo>
                    <a:pt x="12506" y="10724"/>
                    <a:pt x="12503" y="10662"/>
                    <a:pt x="12503" y="10603"/>
                  </a:cubicBezTo>
                  <a:close/>
                  <a:moveTo>
                    <a:pt x="25684" y="10597"/>
                  </a:moveTo>
                  <a:lnTo>
                    <a:pt x="25628" y="10623"/>
                  </a:lnTo>
                  <a:cubicBezTo>
                    <a:pt x="25655" y="10677"/>
                    <a:pt x="25681" y="10733"/>
                    <a:pt x="25705" y="10789"/>
                  </a:cubicBezTo>
                  <a:lnTo>
                    <a:pt x="25761" y="10763"/>
                  </a:lnTo>
                  <a:cubicBezTo>
                    <a:pt x="25735" y="10709"/>
                    <a:pt x="25711" y="10653"/>
                    <a:pt x="25684" y="10597"/>
                  </a:cubicBezTo>
                  <a:close/>
                  <a:moveTo>
                    <a:pt x="20970" y="10632"/>
                  </a:moveTo>
                  <a:cubicBezTo>
                    <a:pt x="20958" y="10691"/>
                    <a:pt x="20950" y="10751"/>
                    <a:pt x="20944" y="10813"/>
                  </a:cubicBezTo>
                  <a:lnTo>
                    <a:pt x="21003" y="10819"/>
                  </a:lnTo>
                  <a:lnTo>
                    <a:pt x="21003" y="10822"/>
                  </a:lnTo>
                  <a:cubicBezTo>
                    <a:pt x="21012" y="10763"/>
                    <a:pt x="21021" y="10703"/>
                    <a:pt x="21030" y="10641"/>
                  </a:cubicBezTo>
                  <a:lnTo>
                    <a:pt x="20970" y="10632"/>
                  </a:lnTo>
                  <a:close/>
                  <a:moveTo>
                    <a:pt x="8183" y="10644"/>
                  </a:moveTo>
                  <a:lnTo>
                    <a:pt x="8130" y="10674"/>
                  </a:lnTo>
                  <a:cubicBezTo>
                    <a:pt x="8159" y="10727"/>
                    <a:pt x="8189" y="10777"/>
                    <a:pt x="8219" y="10831"/>
                  </a:cubicBezTo>
                  <a:lnTo>
                    <a:pt x="8272" y="10804"/>
                  </a:lnTo>
                  <a:cubicBezTo>
                    <a:pt x="8242" y="10751"/>
                    <a:pt x="8213" y="10697"/>
                    <a:pt x="8183" y="10644"/>
                  </a:cubicBezTo>
                  <a:close/>
                  <a:moveTo>
                    <a:pt x="20612" y="10691"/>
                  </a:moveTo>
                  <a:lnTo>
                    <a:pt x="20567" y="10733"/>
                  </a:lnTo>
                  <a:cubicBezTo>
                    <a:pt x="20606" y="10777"/>
                    <a:pt x="20647" y="10825"/>
                    <a:pt x="20686" y="10869"/>
                  </a:cubicBezTo>
                  <a:lnTo>
                    <a:pt x="20733" y="10831"/>
                  </a:lnTo>
                  <a:cubicBezTo>
                    <a:pt x="20692" y="10783"/>
                    <a:pt x="20653" y="10739"/>
                    <a:pt x="20612" y="10691"/>
                  </a:cubicBezTo>
                  <a:close/>
                  <a:moveTo>
                    <a:pt x="19417" y="10795"/>
                  </a:moveTo>
                  <a:lnTo>
                    <a:pt x="19384" y="10849"/>
                  </a:lnTo>
                  <a:cubicBezTo>
                    <a:pt x="19437" y="10878"/>
                    <a:pt x="19488" y="10911"/>
                    <a:pt x="19541" y="10941"/>
                  </a:cubicBezTo>
                  <a:lnTo>
                    <a:pt x="19571" y="10890"/>
                  </a:lnTo>
                  <a:cubicBezTo>
                    <a:pt x="19520" y="10858"/>
                    <a:pt x="19467" y="10825"/>
                    <a:pt x="19417" y="10795"/>
                  </a:cubicBezTo>
                  <a:close/>
                  <a:moveTo>
                    <a:pt x="5980" y="10843"/>
                  </a:moveTo>
                  <a:cubicBezTo>
                    <a:pt x="5977" y="10902"/>
                    <a:pt x="5971" y="10964"/>
                    <a:pt x="5968" y="11024"/>
                  </a:cubicBezTo>
                  <a:lnTo>
                    <a:pt x="6031" y="11027"/>
                  </a:lnTo>
                  <a:lnTo>
                    <a:pt x="6031" y="11029"/>
                  </a:lnTo>
                  <a:cubicBezTo>
                    <a:pt x="6033" y="10967"/>
                    <a:pt x="6036" y="10908"/>
                    <a:pt x="6042" y="10846"/>
                  </a:cubicBezTo>
                  <a:lnTo>
                    <a:pt x="5980" y="10843"/>
                  </a:lnTo>
                  <a:close/>
                  <a:moveTo>
                    <a:pt x="11868" y="10872"/>
                  </a:moveTo>
                  <a:cubicBezTo>
                    <a:pt x="11833" y="10920"/>
                    <a:pt x="11800" y="10970"/>
                    <a:pt x="11762" y="11021"/>
                  </a:cubicBezTo>
                  <a:lnTo>
                    <a:pt x="11812" y="11056"/>
                  </a:lnTo>
                  <a:lnTo>
                    <a:pt x="11812" y="11053"/>
                  </a:lnTo>
                  <a:cubicBezTo>
                    <a:pt x="11848" y="11006"/>
                    <a:pt x="11883" y="10955"/>
                    <a:pt x="11919" y="10908"/>
                  </a:cubicBezTo>
                  <a:lnTo>
                    <a:pt x="11868" y="10872"/>
                  </a:lnTo>
                  <a:close/>
                  <a:moveTo>
                    <a:pt x="25836" y="10932"/>
                  </a:moveTo>
                  <a:lnTo>
                    <a:pt x="25779" y="10955"/>
                  </a:lnTo>
                  <a:cubicBezTo>
                    <a:pt x="25803" y="11009"/>
                    <a:pt x="25827" y="11065"/>
                    <a:pt x="25847" y="11121"/>
                  </a:cubicBezTo>
                  <a:lnTo>
                    <a:pt x="25904" y="11101"/>
                  </a:lnTo>
                  <a:cubicBezTo>
                    <a:pt x="25883" y="11044"/>
                    <a:pt x="25862" y="10988"/>
                    <a:pt x="25836" y="10932"/>
                  </a:cubicBezTo>
                  <a:close/>
                  <a:moveTo>
                    <a:pt x="19728" y="10985"/>
                  </a:moveTo>
                  <a:lnTo>
                    <a:pt x="19695" y="11038"/>
                  </a:lnTo>
                  <a:lnTo>
                    <a:pt x="19850" y="11133"/>
                  </a:lnTo>
                  <a:lnTo>
                    <a:pt x="19882" y="11083"/>
                  </a:lnTo>
                  <a:cubicBezTo>
                    <a:pt x="19829" y="11050"/>
                    <a:pt x="19778" y="11018"/>
                    <a:pt x="19728" y="10985"/>
                  </a:cubicBezTo>
                  <a:close/>
                  <a:moveTo>
                    <a:pt x="12449" y="10967"/>
                  </a:moveTo>
                  <a:cubicBezTo>
                    <a:pt x="12452" y="11029"/>
                    <a:pt x="12455" y="11089"/>
                    <a:pt x="12458" y="11151"/>
                  </a:cubicBezTo>
                  <a:lnTo>
                    <a:pt x="12518" y="11148"/>
                  </a:lnTo>
                  <a:cubicBezTo>
                    <a:pt x="12515" y="11089"/>
                    <a:pt x="12512" y="11029"/>
                    <a:pt x="12512" y="10967"/>
                  </a:cubicBezTo>
                  <a:close/>
                  <a:moveTo>
                    <a:pt x="8358" y="10964"/>
                  </a:moveTo>
                  <a:lnTo>
                    <a:pt x="8305" y="10991"/>
                  </a:lnTo>
                  <a:cubicBezTo>
                    <a:pt x="8334" y="11047"/>
                    <a:pt x="8361" y="11101"/>
                    <a:pt x="8388" y="11154"/>
                  </a:cubicBezTo>
                  <a:lnTo>
                    <a:pt x="8441" y="11127"/>
                  </a:lnTo>
                  <a:cubicBezTo>
                    <a:pt x="8414" y="11071"/>
                    <a:pt x="8388" y="11018"/>
                    <a:pt x="8358" y="10964"/>
                  </a:cubicBezTo>
                  <a:close/>
                  <a:moveTo>
                    <a:pt x="20852" y="10967"/>
                  </a:moveTo>
                  <a:lnTo>
                    <a:pt x="20804" y="11009"/>
                  </a:lnTo>
                  <a:lnTo>
                    <a:pt x="20912" y="11139"/>
                  </a:lnTo>
                  <a:lnTo>
                    <a:pt x="20911" y="11148"/>
                  </a:lnTo>
                  <a:lnTo>
                    <a:pt x="20938" y="11151"/>
                  </a:lnTo>
                  <a:lnTo>
                    <a:pt x="20994" y="11163"/>
                  </a:lnTo>
                  <a:lnTo>
                    <a:pt x="21006" y="11101"/>
                  </a:lnTo>
                  <a:lnTo>
                    <a:pt x="20976" y="11098"/>
                  </a:lnTo>
                  <a:cubicBezTo>
                    <a:pt x="20979" y="11065"/>
                    <a:pt x="20982" y="11032"/>
                    <a:pt x="20985" y="11000"/>
                  </a:cubicBezTo>
                  <a:lnTo>
                    <a:pt x="20923" y="10994"/>
                  </a:lnTo>
                  <a:cubicBezTo>
                    <a:pt x="20922" y="11012"/>
                    <a:pt x="20920" y="11031"/>
                    <a:pt x="20919" y="11050"/>
                  </a:cubicBezTo>
                  <a:lnTo>
                    <a:pt x="20919" y="11050"/>
                  </a:lnTo>
                  <a:cubicBezTo>
                    <a:pt x="20896" y="11022"/>
                    <a:pt x="20874" y="10995"/>
                    <a:pt x="20852" y="10967"/>
                  </a:cubicBezTo>
                  <a:close/>
                  <a:moveTo>
                    <a:pt x="21184" y="11136"/>
                  </a:moveTo>
                  <a:lnTo>
                    <a:pt x="21172" y="11195"/>
                  </a:lnTo>
                  <a:cubicBezTo>
                    <a:pt x="21231" y="11210"/>
                    <a:pt x="21290" y="11225"/>
                    <a:pt x="21347" y="11240"/>
                  </a:cubicBezTo>
                  <a:lnTo>
                    <a:pt x="21362" y="11181"/>
                  </a:lnTo>
                  <a:cubicBezTo>
                    <a:pt x="21305" y="11166"/>
                    <a:pt x="21246" y="11151"/>
                    <a:pt x="21184" y="11136"/>
                  </a:cubicBezTo>
                  <a:close/>
                  <a:moveTo>
                    <a:pt x="20033" y="11184"/>
                  </a:moveTo>
                  <a:lnTo>
                    <a:pt x="20001" y="11234"/>
                  </a:lnTo>
                  <a:cubicBezTo>
                    <a:pt x="20051" y="11267"/>
                    <a:pt x="20102" y="11299"/>
                    <a:pt x="20152" y="11332"/>
                  </a:cubicBezTo>
                  <a:lnTo>
                    <a:pt x="20188" y="11281"/>
                  </a:lnTo>
                  <a:cubicBezTo>
                    <a:pt x="20134" y="11249"/>
                    <a:pt x="20084" y="11216"/>
                    <a:pt x="20033" y="11184"/>
                  </a:cubicBezTo>
                  <a:close/>
                  <a:moveTo>
                    <a:pt x="21540" y="11234"/>
                  </a:moveTo>
                  <a:lnTo>
                    <a:pt x="21519" y="11290"/>
                  </a:lnTo>
                  <a:cubicBezTo>
                    <a:pt x="21578" y="11308"/>
                    <a:pt x="21634" y="11329"/>
                    <a:pt x="21691" y="11350"/>
                  </a:cubicBezTo>
                  <a:lnTo>
                    <a:pt x="21711" y="11293"/>
                  </a:lnTo>
                  <a:cubicBezTo>
                    <a:pt x="21655" y="11273"/>
                    <a:pt x="21599" y="11252"/>
                    <a:pt x="21540" y="11234"/>
                  </a:cubicBezTo>
                  <a:close/>
                  <a:moveTo>
                    <a:pt x="11658" y="11172"/>
                  </a:moveTo>
                  <a:cubicBezTo>
                    <a:pt x="11622" y="11219"/>
                    <a:pt x="11587" y="11270"/>
                    <a:pt x="11554" y="11320"/>
                  </a:cubicBezTo>
                  <a:lnTo>
                    <a:pt x="11604" y="11353"/>
                  </a:lnTo>
                  <a:cubicBezTo>
                    <a:pt x="11640" y="11302"/>
                    <a:pt x="11673" y="11252"/>
                    <a:pt x="11705" y="11204"/>
                  </a:cubicBezTo>
                  <a:lnTo>
                    <a:pt x="11658" y="11172"/>
                  </a:lnTo>
                  <a:close/>
                  <a:moveTo>
                    <a:pt x="5965" y="11207"/>
                  </a:moveTo>
                  <a:lnTo>
                    <a:pt x="5965" y="11308"/>
                  </a:lnTo>
                  <a:lnTo>
                    <a:pt x="5965" y="11391"/>
                  </a:lnTo>
                  <a:lnTo>
                    <a:pt x="6025" y="11388"/>
                  </a:lnTo>
                  <a:lnTo>
                    <a:pt x="6025" y="11308"/>
                  </a:lnTo>
                  <a:lnTo>
                    <a:pt x="6025" y="11207"/>
                  </a:lnTo>
                  <a:close/>
                  <a:moveTo>
                    <a:pt x="25969" y="11273"/>
                  </a:moveTo>
                  <a:lnTo>
                    <a:pt x="25913" y="11293"/>
                  </a:lnTo>
                  <a:cubicBezTo>
                    <a:pt x="25933" y="11350"/>
                    <a:pt x="25954" y="11406"/>
                    <a:pt x="25975" y="11462"/>
                  </a:cubicBezTo>
                  <a:lnTo>
                    <a:pt x="26031" y="11445"/>
                  </a:lnTo>
                  <a:cubicBezTo>
                    <a:pt x="26010" y="11385"/>
                    <a:pt x="25990" y="11329"/>
                    <a:pt x="25969" y="11273"/>
                  </a:cubicBezTo>
                  <a:close/>
                  <a:moveTo>
                    <a:pt x="8524" y="11290"/>
                  </a:moveTo>
                  <a:lnTo>
                    <a:pt x="8468" y="11317"/>
                  </a:lnTo>
                  <a:cubicBezTo>
                    <a:pt x="8494" y="11373"/>
                    <a:pt x="8521" y="11427"/>
                    <a:pt x="8545" y="11483"/>
                  </a:cubicBezTo>
                  <a:lnTo>
                    <a:pt x="8601" y="11456"/>
                  </a:lnTo>
                  <a:cubicBezTo>
                    <a:pt x="8574" y="11400"/>
                    <a:pt x="8551" y="11347"/>
                    <a:pt x="8524" y="11290"/>
                  </a:cubicBezTo>
                  <a:close/>
                  <a:moveTo>
                    <a:pt x="21880" y="11364"/>
                  </a:moveTo>
                  <a:lnTo>
                    <a:pt x="21857" y="11421"/>
                  </a:lnTo>
                  <a:cubicBezTo>
                    <a:pt x="21910" y="11445"/>
                    <a:pt x="21966" y="11471"/>
                    <a:pt x="22017" y="11501"/>
                  </a:cubicBezTo>
                  <a:lnTo>
                    <a:pt x="22047" y="11448"/>
                  </a:lnTo>
                  <a:cubicBezTo>
                    <a:pt x="21993" y="11418"/>
                    <a:pt x="21937" y="11391"/>
                    <a:pt x="21880" y="11364"/>
                  </a:cubicBezTo>
                  <a:close/>
                  <a:moveTo>
                    <a:pt x="12526" y="11329"/>
                  </a:moveTo>
                  <a:lnTo>
                    <a:pt x="12464" y="11332"/>
                  </a:lnTo>
                  <a:cubicBezTo>
                    <a:pt x="12467" y="11394"/>
                    <a:pt x="12470" y="11453"/>
                    <a:pt x="12473" y="11516"/>
                  </a:cubicBezTo>
                  <a:lnTo>
                    <a:pt x="12535" y="11510"/>
                  </a:lnTo>
                  <a:cubicBezTo>
                    <a:pt x="12532" y="11450"/>
                    <a:pt x="12529" y="11391"/>
                    <a:pt x="12526" y="11329"/>
                  </a:cubicBezTo>
                  <a:close/>
                  <a:moveTo>
                    <a:pt x="20339" y="11385"/>
                  </a:moveTo>
                  <a:lnTo>
                    <a:pt x="20303" y="11436"/>
                  </a:lnTo>
                  <a:cubicBezTo>
                    <a:pt x="20354" y="11468"/>
                    <a:pt x="20404" y="11504"/>
                    <a:pt x="20451" y="11539"/>
                  </a:cubicBezTo>
                  <a:lnTo>
                    <a:pt x="20490" y="11489"/>
                  </a:lnTo>
                  <a:lnTo>
                    <a:pt x="20339" y="11385"/>
                  </a:lnTo>
                  <a:close/>
                  <a:moveTo>
                    <a:pt x="8064" y="11572"/>
                  </a:moveTo>
                  <a:cubicBezTo>
                    <a:pt x="8008" y="11572"/>
                    <a:pt x="7955" y="11575"/>
                    <a:pt x="7904" y="11578"/>
                  </a:cubicBezTo>
                  <a:lnTo>
                    <a:pt x="7907" y="11637"/>
                  </a:lnTo>
                  <a:cubicBezTo>
                    <a:pt x="7958" y="11634"/>
                    <a:pt x="8011" y="11634"/>
                    <a:pt x="8064" y="11634"/>
                  </a:cubicBezTo>
                  <a:lnTo>
                    <a:pt x="8088" y="11634"/>
                  </a:lnTo>
                  <a:lnTo>
                    <a:pt x="8088" y="11572"/>
                  </a:lnTo>
                  <a:close/>
                  <a:moveTo>
                    <a:pt x="8272" y="11578"/>
                  </a:moveTo>
                  <a:lnTo>
                    <a:pt x="8266" y="11640"/>
                  </a:lnTo>
                  <a:cubicBezTo>
                    <a:pt x="8325" y="11643"/>
                    <a:pt x="8388" y="11649"/>
                    <a:pt x="8447" y="11655"/>
                  </a:cubicBezTo>
                  <a:lnTo>
                    <a:pt x="8453" y="11596"/>
                  </a:lnTo>
                  <a:cubicBezTo>
                    <a:pt x="8393" y="11587"/>
                    <a:pt x="8331" y="11584"/>
                    <a:pt x="8272" y="11578"/>
                  </a:cubicBezTo>
                  <a:close/>
                  <a:moveTo>
                    <a:pt x="11453" y="11471"/>
                  </a:moveTo>
                  <a:cubicBezTo>
                    <a:pt x="11418" y="11522"/>
                    <a:pt x="11385" y="11572"/>
                    <a:pt x="11352" y="11622"/>
                  </a:cubicBezTo>
                  <a:lnTo>
                    <a:pt x="11403" y="11655"/>
                  </a:lnTo>
                  <a:lnTo>
                    <a:pt x="11406" y="11655"/>
                  </a:lnTo>
                  <a:cubicBezTo>
                    <a:pt x="11438" y="11602"/>
                    <a:pt x="11471" y="11554"/>
                    <a:pt x="11504" y="11504"/>
                  </a:cubicBezTo>
                  <a:lnTo>
                    <a:pt x="11453" y="11471"/>
                  </a:lnTo>
                  <a:close/>
                  <a:moveTo>
                    <a:pt x="7720" y="11593"/>
                  </a:moveTo>
                  <a:cubicBezTo>
                    <a:pt x="7658" y="11599"/>
                    <a:pt x="7596" y="11608"/>
                    <a:pt x="7537" y="11619"/>
                  </a:cubicBezTo>
                  <a:lnTo>
                    <a:pt x="7549" y="11679"/>
                  </a:lnTo>
                  <a:cubicBezTo>
                    <a:pt x="7608" y="11667"/>
                    <a:pt x="7667" y="11658"/>
                    <a:pt x="7726" y="11652"/>
                  </a:cubicBezTo>
                  <a:lnTo>
                    <a:pt x="7720" y="11593"/>
                  </a:lnTo>
                  <a:close/>
                  <a:moveTo>
                    <a:pt x="22204" y="11542"/>
                  </a:moveTo>
                  <a:lnTo>
                    <a:pt x="22171" y="11593"/>
                  </a:lnTo>
                  <a:cubicBezTo>
                    <a:pt x="22221" y="11625"/>
                    <a:pt x="22272" y="11658"/>
                    <a:pt x="22319" y="11697"/>
                  </a:cubicBezTo>
                  <a:lnTo>
                    <a:pt x="22355" y="11649"/>
                  </a:lnTo>
                  <a:cubicBezTo>
                    <a:pt x="22307" y="11611"/>
                    <a:pt x="22257" y="11575"/>
                    <a:pt x="22204" y="11542"/>
                  </a:cubicBezTo>
                  <a:close/>
                  <a:moveTo>
                    <a:pt x="20635" y="11593"/>
                  </a:moveTo>
                  <a:lnTo>
                    <a:pt x="20600" y="11643"/>
                  </a:lnTo>
                  <a:cubicBezTo>
                    <a:pt x="20650" y="11679"/>
                    <a:pt x="20700" y="11711"/>
                    <a:pt x="20748" y="11750"/>
                  </a:cubicBezTo>
                  <a:lnTo>
                    <a:pt x="20784" y="11700"/>
                  </a:lnTo>
                  <a:cubicBezTo>
                    <a:pt x="20736" y="11664"/>
                    <a:pt x="20686" y="11628"/>
                    <a:pt x="20635" y="11593"/>
                  </a:cubicBezTo>
                  <a:close/>
                  <a:moveTo>
                    <a:pt x="6031" y="11572"/>
                  </a:moveTo>
                  <a:lnTo>
                    <a:pt x="5968" y="11575"/>
                  </a:lnTo>
                  <a:cubicBezTo>
                    <a:pt x="5971" y="11634"/>
                    <a:pt x="5974" y="11697"/>
                    <a:pt x="5980" y="11759"/>
                  </a:cubicBezTo>
                  <a:lnTo>
                    <a:pt x="6039" y="11753"/>
                  </a:lnTo>
                  <a:cubicBezTo>
                    <a:pt x="6036" y="11694"/>
                    <a:pt x="6033" y="11631"/>
                    <a:pt x="6031" y="11572"/>
                  </a:cubicBezTo>
                  <a:close/>
                  <a:moveTo>
                    <a:pt x="7356" y="11661"/>
                  </a:moveTo>
                  <a:cubicBezTo>
                    <a:pt x="7297" y="11676"/>
                    <a:pt x="7237" y="11697"/>
                    <a:pt x="7181" y="11717"/>
                  </a:cubicBezTo>
                  <a:lnTo>
                    <a:pt x="7202" y="11774"/>
                  </a:lnTo>
                  <a:cubicBezTo>
                    <a:pt x="7258" y="11753"/>
                    <a:pt x="7317" y="11735"/>
                    <a:pt x="7374" y="11720"/>
                  </a:cubicBezTo>
                  <a:lnTo>
                    <a:pt x="7356" y="11661"/>
                  </a:lnTo>
                  <a:close/>
                  <a:moveTo>
                    <a:pt x="26088" y="11619"/>
                  </a:moveTo>
                  <a:lnTo>
                    <a:pt x="26028" y="11637"/>
                  </a:lnTo>
                  <a:cubicBezTo>
                    <a:pt x="26046" y="11694"/>
                    <a:pt x="26064" y="11753"/>
                    <a:pt x="26082" y="11809"/>
                  </a:cubicBezTo>
                  <a:lnTo>
                    <a:pt x="26141" y="11794"/>
                  </a:lnTo>
                  <a:cubicBezTo>
                    <a:pt x="26123" y="11735"/>
                    <a:pt x="26105" y="11676"/>
                    <a:pt x="26088" y="11619"/>
                  </a:cubicBezTo>
                  <a:close/>
                  <a:moveTo>
                    <a:pt x="8637" y="11617"/>
                  </a:moveTo>
                  <a:lnTo>
                    <a:pt x="8633" y="11643"/>
                  </a:lnTo>
                  <a:lnTo>
                    <a:pt x="8619" y="11649"/>
                  </a:lnTo>
                  <a:lnTo>
                    <a:pt x="8622" y="11658"/>
                  </a:lnTo>
                  <a:lnTo>
                    <a:pt x="8625" y="11818"/>
                  </a:lnTo>
                  <a:lnTo>
                    <a:pt x="8687" y="11815"/>
                  </a:lnTo>
                  <a:lnTo>
                    <a:pt x="8683" y="11698"/>
                  </a:lnTo>
                  <a:lnTo>
                    <a:pt x="8683" y="11698"/>
                  </a:lnTo>
                  <a:lnTo>
                    <a:pt x="8785" y="11747"/>
                  </a:lnTo>
                  <a:lnTo>
                    <a:pt x="8812" y="11694"/>
                  </a:lnTo>
                  <a:cubicBezTo>
                    <a:pt x="8767" y="11671"/>
                    <a:pt x="8722" y="11649"/>
                    <a:pt x="8676" y="11627"/>
                  </a:cubicBezTo>
                  <a:lnTo>
                    <a:pt x="8676" y="11627"/>
                  </a:lnTo>
                  <a:lnTo>
                    <a:pt x="8675" y="11625"/>
                  </a:lnTo>
                  <a:lnTo>
                    <a:pt x="8674" y="11626"/>
                  </a:lnTo>
                  <a:lnTo>
                    <a:pt x="8674" y="11626"/>
                  </a:lnTo>
                  <a:cubicBezTo>
                    <a:pt x="8671" y="11625"/>
                    <a:pt x="8669" y="11624"/>
                    <a:pt x="8666" y="11622"/>
                  </a:cubicBezTo>
                  <a:lnTo>
                    <a:pt x="8637" y="11617"/>
                  </a:lnTo>
                  <a:close/>
                  <a:moveTo>
                    <a:pt x="12547" y="11694"/>
                  </a:moveTo>
                  <a:lnTo>
                    <a:pt x="12485" y="11697"/>
                  </a:lnTo>
                  <a:cubicBezTo>
                    <a:pt x="12491" y="11759"/>
                    <a:pt x="12494" y="11818"/>
                    <a:pt x="12497" y="11880"/>
                  </a:cubicBezTo>
                  <a:lnTo>
                    <a:pt x="12559" y="11874"/>
                  </a:lnTo>
                  <a:cubicBezTo>
                    <a:pt x="12553" y="11815"/>
                    <a:pt x="12550" y="11753"/>
                    <a:pt x="12547" y="11694"/>
                  </a:cubicBezTo>
                  <a:close/>
                  <a:moveTo>
                    <a:pt x="8975" y="11774"/>
                  </a:moveTo>
                  <a:lnTo>
                    <a:pt x="8945" y="11827"/>
                  </a:lnTo>
                  <a:cubicBezTo>
                    <a:pt x="9001" y="11854"/>
                    <a:pt x="9055" y="11883"/>
                    <a:pt x="9108" y="11910"/>
                  </a:cubicBezTo>
                  <a:lnTo>
                    <a:pt x="9135" y="11857"/>
                  </a:lnTo>
                  <a:cubicBezTo>
                    <a:pt x="9081" y="11827"/>
                    <a:pt x="9028" y="11800"/>
                    <a:pt x="8975" y="11774"/>
                  </a:cubicBezTo>
                  <a:close/>
                  <a:moveTo>
                    <a:pt x="7012" y="11788"/>
                  </a:moveTo>
                  <a:cubicBezTo>
                    <a:pt x="6956" y="11812"/>
                    <a:pt x="6899" y="11842"/>
                    <a:pt x="6849" y="11874"/>
                  </a:cubicBezTo>
                  <a:lnTo>
                    <a:pt x="6878" y="11925"/>
                  </a:lnTo>
                  <a:cubicBezTo>
                    <a:pt x="6929" y="11895"/>
                    <a:pt x="6982" y="11869"/>
                    <a:pt x="7039" y="11842"/>
                  </a:cubicBezTo>
                  <a:lnTo>
                    <a:pt x="7012" y="11788"/>
                  </a:lnTo>
                  <a:close/>
                  <a:moveTo>
                    <a:pt x="22494" y="11768"/>
                  </a:moveTo>
                  <a:lnTo>
                    <a:pt x="22453" y="11812"/>
                  </a:lnTo>
                  <a:cubicBezTo>
                    <a:pt x="22497" y="11854"/>
                    <a:pt x="22539" y="11895"/>
                    <a:pt x="22580" y="11940"/>
                  </a:cubicBezTo>
                  <a:lnTo>
                    <a:pt x="22625" y="11901"/>
                  </a:lnTo>
                  <a:cubicBezTo>
                    <a:pt x="22583" y="11854"/>
                    <a:pt x="22542" y="11809"/>
                    <a:pt x="22494" y="11768"/>
                  </a:cubicBezTo>
                  <a:close/>
                  <a:moveTo>
                    <a:pt x="11255" y="11777"/>
                  </a:moveTo>
                  <a:cubicBezTo>
                    <a:pt x="11222" y="11827"/>
                    <a:pt x="11189" y="11877"/>
                    <a:pt x="11160" y="11931"/>
                  </a:cubicBezTo>
                  <a:lnTo>
                    <a:pt x="11210" y="11960"/>
                  </a:lnTo>
                  <a:lnTo>
                    <a:pt x="11213" y="11960"/>
                  </a:lnTo>
                  <a:cubicBezTo>
                    <a:pt x="11243" y="11907"/>
                    <a:pt x="11275" y="11857"/>
                    <a:pt x="11305" y="11806"/>
                  </a:cubicBezTo>
                  <a:lnTo>
                    <a:pt x="11255" y="11777"/>
                  </a:lnTo>
                  <a:close/>
                  <a:moveTo>
                    <a:pt x="20932" y="11806"/>
                  </a:moveTo>
                  <a:lnTo>
                    <a:pt x="20896" y="11857"/>
                  </a:lnTo>
                  <a:cubicBezTo>
                    <a:pt x="20944" y="11892"/>
                    <a:pt x="20991" y="11928"/>
                    <a:pt x="21041" y="11963"/>
                  </a:cubicBezTo>
                  <a:lnTo>
                    <a:pt x="21080" y="11916"/>
                  </a:lnTo>
                  <a:cubicBezTo>
                    <a:pt x="21030" y="11880"/>
                    <a:pt x="20982" y="11842"/>
                    <a:pt x="20932" y="11806"/>
                  </a:cubicBezTo>
                  <a:close/>
                  <a:moveTo>
                    <a:pt x="9298" y="11943"/>
                  </a:moveTo>
                  <a:lnTo>
                    <a:pt x="9268" y="11996"/>
                  </a:lnTo>
                  <a:cubicBezTo>
                    <a:pt x="9321" y="12026"/>
                    <a:pt x="9375" y="12052"/>
                    <a:pt x="9428" y="12082"/>
                  </a:cubicBezTo>
                  <a:lnTo>
                    <a:pt x="9458" y="12032"/>
                  </a:lnTo>
                  <a:cubicBezTo>
                    <a:pt x="9404" y="12002"/>
                    <a:pt x="9351" y="11972"/>
                    <a:pt x="9298" y="11943"/>
                  </a:cubicBezTo>
                  <a:close/>
                  <a:moveTo>
                    <a:pt x="6054" y="11934"/>
                  </a:moveTo>
                  <a:lnTo>
                    <a:pt x="5992" y="11940"/>
                  </a:lnTo>
                  <a:cubicBezTo>
                    <a:pt x="5998" y="11999"/>
                    <a:pt x="6004" y="12058"/>
                    <a:pt x="6010" y="12121"/>
                  </a:cubicBezTo>
                  <a:lnTo>
                    <a:pt x="6072" y="12115"/>
                  </a:lnTo>
                  <a:cubicBezTo>
                    <a:pt x="6066" y="12052"/>
                    <a:pt x="6057" y="11993"/>
                    <a:pt x="6054" y="11934"/>
                  </a:cubicBezTo>
                  <a:close/>
                  <a:moveTo>
                    <a:pt x="6695" y="11975"/>
                  </a:moveTo>
                  <a:cubicBezTo>
                    <a:pt x="6644" y="12011"/>
                    <a:pt x="6597" y="12049"/>
                    <a:pt x="6549" y="12091"/>
                  </a:cubicBezTo>
                  <a:lnTo>
                    <a:pt x="6591" y="12135"/>
                  </a:lnTo>
                  <a:cubicBezTo>
                    <a:pt x="6635" y="12097"/>
                    <a:pt x="6683" y="12058"/>
                    <a:pt x="6730" y="12023"/>
                  </a:cubicBezTo>
                  <a:lnTo>
                    <a:pt x="6695" y="11975"/>
                  </a:lnTo>
                  <a:close/>
                  <a:moveTo>
                    <a:pt x="26191" y="11966"/>
                  </a:moveTo>
                  <a:lnTo>
                    <a:pt x="26132" y="11984"/>
                  </a:lnTo>
                  <a:cubicBezTo>
                    <a:pt x="26147" y="12040"/>
                    <a:pt x="26162" y="12100"/>
                    <a:pt x="26177" y="12159"/>
                  </a:cubicBezTo>
                  <a:lnTo>
                    <a:pt x="26236" y="12144"/>
                  </a:lnTo>
                  <a:cubicBezTo>
                    <a:pt x="26221" y="12085"/>
                    <a:pt x="26206" y="12026"/>
                    <a:pt x="26191" y="11966"/>
                  </a:cubicBezTo>
                  <a:close/>
                  <a:moveTo>
                    <a:pt x="8631" y="11999"/>
                  </a:moveTo>
                  <a:lnTo>
                    <a:pt x="8637" y="12183"/>
                  </a:lnTo>
                  <a:lnTo>
                    <a:pt x="8696" y="12183"/>
                  </a:lnTo>
                  <a:lnTo>
                    <a:pt x="8693" y="11999"/>
                  </a:lnTo>
                  <a:close/>
                  <a:moveTo>
                    <a:pt x="21222" y="12029"/>
                  </a:moveTo>
                  <a:lnTo>
                    <a:pt x="21187" y="12076"/>
                  </a:lnTo>
                  <a:lnTo>
                    <a:pt x="21329" y="12186"/>
                  </a:lnTo>
                  <a:lnTo>
                    <a:pt x="21368" y="12138"/>
                  </a:lnTo>
                  <a:cubicBezTo>
                    <a:pt x="21320" y="12103"/>
                    <a:pt x="21270" y="12064"/>
                    <a:pt x="21222" y="12029"/>
                  </a:cubicBezTo>
                  <a:close/>
                  <a:moveTo>
                    <a:pt x="22740" y="12043"/>
                  </a:moveTo>
                  <a:lnTo>
                    <a:pt x="22690" y="12082"/>
                  </a:lnTo>
                  <a:cubicBezTo>
                    <a:pt x="22725" y="12129"/>
                    <a:pt x="22758" y="12177"/>
                    <a:pt x="22788" y="12230"/>
                  </a:cubicBezTo>
                  <a:lnTo>
                    <a:pt x="22838" y="12198"/>
                  </a:lnTo>
                  <a:cubicBezTo>
                    <a:pt x="22808" y="12144"/>
                    <a:pt x="22776" y="12094"/>
                    <a:pt x="22740" y="12043"/>
                  </a:cubicBezTo>
                  <a:close/>
                  <a:moveTo>
                    <a:pt x="12574" y="12058"/>
                  </a:moveTo>
                  <a:lnTo>
                    <a:pt x="12512" y="12061"/>
                  </a:lnTo>
                  <a:cubicBezTo>
                    <a:pt x="12518" y="12123"/>
                    <a:pt x="12523" y="12183"/>
                    <a:pt x="12529" y="12245"/>
                  </a:cubicBezTo>
                  <a:lnTo>
                    <a:pt x="12589" y="12239"/>
                  </a:lnTo>
                  <a:cubicBezTo>
                    <a:pt x="12583" y="12177"/>
                    <a:pt x="12577" y="12118"/>
                    <a:pt x="12574" y="12058"/>
                  </a:cubicBezTo>
                  <a:close/>
                  <a:moveTo>
                    <a:pt x="9615" y="12121"/>
                  </a:moveTo>
                  <a:lnTo>
                    <a:pt x="9585" y="12174"/>
                  </a:lnTo>
                  <a:cubicBezTo>
                    <a:pt x="9639" y="12204"/>
                    <a:pt x="9689" y="12236"/>
                    <a:pt x="9742" y="12266"/>
                  </a:cubicBezTo>
                  <a:lnTo>
                    <a:pt x="9772" y="12215"/>
                  </a:lnTo>
                  <a:cubicBezTo>
                    <a:pt x="9722" y="12183"/>
                    <a:pt x="9668" y="12153"/>
                    <a:pt x="9615" y="12121"/>
                  </a:cubicBezTo>
                  <a:close/>
                  <a:moveTo>
                    <a:pt x="11065" y="12085"/>
                  </a:moveTo>
                  <a:cubicBezTo>
                    <a:pt x="11032" y="12138"/>
                    <a:pt x="11003" y="12189"/>
                    <a:pt x="10970" y="12242"/>
                  </a:cubicBezTo>
                  <a:lnTo>
                    <a:pt x="11023" y="12272"/>
                  </a:lnTo>
                  <a:cubicBezTo>
                    <a:pt x="11056" y="12218"/>
                    <a:pt x="11086" y="12168"/>
                    <a:pt x="11115" y="12118"/>
                  </a:cubicBezTo>
                  <a:lnTo>
                    <a:pt x="11065" y="12085"/>
                  </a:lnTo>
                  <a:close/>
                  <a:moveTo>
                    <a:pt x="6419" y="12221"/>
                  </a:moveTo>
                  <a:cubicBezTo>
                    <a:pt x="6377" y="12263"/>
                    <a:pt x="6333" y="12310"/>
                    <a:pt x="6297" y="12361"/>
                  </a:cubicBezTo>
                  <a:lnTo>
                    <a:pt x="6345" y="12396"/>
                  </a:lnTo>
                  <a:cubicBezTo>
                    <a:pt x="6380" y="12349"/>
                    <a:pt x="6422" y="12304"/>
                    <a:pt x="6463" y="12263"/>
                  </a:cubicBezTo>
                  <a:lnTo>
                    <a:pt x="6419" y="12221"/>
                  </a:lnTo>
                  <a:close/>
                  <a:moveTo>
                    <a:pt x="21510" y="12251"/>
                  </a:moveTo>
                  <a:lnTo>
                    <a:pt x="21471" y="12298"/>
                  </a:lnTo>
                  <a:cubicBezTo>
                    <a:pt x="21519" y="12337"/>
                    <a:pt x="21566" y="12375"/>
                    <a:pt x="21614" y="12414"/>
                  </a:cubicBezTo>
                  <a:lnTo>
                    <a:pt x="21652" y="12367"/>
                  </a:lnTo>
                  <a:cubicBezTo>
                    <a:pt x="21605" y="12328"/>
                    <a:pt x="21557" y="12290"/>
                    <a:pt x="21510" y="12251"/>
                  </a:cubicBezTo>
                  <a:close/>
                  <a:moveTo>
                    <a:pt x="9929" y="12310"/>
                  </a:moveTo>
                  <a:lnTo>
                    <a:pt x="9897" y="12361"/>
                  </a:lnTo>
                  <a:cubicBezTo>
                    <a:pt x="9947" y="12393"/>
                    <a:pt x="10000" y="12426"/>
                    <a:pt x="10048" y="12459"/>
                  </a:cubicBezTo>
                  <a:lnTo>
                    <a:pt x="10080" y="12408"/>
                  </a:lnTo>
                  <a:cubicBezTo>
                    <a:pt x="10030" y="12375"/>
                    <a:pt x="9980" y="12343"/>
                    <a:pt x="9929" y="12310"/>
                  </a:cubicBezTo>
                  <a:close/>
                  <a:moveTo>
                    <a:pt x="6096" y="12295"/>
                  </a:moveTo>
                  <a:lnTo>
                    <a:pt x="6033" y="12304"/>
                  </a:lnTo>
                  <a:cubicBezTo>
                    <a:pt x="6042" y="12364"/>
                    <a:pt x="6051" y="12423"/>
                    <a:pt x="6060" y="12482"/>
                  </a:cubicBezTo>
                  <a:lnTo>
                    <a:pt x="6122" y="12473"/>
                  </a:lnTo>
                  <a:cubicBezTo>
                    <a:pt x="6111" y="12414"/>
                    <a:pt x="6102" y="12355"/>
                    <a:pt x="6096" y="12295"/>
                  </a:cubicBezTo>
                  <a:close/>
                  <a:moveTo>
                    <a:pt x="26280" y="12322"/>
                  </a:moveTo>
                  <a:lnTo>
                    <a:pt x="26221" y="12337"/>
                  </a:lnTo>
                  <a:cubicBezTo>
                    <a:pt x="26233" y="12396"/>
                    <a:pt x="26248" y="12456"/>
                    <a:pt x="26260" y="12515"/>
                  </a:cubicBezTo>
                  <a:lnTo>
                    <a:pt x="26319" y="12500"/>
                  </a:lnTo>
                  <a:cubicBezTo>
                    <a:pt x="26307" y="12441"/>
                    <a:pt x="26292" y="12381"/>
                    <a:pt x="26280" y="12322"/>
                  </a:cubicBezTo>
                  <a:close/>
                  <a:moveTo>
                    <a:pt x="8640" y="12364"/>
                  </a:moveTo>
                  <a:lnTo>
                    <a:pt x="8646" y="12544"/>
                  </a:lnTo>
                  <a:lnTo>
                    <a:pt x="8705" y="12544"/>
                  </a:lnTo>
                  <a:lnTo>
                    <a:pt x="8702" y="12364"/>
                  </a:lnTo>
                  <a:close/>
                  <a:moveTo>
                    <a:pt x="22924" y="12364"/>
                  </a:moveTo>
                  <a:lnTo>
                    <a:pt x="22868" y="12390"/>
                  </a:lnTo>
                  <a:cubicBezTo>
                    <a:pt x="22891" y="12444"/>
                    <a:pt x="22915" y="12500"/>
                    <a:pt x="22933" y="12556"/>
                  </a:cubicBezTo>
                  <a:lnTo>
                    <a:pt x="22992" y="12536"/>
                  </a:lnTo>
                  <a:cubicBezTo>
                    <a:pt x="22972" y="12476"/>
                    <a:pt x="22948" y="12420"/>
                    <a:pt x="22924" y="12364"/>
                  </a:cubicBezTo>
                  <a:close/>
                  <a:moveTo>
                    <a:pt x="10881" y="12399"/>
                  </a:moveTo>
                  <a:cubicBezTo>
                    <a:pt x="10848" y="12453"/>
                    <a:pt x="10819" y="12506"/>
                    <a:pt x="10789" y="12559"/>
                  </a:cubicBezTo>
                  <a:lnTo>
                    <a:pt x="10842" y="12589"/>
                  </a:lnTo>
                  <a:lnTo>
                    <a:pt x="10845" y="12586"/>
                  </a:lnTo>
                  <a:cubicBezTo>
                    <a:pt x="10875" y="12533"/>
                    <a:pt x="10905" y="12482"/>
                    <a:pt x="10931" y="12429"/>
                  </a:cubicBezTo>
                  <a:lnTo>
                    <a:pt x="10881" y="12399"/>
                  </a:lnTo>
                  <a:close/>
                  <a:moveTo>
                    <a:pt x="25415" y="12533"/>
                  </a:moveTo>
                  <a:lnTo>
                    <a:pt x="25415" y="12592"/>
                  </a:lnTo>
                  <a:cubicBezTo>
                    <a:pt x="25474" y="12592"/>
                    <a:pt x="25536" y="12595"/>
                    <a:pt x="25595" y="12598"/>
                  </a:cubicBezTo>
                  <a:lnTo>
                    <a:pt x="25598" y="12536"/>
                  </a:lnTo>
                  <a:cubicBezTo>
                    <a:pt x="25539" y="12533"/>
                    <a:pt x="25477" y="12533"/>
                    <a:pt x="25415" y="12533"/>
                  </a:cubicBezTo>
                  <a:close/>
                  <a:moveTo>
                    <a:pt x="12607" y="12420"/>
                  </a:moveTo>
                  <a:lnTo>
                    <a:pt x="12544" y="12426"/>
                  </a:lnTo>
                  <a:cubicBezTo>
                    <a:pt x="12550" y="12485"/>
                    <a:pt x="12556" y="12547"/>
                    <a:pt x="12565" y="12607"/>
                  </a:cubicBezTo>
                  <a:lnTo>
                    <a:pt x="12624" y="12601"/>
                  </a:lnTo>
                  <a:cubicBezTo>
                    <a:pt x="12618" y="12542"/>
                    <a:pt x="12612" y="12479"/>
                    <a:pt x="12607" y="12420"/>
                  </a:cubicBezTo>
                  <a:close/>
                  <a:moveTo>
                    <a:pt x="25231" y="12536"/>
                  </a:moveTo>
                  <a:cubicBezTo>
                    <a:pt x="25171" y="12539"/>
                    <a:pt x="25109" y="12544"/>
                    <a:pt x="25050" y="12550"/>
                  </a:cubicBezTo>
                  <a:lnTo>
                    <a:pt x="25056" y="12613"/>
                  </a:lnTo>
                  <a:cubicBezTo>
                    <a:pt x="25115" y="12607"/>
                    <a:pt x="25174" y="12601"/>
                    <a:pt x="25237" y="12598"/>
                  </a:cubicBezTo>
                  <a:lnTo>
                    <a:pt x="25231" y="12536"/>
                  </a:lnTo>
                  <a:close/>
                  <a:moveTo>
                    <a:pt x="25782" y="12550"/>
                  </a:moveTo>
                  <a:lnTo>
                    <a:pt x="25776" y="12613"/>
                  </a:lnTo>
                  <a:cubicBezTo>
                    <a:pt x="25836" y="12619"/>
                    <a:pt x="25895" y="12628"/>
                    <a:pt x="25954" y="12636"/>
                  </a:cubicBezTo>
                  <a:lnTo>
                    <a:pt x="25963" y="12574"/>
                  </a:lnTo>
                  <a:cubicBezTo>
                    <a:pt x="25904" y="12565"/>
                    <a:pt x="25841" y="12559"/>
                    <a:pt x="25782" y="12550"/>
                  </a:cubicBezTo>
                  <a:close/>
                  <a:moveTo>
                    <a:pt x="21792" y="12482"/>
                  </a:moveTo>
                  <a:lnTo>
                    <a:pt x="21753" y="12527"/>
                  </a:lnTo>
                  <a:cubicBezTo>
                    <a:pt x="21800" y="12565"/>
                    <a:pt x="21848" y="12604"/>
                    <a:pt x="21895" y="12645"/>
                  </a:cubicBezTo>
                  <a:lnTo>
                    <a:pt x="21931" y="12598"/>
                  </a:lnTo>
                  <a:cubicBezTo>
                    <a:pt x="21883" y="12559"/>
                    <a:pt x="21839" y="12521"/>
                    <a:pt x="21792" y="12482"/>
                  </a:cubicBezTo>
                  <a:close/>
                  <a:moveTo>
                    <a:pt x="10235" y="12509"/>
                  </a:moveTo>
                  <a:lnTo>
                    <a:pt x="10199" y="12559"/>
                  </a:lnTo>
                  <a:cubicBezTo>
                    <a:pt x="10249" y="12595"/>
                    <a:pt x="10300" y="12628"/>
                    <a:pt x="10347" y="12663"/>
                  </a:cubicBezTo>
                  <a:lnTo>
                    <a:pt x="10386" y="12613"/>
                  </a:lnTo>
                  <a:cubicBezTo>
                    <a:pt x="10335" y="12577"/>
                    <a:pt x="10285" y="12544"/>
                    <a:pt x="10235" y="12509"/>
                  </a:cubicBezTo>
                  <a:close/>
                  <a:moveTo>
                    <a:pt x="24866" y="12577"/>
                  </a:moveTo>
                  <a:cubicBezTo>
                    <a:pt x="24807" y="12589"/>
                    <a:pt x="24747" y="12601"/>
                    <a:pt x="24688" y="12616"/>
                  </a:cubicBezTo>
                  <a:lnTo>
                    <a:pt x="24703" y="12674"/>
                  </a:lnTo>
                  <a:lnTo>
                    <a:pt x="24703" y="12674"/>
                  </a:lnTo>
                  <a:cubicBezTo>
                    <a:pt x="24761" y="12660"/>
                    <a:pt x="24820" y="12648"/>
                    <a:pt x="24878" y="12639"/>
                  </a:cubicBezTo>
                  <a:lnTo>
                    <a:pt x="24866" y="12577"/>
                  </a:lnTo>
                  <a:close/>
                  <a:moveTo>
                    <a:pt x="24703" y="12674"/>
                  </a:moveTo>
                  <a:lnTo>
                    <a:pt x="24703" y="12674"/>
                  </a:lnTo>
                  <a:cubicBezTo>
                    <a:pt x="24702" y="12674"/>
                    <a:pt x="24701" y="12675"/>
                    <a:pt x="24700" y="12675"/>
                  </a:cubicBezTo>
                  <a:lnTo>
                    <a:pt x="24703" y="12675"/>
                  </a:lnTo>
                  <a:lnTo>
                    <a:pt x="24703" y="12674"/>
                  </a:lnTo>
                  <a:close/>
                  <a:moveTo>
                    <a:pt x="26144" y="12607"/>
                  </a:moveTo>
                  <a:lnTo>
                    <a:pt x="26132" y="12666"/>
                  </a:lnTo>
                  <a:cubicBezTo>
                    <a:pt x="26191" y="12678"/>
                    <a:pt x="26251" y="12693"/>
                    <a:pt x="26310" y="12705"/>
                  </a:cubicBezTo>
                  <a:lnTo>
                    <a:pt x="26325" y="12648"/>
                  </a:lnTo>
                  <a:cubicBezTo>
                    <a:pt x="26263" y="12633"/>
                    <a:pt x="26203" y="12619"/>
                    <a:pt x="26144" y="12607"/>
                  </a:cubicBezTo>
                  <a:close/>
                  <a:moveTo>
                    <a:pt x="24510" y="12666"/>
                  </a:moveTo>
                  <a:cubicBezTo>
                    <a:pt x="24451" y="12684"/>
                    <a:pt x="24395" y="12705"/>
                    <a:pt x="24335" y="12725"/>
                  </a:cubicBezTo>
                  <a:lnTo>
                    <a:pt x="24359" y="12782"/>
                  </a:lnTo>
                  <a:cubicBezTo>
                    <a:pt x="24412" y="12761"/>
                    <a:pt x="24472" y="12740"/>
                    <a:pt x="24528" y="12722"/>
                  </a:cubicBezTo>
                  <a:lnTo>
                    <a:pt x="24510" y="12666"/>
                  </a:lnTo>
                  <a:close/>
                  <a:moveTo>
                    <a:pt x="6188" y="12506"/>
                  </a:moveTo>
                  <a:cubicBezTo>
                    <a:pt x="6158" y="12553"/>
                    <a:pt x="6125" y="12604"/>
                    <a:pt x="6099" y="12654"/>
                  </a:cubicBezTo>
                  <a:lnTo>
                    <a:pt x="6108" y="12660"/>
                  </a:lnTo>
                  <a:lnTo>
                    <a:pt x="6093" y="12663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5"/>
                  </a:lnTo>
                  <a:lnTo>
                    <a:pt x="6108" y="12755"/>
                  </a:lnTo>
                  <a:lnTo>
                    <a:pt x="6120" y="12734"/>
                  </a:lnTo>
                  <a:lnTo>
                    <a:pt x="6176" y="12847"/>
                  </a:lnTo>
                  <a:lnTo>
                    <a:pt x="6232" y="12820"/>
                  </a:lnTo>
                  <a:lnTo>
                    <a:pt x="6156" y="12671"/>
                  </a:lnTo>
                  <a:lnTo>
                    <a:pt x="6156" y="12671"/>
                  </a:lnTo>
                  <a:cubicBezTo>
                    <a:pt x="6184" y="12626"/>
                    <a:pt x="6211" y="12582"/>
                    <a:pt x="6238" y="12542"/>
                  </a:cubicBezTo>
                  <a:lnTo>
                    <a:pt x="6188" y="12506"/>
                  </a:lnTo>
                  <a:close/>
                  <a:moveTo>
                    <a:pt x="22073" y="12716"/>
                  </a:moveTo>
                  <a:lnTo>
                    <a:pt x="22032" y="12761"/>
                  </a:lnTo>
                  <a:lnTo>
                    <a:pt x="22171" y="12880"/>
                  </a:lnTo>
                  <a:lnTo>
                    <a:pt x="22210" y="12835"/>
                  </a:lnTo>
                  <a:cubicBezTo>
                    <a:pt x="22165" y="12796"/>
                    <a:pt x="22118" y="12755"/>
                    <a:pt x="22073" y="12716"/>
                  </a:cubicBezTo>
                  <a:close/>
                  <a:moveTo>
                    <a:pt x="23046" y="12713"/>
                  </a:moveTo>
                  <a:lnTo>
                    <a:pt x="22986" y="12728"/>
                  </a:lnTo>
                  <a:cubicBezTo>
                    <a:pt x="23001" y="12785"/>
                    <a:pt x="23013" y="12844"/>
                    <a:pt x="23022" y="12903"/>
                  </a:cubicBezTo>
                  <a:lnTo>
                    <a:pt x="23081" y="12891"/>
                  </a:lnTo>
                  <a:cubicBezTo>
                    <a:pt x="23072" y="12832"/>
                    <a:pt x="23060" y="12770"/>
                    <a:pt x="23046" y="12713"/>
                  </a:cubicBezTo>
                  <a:close/>
                  <a:moveTo>
                    <a:pt x="8651" y="12728"/>
                  </a:moveTo>
                  <a:lnTo>
                    <a:pt x="8654" y="12909"/>
                  </a:lnTo>
                  <a:lnTo>
                    <a:pt x="8717" y="12909"/>
                  </a:lnTo>
                  <a:lnTo>
                    <a:pt x="8711" y="12728"/>
                  </a:lnTo>
                  <a:close/>
                  <a:moveTo>
                    <a:pt x="10534" y="12719"/>
                  </a:moveTo>
                  <a:lnTo>
                    <a:pt x="10496" y="12770"/>
                  </a:lnTo>
                  <a:cubicBezTo>
                    <a:pt x="10540" y="12801"/>
                    <a:pt x="10582" y="12833"/>
                    <a:pt x="10624" y="12866"/>
                  </a:cubicBezTo>
                  <a:lnTo>
                    <a:pt x="10624" y="12866"/>
                  </a:lnTo>
                  <a:cubicBezTo>
                    <a:pt x="10622" y="12870"/>
                    <a:pt x="10619" y="12875"/>
                    <a:pt x="10617" y="12880"/>
                  </a:cubicBezTo>
                  <a:lnTo>
                    <a:pt x="10670" y="12909"/>
                  </a:lnTo>
                  <a:lnTo>
                    <a:pt x="10670" y="12906"/>
                  </a:lnTo>
                  <a:cubicBezTo>
                    <a:pt x="10700" y="12853"/>
                    <a:pt x="10727" y="12799"/>
                    <a:pt x="10756" y="12746"/>
                  </a:cubicBezTo>
                  <a:lnTo>
                    <a:pt x="10703" y="12719"/>
                  </a:lnTo>
                  <a:cubicBezTo>
                    <a:pt x="10686" y="12750"/>
                    <a:pt x="10669" y="12780"/>
                    <a:pt x="10653" y="12811"/>
                  </a:cubicBezTo>
                  <a:lnTo>
                    <a:pt x="10653" y="12811"/>
                  </a:lnTo>
                  <a:cubicBezTo>
                    <a:pt x="10613" y="12780"/>
                    <a:pt x="10573" y="12751"/>
                    <a:pt x="10534" y="12719"/>
                  </a:cubicBezTo>
                  <a:close/>
                  <a:moveTo>
                    <a:pt x="24166" y="12796"/>
                  </a:moveTo>
                  <a:cubicBezTo>
                    <a:pt x="24113" y="12823"/>
                    <a:pt x="24057" y="12850"/>
                    <a:pt x="24003" y="12880"/>
                  </a:cubicBezTo>
                  <a:lnTo>
                    <a:pt x="24033" y="12933"/>
                  </a:lnTo>
                  <a:cubicBezTo>
                    <a:pt x="24083" y="12906"/>
                    <a:pt x="24140" y="12877"/>
                    <a:pt x="24193" y="12853"/>
                  </a:cubicBezTo>
                  <a:lnTo>
                    <a:pt x="24166" y="12796"/>
                  </a:lnTo>
                  <a:close/>
                  <a:moveTo>
                    <a:pt x="12645" y="12782"/>
                  </a:moveTo>
                  <a:lnTo>
                    <a:pt x="12583" y="12788"/>
                  </a:lnTo>
                  <a:cubicBezTo>
                    <a:pt x="12592" y="12847"/>
                    <a:pt x="12598" y="12909"/>
                    <a:pt x="12607" y="12968"/>
                  </a:cubicBezTo>
                  <a:lnTo>
                    <a:pt x="12666" y="12963"/>
                  </a:lnTo>
                  <a:cubicBezTo>
                    <a:pt x="12657" y="12900"/>
                    <a:pt x="12651" y="12841"/>
                    <a:pt x="12645" y="12782"/>
                  </a:cubicBezTo>
                  <a:close/>
                  <a:moveTo>
                    <a:pt x="10822" y="12942"/>
                  </a:moveTo>
                  <a:lnTo>
                    <a:pt x="10783" y="12989"/>
                  </a:lnTo>
                  <a:cubicBezTo>
                    <a:pt x="10831" y="13028"/>
                    <a:pt x="10878" y="13066"/>
                    <a:pt x="10925" y="13105"/>
                  </a:cubicBezTo>
                  <a:lnTo>
                    <a:pt x="10961" y="13057"/>
                  </a:lnTo>
                  <a:cubicBezTo>
                    <a:pt x="10917" y="13019"/>
                    <a:pt x="10869" y="12980"/>
                    <a:pt x="10822" y="12942"/>
                  </a:cubicBezTo>
                  <a:close/>
                  <a:moveTo>
                    <a:pt x="22346" y="12957"/>
                  </a:moveTo>
                  <a:lnTo>
                    <a:pt x="22307" y="13001"/>
                  </a:lnTo>
                  <a:lnTo>
                    <a:pt x="22441" y="13123"/>
                  </a:lnTo>
                  <a:lnTo>
                    <a:pt x="22482" y="13078"/>
                  </a:lnTo>
                  <a:cubicBezTo>
                    <a:pt x="22438" y="13037"/>
                    <a:pt x="22393" y="12995"/>
                    <a:pt x="22346" y="12957"/>
                  </a:cubicBezTo>
                  <a:close/>
                  <a:moveTo>
                    <a:pt x="23846" y="12974"/>
                  </a:moveTo>
                  <a:cubicBezTo>
                    <a:pt x="23793" y="13007"/>
                    <a:pt x="23742" y="13040"/>
                    <a:pt x="23692" y="13075"/>
                  </a:cubicBezTo>
                  <a:lnTo>
                    <a:pt x="23728" y="13126"/>
                  </a:lnTo>
                  <a:cubicBezTo>
                    <a:pt x="23775" y="13090"/>
                    <a:pt x="23825" y="13057"/>
                    <a:pt x="23876" y="13025"/>
                  </a:cubicBezTo>
                  <a:lnTo>
                    <a:pt x="23846" y="12974"/>
                  </a:lnTo>
                  <a:close/>
                  <a:moveTo>
                    <a:pt x="6312" y="12983"/>
                  </a:moveTo>
                  <a:lnTo>
                    <a:pt x="6259" y="13010"/>
                  </a:lnTo>
                  <a:lnTo>
                    <a:pt x="6339" y="13173"/>
                  </a:lnTo>
                  <a:lnTo>
                    <a:pt x="6392" y="13146"/>
                  </a:lnTo>
                  <a:lnTo>
                    <a:pt x="6312" y="12983"/>
                  </a:lnTo>
                  <a:close/>
                  <a:moveTo>
                    <a:pt x="10531" y="13043"/>
                  </a:moveTo>
                  <a:cubicBezTo>
                    <a:pt x="10504" y="13096"/>
                    <a:pt x="10478" y="13149"/>
                    <a:pt x="10451" y="13203"/>
                  </a:cubicBezTo>
                  <a:lnTo>
                    <a:pt x="10504" y="13229"/>
                  </a:lnTo>
                  <a:cubicBezTo>
                    <a:pt x="10534" y="13176"/>
                    <a:pt x="10561" y="13123"/>
                    <a:pt x="10587" y="13069"/>
                  </a:cubicBezTo>
                  <a:lnTo>
                    <a:pt x="10531" y="13043"/>
                  </a:lnTo>
                  <a:close/>
                  <a:moveTo>
                    <a:pt x="23108" y="13075"/>
                  </a:moveTo>
                  <a:lnTo>
                    <a:pt x="23049" y="13081"/>
                  </a:lnTo>
                  <a:cubicBezTo>
                    <a:pt x="23055" y="13140"/>
                    <a:pt x="23058" y="13200"/>
                    <a:pt x="23060" y="13262"/>
                  </a:cubicBezTo>
                  <a:lnTo>
                    <a:pt x="23120" y="13259"/>
                  </a:lnTo>
                  <a:cubicBezTo>
                    <a:pt x="23117" y="13197"/>
                    <a:pt x="23114" y="13134"/>
                    <a:pt x="23108" y="13075"/>
                  </a:cubicBezTo>
                  <a:close/>
                  <a:moveTo>
                    <a:pt x="8660" y="13093"/>
                  </a:moveTo>
                  <a:lnTo>
                    <a:pt x="8663" y="13274"/>
                  </a:lnTo>
                  <a:lnTo>
                    <a:pt x="8726" y="13274"/>
                  </a:lnTo>
                  <a:lnTo>
                    <a:pt x="8720" y="13093"/>
                  </a:lnTo>
                  <a:close/>
                  <a:moveTo>
                    <a:pt x="12690" y="13143"/>
                  </a:moveTo>
                  <a:lnTo>
                    <a:pt x="12627" y="13149"/>
                  </a:lnTo>
                  <a:cubicBezTo>
                    <a:pt x="12636" y="13212"/>
                    <a:pt x="12645" y="13271"/>
                    <a:pt x="12654" y="13330"/>
                  </a:cubicBezTo>
                  <a:lnTo>
                    <a:pt x="12713" y="13321"/>
                  </a:lnTo>
                  <a:cubicBezTo>
                    <a:pt x="12704" y="13262"/>
                    <a:pt x="12695" y="13203"/>
                    <a:pt x="12690" y="13143"/>
                  </a:cubicBezTo>
                  <a:close/>
                  <a:moveTo>
                    <a:pt x="11103" y="13176"/>
                  </a:moveTo>
                  <a:lnTo>
                    <a:pt x="11062" y="13220"/>
                  </a:lnTo>
                  <a:cubicBezTo>
                    <a:pt x="11109" y="13262"/>
                    <a:pt x="11154" y="13301"/>
                    <a:pt x="11198" y="13342"/>
                  </a:cubicBezTo>
                  <a:lnTo>
                    <a:pt x="11240" y="13298"/>
                  </a:lnTo>
                  <a:cubicBezTo>
                    <a:pt x="11195" y="13256"/>
                    <a:pt x="11148" y="13215"/>
                    <a:pt x="11103" y="13176"/>
                  </a:cubicBezTo>
                  <a:close/>
                  <a:moveTo>
                    <a:pt x="23547" y="13188"/>
                  </a:moveTo>
                  <a:cubicBezTo>
                    <a:pt x="23499" y="13223"/>
                    <a:pt x="23452" y="13265"/>
                    <a:pt x="23404" y="13306"/>
                  </a:cubicBezTo>
                  <a:lnTo>
                    <a:pt x="23446" y="13351"/>
                  </a:lnTo>
                  <a:cubicBezTo>
                    <a:pt x="23490" y="13309"/>
                    <a:pt x="23538" y="13274"/>
                    <a:pt x="23582" y="13235"/>
                  </a:cubicBezTo>
                  <a:lnTo>
                    <a:pt x="23547" y="13188"/>
                  </a:lnTo>
                  <a:close/>
                  <a:moveTo>
                    <a:pt x="22616" y="13200"/>
                  </a:moveTo>
                  <a:lnTo>
                    <a:pt x="22577" y="13244"/>
                  </a:lnTo>
                  <a:cubicBezTo>
                    <a:pt x="22622" y="13286"/>
                    <a:pt x="22666" y="13327"/>
                    <a:pt x="22711" y="13369"/>
                  </a:cubicBezTo>
                  <a:lnTo>
                    <a:pt x="22752" y="13324"/>
                  </a:lnTo>
                  <a:lnTo>
                    <a:pt x="22616" y="13200"/>
                  </a:lnTo>
                  <a:close/>
                  <a:moveTo>
                    <a:pt x="6475" y="13309"/>
                  </a:moveTo>
                  <a:lnTo>
                    <a:pt x="6419" y="13336"/>
                  </a:lnTo>
                  <a:lnTo>
                    <a:pt x="6502" y="13499"/>
                  </a:lnTo>
                  <a:lnTo>
                    <a:pt x="6555" y="13472"/>
                  </a:lnTo>
                  <a:lnTo>
                    <a:pt x="6475" y="13309"/>
                  </a:lnTo>
                  <a:close/>
                  <a:moveTo>
                    <a:pt x="10368" y="13369"/>
                  </a:moveTo>
                  <a:cubicBezTo>
                    <a:pt x="10341" y="13422"/>
                    <a:pt x="10318" y="13475"/>
                    <a:pt x="10291" y="13532"/>
                  </a:cubicBezTo>
                  <a:lnTo>
                    <a:pt x="10344" y="13558"/>
                  </a:lnTo>
                  <a:lnTo>
                    <a:pt x="10347" y="13555"/>
                  </a:lnTo>
                  <a:cubicBezTo>
                    <a:pt x="10371" y="13502"/>
                    <a:pt x="10398" y="13446"/>
                    <a:pt x="10424" y="13395"/>
                  </a:cubicBezTo>
                  <a:lnTo>
                    <a:pt x="10368" y="13369"/>
                  </a:lnTo>
                  <a:close/>
                  <a:moveTo>
                    <a:pt x="11373" y="13422"/>
                  </a:moveTo>
                  <a:lnTo>
                    <a:pt x="11332" y="13467"/>
                  </a:lnTo>
                  <a:cubicBezTo>
                    <a:pt x="11376" y="13508"/>
                    <a:pt x="11418" y="13550"/>
                    <a:pt x="11462" y="13591"/>
                  </a:cubicBezTo>
                  <a:lnTo>
                    <a:pt x="11504" y="13550"/>
                  </a:lnTo>
                  <a:cubicBezTo>
                    <a:pt x="11462" y="13505"/>
                    <a:pt x="11418" y="13464"/>
                    <a:pt x="11373" y="13422"/>
                  </a:cubicBezTo>
                  <a:close/>
                  <a:moveTo>
                    <a:pt x="23271" y="13431"/>
                  </a:moveTo>
                  <a:cubicBezTo>
                    <a:pt x="23229" y="13472"/>
                    <a:pt x="23185" y="13517"/>
                    <a:pt x="23144" y="13564"/>
                  </a:cubicBezTo>
                  <a:lnTo>
                    <a:pt x="23188" y="13603"/>
                  </a:lnTo>
                  <a:lnTo>
                    <a:pt x="23188" y="13606"/>
                  </a:lnTo>
                  <a:cubicBezTo>
                    <a:pt x="23229" y="13558"/>
                    <a:pt x="23271" y="13517"/>
                    <a:pt x="23315" y="13475"/>
                  </a:cubicBezTo>
                  <a:lnTo>
                    <a:pt x="23271" y="13431"/>
                  </a:lnTo>
                  <a:close/>
                  <a:moveTo>
                    <a:pt x="22883" y="13449"/>
                  </a:moveTo>
                  <a:lnTo>
                    <a:pt x="22841" y="13493"/>
                  </a:lnTo>
                  <a:cubicBezTo>
                    <a:pt x="22886" y="13535"/>
                    <a:pt x="22930" y="13576"/>
                    <a:pt x="22975" y="13618"/>
                  </a:cubicBezTo>
                  <a:lnTo>
                    <a:pt x="23016" y="13573"/>
                  </a:lnTo>
                  <a:lnTo>
                    <a:pt x="22883" y="13449"/>
                  </a:lnTo>
                  <a:close/>
                  <a:moveTo>
                    <a:pt x="23060" y="13440"/>
                  </a:moveTo>
                  <a:cubicBezTo>
                    <a:pt x="23060" y="13499"/>
                    <a:pt x="23058" y="13561"/>
                    <a:pt x="23055" y="13621"/>
                  </a:cubicBezTo>
                  <a:lnTo>
                    <a:pt x="23114" y="13627"/>
                  </a:lnTo>
                  <a:lnTo>
                    <a:pt x="23117" y="13627"/>
                  </a:lnTo>
                  <a:cubicBezTo>
                    <a:pt x="23120" y="13564"/>
                    <a:pt x="23123" y="13502"/>
                    <a:pt x="23123" y="13440"/>
                  </a:cubicBezTo>
                  <a:close/>
                  <a:moveTo>
                    <a:pt x="8672" y="13458"/>
                  </a:moveTo>
                  <a:lnTo>
                    <a:pt x="8678" y="13641"/>
                  </a:lnTo>
                  <a:lnTo>
                    <a:pt x="8737" y="13641"/>
                  </a:lnTo>
                  <a:lnTo>
                    <a:pt x="8731" y="13458"/>
                  </a:lnTo>
                  <a:close/>
                  <a:moveTo>
                    <a:pt x="12740" y="13502"/>
                  </a:moveTo>
                  <a:lnTo>
                    <a:pt x="12678" y="13511"/>
                  </a:lnTo>
                  <a:cubicBezTo>
                    <a:pt x="12687" y="13573"/>
                    <a:pt x="12695" y="13633"/>
                    <a:pt x="12704" y="13692"/>
                  </a:cubicBezTo>
                  <a:lnTo>
                    <a:pt x="12767" y="13683"/>
                  </a:lnTo>
                  <a:cubicBezTo>
                    <a:pt x="12758" y="13624"/>
                    <a:pt x="12746" y="13561"/>
                    <a:pt x="12740" y="13502"/>
                  </a:cubicBezTo>
                  <a:close/>
                  <a:moveTo>
                    <a:pt x="22473" y="13641"/>
                  </a:moveTo>
                  <a:lnTo>
                    <a:pt x="22473" y="13701"/>
                  </a:lnTo>
                  <a:lnTo>
                    <a:pt x="22657" y="13701"/>
                  </a:lnTo>
                  <a:lnTo>
                    <a:pt x="22657" y="13641"/>
                  </a:lnTo>
                  <a:close/>
                  <a:moveTo>
                    <a:pt x="22293" y="13641"/>
                  </a:moveTo>
                  <a:cubicBezTo>
                    <a:pt x="22230" y="13644"/>
                    <a:pt x="22171" y="13647"/>
                    <a:pt x="22109" y="13647"/>
                  </a:cubicBezTo>
                  <a:lnTo>
                    <a:pt x="22112" y="13707"/>
                  </a:lnTo>
                  <a:lnTo>
                    <a:pt x="22112" y="13704"/>
                  </a:lnTo>
                  <a:cubicBezTo>
                    <a:pt x="22151" y="13704"/>
                    <a:pt x="22191" y="13702"/>
                    <a:pt x="22231" y="13702"/>
                  </a:cubicBezTo>
                  <a:cubicBezTo>
                    <a:pt x="22251" y="13702"/>
                    <a:pt x="22272" y="13703"/>
                    <a:pt x="22293" y="13704"/>
                  </a:cubicBezTo>
                  <a:lnTo>
                    <a:pt x="22293" y="13641"/>
                  </a:lnTo>
                  <a:close/>
                  <a:moveTo>
                    <a:pt x="22838" y="13641"/>
                  </a:moveTo>
                  <a:lnTo>
                    <a:pt x="22838" y="13704"/>
                  </a:lnTo>
                  <a:lnTo>
                    <a:pt x="23019" y="13707"/>
                  </a:lnTo>
                  <a:lnTo>
                    <a:pt x="23019" y="13647"/>
                  </a:lnTo>
                  <a:lnTo>
                    <a:pt x="22838" y="13641"/>
                  </a:lnTo>
                  <a:close/>
                  <a:moveTo>
                    <a:pt x="21928" y="13650"/>
                  </a:moveTo>
                  <a:cubicBezTo>
                    <a:pt x="21866" y="13653"/>
                    <a:pt x="21806" y="13656"/>
                    <a:pt x="21744" y="13659"/>
                  </a:cubicBezTo>
                  <a:lnTo>
                    <a:pt x="21747" y="13719"/>
                  </a:lnTo>
                  <a:lnTo>
                    <a:pt x="21928" y="13710"/>
                  </a:lnTo>
                  <a:lnTo>
                    <a:pt x="21928" y="13650"/>
                  </a:lnTo>
                  <a:close/>
                  <a:moveTo>
                    <a:pt x="21563" y="13668"/>
                  </a:moveTo>
                  <a:cubicBezTo>
                    <a:pt x="21501" y="13671"/>
                    <a:pt x="21442" y="13677"/>
                    <a:pt x="21379" y="13680"/>
                  </a:cubicBezTo>
                  <a:lnTo>
                    <a:pt x="21385" y="13742"/>
                  </a:lnTo>
                  <a:cubicBezTo>
                    <a:pt x="21445" y="13736"/>
                    <a:pt x="21507" y="13733"/>
                    <a:pt x="21566" y="13727"/>
                  </a:cubicBezTo>
                  <a:lnTo>
                    <a:pt x="21563" y="13668"/>
                  </a:lnTo>
                  <a:close/>
                  <a:moveTo>
                    <a:pt x="21199" y="13695"/>
                  </a:moveTo>
                  <a:cubicBezTo>
                    <a:pt x="21139" y="13701"/>
                    <a:pt x="21077" y="13707"/>
                    <a:pt x="21018" y="13713"/>
                  </a:cubicBezTo>
                  <a:lnTo>
                    <a:pt x="21024" y="13772"/>
                  </a:lnTo>
                  <a:cubicBezTo>
                    <a:pt x="21083" y="13766"/>
                    <a:pt x="21145" y="13760"/>
                    <a:pt x="21205" y="13754"/>
                  </a:cubicBezTo>
                  <a:lnTo>
                    <a:pt x="21199" y="13695"/>
                  </a:lnTo>
                  <a:close/>
                  <a:moveTo>
                    <a:pt x="23096" y="13653"/>
                  </a:moveTo>
                  <a:lnTo>
                    <a:pt x="23063" y="13704"/>
                  </a:lnTo>
                  <a:cubicBezTo>
                    <a:pt x="23111" y="13736"/>
                    <a:pt x="23161" y="13772"/>
                    <a:pt x="23209" y="13810"/>
                  </a:cubicBezTo>
                  <a:lnTo>
                    <a:pt x="23244" y="13760"/>
                  </a:lnTo>
                  <a:cubicBezTo>
                    <a:pt x="23197" y="13724"/>
                    <a:pt x="23146" y="13689"/>
                    <a:pt x="23096" y="13653"/>
                  </a:cubicBezTo>
                  <a:close/>
                  <a:moveTo>
                    <a:pt x="20837" y="13730"/>
                  </a:moveTo>
                  <a:cubicBezTo>
                    <a:pt x="20775" y="13736"/>
                    <a:pt x="20715" y="13745"/>
                    <a:pt x="20656" y="13751"/>
                  </a:cubicBezTo>
                  <a:lnTo>
                    <a:pt x="20662" y="13813"/>
                  </a:lnTo>
                  <a:cubicBezTo>
                    <a:pt x="20721" y="13805"/>
                    <a:pt x="20784" y="13799"/>
                    <a:pt x="20843" y="13790"/>
                  </a:cubicBezTo>
                  <a:lnTo>
                    <a:pt x="20837" y="13730"/>
                  </a:lnTo>
                  <a:close/>
                  <a:moveTo>
                    <a:pt x="6638" y="13639"/>
                  </a:moveTo>
                  <a:lnTo>
                    <a:pt x="6585" y="13665"/>
                  </a:lnTo>
                  <a:lnTo>
                    <a:pt x="6665" y="13828"/>
                  </a:lnTo>
                  <a:lnTo>
                    <a:pt x="6718" y="13802"/>
                  </a:lnTo>
                  <a:lnTo>
                    <a:pt x="6638" y="13639"/>
                  </a:lnTo>
                  <a:close/>
                  <a:moveTo>
                    <a:pt x="11631" y="13677"/>
                  </a:moveTo>
                  <a:lnTo>
                    <a:pt x="11590" y="13722"/>
                  </a:lnTo>
                  <a:cubicBezTo>
                    <a:pt x="11631" y="13763"/>
                    <a:pt x="11673" y="13807"/>
                    <a:pt x="11711" y="13852"/>
                  </a:cubicBezTo>
                  <a:lnTo>
                    <a:pt x="11756" y="13810"/>
                  </a:lnTo>
                  <a:cubicBezTo>
                    <a:pt x="11717" y="13766"/>
                    <a:pt x="11673" y="13722"/>
                    <a:pt x="11631" y="13677"/>
                  </a:cubicBezTo>
                  <a:close/>
                  <a:moveTo>
                    <a:pt x="20472" y="13775"/>
                  </a:moveTo>
                  <a:cubicBezTo>
                    <a:pt x="20413" y="13784"/>
                    <a:pt x="20354" y="13793"/>
                    <a:pt x="20294" y="13802"/>
                  </a:cubicBezTo>
                  <a:lnTo>
                    <a:pt x="20303" y="13861"/>
                  </a:lnTo>
                  <a:cubicBezTo>
                    <a:pt x="20362" y="13852"/>
                    <a:pt x="20422" y="13843"/>
                    <a:pt x="20481" y="13837"/>
                  </a:cubicBezTo>
                  <a:lnTo>
                    <a:pt x="20472" y="13775"/>
                  </a:lnTo>
                  <a:close/>
                  <a:moveTo>
                    <a:pt x="10211" y="13698"/>
                  </a:moveTo>
                  <a:cubicBezTo>
                    <a:pt x="10187" y="13751"/>
                    <a:pt x="10163" y="13807"/>
                    <a:pt x="10137" y="13864"/>
                  </a:cubicBezTo>
                  <a:lnTo>
                    <a:pt x="10193" y="13888"/>
                  </a:lnTo>
                  <a:cubicBezTo>
                    <a:pt x="10220" y="13831"/>
                    <a:pt x="10244" y="13775"/>
                    <a:pt x="10267" y="13722"/>
                  </a:cubicBezTo>
                  <a:lnTo>
                    <a:pt x="10211" y="13698"/>
                  </a:lnTo>
                  <a:close/>
                  <a:moveTo>
                    <a:pt x="20113" y="13831"/>
                  </a:moveTo>
                  <a:lnTo>
                    <a:pt x="19933" y="13861"/>
                  </a:lnTo>
                  <a:lnTo>
                    <a:pt x="19944" y="13920"/>
                  </a:lnTo>
                  <a:cubicBezTo>
                    <a:pt x="20004" y="13911"/>
                    <a:pt x="20066" y="13899"/>
                    <a:pt x="20122" y="13891"/>
                  </a:cubicBezTo>
                  <a:lnTo>
                    <a:pt x="20113" y="13831"/>
                  </a:lnTo>
                  <a:close/>
                  <a:moveTo>
                    <a:pt x="19755" y="13893"/>
                  </a:moveTo>
                  <a:cubicBezTo>
                    <a:pt x="19692" y="13905"/>
                    <a:pt x="19633" y="13917"/>
                    <a:pt x="19574" y="13929"/>
                  </a:cubicBezTo>
                  <a:lnTo>
                    <a:pt x="19586" y="13988"/>
                  </a:lnTo>
                  <a:lnTo>
                    <a:pt x="19767" y="13953"/>
                  </a:lnTo>
                  <a:lnTo>
                    <a:pt x="19755" y="13893"/>
                  </a:lnTo>
                  <a:close/>
                  <a:moveTo>
                    <a:pt x="8681" y="13822"/>
                  </a:moveTo>
                  <a:lnTo>
                    <a:pt x="8687" y="14006"/>
                  </a:lnTo>
                  <a:lnTo>
                    <a:pt x="8746" y="14006"/>
                  </a:lnTo>
                  <a:lnTo>
                    <a:pt x="8743" y="13822"/>
                  </a:lnTo>
                  <a:close/>
                  <a:moveTo>
                    <a:pt x="23390" y="13873"/>
                  </a:moveTo>
                  <a:lnTo>
                    <a:pt x="23354" y="13920"/>
                  </a:lnTo>
                  <a:lnTo>
                    <a:pt x="23496" y="14033"/>
                  </a:lnTo>
                  <a:lnTo>
                    <a:pt x="23535" y="13985"/>
                  </a:lnTo>
                  <a:cubicBezTo>
                    <a:pt x="23487" y="13947"/>
                    <a:pt x="23440" y="13908"/>
                    <a:pt x="23390" y="13873"/>
                  </a:cubicBezTo>
                  <a:close/>
                  <a:moveTo>
                    <a:pt x="12793" y="13861"/>
                  </a:moveTo>
                  <a:lnTo>
                    <a:pt x="12734" y="13870"/>
                  </a:lnTo>
                  <a:cubicBezTo>
                    <a:pt x="12743" y="13932"/>
                    <a:pt x="12755" y="13991"/>
                    <a:pt x="12764" y="14051"/>
                  </a:cubicBezTo>
                  <a:lnTo>
                    <a:pt x="12823" y="14042"/>
                  </a:lnTo>
                  <a:cubicBezTo>
                    <a:pt x="12814" y="13979"/>
                    <a:pt x="12802" y="13920"/>
                    <a:pt x="12793" y="13861"/>
                  </a:cubicBezTo>
                  <a:close/>
                  <a:moveTo>
                    <a:pt x="19396" y="13968"/>
                  </a:moveTo>
                  <a:cubicBezTo>
                    <a:pt x="19337" y="13982"/>
                    <a:pt x="19277" y="13994"/>
                    <a:pt x="19218" y="14009"/>
                  </a:cubicBezTo>
                  <a:lnTo>
                    <a:pt x="19233" y="14068"/>
                  </a:lnTo>
                  <a:lnTo>
                    <a:pt x="19411" y="14027"/>
                  </a:lnTo>
                  <a:lnTo>
                    <a:pt x="19396" y="13968"/>
                  </a:lnTo>
                  <a:close/>
                  <a:moveTo>
                    <a:pt x="11880" y="13947"/>
                  </a:moveTo>
                  <a:lnTo>
                    <a:pt x="11833" y="13985"/>
                  </a:lnTo>
                  <a:cubicBezTo>
                    <a:pt x="11874" y="14033"/>
                    <a:pt x="11913" y="14077"/>
                    <a:pt x="11951" y="14122"/>
                  </a:cubicBezTo>
                  <a:lnTo>
                    <a:pt x="11999" y="14083"/>
                  </a:lnTo>
                  <a:cubicBezTo>
                    <a:pt x="11960" y="14039"/>
                    <a:pt x="11919" y="13991"/>
                    <a:pt x="11880" y="13947"/>
                  </a:cubicBezTo>
                  <a:close/>
                  <a:moveTo>
                    <a:pt x="6801" y="13962"/>
                  </a:moveTo>
                  <a:lnTo>
                    <a:pt x="6745" y="13991"/>
                  </a:lnTo>
                  <a:lnTo>
                    <a:pt x="6825" y="14154"/>
                  </a:lnTo>
                  <a:lnTo>
                    <a:pt x="6881" y="14125"/>
                  </a:lnTo>
                  <a:lnTo>
                    <a:pt x="6801" y="13962"/>
                  </a:lnTo>
                  <a:close/>
                  <a:moveTo>
                    <a:pt x="19043" y="14051"/>
                  </a:moveTo>
                  <a:cubicBezTo>
                    <a:pt x="18981" y="14065"/>
                    <a:pt x="18922" y="14083"/>
                    <a:pt x="18865" y="14098"/>
                  </a:cubicBezTo>
                  <a:lnTo>
                    <a:pt x="18880" y="14157"/>
                  </a:lnTo>
                  <a:lnTo>
                    <a:pt x="18880" y="14154"/>
                  </a:lnTo>
                  <a:cubicBezTo>
                    <a:pt x="18939" y="14140"/>
                    <a:pt x="18996" y="14125"/>
                    <a:pt x="19055" y="14110"/>
                  </a:cubicBezTo>
                  <a:lnTo>
                    <a:pt x="19043" y="14051"/>
                  </a:lnTo>
                  <a:close/>
                  <a:moveTo>
                    <a:pt x="3" y="14151"/>
                  </a:moveTo>
                  <a:lnTo>
                    <a:pt x="0" y="14211"/>
                  </a:lnTo>
                  <a:cubicBezTo>
                    <a:pt x="59" y="14214"/>
                    <a:pt x="119" y="14217"/>
                    <a:pt x="181" y="14223"/>
                  </a:cubicBezTo>
                  <a:lnTo>
                    <a:pt x="184" y="14163"/>
                  </a:lnTo>
                  <a:cubicBezTo>
                    <a:pt x="125" y="14157"/>
                    <a:pt x="62" y="14154"/>
                    <a:pt x="3" y="14151"/>
                  </a:cubicBezTo>
                  <a:close/>
                  <a:moveTo>
                    <a:pt x="10063" y="14030"/>
                  </a:moveTo>
                  <a:cubicBezTo>
                    <a:pt x="10039" y="14086"/>
                    <a:pt x="10015" y="14140"/>
                    <a:pt x="9992" y="14196"/>
                  </a:cubicBezTo>
                  <a:lnTo>
                    <a:pt x="10048" y="14223"/>
                  </a:lnTo>
                  <a:lnTo>
                    <a:pt x="10048" y="14220"/>
                  </a:lnTo>
                  <a:cubicBezTo>
                    <a:pt x="10072" y="14163"/>
                    <a:pt x="10095" y="14107"/>
                    <a:pt x="10119" y="14054"/>
                  </a:cubicBezTo>
                  <a:lnTo>
                    <a:pt x="10063" y="14030"/>
                  </a:lnTo>
                  <a:close/>
                  <a:moveTo>
                    <a:pt x="18687" y="14145"/>
                  </a:moveTo>
                  <a:cubicBezTo>
                    <a:pt x="18628" y="14160"/>
                    <a:pt x="18572" y="14178"/>
                    <a:pt x="18512" y="14196"/>
                  </a:cubicBezTo>
                  <a:lnTo>
                    <a:pt x="18529" y="14252"/>
                  </a:lnTo>
                  <a:lnTo>
                    <a:pt x="18529" y="14252"/>
                  </a:lnTo>
                  <a:cubicBezTo>
                    <a:pt x="18588" y="14237"/>
                    <a:pt x="18647" y="14219"/>
                    <a:pt x="18705" y="14205"/>
                  </a:cubicBezTo>
                  <a:lnTo>
                    <a:pt x="18687" y="14145"/>
                  </a:lnTo>
                  <a:close/>
                  <a:moveTo>
                    <a:pt x="368" y="14175"/>
                  </a:moveTo>
                  <a:lnTo>
                    <a:pt x="362" y="14237"/>
                  </a:lnTo>
                  <a:cubicBezTo>
                    <a:pt x="421" y="14240"/>
                    <a:pt x="483" y="14246"/>
                    <a:pt x="543" y="14252"/>
                  </a:cubicBezTo>
                  <a:lnTo>
                    <a:pt x="549" y="14193"/>
                  </a:lnTo>
                  <a:cubicBezTo>
                    <a:pt x="486" y="14187"/>
                    <a:pt x="427" y="14181"/>
                    <a:pt x="368" y="14175"/>
                  </a:cubicBezTo>
                  <a:close/>
                  <a:moveTo>
                    <a:pt x="18529" y="14252"/>
                  </a:moveTo>
                  <a:lnTo>
                    <a:pt x="18529" y="14252"/>
                  </a:lnTo>
                  <a:cubicBezTo>
                    <a:pt x="18529" y="14252"/>
                    <a:pt x="18528" y="14252"/>
                    <a:pt x="18527" y="14252"/>
                  </a:cubicBezTo>
                  <a:lnTo>
                    <a:pt x="18530" y="14255"/>
                  </a:lnTo>
                  <a:lnTo>
                    <a:pt x="18529" y="14252"/>
                  </a:lnTo>
                  <a:close/>
                  <a:moveTo>
                    <a:pt x="23674" y="14101"/>
                  </a:moveTo>
                  <a:lnTo>
                    <a:pt x="23636" y="14148"/>
                  </a:lnTo>
                  <a:cubicBezTo>
                    <a:pt x="23683" y="14187"/>
                    <a:pt x="23728" y="14226"/>
                    <a:pt x="23772" y="14264"/>
                  </a:cubicBezTo>
                  <a:lnTo>
                    <a:pt x="23814" y="14220"/>
                  </a:lnTo>
                  <a:cubicBezTo>
                    <a:pt x="23769" y="14178"/>
                    <a:pt x="23722" y="14140"/>
                    <a:pt x="23674" y="14101"/>
                  </a:cubicBezTo>
                  <a:close/>
                  <a:moveTo>
                    <a:pt x="729" y="14211"/>
                  </a:moveTo>
                  <a:lnTo>
                    <a:pt x="723" y="14273"/>
                  </a:lnTo>
                  <a:cubicBezTo>
                    <a:pt x="783" y="14279"/>
                    <a:pt x="842" y="14285"/>
                    <a:pt x="904" y="14294"/>
                  </a:cubicBezTo>
                  <a:lnTo>
                    <a:pt x="910" y="14234"/>
                  </a:lnTo>
                  <a:cubicBezTo>
                    <a:pt x="851" y="14226"/>
                    <a:pt x="789" y="14220"/>
                    <a:pt x="729" y="14211"/>
                  </a:cubicBezTo>
                  <a:close/>
                  <a:moveTo>
                    <a:pt x="1091" y="14258"/>
                  </a:moveTo>
                  <a:lnTo>
                    <a:pt x="1082" y="14317"/>
                  </a:lnTo>
                  <a:cubicBezTo>
                    <a:pt x="1144" y="14326"/>
                    <a:pt x="1204" y="14335"/>
                    <a:pt x="1263" y="14344"/>
                  </a:cubicBezTo>
                  <a:lnTo>
                    <a:pt x="1272" y="14282"/>
                  </a:lnTo>
                  <a:cubicBezTo>
                    <a:pt x="1213" y="14273"/>
                    <a:pt x="1150" y="14264"/>
                    <a:pt x="1091" y="14258"/>
                  </a:cubicBezTo>
                  <a:close/>
                  <a:moveTo>
                    <a:pt x="18338" y="14249"/>
                  </a:moveTo>
                  <a:cubicBezTo>
                    <a:pt x="18278" y="14267"/>
                    <a:pt x="18219" y="14285"/>
                    <a:pt x="18163" y="14303"/>
                  </a:cubicBezTo>
                  <a:lnTo>
                    <a:pt x="18180" y="14362"/>
                  </a:lnTo>
                  <a:lnTo>
                    <a:pt x="18180" y="14359"/>
                  </a:lnTo>
                  <a:cubicBezTo>
                    <a:pt x="18240" y="14341"/>
                    <a:pt x="18296" y="14323"/>
                    <a:pt x="18355" y="14306"/>
                  </a:cubicBezTo>
                  <a:lnTo>
                    <a:pt x="18338" y="14249"/>
                  </a:lnTo>
                  <a:close/>
                  <a:moveTo>
                    <a:pt x="8752" y="14184"/>
                  </a:moveTo>
                  <a:lnTo>
                    <a:pt x="8690" y="14187"/>
                  </a:lnTo>
                  <a:lnTo>
                    <a:pt x="8696" y="14368"/>
                  </a:lnTo>
                  <a:lnTo>
                    <a:pt x="8758" y="14365"/>
                  </a:lnTo>
                  <a:lnTo>
                    <a:pt x="8752" y="14184"/>
                  </a:lnTo>
                  <a:close/>
                  <a:moveTo>
                    <a:pt x="1453" y="14312"/>
                  </a:moveTo>
                  <a:lnTo>
                    <a:pt x="1441" y="14371"/>
                  </a:lnTo>
                  <a:cubicBezTo>
                    <a:pt x="1503" y="14383"/>
                    <a:pt x="1563" y="14392"/>
                    <a:pt x="1622" y="14403"/>
                  </a:cubicBezTo>
                  <a:lnTo>
                    <a:pt x="1631" y="14341"/>
                  </a:lnTo>
                  <a:cubicBezTo>
                    <a:pt x="1571" y="14332"/>
                    <a:pt x="1512" y="14320"/>
                    <a:pt x="1453" y="14312"/>
                  </a:cubicBezTo>
                  <a:close/>
                  <a:moveTo>
                    <a:pt x="12114" y="14226"/>
                  </a:moveTo>
                  <a:lnTo>
                    <a:pt x="12067" y="14264"/>
                  </a:lnTo>
                  <a:cubicBezTo>
                    <a:pt x="12102" y="14309"/>
                    <a:pt x="12141" y="14356"/>
                    <a:pt x="12177" y="14406"/>
                  </a:cubicBezTo>
                  <a:lnTo>
                    <a:pt x="12224" y="14371"/>
                  </a:lnTo>
                  <a:cubicBezTo>
                    <a:pt x="12188" y="14320"/>
                    <a:pt x="12150" y="14273"/>
                    <a:pt x="12114" y="14226"/>
                  </a:cubicBezTo>
                  <a:close/>
                  <a:moveTo>
                    <a:pt x="12856" y="14223"/>
                  </a:moveTo>
                  <a:lnTo>
                    <a:pt x="12796" y="14231"/>
                  </a:lnTo>
                  <a:cubicBezTo>
                    <a:pt x="12805" y="14291"/>
                    <a:pt x="12817" y="14353"/>
                    <a:pt x="12829" y="14412"/>
                  </a:cubicBezTo>
                  <a:lnTo>
                    <a:pt x="12888" y="14400"/>
                  </a:lnTo>
                  <a:lnTo>
                    <a:pt x="12856" y="14223"/>
                  </a:lnTo>
                  <a:close/>
                  <a:moveTo>
                    <a:pt x="1812" y="14374"/>
                  </a:moveTo>
                  <a:lnTo>
                    <a:pt x="1800" y="14433"/>
                  </a:lnTo>
                  <a:lnTo>
                    <a:pt x="1978" y="14472"/>
                  </a:lnTo>
                  <a:lnTo>
                    <a:pt x="1992" y="14412"/>
                  </a:lnTo>
                  <a:cubicBezTo>
                    <a:pt x="1933" y="14397"/>
                    <a:pt x="1871" y="14386"/>
                    <a:pt x="1812" y="14374"/>
                  </a:cubicBezTo>
                  <a:close/>
                  <a:moveTo>
                    <a:pt x="6961" y="14288"/>
                  </a:moveTo>
                  <a:lnTo>
                    <a:pt x="6908" y="14314"/>
                  </a:lnTo>
                  <a:lnTo>
                    <a:pt x="6988" y="14478"/>
                  </a:lnTo>
                  <a:lnTo>
                    <a:pt x="7042" y="14451"/>
                  </a:lnTo>
                  <a:lnTo>
                    <a:pt x="6961" y="14288"/>
                  </a:lnTo>
                  <a:close/>
                  <a:moveTo>
                    <a:pt x="17988" y="14362"/>
                  </a:moveTo>
                  <a:cubicBezTo>
                    <a:pt x="17931" y="14383"/>
                    <a:pt x="17875" y="14400"/>
                    <a:pt x="17816" y="14421"/>
                  </a:cubicBezTo>
                  <a:lnTo>
                    <a:pt x="17836" y="14481"/>
                  </a:lnTo>
                  <a:lnTo>
                    <a:pt x="17836" y="14478"/>
                  </a:lnTo>
                  <a:cubicBezTo>
                    <a:pt x="17893" y="14457"/>
                    <a:pt x="17952" y="14439"/>
                    <a:pt x="18008" y="14418"/>
                  </a:cubicBezTo>
                  <a:lnTo>
                    <a:pt x="17988" y="14362"/>
                  </a:lnTo>
                  <a:close/>
                  <a:moveTo>
                    <a:pt x="23950" y="14341"/>
                  </a:moveTo>
                  <a:lnTo>
                    <a:pt x="23908" y="14386"/>
                  </a:lnTo>
                  <a:cubicBezTo>
                    <a:pt x="23953" y="14427"/>
                    <a:pt x="23997" y="14469"/>
                    <a:pt x="24039" y="14510"/>
                  </a:cubicBezTo>
                  <a:lnTo>
                    <a:pt x="24083" y="14466"/>
                  </a:lnTo>
                  <a:cubicBezTo>
                    <a:pt x="24039" y="14424"/>
                    <a:pt x="23994" y="14383"/>
                    <a:pt x="23950" y="14341"/>
                  </a:cubicBezTo>
                  <a:close/>
                  <a:moveTo>
                    <a:pt x="2170" y="14451"/>
                  </a:moveTo>
                  <a:lnTo>
                    <a:pt x="2158" y="14510"/>
                  </a:lnTo>
                  <a:cubicBezTo>
                    <a:pt x="2218" y="14522"/>
                    <a:pt x="2274" y="14537"/>
                    <a:pt x="2333" y="14552"/>
                  </a:cubicBezTo>
                  <a:lnTo>
                    <a:pt x="2348" y="14492"/>
                  </a:lnTo>
                  <a:cubicBezTo>
                    <a:pt x="2289" y="14478"/>
                    <a:pt x="2230" y="14463"/>
                    <a:pt x="2170" y="14451"/>
                  </a:cubicBezTo>
                  <a:close/>
                  <a:moveTo>
                    <a:pt x="9920" y="14365"/>
                  </a:moveTo>
                  <a:cubicBezTo>
                    <a:pt x="9897" y="14421"/>
                    <a:pt x="9876" y="14478"/>
                    <a:pt x="9852" y="14534"/>
                  </a:cubicBezTo>
                  <a:lnTo>
                    <a:pt x="9909" y="14558"/>
                  </a:lnTo>
                  <a:lnTo>
                    <a:pt x="9911" y="14555"/>
                  </a:lnTo>
                  <a:cubicBezTo>
                    <a:pt x="9932" y="14498"/>
                    <a:pt x="9956" y="14442"/>
                    <a:pt x="9977" y="14389"/>
                  </a:cubicBezTo>
                  <a:lnTo>
                    <a:pt x="9920" y="14365"/>
                  </a:lnTo>
                  <a:close/>
                  <a:moveTo>
                    <a:pt x="17644" y="14483"/>
                  </a:moveTo>
                  <a:lnTo>
                    <a:pt x="17475" y="14549"/>
                  </a:lnTo>
                  <a:lnTo>
                    <a:pt x="17496" y="14608"/>
                  </a:lnTo>
                  <a:cubicBezTo>
                    <a:pt x="17552" y="14584"/>
                    <a:pt x="17608" y="14561"/>
                    <a:pt x="17665" y="14543"/>
                  </a:cubicBezTo>
                  <a:lnTo>
                    <a:pt x="17644" y="14483"/>
                  </a:lnTo>
                  <a:close/>
                  <a:moveTo>
                    <a:pt x="2526" y="14534"/>
                  </a:moveTo>
                  <a:lnTo>
                    <a:pt x="2511" y="14593"/>
                  </a:lnTo>
                  <a:cubicBezTo>
                    <a:pt x="2571" y="14608"/>
                    <a:pt x="2630" y="14623"/>
                    <a:pt x="2686" y="14641"/>
                  </a:cubicBezTo>
                  <a:lnTo>
                    <a:pt x="2704" y="14581"/>
                  </a:lnTo>
                  <a:cubicBezTo>
                    <a:pt x="2645" y="14566"/>
                    <a:pt x="2585" y="14549"/>
                    <a:pt x="2526" y="14534"/>
                  </a:cubicBezTo>
                  <a:close/>
                  <a:moveTo>
                    <a:pt x="12334" y="14513"/>
                  </a:moveTo>
                  <a:lnTo>
                    <a:pt x="12286" y="14552"/>
                  </a:lnTo>
                  <a:cubicBezTo>
                    <a:pt x="12322" y="14599"/>
                    <a:pt x="12355" y="14650"/>
                    <a:pt x="12390" y="14700"/>
                  </a:cubicBezTo>
                  <a:lnTo>
                    <a:pt x="12440" y="14661"/>
                  </a:lnTo>
                  <a:cubicBezTo>
                    <a:pt x="12405" y="14614"/>
                    <a:pt x="12372" y="14564"/>
                    <a:pt x="12334" y="14513"/>
                  </a:cubicBezTo>
                  <a:close/>
                  <a:moveTo>
                    <a:pt x="8702" y="14549"/>
                  </a:moveTo>
                  <a:lnTo>
                    <a:pt x="8705" y="14733"/>
                  </a:lnTo>
                  <a:lnTo>
                    <a:pt x="8767" y="14733"/>
                  </a:lnTo>
                  <a:lnTo>
                    <a:pt x="8761" y="14549"/>
                  </a:lnTo>
                  <a:close/>
                  <a:moveTo>
                    <a:pt x="2879" y="14629"/>
                  </a:moveTo>
                  <a:lnTo>
                    <a:pt x="2864" y="14688"/>
                  </a:lnTo>
                  <a:cubicBezTo>
                    <a:pt x="2920" y="14703"/>
                    <a:pt x="2980" y="14721"/>
                    <a:pt x="3039" y="14738"/>
                  </a:cubicBezTo>
                  <a:lnTo>
                    <a:pt x="3054" y="14679"/>
                  </a:lnTo>
                  <a:cubicBezTo>
                    <a:pt x="2998" y="14661"/>
                    <a:pt x="2938" y="14647"/>
                    <a:pt x="2879" y="14629"/>
                  </a:cubicBezTo>
                  <a:close/>
                  <a:moveTo>
                    <a:pt x="17306" y="14617"/>
                  </a:moveTo>
                  <a:cubicBezTo>
                    <a:pt x="17246" y="14641"/>
                    <a:pt x="17193" y="14664"/>
                    <a:pt x="17137" y="14688"/>
                  </a:cubicBezTo>
                  <a:lnTo>
                    <a:pt x="17160" y="14744"/>
                  </a:lnTo>
                  <a:lnTo>
                    <a:pt x="17160" y="14741"/>
                  </a:lnTo>
                  <a:cubicBezTo>
                    <a:pt x="17214" y="14718"/>
                    <a:pt x="17270" y="14697"/>
                    <a:pt x="17327" y="14673"/>
                  </a:cubicBezTo>
                  <a:lnTo>
                    <a:pt x="17306" y="14617"/>
                  </a:lnTo>
                  <a:close/>
                  <a:moveTo>
                    <a:pt x="24214" y="14596"/>
                  </a:moveTo>
                  <a:lnTo>
                    <a:pt x="24169" y="14638"/>
                  </a:lnTo>
                  <a:cubicBezTo>
                    <a:pt x="24211" y="14682"/>
                    <a:pt x="24255" y="14724"/>
                    <a:pt x="24297" y="14768"/>
                  </a:cubicBezTo>
                  <a:lnTo>
                    <a:pt x="24338" y="14727"/>
                  </a:lnTo>
                  <a:cubicBezTo>
                    <a:pt x="24300" y="14682"/>
                    <a:pt x="24255" y="14638"/>
                    <a:pt x="24214" y="14596"/>
                  </a:cubicBezTo>
                  <a:close/>
                  <a:moveTo>
                    <a:pt x="12921" y="14581"/>
                  </a:moveTo>
                  <a:lnTo>
                    <a:pt x="12861" y="14590"/>
                  </a:lnTo>
                  <a:cubicBezTo>
                    <a:pt x="12873" y="14652"/>
                    <a:pt x="12885" y="14712"/>
                    <a:pt x="12897" y="14771"/>
                  </a:cubicBezTo>
                  <a:lnTo>
                    <a:pt x="12956" y="14759"/>
                  </a:lnTo>
                  <a:cubicBezTo>
                    <a:pt x="12945" y="14700"/>
                    <a:pt x="12933" y="14641"/>
                    <a:pt x="12921" y="14581"/>
                  </a:cubicBezTo>
                  <a:close/>
                  <a:moveTo>
                    <a:pt x="7122" y="14614"/>
                  </a:moveTo>
                  <a:lnTo>
                    <a:pt x="7068" y="14644"/>
                  </a:lnTo>
                  <a:lnTo>
                    <a:pt x="7148" y="14807"/>
                  </a:lnTo>
                  <a:lnTo>
                    <a:pt x="7205" y="14780"/>
                  </a:lnTo>
                  <a:lnTo>
                    <a:pt x="7122" y="14614"/>
                  </a:lnTo>
                  <a:close/>
                  <a:moveTo>
                    <a:pt x="3229" y="14733"/>
                  </a:moveTo>
                  <a:lnTo>
                    <a:pt x="3211" y="14792"/>
                  </a:lnTo>
                  <a:cubicBezTo>
                    <a:pt x="3270" y="14810"/>
                    <a:pt x="3327" y="14827"/>
                    <a:pt x="3386" y="14845"/>
                  </a:cubicBezTo>
                  <a:lnTo>
                    <a:pt x="3404" y="14789"/>
                  </a:lnTo>
                  <a:cubicBezTo>
                    <a:pt x="3347" y="14771"/>
                    <a:pt x="3288" y="14750"/>
                    <a:pt x="3229" y="14733"/>
                  </a:cubicBezTo>
                  <a:close/>
                  <a:moveTo>
                    <a:pt x="16968" y="14762"/>
                  </a:moveTo>
                  <a:cubicBezTo>
                    <a:pt x="16911" y="14786"/>
                    <a:pt x="16855" y="14810"/>
                    <a:pt x="16802" y="14836"/>
                  </a:cubicBezTo>
                  <a:lnTo>
                    <a:pt x="16825" y="14890"/>
                  </a:lnTo>
                  <a:cubicBezTo>
                    <a:pt x="16882" y="14863"/>
                    <a:pt x="16935" y="14839"/>
                    <a:pt x="16991" y="14816"/>
                  </a:cubicBezTo>
                  <a:lnTo>
                    <a:pt x="16968" y="14762"/>
                  </a:lnTo>
                  <a:close/>
                  <a:moveTo>
                    <a:pt x="9784" y="14703"/>
                  </a:moveTo>
                  <a:cubicBezTo>
                    <a:pt x="9763" y="14759"/>
                    <a:pt x="9742" y="14818"/>
                    <a:pt x="9719" y="14875"/>
                  </a:cubicBezTo>
                  <a:lnTo>
                    <a:pt x="9775" y="14896"/>
                  </a:lnTo>
                  <a:lnTo>
                    <a:pt x="9778" y="14893"/>
                  </a:lnTo>
                  <a:cubicBezTo>
                    <a:pt x="9799" y="14836"/>
                    <a:pt x="9820" y="14780"/>
                    <a:pt x="9840" y="14727"/>
                  </a:cubicBezTo>
                  <a:lnTo>
                    <a:pt x="9784" y="14703"/>
                  </a:lnTo>
                  <a:close/>
                  <a:moveTo>
                    <a:pt x="3576" y="14848"/>
                  </a:moveTo>
                  <a:lnTo>
                    <a:pt x="3558" y="14904"/>
                  </a:lnTo>
                  <a:cubicBezTo>
                    <a:pt x="3614" y="14925"/>
                    <a:pt x="3671" y="14943"/>
                    <a:pt x="3730" y="14964"/>
                  </a:cubicBezTo>
                  <a:lnTo>
                    <a:pt x="3751" y="14907"/>
                  </a:lnTo>
                  <a:cubicBezTo>
                    <a:pt x="3691" y="14887"/>
                    <a:pt x="3635" y="14866"/>
                    <a:pt x="3576" y="14848"/>
                  </a:cubicBezTo>
                  <a:close/>
                  <a:moveTo>
                    <a:pt x="12541" y="14818"/>
                  </a:moveTo>
                  <a:lnTo>
                    <a:pt x="12491" y="14851"/>
                  </a:lnTo>
                  <a:cubicBezTo>
                    <a:pt x="12523" y="14902"/>
                    <a:pt x="12556" y="14952"/>
                    <a:pt x="12586" y="15005"/>
                  </a:cubicBezTo>
                  <a:lnTo>
                    <a:pt x="12639" y="14973"/>
                  </a:lnTo>
                  <a:cubicBezTo>
                    <a:pt x="12607" y="14919"/>
                    <a:pt x="12574" y="14869"/>
                    <a:pt x="12541" y="14818"/>
                  </a:cubicBezTo>
                  <a:close/>
                  <a:moveTo>
                    <a:pt x="24463" y="14860"/>
                  </a:moveTo>
                  <a:lnTo>
                    <a:pt x="24418" y="14902"/>
                  </a:lnTo>
                  <a:cubicBezTo>
                    <a:pt x="24460" y="14946"/>
                    <a:pt x="24498" y="14990"/>
                    <a:pt x="24537" y="15038"/>
                  </a:cubicBezTo>
                  <a:lnTo>
                    <a:pt x="24584" y="14999"/>
                  </a:lnTo>
                  <a:cubicBezTo>
                    <a:pt x="24546" y="14952"/>
                    <a:pt x="24504" y="14904"/>
                    <a:pt x="24463" y="14860"/>
                  </a:cubicBezTo>
                  <a:close/>
                  <a:moveTo>
                    <a:pt x="16636" y="14913"/>
                  </a:moveTo>
                  <a:cubicBezTo>
                    <a:pt x="16579" y="14940"/>
                    <a:pt x="16526" y="14967"/>
                    <a:pt x="16473" y="14993"/>
                  </a:cubicBezTo>
                  <a:lnTo>
                    <a:pt x="16499" y="15047"/>
                  </a:lnTo>
                  <a:cubicBezTo>
                    <a:pt x="16553" y="15017"/>
                    <a:pt x="16609" y="14993"/>
                    <a:pt x="16662" y="14967"/>
                  </a:cubicBezTo>
                  <a:lnTo>
                    <a:pt x="16636" y="14913"/>
                  </a:lnTo>
                  <a:close/>
                  <a:moveTo>
                    <a:pt x="3920" y="14970"/>
                  </a:moveTo>
                  <a:lnTo>
                    <a:pt x="3899" y="15026"/>
                  </a:lnTo>
                  <a:cubicBezTo>
                    <a:pt x="3958" y="15047"/>
                    <a:pt x="4011" y="15071"/>
                    <a:pt x="4068" y="15091"/>
                  </a:cubicBezTo>
                  <a:lnTo>
                    <a:pt x="4092" y="15035"/>
                  </a:lnTo>
                  <a:cubicBezTo>
                    <a:pt x="4035" y="15014"/>
                    <a:pt x="3979" y="14990"/>
                    <a:pt x="3920" y="14970"/>
                  </a:cubicBezTo>
                  <a:close/>
                  <a:moveTo>
                    <a:pt x="8770" y="14910"/>
                  </a:moveTo>
                  <a:lnTo>
                    <a:pt x="8711" y="14913"/>
                  </a:lnTo>
                  <a:lnTo>
                    <a:pt x="8714" y="15094"/>
                  </a:lnTo>
                  <a:lnTo>
                    <a:pt x="8776" y="15094"/>
                  </a:lnTo>
                  <a:lnTo>
                    <a:pt x="8770" y="14910"/>
                  </a:lnTo>
                  <a:close/>
                  <a:moveTo>
                    <a:pt x="12992" y="14937"/>
                  </a:moveTo>
                  <a:lnTo>
                    <a:pt x="12933" y="14949"/>
                  </a:lnTo>
                  <a:cubicBezTo>
                    <a:pt x="12945" y="15008"/>
                    <a:pt x="12956" y="15068"/>
                    <a:pt x="12971" y="15130"/>
                  </a:cubicBezTo>
                  <a:lnTo>
                    <a:pt x="13030" y="15115"/>
                  </a:lnTo>
                  <a:cubicBezTo>
                    <a:pt x="13016" y="15056"/>
                    <a:pt x="13004" y="14996"/>
                    <a:pt x="12992" y="14937"/>
                  </a:cubicBezTo>
                  <a:close/>
                  <a:moveTo>
                    <a:pt x="7285" y="14943"/>
                  </a:moveTo>
                  <a:lnTo>
                    <a:pt x="7228" y="14970"/>
                  </a:lnTo>
                  <a:lnTo>
                    <a:pt x="7311" y="15133"/>
                  </a:lnTo>
                  <a:lnTo>
                    <a:pt x="7365" y="15106"/>
                  </a:lnTo>
                  <a:lnTo>
                    <a:pt x="7285" y="14943"/>
                  </a:lnTo>
                  <a:close/>
                  <a:moveTo>
                    <a:pt x="16307" y="15073"/>
                  </a:moveTo>
                  <a:cubicBezTo>
                    <a:pt x="16253" y="15103"/>
                    <a:pt x="16200" y="15130"/>
                    <a:pt x="16147" y="15159"/>
                  </a:cubicBezTo>
                  <a:lnTo>
                    <a:pt x="16176" y="15213"/>
                  </a:lnTo>
                  <a:lnTo>
                    <a:pt x="16176" y="15210"/>
                  </a:lnTo>
                  <a:cubicBezTo>
                    <a:pt x="16230" y="15183"/>
                    <a:pt x="16286" y="15154"/>
                    <a:pt x="16336" y="15130"/>
                  </a:cubicBezTo>
                  <a:lnTo>
                    <a:pt x="16307" y="15073"/>
                  </a:lnTo>
                  <a:close/>
                  <a:moveTo>
                    <a:pt x="4261" y="15103"/>
                  </a:moveTo>
                  <a:lnTo>
                    <a:pt x="4237" y="15159"/>
                  </a:lnTo>
                  <a:cubicBezTo>
                    <a:pt x="4296" y="15183"/>
                    <a:pt x="4349" y="15204"/>
                    <a:pt x="4406" y="15228"/>
                  </a:cubicBezTo>
                  <a:lnTo>
                    <a:pt x="4430" y="15171"/>
                  </a:lnTo>
                  <a:cubicBezTo>
                    <a:pt x="4373" y="15148"/>
                    <a:pt x="4317" y="15124"/>
                    <a:pt x="4261" y="15103"/>
                  </a:cubicBezTo>
                  <a:close/>
                  <a:moveTo>
                    <a:pt x="9657" y="15044"/>
                  </a:moveTo>
                  <a:cubicBezTo>
                    <a:pt x="9636" y="15100"/>
                    <a:pt x="9615" y="15159"/>
                    <a:pt x="9594" y="15216"/>
                  </a:cubicBezTo>
                  <a:lnTo>
                    <a:pt x="9651" y="15237"/>
                  </a:lnTo>
                  <a:cubicBezTo>
                    <a:pt x="9671" y="15177"/>
                    <a:pt x="9692" y="15121"/>
                    <a:pt x="9713" y="15065"/>
                  </a:cubicBezTo>
                  <a:lnTo>
                    <a:pt x="9657" y="15044"/>
                  </a:lnTo>
                  <a:close/>
                  <a:moveTo>
                    <a:pt x="12734" y="15130"/>
                  </a:moveTo>
                  <a:lnTo>
                    <a:pt x="12681" y="15159"/>
                  </a:lnTo>
                  <a:cubicBezTo>
                    <a:pt x="12710" y="15213"/>
                    <a:pt x="12740" y="15263"/>
                    <a:pt x="12770" y="15317"/>
                  </a:cubicBezTo>
                  <a:lnTo>
                    <a:pt x="12823" y="15290"/>
                  </a:lnTo>
                  <a:cubicBezTo>
                    <a:pt x="12793" y="15234"/>
                    <a:pt x="12764" y="15183"/>
                    <a:pt x="12734" y="15130"/>
                  </a:cubicBezTo>
                  <a:close/>
                  <a:moveTo>
                    <a:pt x="24700" y="15139"/>
                  </a:moveTo>
                  <a:lnTo>
                    <a:pt x="24653" y="15177"/>
                  </a:lnTo>
                  <a:cubicBezTo>
                    <a:pt x="24691" y="15225"/>
                    <a:pt x="24727" y="15272"/>
                    <a:pt x="24765" y="15320"/>
                  </a:cubicBezTo>
                  <a:lnTo>
                    <a:pt x="24813" y="15284"/>
                  </a:lnTo>
                  <a:cubicBezTo>
                    <a:pt x="24774" y="15237"/>
                    <a:pt x="24739" y="15189"/>
                    <a:pt x="24700" y="15139"/>
                  </a:cubicBezTo>
                  <a:close/>
                  <a:moveTo>
                    <a:pt x="4599" y="15245"/>
                  </a:moveTo>
                  <a:lnTo>
                    <a:pt x="4575" y="15299"/>
                  </a:lnTo>
                  <a:lnTo>
                    <a:pt x="4741" y="15373"/>
                  </a:lnTo>
                  <a:lnTo>
                    <a:pt x="4765" y="15320"/>
                  </a:lnTo>
                  <a:cubicBezTo>
                    <a:pt x="4708" y="15293"/>
                    <a:pt x="4655" y="15269"/>
                    <a:pt x="4599" y="15245"/>
                  </a:cubicBezTo>
                  <a:close/>
                  <a:moveTo>
                    <a:pt x="15986" y="15245"/>
                  </a:moveTo>
                  <a:cubicBezTo>
                    <a:pt x="15933" y="15275"/>
                    <a:pt x="15880" y="15305"/>
                    <a:pt x="15826" y="15334"/>
                  </a:cubicBezTo>
                  <a:lnTo>
                    <a:pt x="15856" y="15388"/>
                  </a:lnTo>
                  <a:lnTo>
                    <a:pt x="15856" y="15385"/>
                  </a:lnTo>
                  <a:cubicBezTo>
                    <a:pt x="15909" y="15355"/>
                    <a:pt x="15963" y="15325"/>
                    <a:pt x="16016" y="15299"/>
                  </a:cubicBezTo>
                  <a:lnTo>
                    <a:pt x="15986" y="15245"/>
                  </a:lnTo>
                  <a:close/>
                  <a:moveTo>
                    <a:pt x="7445" y="15269"/>
                  </a:moveTo>
                  <a:lnTo>
                    <a:pt x="7391" y="15296"/>
                  </a:lnTo>
                  <a:lnTo>
                    <a:pt x="7471" y="15459"/>
                  </a:lnTo>
                  <a:lnTo>
                    <a:pt x="7528" y="15432"/>
                  </a:lnTo>
                  <a:lnTo>
                    <a:pt x="7445" y="15269"/>
                  </a:lnTo>
                  <a:close/>
                  <a:moveTo>
                    <a:pt x="8779" y="15275"/>
                  </a:moveTo>
                  <a:lnTo>
                    <a:pt x="8720" y="15278"/>
                  </a:lnTo>
                  <a:lnTo>
                    <a:pt x="8726" y="15459"/>
                  </a:lnTo>
                  <a:lnTo>
                    <a:pt x="8785" y="15459"/>
                  </a:lnTo>
                  <a:lnTo>
                    <a:pt x="8779" y="15275"/>
                  </a:lnTo>
                  <a:close/>
                  <a:moveTo>
                    <a:pt x="13069" y="15293"/>
                  </a:moveTo>
                  <a:lnTo>
                    <a:pt x="13010" y="15308"/>
                  </a:lnTo>
                  <a:cubicBezTo>
                    <a:pt x="13022" y="15367"/>
                    <a:pt x="13036" y="15426"/>
                    <a:pt x="13048" y="15486"/>
                  </a:cubicBezTo>
                  <a:lnTo>
                    <a:pt x="13108" y="15471"/>
                  </a:lnTo>
                  <a:cubicBezTo>
                    <a:pt x="13093" y="15411"/>
                    <a:pt x="13081" y="15352"/>
                    <a:pt x="13069" y="15293"/>
                  </a:cubicBezTo>
                  <a:close/>
                  <a:moveTo>
                    <a:pt x="4931" y="15397"/>
                  </a:moveTo>
                  <a:lnTo>
                    <a:pt x="4904" y="15450"/>
                  </a:lnTo>
                  <a:cubicBezTo>
                    <a:pt x="4960" y="15477"/>
                    <a:pt x="5014" y="15503"/>
                    <a:pt x="5067" y="15530"/>
                  </a:cubicBezTo>
                  <a:lnTo>
                    <a:pt x="5094" y="15474"/>
                  </a:lnTo>
                  <a:lnTo>
                    <a:pt x="4931" y="15397"/>
                  </a:lnTo>
                  <a:close/>
                  <a:moveTo>
                    <a:pt x="15669" y="15426"/>
                  </a:moveTo>
                  <a:cubicBezTo>
                    <a:pt x="15616" y="15456"/>
                    <a:pt x="15565" y="15489"/>
                    <a:pt x="15512" y="15518"/>
                  </a:cubicBezTo>
                  <a:lnTo>
                    <a:pt x="15545" y="15572"/>
                  </a:lnTo>
                  <a:cubicBezTo>
                    <a:pt x="15595" y="15539"/>
                    <a:pt x="15648" y="15506"/>
                    <a:pt x="15699" y="15477"/>
                  </a:cubicBezTo>
                  <a:lnTo>
                    <a:pt x="15669" y="15426"/>
                  </a:lnTo>
                  <a:close/>
                  <a:moveTo>
                    <a:pt x="9532" y="15388"/>
                  </a:moveTo>
                  <a:cubicBezTo>
                    <a:pt x="9511" y="15444"/>
                    <a:pt x="9490" y="15500"/>
                    <a:pt x="9473" y="15560"/>
                  </a:cubicBezTo>
                  <a:lnTo>
                    <a:pt x="9529" y="15577"/>
                  </a:lnTo>
                  <a:lnTo>
                    <a:pt x="9588" y="15406"/>
                  </a:lnTo>
                  <a:lnTo>
                    <a:pt x="9532" y="15388"/>
                  </a:lnTo>
                  <a:close/>
                  <a:moveTo>
                    <a:pt x="24922" y="15429"/>
                  </a:moveTo>
                  <a:lnTo>
                    <a:pt x="24872" y="15465"/>
                  </a:lnTo>
                  <a:cubicBezTo>
                    <a:pt x="24908" y="15515"/>
                    <a:pt x="24943" y="15563"/>
                    <a:pt x="24976" y="15613"/>
                  </a:cubicBezTo>
                  <a:lnTo>
                    <a:pt x="25026" y="15577"/>
                  </a:lnTo>
                  <a:cubicBezTo>
                    <a:pt x="24994" y="15530"/>
                    <a:pt x="24958" y="15480"/>
                    <a:pt x="24922" y="15429"/>
                  </a:cubicBezTo>
                  <a:close/>
                  <a:moveTo>
                    <a:pt x="12909" y="15450"/>
                  </a:moveTo>
                  <a:lnTo>
                    <a:pt x="12856" y="15477"/>
                  </a:lnTo>
                  <a:cubicBezTo>
                    <a:pt x="12882" y="15533"/>
                    <a:pt x="12909" y="15586"/>
                    <a:pt x="12936" y="15640"/>
                  </a:cubicBezTo>
                  <a:lnTo>
                    <a:pt x="12992" y="15613"/>
                  </a:lnTo>
                  <a:cubicBezTo>
                    <a:pt x="12965" y="15560"/>
                    <a:pt x="12936" y="15503"/>
                    <a:pt x="12909" y="15450"/>
                  </a:cubicBezTo>
                  <a:close/>
                  <a:moveTo>
                    <a:pt x="5257" y="15557"/>
                  </a:moveTo>
                  <a:lnTo>
                    <a:pt x="5230" y="15610"/>
                  </a:lnTo>
                  <a:cubicBezTo>
                    <a:pt x="5283" y="15637"/>
                    <a:pt x="5337" y="15663"/>
                    <a:pt x="5393" y="15693"/>
                  </a:cubicBezTo>
                  <a:lnTo>
                    <a:pt x="5420" y="15640"/>
                  </a:lnTo>
                  <a:cubicBezTo>
                    <a:pt x="5366" y="15610"/>
                    <a:pt x="5313" y="15583"/>
                    <a:pt x="5257" y="15557"/>
                  </a:cubicBezTo>
                  <a:close/>
                  <a:moveTo>
                    <a:pt x="15358" y="15616"/>
                  </a:moveTo>
                  <a:cubicBezTo>
                    <a:pt x="15307" y="15646"/>
                    <a:pt x="15254" y="15678"/>
                    <a:pt x="15204" y="15711"/>
                  </a:cubicBezTo>
                  <a:lnTo>
                    <a:pt x="15236" y="15764"/>
                  </a:lnTo>
                  <a:lnTo>
                    <a:pt x="15236" y="15761"/>
                  </a:lnTo>
                  <a:cubicBezTo>
                    <a:pt x="15287" y="15729"/>
                    <a:pt x="15340" y="15696"/>
                    <a:pt x="15390" y="15666"/>
                  </a:cubicBezTo>
                  <a:lnTo>
                    <a:pt x="15358" y="15616"/>
                  </a:lnTo>
                  <a:close/>
                  <a:moveTo>
                    <a:pt x="7605" y="15592"/>
                  </a:moveTo>
                  <a:lnTo>
                    <a:pt x="7549" y="15619"/>
                  </a:lnTo>
                  <a:lnTo>
                    <a:pt x="7632" y="15782"/>
                  </a:lnTo>
                  <a:lnTo>
                    <a:pt x="7685" y="15755"/>
                  </a:lnTo>
                  <a:lnTo>
                    <a:pt x="7605" y="15592"/>
                  </a:lnTo>
                  <a:close/>
                  <a:moveTo>
                    <a:pt x="8726" y="15640"/>
                  </a:moveTo>
                  <a:lnTo>
                    <a:pt x="8731" y="15821"/>
                  </a:lnTo>
                  <a:lnTo>
                    <a:pt x="8791" y="15821"/>
                  </a:lnTo>
                  <a:lnTo>
                    <a:pt x="8785" y="15640"/>
                  </a:lnTo>
                  <a:close/>
                  <a:moveTo>
                    <a:pt x="13149" y="15649"/>
                  </a:moveTo>
                  <a:lnTo>
                    <a:pt x="13090" y="15663"/>
                  </a:lnTo>
                  <a:cubicBezTo>
                    <a:pt x="13105" y="15723"/>
                    <a:pt x="13119" y="15782"/>
                    <a:pt x="13131" y="15841"/>
                  </a:cubicBezTo>
                  <a:lnTo>
                    <a:pt x="13191" y="15827"/>
                  </a:lnTo>
                  <a:cubicBezTo>
                    <a:pt x="13176" y="15767"/>
                    <a:pt x="13164" y="15708"/>
                    <a:pt x="13149" y="15649"/>
                  </a:cubicBezTo>
                  <a:close/>
                  <a:moveTo>
                    <a:pt x="5580" y="15723"/>
                  </a:moveTo>
                  <a:lnTo>
                    <a:pt x="5553" y="15776"/>
                  </a:lnTo>
                  <a:cubicBezTo>
                    <a:pt x="5607" y="15806"/>
                    <a:pt x="5660" y="15835"/>
                    <a:pt x="5710" y="15865"/>
                  </a:cubicBezTo>
                  <a:lnTo>
                    <a:pt x="5740" y="15812"/>
                  </a:lnTo>
                  <a:cubicBezTo>
                    <a:pt x="5687" y="15782"/>
                    <a:pt x="5633" y="15752"/>
                    <a:pt x="5580" y="15723"/>
                  </a:cubicBezTo>
                  <a:close/>
                  <a:moveTo>
                    <a:pt x="25127" y="15732"/>
                  </a:moveTo>
                  <a:lnTo>
                    <a:pt x="25077" y="15764"/>
                  </a:lnTo>
                  <a:cubicBezTo>
                    <a:pt x="25109" y="15818"/>
                    <a:pt x="25142" y="15868"/>
                    <a:pt x="25171" y="15918"/>
                  </a:cubicBezTo>
                  <a:lnTo>
                    <a:pt x="25225" y="15889"/>
                  </a:lnTo>
                  <a:cubicBezTo>
                    <a:pt x="25192" y="15835"/>
                    <a:pt x="25160" y="15785"/>
                    <a:pt x="25127" y="15732"/>
                  </a:cubicBezTo>
                  <a:close/>
                  <a:moveTo>
                    <a:pt x="9416" y="15732"/>
                  </a:moveTo>
                  <a:cubicBezTo>
                    <a:pt x="9399" y="15791"/>
                    <a:pt x="9378" y="15847"/>
                    <a:pt x="9360" y="15907"/>
                  </a:cubicBezTo>
                  <a:lnTo>
                    <a:pt x="9419" y="15924"/>
                  </a:lnTo>
                  <a:lnTo>
                    <a:pt x="9473" y="15752"/>
                  </a:lnTo>
                  <a:lnTo>
                    <a:pt x="9416" y="15732"/>
                  </a:lnTo>
                  <a:close/>
                  <a:moveTo>
                    <a:pt x="15052" y="15812"/>
                  </a:moveTo>
                  <a:lnTo>
                    <a:pt x="14901" y="15913"/>
                  </a:lnTo>
                  <a:lnTo>
                    <a:pt x="14934" y="15963"/>
                  </a:lnTo>
                  <a:lnTo>
                    <a:pt x="14937" y="15963"/>
                  </a:lnTo>
                  <a:cubicBezTo>
                    <a:pt x="14984" y="15927"/>
                    <a:pt x="15035" y="15895"/>
                    <a:pt x="15085" y="15862"/>
                  </a:cubicBezTo>
                  <a:lnTo>
                    <a:pt x="15052" y="15812"/>
                  </a:lnTo>
                  <a:close/>
                  <a:moveTo>
                    <a:pt x="13066" y="15779"/>
                  </a:moveTo>
                  <a:lnTo>
                    <a:pt x="13013" y="15806"/>
                  </a:lnTo>
                  <a:cubicBezTo>
                    <a:pt x="13039" y="15859"/>
                    <a:pt x="13063" y="15915"/>
                    <a:pt x="13087" y="15972"/>
                  </a:cubicBezTo>
                  <a:lnTo>
                    <a:pt x="13140" y="15948"/>
                  </a:lnTo>
                  <a:cubicBezTo>
                    <a:pt x="13116" y="15892"/>
                    <a:pt x="13093" y="15835"/>
                    <a:pt x="13066" y="15779"/>
                  </a:cubicBezTo>
                  <a:close/>
                  <a:moveTo>
                    <a:pt x="5900" y="15901"/>
                  </a:moveTo>
                  <a:lnTo>
                    <a:pt x="5870" y="15954"/>
                  </a:lnTo>
                  <a:cubicBezTo>
                    <a:pt x="5921" y="15984"/>
                    <a:pt x="5974" y="16013"/>
                    <a:pt x="6025" y="16043"/>
                  </a:cubicBezTo>
                  <a:lnTo>
                    <a:pt x="6057" y="15993"/>
                  </a:lnTo>
                  <a:cubicBezTo>
                    <a:pt x="6004" y="15960"/>
                    <a:pt x="5950" y="15930"/>
                    <a:pt x="5900" y="15901"/>
                  </a:cubicBezTo>
                  <a:close/>
                  <a:moveTo>
                    <a:pt x="7765" y="15918"/>
                  </a:moveTo>
                  <a:lnTo>
                    <a:pt x="7712" y="15945"/>
                  </a:lnTo>
                  <a:lnTo>
                    <a:pt x="7792" y="16108"/>
                  </a:lnTo>
                  <a:lnTo>
                    <a:pt x="7848" y="16082"/>
                  </a:lnTo>
                  <a:lnTo>
                    <a:pt x="7765" y="15918"/>
                  </a:lnTo>
                  <a:close/>
                  <a:moveTo>
                    <a:pt x="14750" y="16019"/>
                  </a:moveTo>
                  <a:cubicBezTo>
                    <a:pt x="14700" y="16052"/>
                    <a:pt x="14652" y="16087"/>
                    <a:pt x="14602" y="16123"/>
                  </a:cubicBezTo>
                  <a:lnTo>
                    <a:pt x="14637" y="16173"/>
                  </a:lnTo>
                  <a:lnTo>
                    <a:pt x="14640" y="16170"/>
                  </a:lnTo>
                  <a:cubicBezTo>
                    <a:pt x="14688" y="16135"/>
                    <a:pt x="14735" y="16102"/>
                    <a:pt x="14786" y="16067"/>
                  </a:cubicBezTo>
                  <a:lnTo>
                    <a:pt x="14750" y="16019"/>
                  </a:lnTo>
                  <a:close/>
                  <a:moveTo>
                    <a:pt x="8734" y="16001"/>
                  </a:moveTo>
                  <a:lnTo>
                    <a:pt x="8740" y="16185"/>
                  </a:lnTo>
                  <a:lnTo>
                    <a:pt x="8800" y="16185"/>
                  </a:lnTo>
                  <a:lnTo>
                    <a:pt x="8797" y="16001"/>
                  </a:lnTo>
                  <a:close/>
                  <a:moveTo>
                    <a:pt x="6214" y="16084"/>
                  </a:moveTo>
                  <a:lnTo>
                    <a:pt x="6182" y="16138"/>
                  </a:lnTo>
                  <a:cubicBezTo>
                    <a:pt x="6232" y="16167"/>
                    <a:pt x="6285" y="16200"/>
                    <a:pt x="6336" y="16233"/>
                  </a:cubicBezTo>
                  <a:lnTo>
                    <a:pt x="6369" y="16179"/>
                  </a:lnTo>
                  <a:cubicBezTo>
                    <a:pt x="6315" y="16150"/>
                    <a:pt x="6265" y="16117"/>
                    <a:pt x="6214" y="16084"/>
                  </a:cubicBezTo>
                  <a:close/>
                  <a:moveTo>
                    <a:pt x="25314" y="16049"/>
                  </a:moveTo>
                  <a:lnTo>
                    <a:pt x="25263" y="16076"/>
                  </a:lnTo>
                  <a:cubicBezTo>
                    <a:pt x="25293" y="16129"/>
                    <a:pt x="25320" y="16182"/>
                    <a:pt x="25346" y="16236"/>
                  </a:cubicBezTo>
                  <a:lnTo>
                    <a:pt x="25403" y="16209"/>
                  </a:lnTo>
                  <a:cubicBezTo>
                    <a:pt x="25373" y="16156"/>
                    <a:pt x="25343" y="16102"/>
                    <a:pt x="25314" y="16049"/>
                  </a:cubicBezTo>
                  <a:close/>
                  <a:moveTo>
                    <a:pt x="9307" y="16082"/>
                  </a:moveTo>
                  <a:cubicBezTo>
                    <a:pt x="9289" y="16138"/>
                    <a:pt x="9271" y="16197"/>
                    <a:pt x="9253" y="16253"/>
                  </a:cubicBezTo>
                  <a:lnTo>
                    <a:pt x="9313" y="16271"/>
                  </a:lnTo>
                  <a:cubicBezTo>
                    <a:pt x="9330" y="16212"/>
                    <a:pt x="9348" y="16156"/>
                    <a:pt x="9363" y="16099"/>
                  </a:cubicBezTo>
                  <a:lnTo>
                    <a:pt x="9307" y="16082"/>
                  </a:lnTo>
                  <a:close/>
                  <a:moveTo>
                    <a:pt x="13235" y="16004"/>
                  </a:moveTo>
                  <a:lnTo>
                    <a:pt x="13176" y="16019"/>
                  </a:lnTo>
                  <a:cubicBezTo>
                    <a:pt x="13184" y="16054"/>
                    <a:pt x="13193" y="16087"/>
                    <a:pt x="13202" y="16121"/>
                  </a:cubicBezTo>
                  <a:lnTo>
                    <a:pt x="13202" y="16121"/>
                  </a:lnTo>
                  <a:lnTo>
                    <a:pt x="13155" y="16138"/>
                  </a:lnTo>
                  <a:cubicBezTo>
                    <a:pt x="13179" y="16194"/>
                    <a:pt x="13199" y="16251"/>
                    <a:pt x="13220" y="16307"/>
                  </a:cubicBezTo>
                  <a:lnTo>
                    <a:pt x="13277" y="16286"/>
                  </a:lnTo>
                  <a:cubicBezTo>
                    <a:pt x="13265" y="16254"/>
                    <a:pt x="13253" y="16221"/>
                    <a:pt x="13240" y="16189"/>
                  </a:cubicBezTo>
                  <a:lnTo>
                    <a:pt x="13240" y="16189"/>
                  </a:lnTo>
                  <a:lnTo>
                    <a:pt x="13280" y="16179"/>
                  </a:lnTo>
                  <a:cubicBezTo>
                    <a:pt x="13265" y="16120"/>
                    <a:pt x="13250" y="16061"/>
                    <a:pt x="13235" y="16004"/>
                  </a:cubicBezTo>
                  <a:close/>
                  <a:moveTo>
                    <a:pt x="14457" y="16230"/>
                  </a:moveTo>
                  <a:cubicBezTo>
                    <a:pt x="14406" y="16268"/>
                    <a:pt x="14359" y="16304"/>
                    <a:pt x="14311" y="16342"/>
                  </a:cubicBezTo>
                  <a:lnTo>
                    <a:pt x="14347" y="16390"/>
                  </a:lnTo>
                  <a:lnTo>
                    <a:pt x="14492" y="16277"/>
                  </a:lnTo>
                  <a:lnTo>
                    <a:pt x="14457" y="16230"/>
                  </a:lnTo>
                  <a:close/>
                  <a:moveTo>
                    <a:pt x="6523" y="16277"/>
                  </a:moveTo>
                  <a:lnTo>
                    <a:pt x="6490" y="16331"/>
                  </a:lnTo>
                  <a:lnTo>
                    <a:pt x="6641" y="16428"/>
                  </a:lnTo>
                  <a:lnTo>
                    <a:pt x="6674" y="16378"/>
                  </a:lnTo>
                  <a:cubicBezTo>
                    <a:pt x="6623" y="16345"/>
                    <a:pt x="6573" y="16310"/>
                    <a:pt x="6523" y="16277"/>
                  </a:cubicBezTo>
                  <a:close/>
                  <a:moveTo>
                    <a:pt x="7928" y="16245"/>
                  </a:moveTo>
                  <a:lnTo>
                    <a:pt x="7872" y="16271"/>
                  </a:lnTo>
                  <a:lnTo>
                    <a:pt x="7955" y="16434"/>
                  </a:lnTo>
                  <a:lnTo>
                    <a:pt x="8008" y="16408"/>
                  </a:lnTo>
                  <a:lnTo>
                    <a:pt x="7928" y="16245"/>
                  </a:lnTo>
                  <a:close/>
                  <a:moveTo>
                    <a:pt x="8743" y="16366"/>
                  </a:moveTo>
                  <a:lnTo>
                    <a:pt x="8749" y="16550"/>
                  </a:lnTo>
                  <a:lnTo>
                    <a:pt x="8812" y="16550"/>
                  </a:lnTo>
                  <a:lnTo>
                    <a:pt x="8806" y="16366"/>
                  </a:lnTo>
                  <a:close/>
                  <a:moveTo>
                    <a:pt x="25486" y="16372"/>
                  </a:moveTo>
                  <a:lnTo>
                    <a:pt x="25429" y="16399"/>
                  </a:lnTo>
                  <a:cubicBezTo>
                    <a:pt x="25456" y="16452"/>
                    <a:pt x="25480" y="16508"/>
                    <a:pt x="25504" y="16565"/>
                  </a:cubicBezTo>
                  <a:lnTo>
                    <a:pt x="25563" y="16538"/>
                  </a:lnTo>
                  <a:cubicBezTo>
                    <a:pt x="25536" y="16482"/>
                    <a:pt x="25512" y="16428"/>
                    <a:pt x="25486" y="16372"/>
                  </a:cubicBezTo>
                  <a:close/>
                  <a:moveTo>
                    <a:pt x="14169" y="16452"/>
                  </a:moveTo>
                  <a:cubicBezTo>
                    <a:pt x="14122" y="16491"/>
                    <a:pt x="14074" y="16529"/>
                    <a:pt x="14027" y="16568"/>
                  </a:cubicBezTo>
                  <a:lnTo>
                    <a:pt x="14065" y="16612"/>
                  </a:lnTo>
                  <a:cubicBezTo>
                    <a:pt x="14110" y="16574"/>
                    <a:pt x="14160" y="16535"/>
                    <a:pt x="14205" y="16500"/>
                  </a:cubicBezTo>
                  <a:lnTo>
                    <a:pt x="14169" y="16452"/>
                  </a:lnTo>
                  <a:close/>
                  <a:moveTo>
                    <a:pt x="9203" y="16428"/>
                  </a:moveTo>
                  <a:cubicBezTo>
                    <a:pt x="9185" y="16488"/>
                    <a:pt x="9170" y="16547"/>
                    <a:pt x="9152" y="16603"/>
                  </a:cubicBezTo>
                  <a:lnTo>
                    <a:pt x="9212" y="16621"/>
                  </a:lnTo>
                  <a:cubicBezTo>
                    <a:pt x="9230" y="16562"/>
                    <a:pt x="9244" y="16505"/>
                    <a:pt x="9259" y="16446"/>
                  </a:cubicBezTo>
                  <a:lnTo>
                    <a:pt x="9203" y="16428"/>
                  </a:lnTo>
                  <a:close/>
                  <a:moveTo>
                    <a:pt x="6828" y="16479"/>
                  </a:moveTo>
                  <a:lnTo>
                    <a:pt x="6792" y="16529"/>
                  </a:lnTo>
                  <a:cubicBezTo>
                    <a:pt x="6843" y="16562"/>
                    <a:pt x="6890" y="16597"/>
                    <a:pt x="6941" y="16630"/>
                  </a:cubicBezTo>
                  <a:lnTo>
                    <a:pt x="6976" y="16583"/>
                  </a:lnTo>
                  <a:cubicBezTo>
                    <a:pt x="6926" y="16547"/>
                    <a:pt x="6876" y="16511"/>
                    <a:pt x="6828" y="16479"/>
                  </a:cubicBezTo>
                  <a:close/>
                  <a:moveTo>
                    <a:pt x="13324" y="16357"/>
                  </a:moveTo>
                  <a:lnTo>
                    <a:pt x="13265" y="16372"/>
                  </a:lnTo>
                  <a:cubicBezTo>
                    <a:pt x="13275" y="16406"/>
                    <a:pt x="13284" y="16441"/>
                    <a:pt x="13293" y="16475"/>
                  </a:cubicBezTo>
                  <a:lnTo>
                    <a:pt x="13293" y="16475"/>
                  </a:lnTo>
                  <a:lnTo>
                    <a:pt x="13282" y="16479"/>
                  </a:lnTo>
                  <a:cubicBezTo>
                    <a:pt x="13300" y="16535"/>
                    <a:pt x="13321" y="16591"/>
                    <a:pt x="13339" y="16651"/>
                  </a:cubicBezTo>
                  <a:lnTo>
                    <a:pt x="13395" y="16633"/>
                  </a:lnTo>
                  <a:cubicBezTo>
                    <a:pt x="13385" y="16599"/>
                    <a:pt x="13375" y="16567"/>
                    <a:pt x="13364" y="16534"/>
                  </a:cubicBezTo>
                  <a:lnTo>
                    <a:pt x="13364" y="16534"/>
                  </a:lnTo>
                  <a:lnTo>
                    <a:pt x="13371" y="16532"/>
                  </a:lnTo>
                  <a:cubicBezTo>
                    <a:pt x="13357" y="16473"/>
                    <a:pt x="13339" y="16417"/>
                    <a:pt x="13324" y="16357"/>
                  </a:cubicBezTo>
                  <a:close/>
                  <a:moveTo>
                    <a:pt x="11895" y="16686"/>
                  </a:moveTo>
                  <a:lnTo>
                    <a:pt x="11895" y="16749"/>
                  </a:lnTo>
                  <a:cubicBezTo>
                    <a:pt x="11954" y="16749"/>
                    <a:pt x="12017" y="16752"/>
                    <a:pt x="12076" y="16755"/>
                  </a:cubicBezTo>
                  <a:lnTo>
                    <a:pt x="12079" y="16695"/>
                  </a:lnTo>
                  <a:cubicBezTo>
                    <a:pt x="12017" y="16692"/>
                    <a:pt x="11957" y="16686"/>
                    <a:pt x="11895" y="16686"/>
                  </a:cubicBezTo>
                  <a:close/>
                  <a:moveTo>
                    <a:pt x="11714" y="16689"/>
                  </a:moveTo>
                  <a:cubicBezTo>
                    <a:pt x="11652" y="16689"/>
                    <a:pt x="11590" y="16692"/>
                    <a:pt x="11530" y="16698"/>
                  </a:cubicBezTo>
                  <a:lnTo>
                    <a:pt x="11533" y="16757"/>
                  </a:lnTo>
                  <a:lnTo>
                    <a:pt x="11536" y="16757"/>
                  </a:lnTo>
                  <a:cubicBezTo>
                    <a:pt x="11596" y="16755"/>
                    <a:pt x="11655" y="16752"/>
                    <a:pt x="11714" y="16749"/>
                  </a:cubicBezTo>
                  <a:lnTo>
                    <a:pt x="11714" y="16689"/>
                  </a:lnTo>
                  <a:close/>
                  <a:moveTo>
                    <a:pt x="8088" y="16571"/>
                  </a:moveTo>
                  <a:lnTo>
                    <a:pt x="8035" y="16597"/>
                  </a:lnTo>
                  <a:lnTo>
                    <a:pt x="8115" y="16760"/>
                  </a:lnTo>
                  <a:lnTo>
                    <a:pt x="8171" y="16734"/>
                  </a:lnTo>
                  <a:lnTo>
                    <a:pt x="8088" y="16571"/>
                  </a:lnTo>
                  <a:close/>
                  <a:moveTo>
                    <a:pt x="12263" y="16710"/>
                  </a:moveTo>
                  <a:lnTo>
                    <a:pt x="12257" y="16772"/>
                  </a:lnTo>
                  <a:cubicBezTo>
                    <a:pt x="12316" y="16778"/>
                    <a:pt x="12375" y="16787"/>
                    <a:pt x="12435" y="16796"/>
                  </a:cubicBezTo>
                  <a:lnTo>
                    <a:pt x="12443" y="16737"/>
                  </a:lnTo>
                  <a:cubicBezTo>
                    <a:pt x="12384" y="16725"/>
                    <a:pt x="12322" y="16719"/>
                    <a:pt x="12263" y="16710"/>
                  </a:cubicBezTo>
                  <a:close/>
                  <a:moveTo>
                    <a:pt x="11346" y="16716"/>
                  </a:moveTo>
                  <a:cubicBezTo>
                    <a:pt x="11287" y="16725"/>
                    <a:pt x="11225" y="16734"/>
                    <a:pt x="11166" y="16746"/>
                  </a:cubicBezTo>
                  <a:lnTo>
                    <a:pt x="11177" y="16805"/>
                  </a:lnTo>
                  <a:cubicBezTo>
                    <a:pt x="11237" y="16796"/>
                    <a:pt x="11296" y="16784"/>
                    <a:pt x="11355" y="16778"/>
                  </a:cubicBezTo>
                  <a:lnTo>
                    <a:pt x="11346" y="16716"/>
                  </a:lnTo>
                  <a:close/>
                  <a:moveTo>
                    <a:pt x="7125" y="16686"/>
                  </a:moveTo>
                  <a:lnTo>
                    <a:pt x="7089" y="16734"/>
                  </a:lnTo>
                  <a:cubicBezTo>
                    <a:pt x="7139" y="16769"/>
                    <a:pt x="7190" y="16805"/>
                    <a:pt x="7237" y="16840"/>
                  </a:cubicBezTo>
                  <a:lnTo>
                    <a:pt x="7273" y="16793"/>
                  </a:lnTo>
                  <a:cubicBezTo>
                    <a:pt x="7222" y="16757"/>
                    <a:pt x="7175" y="16722"/>
                    <a:pt x="7125" y="16686"/>
                  </a:cubicBezTo>
                  <a:close/>
                  <a:moveTo>
                    <a:pt x="13884" y="16680"/>
                  </a:moveTo>
                  <a:lnTo>
                    <a:pt x="13745" y="16799"/>
                  </a:lnTo>
                  <a:lnTo>
                    <a:pt x="13787" y="16843"/>
                  </a:lnTo>
                  <a:cubicBezTo>
                    <a:pt x="13831" y="16805"/>
                    <a:pt x="13878" y="16766"/>
                    <a:pt x="13923" y="16728"/>
                  </a:cubicBezTo>
                  <a:lnTo>
                    <a:pt x="13884" y="16680"/>
                  </a:lnTo>
                  <a:close/>
                  <a:moveTo>
                    <a:pt x="12624" y="16769"/>
                  </a:moveTo>
                  <a:lnTo>
                    <a:pt x="12612" y="16829"/>
                  </a:lnTo>
                  <a:cubicBezTo>
                    <a:pt x="12672" y="16840"/>
                    <a:pt x="12731" y="16852"/>
                    <a:pt x="12790" y="16867"/>
                  </a:cubicBezTo>
                  <a:lnTo>
                    <a:pt x="12802" y="16808"/>
                  </a:lnTo>
                  <a:cubicBezTo>
                    <a:pt x="12743" y="16793"/>
                    <a:pt x="12684" y="16781"/>
                    <a:pt x="12624" y="16769"/>
                  </a:cubicBezTo>
                  <a:close/>
                  <a:moveTo>
                    <a:pt x="10985" y="16784"/>
                  </a:moveTo>
                  <a:cubicBezTo>
                    <a:pt x="10925" y="16799"/>
                    <a:pt x="10866" y="16814"/>
                    <a:pt x="10807" y="16832"/>
                  </a:cubicBezTo>
                  <a:lnTo>
                    <a:pt x="10825" y="16888"/>
                  </a:lnTo>
                  <a:lnTo>
                    <a:pt x="10828" y="16888"/>
                  </a:lnTo>
                  <a:cubicBezTo>
                    <a:pt x="10884" y="16873"/>
                    <a:pt x="10943" y="16855"/>
                    <a:pt x="11000" y="16843"/>
                  </a:cubicBezTo>
                  <a:lnTo>
                    <a:pt x="10985" y="16784"/>
                  </a:lnTo>
                  <a:close/>
                  <a:moveTo>
                    <a:pt x="25631" y="16704"/>
                  </a:moveTo>
                  <a:lnTo>
                    <a:pt x="25575" y="16728"/>
                  </a:lnTo>
                  <a:cubicBezTo>
                    <a:pt x="25598" y="16787"/>
                    <a:pt x="25619" y="16840"/>
                    <a:pt x="25640" y="16897"/>
                  </a:cubicBezTo>
                  <a:lnTo>
                    <a:pt x="25696" y="16876"/>
                  </a:lnTo>
                  <a:cubicBezTo>
                    <a:pt x="25675" y="16820"/>
                    <a:pt x="25655" y="16763"/>
                    <a:pt x="25631" y="16704"/>
                  </a:cubicBezTo>
                  <a:close/>
                  <a:moveTo>
                    <a:pt x="8755" y="16731"/>
                  </a:moveTo>
                  <a:lnTo>
                    <a:pt x="8758" y="16912"/>
                  </a:lnTo>
                  <a:lnTo>
                    <a:pt x="8820" y="16912"/>
                  </a:lnTo>
                  <a:lnTo>
                    <a:pt x="8814" y="16731"/>
                  </a:lnTo>
                  <a:close/>
                  <a:moveTo>
                    <a:pt x="12980" y="16855"/>
                  </a:moveTo>
                  <a:lnTo>
                    <a:pt x="12962" y="16915"/>
                  </a:lnTo>
                  <a:cubicBezTo>
                    <a:pt x="13022" y="16929"/>
                    <a:pt x="13078" y="16947"/>
                    <a:pt x="13137" y="16968"/>
                  </a:cubicBezTo>
                  <a:lnTo>
                    <a:pt x="13155" y="16909"/>
                  </a:lnTo>
                  <a:cubicBezTo>
                    <a:pt x="13096" y="16891"/>
                    <a:pt x="13036" y="16873"/>
                    <a:pt x="12980" y="16855"/>
                  </a:cubicBezTo>
                  <a:close/>
                  <a:moveTo>
                    <a:pt x="9105" y="16781"/>
                  </a:moveTo>
                  <a:cubicBezTo>
                    <a:pt x="9090" y="16840"/>
                    <a:pt x="9072" y="16897"/>
                    <a:pt x="9058" y="16956"/>
                  </a:cubicBezTo>
                  <a:lnTo>
                    <a:pt x="9117" y="16971"/>
                  </a:lnTo>
                  <a:lnTo>
                    <a:pt x="9120" y="16971"/>
                  </a:lnTo>
                  <a:cubicBezTo>
                    <a:pt x="9135" y="16912"/>
                    <a:pt x="9150" y="16855"/>
                    <a:pt x="9164" y="16796"/>
                  </a:cubicBezTo>
                  <a:lnTo>
                    <a:pt x="9105" y="16781"/>
                  </a:lnTo>
                  <a:close/>
                  <a:moveTo>
                    <a:pt x="13419" y="16707"/>
                  </a:moveTo>
                  <a:lnTo>
                    <a:pt x="13363" y="16725"/>
                  </a:lnTo>
                  <a:cubicBezTo>
                    <a:pt x="13377" y="16784"/>
                    <a:pt x="13392" y="16840"/>
                    <a:pt x="13410" y="16900"/>
                  </a:cubicBezTo>
                  <a:lnTo>
                    <a:pt x="13412" y="16899"/>
                  </a:lnTo>
                  <a:lnTo>
                    <a:pt x="13412" y="16899"/>
                  </a:lnTo>
                  <a:cubicBezTo>
                    <a:pt x="13422" y="16933"/>
                    <a:pt x="13431" y="16966"/>
                    <a:pt x="13440" y="16998"/>
                  </a:cubicBezTo>
                  <a:lnTo>
                    <a:pt x="13499" y="16983"/>
                  </a:lnTo>
                  <a:cubicBezTo>
                    <a:pt x="13481" y="16924"/>
                    <a:pt x="13466" y="16864"/>
                    <a:pt x="13449" y="16808"/>
                  </a:cubicBezTo>
                  <a:lnTo>
                    <a:pt x="13447" y="16808"/>
                  </a:lnTo>
                  <a:lnTo>
                    <a:pt x="13447" y="16808"/>
                  </a:lnTo>
                  <a:cubicBezTo>
                    <a:pt x="13438" y="16774"/>
                    <a:pt x="13429" y="16741"/>
                    <a:pt x="13419" y="16707"/>
                  </a:cubicBezTo>
                  <a:close/>
                  <a:moveTo>
                    <a:pt x="10632" y="16885"/>
                  </a:moveTo>
                  <a:cubicBezTo>
                    <a:pt x="10576" y="16906"/>
                    <a:pt x="10519" y="16926"/>
                    <a:pt x="10460" y="16950"/>
                  </a:cubicBezTo>
                  <a:lnTo>
                    <a:pt x="10484" y="17007"/>
                  </a:lnTo>
                  <a:lnTo>
                    <a:pt x="10487" y="17007"/>
                  </a:lnTo>
                  <a:cubicBezTo>
                    <a:pt x="10540" y="16983"/>
                    <a:pt x="10599" y="16962"/>
                    <a:pt x="10653" y="16944"/>
                  </a:cubicBezTo>
                  <a:lnTo>
                    <a:pt x="10632" y="16885"/>
                  </a:lnTo>
                  <a:close/>
                  <a:moveTo>
                    <a:pt x="7421" y="16897"/>
                  </a:moveTo>
                  <a:lnTo>
                    <a:pt x="7382" y="16947"/>
                  </a:lnTo>
                  <a:lnTo>
                    <a:pt x="7528" y="17057"/>
                  </a:lnTo>
                  <a:lnTo>
                    <a:pt x="7566" y="17009"/>
                  </a:lnTo>
                  <a:cubicBezTo>
                    <a:pt x="7516" y="16971"/>
                    <a:pt x="7468" y="16935"/>
                    <a:pt x="7421" y="16897"/>
                  </a:cubicBezTo>
                  <a:close/>
                  <a:moveTo>
                    <a:pt x="8251" y="16897"/>
                  </a:moveTo>
                  <a:lnTo>
                    <a:pt x="8195" y="16924"/>
                  </a:lnTo>
                  <a:lnTo>
                    <a:pt x="8278" y="17087"/>
                  </a:lnTo>
                  <a:lnTo>
                    <a:pt x="8331" y="17060"/>
                  </a:lnTo>
                  <a:lnTo>
                    <a:pt x="8251" y="16897"/>
                  </a:lnTo>
                  <a:close/>
                  <a:moveTo>
                    <a:pt x="13609" y="16918"/>
                  </a:moveTo>
                  <a:cubicBezTo>
                    <a:pt x="13566" y="16953"/>
                    <a:pt x="13525" y="16990"/>
                    <a:pt x="13484" y="17028"/>
                  </a:cubicBezTo>
                  <a:lnTo>
                    <a:pt x="13484" y="17028"/>
                  </a:lnTo>
                  <a:cubicBezTo>
                    <a:pt x="13433" y="17008"/>
                    <a:pt x="13381" y="16987"/>
                    <a:pt x="13327" y="16968"/>
                  </a:cubicBezTo>
                  <a:lnTo>
                    <a:pt x="13306" y="17027"/>
                  </a:lnTo>
                  <a:cubicBezTo>
                    <a:pt x="13363" y="17045"/>
                    <a:pt x="13419" y="17069"/>
                    <a:pt x="13475" y="17090"/>
                  </a:cubicBezTo>
                  <a:lnTo>
                    <a:pt x="13489" y="17058"/>
                  </a:lnTo>
                  <a:lnTo>
                    <a:pt x="13511" y="17084"/>
                  </a:lnTo>
                  <a:lnTo>
                    <a:pt x="13514" y="17084"/>
                  </a:lnTo>
                  <a:cubicBezTo>
                    <a:pt x="13558" y="17042"/>
                    <a:pt x="13603" y="17001"/>
                    <a:pt x="13647" y="16962"/>
                  </a:cubicBezTo>
                  <a:lnTo>
                    <a:pt x="13609" y="16918"/>
                  </a:lnTo>
                  <a:close/>
                  <a:moveTo>
                    <a:pt x="10294" y="17021"/>
                  </a:moveTo>
                  <a:cubicBezTo>
                    <a:pt x="10238" y="17048"/>
                    <a:pt x="10181" y="17072"/>
                    <a:pt x="10128" y="17101"/>
                  </a:cubicBezTo>
                  <a:lnTo>
                    <a:pt x="10155" y="17155"/>
                  </a:lnTo>
                  <a:lnTo>
                    <a:pt x="10158" y="17155"/>
                  </a:lnTo>
                  <a:cubicBezTo>
                    <a:pt x="10211" y="17128"/>
                    <a:pt x="10264" y="17101"/>
                    <a:pt x="10318" y="17078"/>
                  </a:cubicBezTo>
                  <a:lnTo>
                    <a:pt x="10294" y="17021"/>
                  </a:lnTo>
                  <a:close/>
                  <a:moveTo>
                    <a:pt x="13600" y="17081"/>
                  </a:moveTo>
                  <a:lnTo>
                    <a:pt x="13573" y="17134"/>
                  </a:lnTo>
                  <a:cubicBezTo>
                    <a:pt x="13626" y="17161"/>
                    <a:pt x="13680" y="17190"/>
                    <a:pt x="13733" y="17217"/>
                  </a:cubicBezTo>
                  <a:lnTo>
                    <a:pt x="13763" y="17164"/>
                  </a:lnTo>
                  <a:cubicBezTo>
                    <a:pt x="13709" y="17134"/>
                    <a:pt x="13653" y="17107"/>
                    <a:pt x="13600" y="17081"/>
                  </a:cubicBezTo>
                  <a:close/>
                  <a:moveTo>
                    <a:pt x="25758" y="17048"/>
                  </a:moveTo>
                  <a:lnTo>
                    <a:pt x="25702" y="17069"/>
                  </a:lnTo>
                  <a:cubicBezTo>
                    <a:pt x="25717" y="17125"/>
                    <a:pt x="25738" y="17181"/>
                    <a:pt x="25756" y="17241"/>
                  </a:cubicBezTo>
                  <a:lnTo>
                    <a:pt x="25815" y="17223"/>
                  </a:lnTo>
                  <a:cubicBezTo>
                    <a:pt x="25797" y="17164"/>
                    <a:pt x="25776" y="17104"/>
                    <a:pt x="25758" y="17048"/>
                  </a:cubicBezTo>
                  <a:close/>
                  <a:moveTo>
                    <a:pt x="8764" y="17095"/>
                  </a:moveTo>
                  <a:lnTo>
                    <a:pt x="8767" y="17276"/>
                  </a:lnTo>
                  <a:lnTo>
                    <a:pt x="8829" y="17276"/>
                  </a:lnTo>
                  <a:lnTo>
                    <a:pt x="8823" y="17095"/>
                  </a:lnTo>
                  <a:close/>
                  <a:moveTo>
                    <a:pt x="7709" y="17122"/>
                  </a:moveTo>
                  <a:lnTo>
                    <a:pt x="7670" y="17170"/>
                  </a:lnTo>
                  <a:cubicBezTo>
                    <a:pt x="7718" y="17205"/>
                    <a:pt x="7765" y="17244"/>
                    <a:pt x="7812" y="17279"/>
                  </a:cubicBezTo>
                  <a:lnTo>
                    <a:pt x="7851" y="17235"/>
                  </a:lnTo>
                  <a:cubicBezTo>
                    <a:pt x="7803" y="17196"/>
                    <a:pt x="7756" y="17158"/>
                    <a:pt x="7709" y="17122"/>
                  </a:cubicBezTo>
                  <a:close/>
                  <a:moveTo>
                    <a:pt x="9013" y="17134"/>
                  </a:moveTo>
                  <a:cubicBezTo>
                    <a:pt x="8998" y="17193"/>
                    <a:pt x="8983" y="17253"/>
                    <a:pt x="8969" y="17312"/>
                  </a:cubicBezTo>
                  <a:lnTo>
                    <a:pt x="9028" y="17324"/>
                  </a:lnTo>
                  <a:lnTo>
                    <a:pt x="9031" y="17324"/>
                  </a:lnTo>
                  <a:cubicBezTo>
                    <a:pt x="9046" y="17264"/>
                    <a:pt x="9058" y="17205"/>
                    <a:pt x="9072" y="17149"/>
                  </a:cubicBezTo>
                  <a:lnTo>
                    <a:pt x="9013" y="17134"/>
                  </a:lnTo>
                  <a:close/>
                  <a:moveTo>
                    <a:pt x="9968" y="17187"/>
                  </a:moveTo>
                  <a:cubicBezTo>
                    <a:pt x="9914" y="17217"/>
                    <a:pt x="9861" y="17250"/>
                    <a:pt x="9811" y="17282"/>
                  </a:cubicBezTo>
                  <a:lnTo>
                    <a:pt x="9840" y="17333"/>
                  </a:lnTo>
                  <a:cubicBezTo>
                    <a:pt x="9894" y="17300"/>
                    <a:pt x="9944" y="17270"/>
                    <a:pt x="9997" y="17241"/>
                  </a:cubicBezTo>
                  <a:lnTo>
                    <a:pt x="9968" y="17187"/>
                  </a:lnTo>
                  <a:close/>
                  <a:moveTo>
                    <a:pt x="13923" y="17256"/>
                  </a:moveTo>
                  <a:lnTo>
                    <a:pt x="13893" y="17306"/>
                  </a:lnTo>
                  <a:cubicBezTo>
                    <a:pt x="13944" y="17339"/>
                    <a:pt x="13997" y="17368"/>
                    <a:pt x="14044" y="17401"/>
                  </a:cubicBezTo>
                  <a:lnTo>
                    <a:pt x="14077" y="17350"/>
                  </a:lnTo>
                  <a:cubicBezTo>
                    <a:pt x="14027" y="17318"/>
                    <a:pt x="13976" y="17285"/>
                    <a:pt x="13923" y="17256"/>
                  </a:cubicBezTo>
                  <a:close/>
                  <a:moveTo>
                    <a:pt x="8411" y="17223"/>
                  </a:moveTo>
                  <a:lnTo>
                    <a:pt x="8358" y="17250"/>
                  </a:lnTo>
                  <a:lnTo>
                    <a:pt x="8438" y="17413"/>
                  </a:lnTo>
                  <a:lnTo>
                    <a:pt x="8494" y="17386"/>
                  </a:lnTo>
                  <a:lnTo>
                    <a:pt x="8411" y="17223"/>
                  </a:lnTo>
                  <a:close/>
                  <a:moveTo>
                    <a:pt x="7993" y="17347"/>
                  </a:moveTo>
                  <a:lnTo>
                    <a:pt x="7955" y="17395"/>
                  </a:lnTo>
                  <a:cubicBezTo>
                    <a:pt x="8002" y="17433"/>
                    <a:pt x="8050" y="17472"/>
                    <a:pt x="8094" y="17511"/>
                  </a:cubicBezTo>
                  <a:lnTo>
                    <a:pt x="8133" y="17463"/>
                  </a:lnTo>
                  <a:cubicBezTo>
                    <a:pt x="8085" y="17425"/>
                    <a:pt x="8041" y="17386"/>
                    <a:pt x="7993" y="17347"/>
                  </a:cubicBezTo>
                  <a:close/>
                  <a:moveTo>
                    <a:pt x="9654" y="17380"/>
                  </a:moveTo>
                  <a:cubicBezTo>
                    <a:pt x="9603" y="17416"/>
                    <a:pt x="9556" y="17448"/>
                    <a:pt x="9505" y="17487"/>
                  </a:cubicBezTo>
                  <a:lnTo>
                    <a:pt x="9541" y="17534"/>
                  </a:lnTo>
                  <a:cubicBezTo>
                    <a:pt x="9591" y="17499"/>
                    <a:pt x="9639" y="17463"/>
                    <a:pt x="9689" y="17430"/>
                  </a:cubicBezTo>
                  <a:lnTo>
                    <a:pt x="9654" y="17380"/>
                  </a:lnTo>
                  <a:close/>
                  <a:moveTo>
                    <a:pt x="25862" y="17398"/>
                  </a:moveTo>
                  <a:lnTo>
                    <a:pt x="25806" y="17413"/>
                  </a:lnTo>
                  <a:cubicBezTo>
                    <a:pt x="25821" y="17472"/>
                    <a:pt x="25836" y="17531"/>
                    <a:pt x="25850" y="17588"/>
                  </a:cubicBezTo>
                  <a:lnTo>
                    <a:pt x="25910" y="17576"/>
                  </a:lnTo>
                  <a:cubicBezTo>
                    <a:pt x="25895" y="17516"/>
                    <a:pt x="25880" y="17457"/>
                    <a:pt x="25862" y="17398"/>
                  </a:cubicBezTo>
                  <a:close/>
                  <a:moveTo>
                    <a:pt x="14231" y="17457"/>
                  </a:moveTo>
                  <a:lnTo>
                    <a:pt x="14193" y="17508"/>
                  </a:lnTo>
                  <a:cubicBezTo>
                    <a:pt x="14243" y="17543"/>
                    <a:pt x="14291" y="17579"/>
                    <a:pt x="14338" y="17617"/>
                  </a:cubicBezTo>
                  <a:lnTo>
                    <a:pt x="14377" y="17570"/>
                  </a:lnTo>
                  <a:cubicBezTo>
                    <a:pt x="14329" y="17531"/>
                    <a:pt x="14279" y="17496"/>
                    <a:pt x="14231" y="17457"/>
                  </a:cubicBezTo>
                  <a:close/>
                  <a:moveTo>
                    <a:pt x="8773" y="17457"/>
                  </a:moveTo>
                  <a:lnTo>
                    <a:pt x="8779" y="17641"/>
                  </a:lnTo>
                  <a:lnTo>
                    <a:pt x="8838" y="17641"/>
                  </a:lnTo>
                  <a:lnTo>
                    <a:pt x="8835" y="17457"/>
                  </a:lnTo>
                  <a:close/>
                  <a:moveTo>
                    <a:pt x="8927" y="17487"/>
                  </a:moveTo>
                  <a:cubicBezTo>
                    <a:pt x="8912" y="17546"/>
                    <a:pt x="8900" y="17605"/>
                    <a:pt x="8886" y="17665"/>
                  </a:cubicBezTo>
                  <a:lnTo>
                    <a:pt x="8945" y="17680"/>
                  </a:lnTo>
                  <a:lnTo>
                    <a:pt x="8948" y="17680"/>
                  </a:lnTo>
                  <a:cubicBezTo>
                    <a:pt x="8960" y="17620"/>
                    <a:pt x="8975" y="17561"/>
                    <a:pt x="8986" y="17502"/>
                  </a:cubicBezTo>
                  <a:lnTo>
                    <a:pt x="8927" y="17487"/>
                  </a:lnTo>
                  <a:close/>
                  <a:moveTo>
                    <a:pt x="8574" y="17549"/>
                  </a:moveTo>
                  <a:lnTo>
                    <a:pt x="8521" y="17576"/>
                  </a:lnTo>
                  <a:lnTo>
                    <a:pt x="8601" y="17739"/>
                  </a:lnTo>
                  <a:lnTo>
                    <a:pt x="8654" y="17712"/>
                  </a:lnTo>
                  <a:lnTo>
                    <a:pt x="8574" y="17549"/>
                  </a:lnTo>
                  <a:close/>
                  <a:moveTo>
                    <a:pt x="8272" y="17582"/>
                  </a:moveTo>
                  <a:lnTo>
                    <a:pt x="8233" y="17629"/>
                  </a:lnTo>
                  <a:cubicBezTo>
                    <a:pt x="8278" y="17668"/>
                    <a:pt x="8325" y="17706"/>
                    <a:pt x="8370" y="17748"/>
                  </a:cubicBezTo>
                  <a:lnTo>
                    <a:pt x="8411" y="17700"/>
                  </a:lnTo>
                  <a:cubicBezTo>
                    <a:pt x="8364" y="17662"/>
                    <a:pt x="8319" y="17620"/>
                    <a:pt x="8272" y="17582"/>
                  </a:cubicBezTo>
                  <a:close/>
                  <a:moveTo>
                    <a:pt x="9360" y="17599"/>
                  </a:moveTo>
                  <a:cubicBezTo>
                    <a:pt x="9313" y="17635"/>
                    <a:pt x="9265" y="17674"/>
                    <a:pt x="9218" y="17715"/>
                  </a:cubicBezTo>
                  <a:lnTo>
                    <a:pt x="9256" y="17760"/>
                  </a:lnTo>
                  <a:lnTo>
                    <a:pt x="9256" y="17757"/>
                  </a:lnTo>
                  <a:cubicBezTo>
                    <a:pt x="9304" y="17721"/>
                    <a:pt x="9351" y="17680"/>
                    <a:pt x="9396" y="17647"/>
                  </a:cubicBezTo>
                  <a:lnTo>
                    <a:pt x="9360" y="17599"/>
                  </a:lnTo>
                  <a:close/>
                  <a:moveTo>
                    <a:pt x="14516" y="17685"/>
                  </a:moveTo>
                  <a:lnTo>
                    <a:pt x="14477" y="17730"/>
                  </a:lnTo>
                  <a:cubicBezTo>
                    <a:pt x="14522" y="17771"/>
                    <a:pt x="14566" y="17813"/>
                    <a:pt x="14608" y="17854"/>
                  </a:cubicBezTo>
                  <a:lnTo>
                    <a:pt x="14652" y="17810"/>
                  </a:lnTo>
                  <a:cubicBezTo>
                    <a:pt x="14608" y="17768"/>
                    <a:pt x="14563" y="17727"/>
                    <a:pt x="14516" y="17685"/>
                  </a:cubicBezTo>
                  <a:close/>
                  <a:moveTo>
                    <a:pt x="25948" y="17754"/>
                  </a:moveTo>
                  <a:lnTo>
                    <a:pt x="25889" y="17766"/>
                  </a:lnTo>
                  <a:cubicBezTo>
                    <a:pt x="25901" y="17825"/>
                    <a:pt x="25913" y="17884"/>
                    <a:pt x="25925" y="17943"/>
                  </a:cubicBezTo>
                  <a:lnTo>
                    <a:pt x="25984" y="17932"/>
                  </a:lnTo>
                  <a:cubicBezTo>
                    <a:pt x="25972" y="17872"/>
                    <a:pt x="25960" y="17813"/>
                    <a:pt x="25948" y="17754"/>
                  </a:cubicBezTo>
                  <a:close/>
                  <a:moveTo>
                    <a:pt x="8548" y="17822"/>
                  </a:moveTo>
                  <a:lnTo>
                    <a:pt x="8506" y="17866"/>
                  </a:lnTo>
                  <a:cubicBezTo>
                    <a:pt x="8551" y="17908"/>
                    <a:pt x="8598" y="17946"/>
                    <a:pt x="8643" y="17988"/>
                  </a:cubicBezTo>
                  <a:lnTo>
                    <a:pt x="8681" y="17943"/>
                  </a:lnTo>
                  <a:cubicBezTo>
                    <a:pt x="8637" y="17902"/>
                    <a:pt x="8592" y="17863"/>
                    <a:pt x="8548" y="17822"/>
                  </a:cubicBezTo>
                  <a:close/>
                  <a:moveTo>
                    <a:pt x="9078" y="17834"/>
                  </a:moveTo>
                  <a:cubicBezTo>
                    <a:pt x="9034" y="17875"/>
                    <a:pt x="8989" y="17914"/>
                    <a:pt x="8945" y="17958"/>
                  </a:cubicBezTo>
                  <a:lnTo>
                    <a:pt x="8986" y="18003"/>
                  </a:lnTo>
                  <a:lnTo>
                    <a:pt x="8986" y="18000"/>
                  </a:lnTo>
                  <a:cubicBezTo>
                    <a:pt x="9031" y="17958"/>
                    <a:pt x="9075" y="17917"/>
                    <a:pt x="9120" y="17878"/>
                  </a:cubicBezTo>
                  <a:lnTo>
                    <a:pt x="9078" y="17834"/>
                  </a:lnTo>
                  <a:close/>
                  <a:moveTo>
                    <a:pt x="8782" y="17822"/>
                  </a:moveTo>
                  <a:lnTo>
                    <a:pt x="8788" y="17979"/>
                  </a:lnTo>
                  <a:lnTo>
                    <a:pt x="8734" y="17875"/>
                  </a:lnTo>
                  <a:lnTo>
                    <a:pt x="8681" y="17902"/>
                  </a:lnTo>
                  <a:lnTo>
                    <a:pt x="8761" y="18065"/>
                  </a:lnTo>
                  <a:lnTo>
                    <a:pt x="8817" y="18038"/>
                  </a:lnTo>
                  <a:lnTo>
                    <a:pt x="8800" y="18006"/>
                  </a:lnTo>
                  <a:lnTo>
                    <a:pt x="8812" y="18006"/>
                  </a:lnTo>
                  <a:cubicBezTo>
                    <a:pt x="8811" y="18011"/>
                    <a:pt x="8810" y="18016"/>
                    <a:pt x="8809" y="18020"/>
                  </a:cubicBezTo>
                  <a:lnTo>
                    <a:pt x="8868" y="18035"/>
                  </a:lnTo>
                  <a:lnTo>
                    <a:pt x="8874" y="18032"/>
                  </a:lnTo>
                  <a:cubicBezTo>
                    <a:pt x="8883" y="17973"/>
                    <a:pt x="8895" y="17914"/>
                    <a:pt x="8906" y="17857"/>
                  </a:cubicBezTo>
                  <a:lnTo>
                    <a:pt x="8847" y="17843"/>
                  </a:lnTo>
                  <a:cubicBezTo>
                    <a:pt x="8846" y="17847"/>
                    <a:pt x="8845" y="17851"/>
                    <a:pt x="8845" y="17855"/>
                  </a:cubicBezTo>
                  <a:lnTo>
                    <a:pt x="8845" y="17855"/>
                  </a:lnTo>
                  <a:lnTo>
                    <a:pt x="8844" y="17822"/>
                  </a:lnTo>
                  <a:close/>
                  <a:moveTo>
                    <a:pt x="14780" y="17937"/>
                  </a:moveTo>
                  <a:lnTo>
                    <a:pt x="14735" y="17979"/>
                  </a:lnTo>
                  <a:cubicBezTo>
                    <a:pt x="14777" y="18023"/>
                    <a:pt x="14818" y="18068"/>
                    <a:pt x="14857" y="18112"/>
                  </a:cubicBezTo>
                  <a:lnTo>
                    <a:pt x="14904" y="18074"/>
                  </a:lnTo>
                  <a:cubicBezTo>
                    <a:pt x="14863" y="18026"/>
                    <a:pt x="14821" y="17982"/>
                    <a:pt x="14780" y="17937"/>
                  </a:cubicBezTo>
                  <a:close/>
                  <a:moveTo>
                    <a:pt x="8817" y="18068"/>
                  </a:moveTo>
                  <a:lnTo>
                    <a:pt x="8797" y="18089"/>
                  </a:lnTo>
                  <a:lnTo>
                    <a:pt x="8678" y="18101"/>
                  </a:lnTo>
                  <a:lnTo>
                    <a:pt x="8687" y="18163"/>
                  </a:lnTo>
                  <a:lnTo>
                    <a:pt x="8816" y="18146"/>
                  </a:lnTo>
                  <a:lnTo>
                    <a:pt x="8816" y="18146"/>
                  </a:lnTo>
                  <a:cubicBezTo>
                    <a:pt x="8867" y="18164"/>
                    <a:pt x="8917" y="18181"/>
                    <a:pt x="8969" y="18198"/>
                  </a:cubicBezTo>
                  <a:lnTo>
                    <a:pt x="8989" y="18142"/>
                  </a:lnTo>
                  <a:cubicBezTo>
                    <a:pt x="8940" y="18126"/>
                    <a:pt x="8893" y="18109"/>
                    <a:pt x="8844" y="18093"/>
                  </a:cubicBezTo>
                  <a:lnTo>
                    <a:pt x="8844" y="18093"/>
                  </a:lnTo>
                  <a:lnTo>
                    <a:pt x="8817" y="18068"/>
                  </a:lnTo>
                  <a:close/>
                  <a:moveTo>
                    <a:pt x="8497" y="18124"/>
                  </a:moveTo>
                  <a:cubicBezTo>
                    <a:pt x="8438" y="18130"/>
                    <a:pt x="8379" y="18139"/>
                    <a:pt x="8316" y="18148"/>
                  </a:cubicBezTo>
                  <a:lnTo>
                    <a:pt x="8325" y="18207"/>
                  </a:lnTo>
                  <a:lnTo>
                    <a:pt x="8506" y="18184"/>
                  </a:lnTo>
                  <a:lnTo>
                    <a:pt x="8497" y="18124"/>
                  </a:lnTo>
                  <a:close/>
                  <a:moveTo>
                    <a:pt x="8136" y="18172"/>
                  </a:moveTo>
                  <a:cubicBezTo>
                    <a:pt x="8076" y="18181"/>
                    <a:pt x="8017" y="18189"/>
                    <a:pt x="7958" y="18201"/>
                  </a:cubicBezTo>
                  <a:lnTo>
                    <a:pt x="7966" y="18260"/>
                  </a:lnTo>
                  <a:lnTo>
                    <a:pt x="7966" y="18260"/>
                  </a:lnTo>
                  <a:cubicBezTo>
                    <a:pt x="8025" y="18248"/>
                    <a:pt x="8086" y="18240"/>
                    <a:pt x="8144" y="18231"/>
                  </a:cubicBezTo>
                  <a:lnTo>
                    <a:pt x="8136" y="18172"/>
                  </a:lnTo>
                  <a:close/>
                  <a:moveTo>
                    <a:pt x="7966" y="18260"/>
                  </a:moveTo>
                  <a:lnTo>
                    <a:pt x="7966" y="18260"/>
                  </a:lnTo>
                  <a:cubicBezTo>
                    <a:pt x="7966" y="18260"/>
                    <a:pt x="7965" y="18260"/>
                    <a:pt x="7964" y="18261"/>
                  </a:cubicBezTo>
                  <a:lnTo>
                    <a:pt x="7967" y="18261"/>
                  </a:lnTo>
                  <a:lnTo>
                    <a:pt x="7966" y="18260"/>
                  </a:lnTo>
                  <a:close/>
                  <a:moveTo>
                    <a:pt x="26013" y="18112"/>
                  </a:moveTo>
                  <a:lnTo>
                    <a:pt x="25954" y="18121"/>
                  </a:lnTo>
                  <a:cubicBezTo>
                    <a:pt x="25963" y="18181"/>
                    <a:pt x="25969" y="18243"/>
                    <a:pt x="25978" y="18302"/>
                  </a:cubicBezTo>
                  <a:lnTo>
                    <a:pt x="26037" y="18293"/>
                  </a:lnTo>
                  <a:cubicBezTo>
                    <a:pt x="26031" y="18234"/>
                    <a:pt x="26022" y="18175"/>
                    <a:pt x="26013" y="18112"/>
                  </a:cubicBezTo>
                  <a:close/>
                  <a:moveTo>
                    <a:pt x="7777" y="18231"/>
                  </a:moveTo>
                  <a:cubicBezTo>
                    <a:pt x="7718" y="18243"/>
                    <a:pt x="7655" y="18255"/>
                    <a:pt x="7596" y="18264"/>
                  </a:cubicBezTo>
                  <a:lnTo>
                    <a:pt x="7608" y="18323"/>
                  </a:lnTo>
                  <a:lnTo>
                    <a:pt x="7789" y="18290"/>
                  </a:lnTo>
                  <a:lnTo>
                    <a:pt x="7777" y="18231"/>
                  </a:lnTo>
                  <a:close/>
                  <a:moveTo>
                    <a:pt x="9161" y="18204"/>
                  </a:moveTo>
                  <a:lnTo>
                    <a:pt x="9138" y="18261"/>
                  </a:lnTo>
                  <a:cubicBezTo>
                    <a:pt x="9194" y="18284"/>
                    <a:pt x="9250" y="18305"/>
                    <a:pt x="9307" y="18329"/>
                  </a:cubicBezTo>
                  <a:lnTo>
                    <a:pt x="9330" y="18273"/>
                  </a:lnTo>
                  <a:cubicBezTo>
                    <a:pt x="9274" y="18249"/>
                    <a:pt x="9218" y="18228"/>
                    <a:pt x="9161" y="18204"/>
                  </a:cubicBezTo>
                  <a:close/>
                  <a:moveTo>
                    <a:pt x="7418" y="18302"/>
                  </a:moveTo>
                  <a:cubicBezTo>
                    <a:pt x="7359" y="18314"/>
                    <a:pt x="7299" y="18326"/>
                    <a:pt x="7240" y="18338"/>
                  </a:cubicBezTo>
                  <a:lnTo>
                    <a:pt x="7252" y="18397"/>
                  </a:lnTo>
                  <a:cubicBezTo>
                    <a:pt x="7311" y="18385"/>
                    <a:pt x="7371" y="18370"/>
                    <a:pt x="7430" y="18361"/>
                  </a:cubicBezTo>
                  <a:lnTo>
                    <a:pt x="7418" y="18302"/>
                  </a:lnTo>
                  <a:close/>
                  <a:moveTo>
                    <a:pt x="15020" y="18216"/>
                  </a:moveTo>
                  <a:lnTo>
                    <a:pt x="14972" y="18252"/>
                  </a:lnTo>
                  <a:cubicBezTo>
                    <a:pt x="15008" y="18299"/>
                    <a:pt x="15047" y="18347"/>
                    <a:pt x="15079" y="18397"/>
                  </a:cubicBezTo>
                  <a:lnTo>
                    <a:pt x="15133" y="18364"/>
                  </a:lnTo>
                  <a:cubicBezTo>
                    <a:pt x="15094" y="18311"/>
                    <a:pt x="15058" y="18264"/>
                    <a:pt x="15020" y="18216"/>
                  </a:cubicBezTo>
                  <a:close/>
                  <a:moveTo>
                    <a:pt x="9499" y="18341"/>
                  </a:moveTo>
                  <a:lnTo>
                    <a:pt x="9473" y="18397"/>
                  </a:lnTo>
                  <a:cubicBezTo>
                    <a:pt x="9529" y="18421"/>
                    <a:pt x="9585" y="18447"/>
                    <a:pt x="9639" y="18471"/>
                  </a:cubicBezTo>
                  <a:lnTo>
                    <a:pt x="9665" y="18415"/>
                  </a:lnTo>
                  <a:cubicBezTo>
                    <a:pt x="9609" y="18391"/>
                    <a:pt x="9556" y="18367"/>
                    <a:pt x="9499" y="18341"/>
                  </a:cubicBezTo>
                  <a:close/>
                  <a:moveTo>
                    <a:pt x="7062" y="18379"/>
                  </a:moveTo>
                  <a:lnTo>
                    <a:pt x="6884" y="18424"/>
                  </a:lnTo>
                  <a:lnTo>
                    <a:pt x="6899" y="18483"/>
                  </a:lnTo>
                  <a:cubicBezTo>
                    <a:pt x="6959" y="18468"/>
                    <a:pt x="7015" y="18453"/>
                    <a:pt x="7077" y="18439"/>
                  </a:cubicBezTo>
                  <a:lnTo>
                    <a:pt x="7062" y="18379"/>
                  </a:lnTo>
                  <a:close/>
                  <a:moveTo>
                    <a:pt x="6709" y="18471"/>
                  </a:moveTo>
                  <a:cubicBezTo>
                    <a:pt x="6650" y="18489"/>
                    <a:pt x="6591" y="18504"/>
                    <a:pt x="6532" y="18522"/>
                  </a:cubicBezTo>
                  <a:lnTo>
                    <a:pt x="6549" y="18581"/>
                  </a:lnTo>
                  <a:lnTo>
                    <a:pt x="6549" y="18578"/>
                  </a:lnTo>
                  <a:cubicBezTo>
                    <a:pt x="6606" y="18563"/>
                    <a:pt x="6665" y="18545"/>
                    <a:pt x="6724" y="18530"/>
                  </a:cubicBezTo>
                  <a:lnTo>
                    <a:pt x="6709" y="18471"/>
                  </a:lnTo>
                  <a:close/>
                  <a:moveTo>
                    <a:pt x="9828" y="18495"/>
                  </a:moveTo>
                  <a:lnTo>
                    <a:pt x="9802" y="18548"/>
                  </a:lnTo>
                  <a:cubicBezTo>
                    <a:pt x="9858" y="18578"/>
                    <a:pt x="9911" y="18605"/>
                    <a:pt x="9965" y="18631"/>
                  </a:cubicBezTo>
                  <a:lnTo>
                    <a:pt x="9992" y="18578"/>
                  </a:lnTo>
                  <a:cubicBezTo>
                    <a:pt x="9938" y="18551"/>
                    <a:pt x="9885" y="18522"/>
                    <a:pt x="9828" y="18495"/>
                  </a:cubicBezTo>
                  <a:close/>
                  <a:moveTo>
                    <a:pt x="26058" y="18477"/>
                  </a:moveTo>
                  <a:lnTo>
                    <a:pt x="25996" y="18483"/>
                  </a:lnTo>
                  <a:cubicBezTo>
                    <a:pt x="26002" y="18542"/>
                    <a:pt x="26008" y="18602"/>
                    <a:pt x="26010" y="18664"/>
                  </a:cubicBezTo>
                  <a:lnTo>
                    <a:pt x="26073" y="18658"/>
                  </a:lnTo>
                  <a:cubicBezTo>
                    <a:pt x="26067" y="18599"/>
                    <a:pt x="26064" y="18536"/>
                    <a:pt x="26058" y="18477"/>
                  </a:cubicBezTo>
                  <a:close/>
                  <a:moveTo>
                    <a:pt x="6360" y="18575"/>
                  </a:moveTo>
                  <a:cubicBezTo>
                    <a:pt x="6300" y="18593"/>
                    <a:pt x="6241" y="18610"/>
                    <a:pt x="6185" y="18631"/>
                  </a:cubicBezTo>
                  <a:lnTo>
                    <a:pt x="6205" y="18688"/>
                  </a:lnTo>
                  <a:cubicBezTo>
                    <a:pt x="6259" y="18670"/>
                    <a:pt x="6318" y="18649"/>
                    <a:pt x="6377" y="18631"/>
                  </a:cubicBezTo>
                  <a:lnTo>
                    <a:pt x="6360" y="18575"/>
                  </a:lnTo>
                  <a:close/>
                  <a:moveTo>
                    <a:pt x="15233" y="18513"/>
                  </a:moveTo>
                  <a:lnTo>
                    <a:pt x="15183" y="18545"/>
                  </a:lnTo>
                  <a:cubicBezTo>
                    <a:pt x="15216" y="18596"/>
                    <a:pt x="15245" y="18646"/>
                    <a:pt x="15278" y="18699"/>
                  </a:cubicBezTo>
                  <a:lnTo>
                    <a:pt x="15328" y="18667"/>
                  </a:lnTo>
                  <a:cubicBezTo>
                    <a:pt x="15299" y="18616"/>
                    <a:pt x="15266" y="18563"/>
                    <a:pt x="15233" y="18513"/>
                  </a:cubicBezTo>
                  <a:close/>
                  <a:moveTo>
                    <a:pt x="6013" y="18691"/>
                  </a:moveTo>
                  <a:cubicBezTo>
                    <a:pt x="5956" y="18711"/>
                    <a:pt x="5897" y="18732"/>
                    <a:pt x="5841" y="18753"/>
                  </a:cubicBezTo>
                  <a:lnTo>
                    <a:pt x="5862" y="18809"/>
                  </a:lnTo>
                  <a:cubicBezTo>
                    <a:pt x="5918" y="18788"/>
                    <a:pt x="5974" y="18768"/>
                    <a:pt x="6033" y="18747"/>
                  </a:cubicBezTo>
                  <a:lnTo>
                    <a:pt x="6013" y="18691"/>
                  </a:lnTo>
                  <a:close/>
                  <a:moveTo>
                    <a:pt x="10152" y="18664"/>
                  </a:moveTo>
                  <a:lnTo>
                    <a:pt x="10122" y="18717"/>
                  </a:lnTo>
                  <a:cubicBezTo>
                    <a:pt x="10175" y="18750"/>
                    <a:pt x="10229" y="18779"/>
                    <a:pt x="10279" y="18809"/>
                  </a:cubicBezTo>
                  <a:lnTo>
                    <a:pt x="10312" y="18759"/>
                  </a:lnTo>
                  <a:cubicBezTo>
                    <a:pt x="10258" y="18726"/>
                    <a:pt x="10205" y="18696"/>
                    <a:pt x="10152" y="18664"/>
                  </a:cubicBezTo>
                  <a:close/>
                  <a:moveTo>
                    <a:pt x="5672" y="18821"/>
                  </a:moveTo>
                  <a:cubicBezTo>
                    <a:pt x="5612" y="18842"/>
                    <a:pt x="5559" y="18865"/>
                    <a:pt x="5503" y="18889"/>
                  </a:cubicBezTo>
                  <a:lnTo>
                    <a:pt x="5526" y="18944"/>
                  </a:lnTo>
                  <a:lnTo>
                    <a:pt x="5526" y="18944"/>
                  </a:lnTo>
                  <a:cubicBezTo>
                    <a:pt x="5582" y="18921"/>
                    <a:pt x="5637" y="18898"/>
                    <a:pt x="5693" y="18877"/>
                  </a:cubicBezTo>
                  <a:lnTo>
                    <a:pt x="5672" y="18821"/>
                  </a:lnTo>
                  <a:close/>
                  <a:moveTo>
                    <a:pt x="5526" y="18944"/>
                  </a:moveTo>
                  <a:lnTo>
                    <a:pt x="5526" y="18944"/>
                  </a:lnTo>
                  <a:cubicBezTo>
                    <a:pt x="5525" y="18945"/>
                    <a:pt x="5524" y="18945"/>
                    <a:pt x="5524" y="18946"/>
                  </a:cubicBezTo>
                  <a:lnTo>
                    <a:pt x="5527" y="18946"/>
                  </a:lnTo>
                  <a:lnTo>
                    <a:pt x="5526" y="18944"/>
                  </a:lnTo>
                  <a:close/>
                  <a:moveTo>
                    <a:pt x="10466" y="18854"/>
                  </a:moveTo>
                  <a:lnTo>
                    <a:pt x="10433" y="18904"/>
                  </a:lnTo>
                  <a:cubicBezTo>
                    <a:pt x="10487" y="18937"/>
                    <a:pt x="10537" y="18972"/>
                    <a:pt x="10587" y="19005"/>
                  </a:cubicBezTo>
                  <a:lnTo>
                    <a:pt x="10620" y="18954"/>
                  </a:lnTo>
                  <a:cubicBezTo>
                    <a:pt x="10570" y="18919"/>
                    <a:pt x="10519" y="18886"/>
                    <a:pt x="10466" y="18854"/>
                  </a:cubicBezTo>
                  <a:close/>
                  <a:moveTo>
                    <a:pt x="15420" y="18827"/>
                  </a:moveTo>
                  <a:lnTo>
                    <a:pt x="15367" y="18857"/>
                  </a:lnTo>
                  <a:cubicBezTo>
                    <a:pt x="15393" y="18907"/>
                    <a:pt x="15420" y="18960"/>
                    <a:pt x="15447" y="19017"/>
                  </a:cubicBezTo>
                  <a:lnTo>
                    <a:pt x="15503" y="18990"/>
                  </a:lnTo>
                  <a:cubicBezTo>
                    <a:pt x="15476" y="18934"/>
                    <a:pt x="15447" y="18880"/>
                    <a:pt x="15420" y="18827"/>
                  </a:cubicBezTo>
                  <a:close/>
                  <a:moveTo>
                    <a:pt x="26082" y="18842"/>
                  </a:moveTo>
                  <a:lnTo>
                    <a:pt x="26019" y="18845"/>
                  </a:lnTo>
                  <a:cubicBezTo>
                    <a:pt x="26022" y="18904"/>
                    <a:pt x="26025" y="18963"/>
                    <a:pt x="26025" y="19026"/>
                  </a:cubicBezTo>
                  <a:lnTo>
                    <a:pt x="26088" y="19023"/>
                  </a:lnTo>
                  <a:cubicBezTo>
                    <a:pt x="26085" y="18963"/>
                    <a:pt x="26085" y="18901"/>
                    <a:pt x="26082" y="18842"/>
                  </a:cubicBezTo>
                  <a:close/>
                  <a:moveTo>
                    <a:pt x="5334" y="18963"/>
                  </a:moveTo>
                  <a:cubicBezTo>
                    <a:pt x="5280" y="18987"/>
                    <a:pt x="5224" y="19014"/>
                    <a:pt x="5168" y="19040"/>
                  </a:cubicBezTo>
                  <a:lnTo>
                    <a:pt x="5194" y="19094"/>
                  </a:lnTo>
                  <a:cubicBezTo>
                    <a:pt x="5248" y="19067"/>
                    <a:pt x="5304" y="19040"/>
                    <a:pt x="5360" y="19017"/>
                  </a:cubicBezTo>
                  <a:lnTo>
                    <a:pt x="5334" y="18963"/>
                  </a:lnTo>
                  <a:close/>
                  <a:moveTo>
                    <a:pt x="10771" y="19058"/>
                  </a:moveTo>
                  <a:lnTo>
                    <a:pt x="10736" y="19109"/>
                  </a:lnTo>
                  <a:cubicBezTo>
                    <a:pt x="10783" y="19144"/>
                    <a:pt x="10834" y="19180"/>
                    <a:pt x="10881" y="19215"/>
                  </a:cubicBezTo>
                  <a:lnTo>
                    <a:pt x="10920" y="19168"/>
                  </a:lnTo>
                  <a:cubicBezTo>
                    <a:pt x="10872" y="19132"/>
                    <a:pt x="10822" y="19097"/>
                    <a:pt x="10771" y="19058"/>
                  </a:cubicBezTo>
                  <a:close/>
                  <a:moveTo>
                    <a:pt x="5005" y="19120"/>
                  </a:moveTo>
                  <a:cubicBezTo>
                    <a:pt x="4951" y="19147"/>
                    <a:pt x="4895" y="19177"/>
                    <a:pt x="4845" y="19203"/>
                  </a:cubicBezTo>
                  <a:lnTo>
                    <a:pt x="4871" y="19257"/>
                  </a:lnTo>
                  <a:cubicBezTo>
                    <a:pt x="4922" y="19230"/>
                    <a:pt x="4978" y="19203"/>
                    <a:pt x="5031" y="19174"/>
                  </a:cubicBezTo>
                  <a:lnTo>
                    <a:pt x="5005" y="19120"/>
                  </a:lnTo>
                  <a:close/>
                  <a:moveTo>
                    <a:pt x="15577" y="19156"/>
                  </a:moveTo>
                  <a:lnTo>
                    <a:pt x="15524" y="19180"/>
                  </a:lnTo>
                  <a:cubicBezTo>
                    <a:pt x="15548" y="19236"/>
                    <a:pt x="15571" y="19292"/>
                    <a:pt x="15592" y="19349"/>
                  </a:cubicBezTo>
                  <a:lnTo>
                    <a:pt x="15648" y="19325"/>
                  </a:lnTo>
                  <a:cubicBezTo>
                    <a:pt x="15628" y="19269"/>
                    <a:pt x="15604" y="19212"/>
                    <a:pt x="15577" y="19156"/>
                  </a:cubicBezTo>
                  <a:close/>
                  <a:moveTo>
                    <a:pt x="4684" y="19292"/>
                  </a:moveTo>
                  <a:cubicBezTo>
                    <a:pt x="4628" y="19322"/>
                    <a:pt x="4578" y="19352"/>
                    <a:pt x="4524" y="19384"/>
                  </a:cubicBezTo>
                  <a:lnTo>
                    <a:pt x="4556" y="19436"/>
                  </a:lnTo>
                  <a:lnTo>
                    <a:pt x="4556" y="19436"/>
                  </a:lnTo>
                  <a:cubicBezTo>
                    <a:pt x="4609" y="19404"/>
                    <a:pt x="4659" y="19375"/>
                    <a:pt x="4714" y="19346"/>
                  </a:cubicBezTo>
                  <a:lnTo>
                    <a:pt x="4684" y="19292"/>
                  </a:lnTo>
                  <a:close/>
                  <a:moveTo>
                    <a:pt x="4556" y="19436"/>
                  </a:moveTo>
                  <a:cubicBezTo>
                    <a:pt x="4555" y="19437"/>
                    <a:pt x="4555" y="19437"/>
                    <a:pt x="4554" y="19438"/>
                  </a:cubicBezTo>
                  <a:lnTo>
                    <a:pt x="4557" y="19438"/>
                  </a:lnTo>
                  <a:lnTo>
                    <a:pt x="4556" y="19436"/>
                  </a:lnTo>
                  <a:close/>
                  <a:moveTo>
                    <a:pt x="11062" y="19281"/>
                  </a:moveTo>
                  <a:lnTo>
                    <a:pt x="11023" y="19328"/>
                  </a:lnTo>
                  <a:cubicBezTo>
                    <a:pt x="11071" y="19367"/>
                    <a:pt x="11118" y="19405"/>
                    <a:pt x="11163" y="19444"/>
                  </a:cubicBezTo>
                  <a:lnTo>
                    <a:pt x="11201" y="19396"/>
                  </a:lnTo>
                  <a:cubicBezTo>
                    <a:pt x="11154" y="19358"/>
                    <a:pt x="11109" y="19319"/>
                    <a:pt x="11062" y="19281"/>
                  </a:cubicBezTo>
                  <a:close/>
                  <a:moveTo>
                    <a:pt x="4370" y="19479"/>
                  </a:moveTo>
                  <a:cubicBezTo>
                    <a:pt x="4317" y="19512"/>
                    <a:pt x="4266" y="19547"/>
                    <a:pt x="4216" y="19580"/>
                  </a:cubicBezTo>
                  <a:lnTo>
                    <a:pt x="4249" y="19630"/>
                  </a:lnTo>
                  <a:cubicBezTo>
                    <a:pt x="4296" y="19598"/>
                    <a:pt x="4349" y="19565"/>
                    <a:pt x="4403" y="19533"/>
                  </a:cubicBezTo>
                  <a:lnTo>
                    <a:pt x="4370" y="19479"/>
                  </a:lnTo>
                  <a:close/>
                  <a:moveTo>
                    <a:pt x="11341" y="19518"/>
                  </a:moveTo>
                  <a:lnTo>
                    <a:pt x="11299" y="19565"/>
                  </a:lnTo>
                  <a:cubicBezTo>
                    <a:pt x="11343" y="19604"/>
                    <a:pt x="11388" y="19645"/>
                    <a:pt x="11432" y="19687"/>
                  </a:cubicBezTo>
                  <a:lnTo>
                    <a:pt x="11474" y="19642"/>
                  </a:lnTo>
                  <a:cubicBezTo>
                    <a:pt x="11429" y="19601"/>
                    <a:pt x="11385" y="19559"/>
                    <a:pt x="11341" y="19518"/>
                  </a:cubicBezTo>
                  <a:close/>
                  <a:moveTo>
                    <a:pt x="15714" y="19497"/>
                  </a:moveTo>
                  <a:lnTo>
                    <a:pt x="15654" y="19518"/>
                  </a:lnTo>
                  <a:cubicBezTo>
                    <a:pt x="15675" y="19574"/>
                    <a:pt x="15696" y="19630"/>
                    <a:pt x="15714" y="19690"/>
                  </a:cubicBezTo>
                  <a:lnTo>
                    <a:pt x="15770" y="19672"/>
                  </a:lnTo>
                  <a:cubicBezTo>
                    <a:pt x="15752" y="19613"/>
                    <a:pt x="15731" y="19553"/>
                    <a:pt x="15714" y="19497"/>
                  </a:cubicBezTo>
                  <a:close/>
                  <a:moveTo>
                    <a:pt x="4065" y="19684"/>
                  </a:moveTo>
                  <a:cubicBezTo>
                    <a:pt x="4014" y="19719"/>
                    <a:pt x="3964" y="19755"/>
                    <a:pt x="3917" y="19790"/>
                  </a:cubicBezTo>
                  <a:lnTo>
                    <a:pt x="3952" y="19841"/>
                  </a:lnTo>
                  <a:cubicBezTo>
                    <a:pt x="4000" y="19805"/>
                    <a:pt x="4050" y="19770"/>
                    <a:pt x="4100" y="19734"/>
                  </a:cubicBezTo>
                  <a:lnTo>
                    <a:pt x="4065" y="19684"/>
                  </a:lnTo>
                  <a:close/>
                  <a:moveTo>
                    <a:pt x="11601" y="19773"/>
                  </a:moveTo>
                  <a:lnTo>
                    <a:pt x="11560" y="19814"/>
                  </a:lnTo>
                  <a:cubicBezTo>
                    <a:pt x="11601" y="19859"/>
                    <a:pt x="11643" y="19900"/>
                    <a:pt x="11684" y="19945"/>
                  </a:cubicBezTo>
                  <a:lnTo>
                    <a:pt x="11729" y="19903"/>
                  </a:lnTo>
                  <a:cubicBezTo>
                    <a:pt x="11687" y="19859"/>
                    <a:pt x="11646" y="19814"/>
                    <a:pt x="11601" y="19773"/>
                  </a:cubicBezTo>
                  <a:close/>
                  <a:moveTo>
                    <a:pt x="15823" y="19847"/>
                  </a:moveTo>
                  <a:lnTo>
                    <a:pt x="15764" y="19862"/>
                  </a:lnTo>
                  <a:cubicBezTo>
                    <a:pt x="15782" y="19921"/>
                    <a:pt x="15797" y="19977"/>
                    <a:pt x="15811" y="20037"/>
                  </a:cubicBezTo>
                  <a:lnTo>
                    <a:pt x="15871" y="20022"/>
                  </a:lnTo>
                  <a:cubicBezTo>
                    <a:pt x="15856" y="19962"/>
                    <a:pt x="15838" y="19903"/>
                    <a:pt x="15823" y="19847"/>
                  </a:cubicBezTo>
                  <a:close/>
                  <a:moveTo>
                    <a:pt x="3771" y="19903"/>
                  </a:moveTo>
                  <a:cubicBezTo>
                    <a:pt x="3724" y="19942"/>
                    <a:pt x="3676" y="19980"/>
                    <a:pt x="3629" y="20019"/>
                  </a:cubicBezTo>
                  <a:lnTo>
                    <a:pt x="3668" y="20066"/>
                  </a:lnTo>
                  <a:cubicBezTo>
                    <a:pt x="3712" y="20025"/>
                    <a:pt x="3759" y="19989"/>
                    <a:pt x="3807" y="19951"/>
                  </a:cubicBezTo>
                  <a:lnTo>
                    <a:pt x="3771" y="19903"/>
                  </a:lnTo>
                  <a:close/>
                  <a:moveTo>
                    <a:pt x="18640" y="20123"/>
                  </a:moveTo>
                  <a:cubicBezTo>
                    <a:pt x="18578" y="20126"/>
                    <a:pt x="18518" y="20126"/>
                    <a:pt x="18456" y="20126"/>
                  </a:cubicBezTo>
                  <a:lnTo>
                    <a:pt x="18456" y="20188"/>
                  </a:lnTo>
                  <a:lnTo>
                    <a:pt x="18459" y="20188"/>
                  </a:lnTo>
                  <a:cubicBezTo>
                    <a:pt x="18518" y="20188"/>
                    <a:pt x="18578" y="20185"/>
                    <a:pt x="18640" y="20185"/>
                  </a:cubicBezTo>
                  <a:lnTo>
                    <a:pt x="18640" y="20123"/>
                  </a:lnTo>
                  <a:close/>
                  <a:moveTo>
                    <a:pt x="18821" y="20126"/>
                  </a:moveTo>
                  <a:lnTo>
                    <a:pt x="18821" y="20185"/>
                  </a:lnTo>
                  <a:cubicBezTo>
                    <a:pt x="18880" y="20185"/>
                    <a:pt x="18939" y="20188"/>
                    <a:pt x="19002" y="20188"/>
                  </a:cubicBezTo>
                  <a:lnTo>
                    <a:pt x="19002" y="20128"/>
                  </a:lnTo>
                  <a:cubicBezTo>
                    <a:pt x="18942" y="20126"/>
                    <a:pt x="18880" y="20126"/>
                    <a:pt x="18821" y="20126"/>
                  </a:cubicBezTo>
                  <a:close/>
                  <a:moveTo>
                    <a:pt x="18272" y="20131"/>
                  </a:moveTo>
                  <a:cubicBezTo>
                    <a:pt x="18213" y="20134"/>
                    <a:pt x="18151" y="20137"/>
                    <a:pt x="18091" y="20140"/>
                  </a:cubicBezTo>
                  <a:lnTo>
                    <a:pt x="18094" y="20200"/>
                  </a:lnTo>
                  <a:lnTo>
                    <a:pt x="18094" y="20203"/>
                  </a:lnTo>
                  <a:cubicBezTo>
                    <a:pt x="18157" y="20200"/>
                    <a:pt x="18216" y="20197"/>
                    <a:pt x="18275" y="20191"/>
                  </a:cubicBezTo>
                  <a:lnTo>
                    <a:pt x="18272" y="20131"/>
                  </a:lnTo>
                  <a:close/>
                  <a:moveTo>
                    <a:pt x="19185" y="20134"/>
                  </a:moveTo>
                  <a:lnTo>
                    <a:pt x="19182" y="20197"/>
                  </a:lnTo>
                  <a:cubicBezTo>
                    <a:pt x="19242" y="20200"/>
                    <a:pt x="19304" y="20203"/>
                    <a:pt x="19363" y="20206"/>
                  </a:cubicBezTo>
                  <a:lnTo>
                    <a:pt x="19366" y="20143"/>
                  </a:lnTo>
                  <a:cubicBezTo>
                    <a:pt x="19307" y="20140"/>
                    <a:pt x="19245" y="20137"/>
                    <a:pt x="19185" y="20134"/>
                  </a:cubicBezTo>
                  <a:close/>
                  <a:moveTo>
                    <a:pt x="11850" y="20040"/>
                  </a:moveTo>
                  <a:lnTo>
                    <a:pt x="11806" y="20081"/>
                  </a:lnTo>
                  <a:cubicBezTo>
                    <a:pt x="11845" y="20126"/>
                    <a:pt x="11883" y="20170"/>
                    <a:pt x="11922" y="20217"/>
                  </a:cubicBezTo>
                  <a:lnTo>
                    <a:pt x="11969" y="20179"/>
                  </a:lnTo>
                  <a:cubicBezTo>
                    <a:pt x="11931" y="20131"/>
                    <a:pt x="11892" y="20084"/>
                    <a:pt x="11850" y="20040"/>
                  </a:cubicBezTo>
                  <a:close/>
                  <a:moveTo>
                    <a:pt x="17908" y="20152"/>
                  </a:moveTo>
                  <a:cubicBezTo>
                    <a:pt x="17848" y="20158"/>
                    <a:pt x="17786" y="20161"/>
                    <a:pt x="17727" y="20167"/>
                  </a:cubicBezTo>
                  <a:lnTo>
                    <a:pt x="17733" y="20229"/>
                  </a:lnTo>
                  <a:cubicBezTo>
                    <a:pt x="17795" y="20223"/>
                    <a:pt x="17854" y="20217"/>
                    <a:pt x="17914" y="20211"/>
                  </a:cubicBezTo>
                  <a:lnTo>
                    <a:pt x="17908" y="20152"/>
                  </a:lnTo>
                  <a:close/>
                  <a:moveTo>
                    <a:pt x="19550" y="20158"/>
                  </a:moveTo>
                  <a:lnTo>
                    <a:pt x="19544" y="20217"/>
                  </a:lnTo>
                  <a:cubicBezTo>
                    <a:pt x="19604" y="20223"/>
                    <a:pt x="19666" y="20229"/>
                    <a:pt x="19725" y="20232"/>
                  </a:cubicBezTo>
                  <a:lnTo>
                    <a:pt x="19731" y="20173"/>
                  </a:lnTo>
                  <a:lnTo>
                    <a:pt x="19550" y="20158"/>
                  </a:lnTo>
                  <a:close/>
                  <a:moveTo>
                    <a:pt x="17546" y="20188"/>
                  </a:moveTo>
                  <a:cubicBezTo>
                    <a:pt x="17484" y="20194"/>
                    <a:pt x="17424" y="20203"/>
                    <a:pt x="17365" y="20211"/>
                  </a:cubicBezTo>
                  <a:lnTo>
                    <a:pt x="17371" y="20271"/>
                  </a:lnTo>
                  <a:lnTo>
                    <a:pt x="17374" y="20271"/>
                  </a:lnTo>
                  <a:cubicBezTo>
                    <a:pt x="17433" y="20262"/>
                    <a:pt x="17493" y="20256"/>
                    <a:pt x="17552" y="20247"/>
                  </a:cubicBezTo>
                  <a:lnTo>
                    <a:pt x="17546" y="20188"/>
                  </a:lnTo>
                  <a:close/>
                  <a:moveTo>
                    <a:pt x="19912" y="20194"/>
                  </a:moveTo>
                  <a:lnTo>
                    <a:pt x="19906" y="20253"/>
                  </a:lnTo>
                  <a:cubicBezTo>
                    <a:pt x="19965" y="20259"/>
                    <a:pt x="20025" y="20268"/>
                    <a:pt x="20087" y="20274"/>
                  </a:cubicBezTo>
                  <a:lnTo>
                    <a:pt x="20093" y="20214"/>
                  </a:lnTo>
                  <a:cubicBezTo>
                    <a:pt x="20033" y="20209"/>
                    <a:pt x="19974" y="20200"/>
                    <a:pt x="19912" y="20194"/>
                  </a:cubicBezTo>
                  <a:close/>
                  <a:moveTo>
                    <a:pt x="3490" y="20137"/>
                  </a:moveTo>
                  <a:cubicBezTo>
                    <a:pt x="3445" y="20176"/>
                    <a:pt x="3401" y="20217"/>
                    <a:pt x="3356" y="20259"/>
                  </a:cubicBezTo>
                  <a:lnTo>
                    <a:pt x="3396" y="20302"/>
                  </a:lnTo>
                  <a:lnTo>
                    <a:pt x="3396" y="20302"/>
                  </a:lnTo>
                  <a:cubicBezTo>
                    <a:pt x="3440" y="20261"/>
                    <a:pt x="3484" y="20223"/>
                    <a:pt x="3531" y="20182"/>
                  </a:cubicBezTo>
                  <a:lnTo>
                    <a:pt x="3490" y="20137"/>
                  </a:lnTo>
                  <a:close/>
                  <a:moveTo>
                    <a:pt x="3396" y="20302"/>
                  </a:moveTo>
                  <a:cubicBezTo>
                    <a:pt x="3396" y="20302"/>
                    <a:pt x="3395" y="20303"/>
                    <a:pt x="3395" y="20303"/>
                  </a:cubicBezTo>
                  <a:lnTo>
                    <a:pt x="3398" y="20303"/>
                  </a:lnTo>
                  <a:lnTo>
                    <a:pt x="3396" y="20302"/>
                  </a:lnTo>
                  <a:close/>
                  <a:moveTo>
                    <a:pt x="17184" y="20235"/>
                  </a:moveTo>
                  <a:cubicBezTo>
                    <a:pt x="17122" y="20247"/>
                    <a:pt x="17063" y="20256"/>
                    <a:pt x="17003" y="20268"/>
                  </a:cubicBezTo>
                  <a:lnTo>
                    <a:pt x="17012" y="20327"/>
                  </a:lnTo>
                  <a:lnTo>
                    <a:pt x="17015" y="20327"/>
                  </a:lnTo>
                  <a:cubicBezTo>
                    <a:pt x="17075" y="20315"/>
                    <a:pt x="17134" y="20306"/>
                    <a:pt x="17193" y="20297"/>
                  </a:cubicBezTo>
                  <a:lnTo>
                    <a:pt x="17184" y="20235"/>
                  </a:lnTo>
                  <a:close/>
                  <a:moveTo>
                    <a:pt x="20274" y="20238"/>
                  </a:moveTo>
                  <a:lnTo>
                    <a:pt x="20265" y="20297"/>
                  </a:lnTo>
                  <a:cubicBezTo>
                    <a:pt x="20327" y="20306"/>
                    <a:pt x="20386" y="20315"/>
                    <a:pt x="20446" y="20327"/>
                  </a:cubicBezTo>
                  <a:lnTo>
                    <a:pt x="20454" y="20265"/>
                  </a:lnTo>
                  <a:cubicBezTo>
                    <a:pt x="20395" y="20256"/>
                    <a:pt x="20333" y="20247"/>
                    <a:pt x="20274" y="20238"/>
                  </a:cubicBezTo>
                  <a:close/>
                  <a:moveTo>
                    <a:pt x="20635" y="20297"/>
                  </a:moveTo>
                  <a:lnTo>
                    <a:pt x="20623" y="20357"/>
                  </a:lnTo>
                  <a:cubicBezTo>
                    <a:pt x="20683" y="20366"/>
                    <a:pt x="20742" y="20378"/>
                    <a:pt x="20801" y="20389"/>
                  </a:cubicBezTo>
                  <a:lnTo>
                    <a:pt x="20813" y="20330"/>
                  </a:lnTo>
                  <a:cubicBezTo>
                    <a:pt x="20754" y="20318"/>
                    <a:pt x="20695" y="20306"/>
                    <a:pt x="20635" y="20297"/>
                  </a:cubicBezTo>
                  <a:close/>
                  <a:moveTo>
                    <a:pt x="15909" y="20200"/>
                  </a:moveTo>
                  <a:lnTo>
                    <a:pt x="15850" y="20214"/>
                  </a:lnTo>
                  <a:cubicBezTo>
                    <a:pt x="15865" y="20274"/>
                    <a:pt x="15877" y="20333"/>
                    <a:pt x="15889" y="20392"/>
                  </a:cubicBezTo>
                  <a:lnTo>
                    <a:pt x="15948" y="20380"/>
                  </a:lnTo>
                  <a:cubicBezTo>
                    <a:pt x="15936" y="20321"/>
                    <a:pt x="15924" y="20259"/>
                    <a:pt x="15909" y="20200"/>
                  </a:cubicBezTo>
                  <a:close/>
                  <a:moveTo>
                    <a:pt x="16822" y="20300"/>
                  </a:moveTo>
                  <a:cubicBezTo>
                    <a:pt x="16763" y="20312"/>
                    <a:pt x="16704" y="20324"/>
                    <a:pt x="16645" y="20339"/>
                  </a:cubicBezTo>
                  <a:lnTo>
                    <a:pt x="16659" y="20398"/>
                  </a:lnTo>
                  <a:cubicBezTo>
                    <a:pt x="16719" y="20383"/>
                    <a:pt x="16778" y="20372"/>
                    <a:pt x="16834" y="20360"/>
                  </a:cubicBezTo>
                  <a:lnTo>
                    <a:pt x="16822" y="20300"/>
                  </a:lnTo>
                  <a:close/>
                  <a:moveTo>
                    <a:pt x="20994" y="20366"/>
                  </a:moveTo>
                  <a:lnTo>
                    <a:pt x="20979" y="20425"/>
                  </a:lnTo>
                  <a:cubicBezTo>
                    <a:pt x="21038" y="20437"/>
                    <a:pt x="21098" y="20452"/>
                    <a:pt x="21157" y="20463"/>
                  </a:cubicBezTo>
                  <a:lnTo>
                    <a:pt x="21172" y="20401"/>
                  </a:lnTo>
                  <a:cubicBezTo>
                    <a:pt x="21113" y="20392"/>
                    <a:pt x="21053" y="20378"/>
                    <a:pt x="20994" y="20366"/>
                  </a:cubicBezTo>
                  <a:close/>
                  <a:moveTo>
                    <a:pt x="16467" y="20380"/>
                  </a:moveTo>
                  <a:cubicBezTo>
                    <a:pt x="16407" y="20395"/>
                    <a:pt x="16348" y="20410"/>
                    <a:pt x="16292" y="20428"/>
                  </a:cubicBezTo>
                  <a:lnTo>
                    <a:pt x="16307" y="20487"/>
                  </a:lnTo>
                  <a:cubicBezTo>
                    <a:pt x="16366" y="20469"/>
                    <a:pt x="16422" y="20455"/>
                    <a:pt x="16482" y="20440"/>
                  </a:cubicBezTo>
                  <a:lnTo>
                    <a:pt x="16467" y="20380"/>
                  </a:lnTo>
                  <a:close/>
                  <a:moveTo>
                    <a:pt x="12085" y="20321"/>
                  </a:moveTo>
                  <a:lnTo>
                    <a:pt x="12034" y="20357"/>
                  </a:lnTo>
                  <a:cubicBezTo>
                    <a:pt x="12073" y="20404"/>
                    <a:pt x="12108" y="20455"/>
                    <a:pt x="12144" y="20502"/>
                  </a:cubicBezTo>
                  <a:lnTo>
                    <a:pt x="12194" y="20466"/>
                  </a:lnTo>
                  <a:cubicBezTo>
                    <a:pt x="12159" y="20416"/>
                    <a:pt x="12120" y="20369"/>
                    <a:pt x="12085" y="20321"/>
                  </a:cubicBezTo>
                  <a:close/>
                  <a:moveTo>
                    <a:pt x="15224" y="20469"/>
                  </a:moveTo>
                  <a:cubicBezTo>
                    <a:pt x="15162" y="20472"/>
                    <a:pt x="15100" y="20475"/>
                    <a:pt x="15041" y="20478"/>
                  </a:cubicBezTo>
                  <a:lnTo>
                    <a:pt x="15047" y="20541"/>
                  </a:lnTo>
                  <a:cubicBezTo>
                    <a:pt x="15106" y="20538"/>
                    <a:pt x="15165" y="20532"/>
                    <a:pt x="15224" y="20532"/>
                  </a:cubicBezTo>
                  <a:lnTo>
                    <a:pt x="15224" y="20469"/>
                  </a:lnTo>
                  <a:close/>
                  <a:moveTo>
                    <a:pt x="15408" y="20472"/>
                  </a:moveTo>
                  <a:lnTo>
                    <a:pt x="15405" y="20532"/>
                  </a:lnTo>
                  <a:cubicBezTo>
                    <a:pt x="15465" y="20535"/>
                    <a:pt x="15524" y="20538"/>
                    <a:pt x="15586" y="20544"/>
                  </a:cubicBezTo>
                  <a:lnTo>
                    <a:pt x="15592" y="20484"/>
                  </a:lnTo>
                  <a:cubicBezTo>
                    <a:pt x="15530" y="20478"/>
                    <a:pt x="15468" y="20472"/>
                    <a:pt x="15408" y="20472"/>
                  </a:cubicBezTo>
                  <a:close/>
                  <a:moveTo>
                    <a:pt x="21350" y="20446"/>
                  </a:moveTo>
                  <a:lnTo>
                    <a:pt x="21335" y="20505"/>
                  </a:lnTo>
                  <a:cubicBezTo>
                    <a:pt x="21394" y="20520"/>
                    <a:pt x="21454" y="20535"/>
                    <a:pt x="21510" y="20549"/>
                  </a:cubicBezTo>
                  <a:lnTo>
                    <a:pt x="21528" y="20490"/>
                  </a:lnTo>
                  <a:cubicBezTo>
                    <a:pt x="21468" y="20475"/>
                    <a:pt x="21409" y="20461"/>
                    <a:pt x="21350" y="20446"/>
                  </a:cubicBezTo>
                  <a:close/>
                  <a:moveTo>
                    <a:pt x="3223" y="20386"/>
                  </a:moveTo>
                  <a:cubicBezTo>
                    <a:pt x="3178" y="20428"/>
                    <a:pt x="3137" y="20472"/>
                    <a:pt x="3092" y="20514"/>
                  </a:cubicBezTo>
                  <a:lnTo>
                    <a:pt x="3137" y="20558"/>
                  </a:lnTo>
                  <a:cubicBezTo>
                    <a:pt x="3178" y="20514"/>
                    <a:pt x="3220" y="20469"/>
                    <a:pt x="3264" y="20428"/>
                  </a:cubicBezTo>
                  <a:lnTo>
                    <a:pt x="3223" y="20386"/>
                  </a:lnTo>
                  <a:close/>
                  <a:moveTo>
                    <a:pt x="14857" y="20499"/>
                  </a:moveTo>
                  <a:cubicBezTo>
                    <a:pt x="14798" y="20508"/>
                    <a:pt x="14735" y="20520"/>
                    <a:pt x="14676" y="20535"/>
                  </a:cubicBezTo>
                  <a:lnTo>
                    <a:pt x="14691" y="20594"/>
                  </a:lnTo>
                  <a:cubicBezTo>
                    <a:pt x="14750" y="20582"/>
                    <a:pt x="14809" y="20570"/>
                    <a:pt x="14866" y="20561"/>
                  </a:cubicBezTo>
                  <a:lnTo>
                    <a:pt x="14857" y="20499"/>
                  </a:lnTo>
                  <a:close/>
                  <a:moveTo>
                    <a:pt x="16114" y="20478"/>
                  </a:moveTo>
                  <a:cubicBezTo>
                    <a:pt x="16059" y="20499"/>
                    <a:pt x="16001" y="20516"/>
                    <a:pt x="15947" y="20533"/>
                  </a:cubicBezTo>
                  <a:lnTo>
                    <a:pt x="15947" y="20533"/>
                  </a:lnTo>
                  <a:cubicBezTo>
                    <a:pt x="15889" y="20522"/>
                    <a:pt x="15830" y="20511"/>
                    <a:pt x="15773" y="20505"/>
                  </a:cubicBezTo>
                  <a:lnTo>
                    <a:pt x="15764" y="20564"/>
                  </a:lnTo>
                  <a:cubicBezTo>
                    <a:pt x="15823" y="20573"/>
                    <a:pt x="15883" y="20582"/>
                    <a:pt x="15945" y="20594"/>
                  </a:cubicBezTo>
                  <a:lnTo>
                    <a:pt x="15950" y="20561"/>
                  </a:lnTo>
                  <a:lnTo>
                    <a:pt x="15960" y="20594"/>
                  </a:lnTo>
                  <a:lnTo>
                    <a:pt x="15963" y="20594"/>
                  </a:lnTo>
                  <a:cubicBezTo>
                    <a:pt x="16019" y="20573"/>
                    <a:pt x="16075" y="20555"/>
                    <a:pt x="16132" y="20538"/>
                  </a:cubicBezTo>
                  <a:lnTo>
                    <a:pt x="16114" y="20478"/>
                  </a:lnTo>
                  <a:close/>
                  <a:moveTo>
                    <a:pt x="21703" y="20541"/>
                  </a:moveTo>
                  <a:lnTo>
                    <a:pt x="21685" y="20597"/>
                  </a:lnTo>
                  <a:cubicBezTo>
                    <a:pt x="21744" y="20615"/>
                    <a:pt x="21803" y="20632"/>
                    <a:pt x="21860" y="20647"/>
                  </a:cubicBezTo>
                  <a:lnTo>
                    <a:pt x="21878" y="20591"/>
                  </a:lnTo>
                  <a:cubicBezTo>
                    <a:pt x="21818" y="20573"/>
                    <a:pt x="21762" y="20555"/>
                    <a:pt x="21703" y="20541"/>
                  </a:cubicBezTo>
                  <a:close/>
                  <a:moveTo>
                    <a:pt x="14498" y="20582"/>
                  </a:moveTo>
                  <a:cubicBezTo>
                    <a:pt x="14442" y="20600"/>
                    <a:pt x="14382" y="20618"/>
                    <a:pt x="14326" y="20641"/>
                  </a:cubicBezTo>
                  <a:lnTo>
                    <a:pt x="14347" y="20698"/>
                  </a:lnTo>
                  <a:cubicBezTo>
                    <a:pt x="14403" y="20677"/>
                    <a:pt x="14460" y="20659"/>
                    <a:pt x="14516" y="20638"/>
                  </a:cubicBezTo>
                  <a:lnTo>
                    <a:pt x="14498" y="20582"/>
                  </a:lnTo>
                  <a:close/>
                  <a:moveTo>
                    <a:pt x="22052" y="20644"/>
                  </a:moveTo>
                  <a:lnTo>
                    <a:pt x="22035" y="20704"/>
                  </a:lnTo>
                  <a:cubicBezTo>
                    <a:pt x="22091" y="20721"/>
                    <a:pt x="22150" y="20739"/>
                    <a:pt x="22207" y="20760"/>
                  </a:cubicBezTo>
                  <a:lnTo>
                    <a:pt x="22227" y="20704"/>
                  </a:lnTo>
                  <a:cubicBezTo>
                    <a:pt x="22168" y="20683"/>
                    <a:pt x="22112" y="20662"/>
                    <a:pt x="22052" y="20644"/>
                  </a:cubicBezTo>
                  <a:close/>
                  <a:moveTo>
                    <a:pt x="12301" y="20618"/>
                  </a:moveTo>
                  <a:lnTo>
                    <a:pt x="12251" y="20650"/>
                  </a:lnTo>
                  <a:cubicBezTo>
                    <a:pt x="12286" y="20701"/>
                    <a:pt x="12319" y="20748"/>
                    <a:pt x="12352" y="20799"/>
                  </a:cubicBezTo>
                  <a:lnTo>
                    <a:pt x="12405" y="20769"/>
                  </a:lnTo>
                  <a:cubicBezTo>
                    <a:pt x="12369" y="20716"/>
                    <a:pt x="12337" y="20665"/>
                    <a:pt x="12301" y="20618"/>
                  </a:cubicBezTo>
                  <a:close/>
                  <a:moveTo>
                    <a:pt x="2968" y="20647"/>
                  </a:moveTo>
                  <a:cubicBezTo>
                    <a:pt x="2926" y="20692"/>
                    <a:pt x="2888" y="20739"/>
                    <a:pt x="2846" y="20784"/>
                  </a:cubicBezTo>
                  <a:lnTo>
                    <a:pt x="2894" y="20825"/>
                  </a:lnTo>
                  <a:cubicBezTo>
                    <a:pt x="2932" y="20778"/>
                    <a:pt x="2974" y="20733"/>
                    <a:pt x="3012" y="20689"/>
                  </a:cubicBezTo>
                  <a:lnTo>
                    <a:pt x="2968" y="20647"/>
                  </a:lnTo>
                  <a:close/>
                  <a:moveTo>
                    <a:pt x="14157" y="20716"/>
                  </a:moveTo>
                  <a:cubicBezTo>
                    <a:pt x="14101" y="20742"/>
                    <a:pt x="14047" y="20769"/>
                    <a:pt x="13994" y="20801"/>
                  </a:cubicBezTo>
                  <a:lnTo>
                    <a:pt x="14024" y="20852"/>
                  </a:lnTo>
                  <a:lnTo>
                    <a:pt x="14024" y="20855"/>
                  </a:lnTo>
                  <a:cubicBezTo>
                    <a:pt x="14077" y="20825"/>
                    <a:pt x="14130" y="20796"/>
                    <a:pt x="14184" y="20769"/>
                  </a:cubicBezTo>
                  <a:lnTo>
                    <a:pt x="14157" y="20716"/>
                  </a:lnTo>
                  <a:close/>
                  <a:moveTo>
                    <a:pt x="22399" y="20763"/>
                  </a:moveTo>
                  <a:lnTo>
                    <a:pt x="22379" y="20819"/>
                  </a:lnTo>
                  <a:cubicBezTo>
                    <a:pt x="22435" y="20840"/>
                    <a:pt x="22491" y="20861"/>
                    <a:pt x="22551" y="20885"/>
                  </a:cubicBezTo>
                  <a:lnTo>
                    <a:pt x="22571" y="20825"/>
                  </a:lnTo>
                  <a:cubicBezTo>
                    <a:pt x="22515" y="20804"/>
                    <a:pt x="22456" y="20784"/>
                    <a:pt x="22399" y="20763"/>
                  </a:cubicBezTo>
                  <a:close/>
                  <a:moveTo>
                    <a:pt x="22740" y="20893"/>
                  </a:moveTo>
                  <a:lnTo>
                    <a:pt x="22720" y="20950"/>
                  </a:lnTo>
                  <a:cubicBezTo>
                    <a:pt x="22776" y="20970"/>
                    <a:pt x="22829" y="20994"/>
                    <a:pt x="22886" y="21021"/>
                  </a:cubicBezTo>
                  <a:lnTo>
                    <a:pt x="22909" y="20965"/>
                  </a:lnTo>
                  <a:cubicBezTo>
                    <a:pt x="22853" y="20941"/>
                    <a:pt x="22797" y="20917"/>
                    <a:pt x="22740" y="20893"/>
                  </a:cubicBezTo>
                  <a:close/>
                  <a:moveTo>
                    <a:pt x="13840" y="20899"/>
                  </a:moveTo>
                  <a:cubicBezTo>
                    <a:pt x="13789" y="20935"/>
                    <a:pt x="13739" y="20970"/>
                    <a:pt x="13692" y="21009"/>
                  </a:cubicBezTo>
                  <a:lnTo>
                    <a:pt x="13727" y="21056"/>
                  </a:lnTo>
                  <a:cubicBezTo>
                    <a:pt x="13775" y="21018"/>
                    <a:pt x="13825" y="20982"/>
                    <a:pt x="13872" y="20950"/>
                  </a:cubicBezTo>
                  <a:lnTo>
                    <a:pt x="13840" y="20899"/>
                  </a:lnTo>
                  <a:close/>
                  <a:moveTo>
                    <a:pt x="2728" y="20923"/>
                  </a:moveTo>
                  <a:cubicBezTo>
                    <a:pt x="2689" y="20970"/>
                    <a:pt x="2654" y="21018"/>
                    <a:pt x="2615" y="21068"/>
                  </a:cubicBezTo>
                  <a:lnTo>
                    <a:pt x="2662" y="21104"/>
                  </a:lnTo>
                  <a:cubicBezTo>
                    <a:pt x="2701" y="21056"/>
                    <a:pt x="2740" y="21009"/>
                    <a:pt x="2775" y="20962"/>
                  </a:cubicBezTo>
                  <a:lnTo>
                    <a:pt x="2728" y="20923"/>
                  </a:lnTo>
                  <a:close/>
                  <a:moveTo>
                    <a:pt x="12503" y="20923"/>
                  </a:moveTo>
                  <a:lnTo>
                    <a:pt x="12452" y="20956"/>
                  </a:lnTo>
                  <a:cubicBezTo>
                    <a:pt x="12485" y="21006"/>
                    <a:pt x="12515" y="21056"/>
                    <a:pt x="12547" y="21110"/>
                  </a:cubicBezTo>
                  <a:lnTo>
                    <a:pt x="12598" y="21080"/>
                  </a:lnTo>
                  <a:cubicBezTo>
                    <a:pt x="12568" y="21027"/>
                    <a:pt x="12535" y="20973"/>
                    <a:pt x="12503" y="20923"/>
                  </a:cubicBezTo>
                  <a:close/>
                  <a:moveTo>
                    <a:pt x="23078" y="21039"/>
                  </a:moveTo>
                  <a:lnTo>
                    <a:pt x="23052" y="21092"/>
                  </a:lnTo>
                  <a:cubicBezTo>
                    <a:pt x="23108" y="21119"/>
                    <a:pt x="23161" y="21142"/>
                    <a:pt x="23218" y="21169"/>
                  </a:cubicBezTo>
                  <a:lnTo>
                    <a:pt x="23244" y="21116"/>
                  </a:lnTo>
                  <a:cubicBezTo>
                    <a:pt x="23188" y="21089"/>
                    <a:pt x="23132" y="21062"/>
                    <a:pt x="23078" y="21039"/>
                  </a:cubicBezTo>
                  <a:close/>
                  <a:moveTo>
                    <a:pt x="13549" y="21128"/>
                  </a:moveTo>
                  <a:cubicBezTo>
                    <a:pt x="13505" y="21169"/>
                    <a:pt x="13460" y="21214"/>
                    <a:pt x="13419" y="21255"/>
                  </a:cubicBezTo>
                  <a:lnTo>
                    <a:pt x="13460" y="21300"/>
                  </a:lnTo>
                  <a:lnTo>
                    <a:pt x="13460" y="21297"/>
                  </a:lnTo>
                  <a:cubicBezTo>
                    <a:pt x="13502" y="21255"/>
                    <a:pt x="13546" y="21214"/>
                    <a:pt x="13591" y="21175"/>
                  </a:cubicBezTo>
                  <a:lnTo>
                    <a:pt x="13549" y="21128"/>
                  </a:lnTo>
                  <a:close/>
                  <a:moveTo>
                    <a:pt x="23407" y="21196"/>
                  </a:moveTo>
                  <a:lnTo>
                    <a:pt x="23381" y="21249"/>
                  </a:lnTo>
                  <a:cubicBezTo>
                    <a:pt x="23434" y="21279"/>
                    <a:pt x="23487" y="21306"/>
                    <a:pt x="23541" y="21335"/>
                  </a:cubicBezTo>
                  <a:lnTo>
                    <a:pt x="23570" y="21282"/>
                  </a:lnTo>
                  <a:cubicBezTo>
                    <a:pt x="23517" y="21252"/>
                    <a:pt x="23461" y="21222"/>
                    <a:pt x="23407" y="21196"/>
                  </a:cubicBezTo>
                  <a:close/>
                  <a:moveTo>
                    <a:pt x="2505" y="21211"/>
                  </a:moveTo>
                  <a:cubicBezTo>
                    <a:pt x="2476" y="21249"/>
                    <a:pt x="2449" y="21288"/>
                    <a:pt x="2419" y="21329"/>
                  </a:cubicBezTo>
                  <a:lnTo>
                    <a:pt x="2470" y="21365"/>
                  </a:lnTo>
                  <a:cubicBezTo>
                    <a:pt x="2499" y="21326"/>
                    <a:pt x="2526" y="21288"/>
                    <a:pt x="2553" y="21249"/>
                  </a:cubicBezTo>
                  <a:lnTo>
                    <a:pt x="2505" y="21211"/>
                  </a:lnTo>
                  <a:close/>
                  <a:moveTo>
                    <a:pt x="12687" y="21237"/>
                  </a:moveTo>
                  <a:lnTo>
                    <a:pt x="12633" y="21267"/>
                  </a:lnTo>
                  <a:cubicBezTo>
                    <a:pt x="12663" y="21320"/>
                    <a:pt x="12692" y="21374"/>
                    <a:pt x="12719" y="21427"/>
                  </a:cubicBezTo>
                  <a:lnTo>
                    <a:pt x="12773" y="21397"/>
                  </a:lnTo>
                  <a:cubicBezTo>
                    <a:pt x="12746" y="21344"/>
                    <a:pt x="12716" y="21291"/>
                    <a:pt x="12687" y="21237"/>
                  </a:cubicBezTo>
                  <a:close/>
                  <a:moveTo>
                    <a:pt x="23731" y="21368"/>
                  </a:moveTo>
                  <a:lnTo>
                    <a:pt x="23701" y="21421"/>
                  </a:lnTo>
                  <a:cubicBezTo>
                    <a:pt x="23751" y="21451"/>
                    <a:pt x="23805" y="21480"/>
                    <a:pt x="23858" y="21513"/>
                  </a:cubicBezTo>
                  <a:lnTo>
                    <a:pt x="23888" y="21460"/>
                  </a:lnTo>
                  <a:cubicBezTo>
                    <a:pt x="23837" y="21430"/>
                    <a:pt x="23784" y="21397"/>
                    <a:pt x="23731" y="21368"/>
                  </a:cubicBezTo>
                  <a:close/>
                  <a:moveTo>
                    <a:pt x="13291" y="21391"/>
                  </a:moveTo>
                  <a:cubicBezTo>
                    <a:pt x="13253" y="21436"/>
                    <a:pt x="13211" y="21483"/>
                    <a:pt x="13176" y="21534"/>
                  </a:cubicBezTo>
                  <a:lnTo>
                    <a:pt x="13223" y="21569"/>
                  </a:lnTo>
                  <a:cubicBezTo>
                    <a:pt x="13262" y="21522"/>
                    <a:pt x="13300" y="21474"/>
                    <a:pt x="13339" y="21433"/>
                  </a:cubicBezTo>
                  <a:lnTo>
                    <a:pt x="13291" y="21391"/>
                  </a:lnTo>
                  <a:close/>
                  <a:moveTo>
                    <a:pt x="24045" y="21555"/>
                  </a:moveTo>
                  <a:lnTo>
                    <a:pt x="24012" y="21608"/>
                  </a:lnTo>
                  <a:cubicBezTo>
                    <a:pt x="24063" y="21641"/>
                    <a:pt x="24113" y="21673"/>
                    <a:pt x="24163" y="21706"/>
                  </a:cubicBezTo>
                  <a:lnTo>
                    <a:pt x="24196" y="21655"/>
                  </a:lnTo>
                  <a:cubicBezTo>
                    <a:pt x="24146" y="21623"/>
                    <a:pt x="24095" y="21587"/>
                    <a:pt x="24045" y="21555"/>
                  </a:cubicBezTo>
                  <a:close/>
                  <a:moveTo>
                    <a:pt x="12856" y="21560"/>
                  </a:moveTo>
                  <a:lnTo>
                    <a:pt x="12802" y="21587"/>
                  </a:lnTo>
                  <a:cubicBezTo>
                    <a:pt x="12829" y="21643"/>
                    <a:pt x="12856" y="21697"/>
                    <a:pt x="12882" y="21753"/>
                  </a:cubicBezTo>
                  <a:lnTo>
                    <a:pt x="12936" y="21727"/>
                  </a:lnTo>
                  <a:cubicBezTo>
                    <a:pt x="12909" y="21673"/>
                    <a:pt x="12885" y="21617"/>
                    <a:pt x="12856" y="21560"/>
                  </a:cubicBezTo>
                  <a:close/>
                  <a:moveTo>
                    <a:pt x="13066" y="21679"/>
                  </a:moveTo>
                  <a:cubicBezTo>
                    <a:pt x="13030" y="21727"/>
                    <a:pt x="12995" y="21780"/>
                    <a:pt x="12962" y="21830"/>
                  </a:cubicBezTo>
                  <a:lnTo>
                    <a:pt x="13013" y="21863"/>
                  </a:lnTo>
                  <a:cubicBezTo>
                    <a:pt x="13045" y="21812"/>
                    <a:pt x="13081" y="21762"/>
                    <a:pt x="13113" y="21715"/>
                  </a:cubicBezTo>
                  <a:lnTo>
                    <a:pt x="13066" y="21679"/>
                  </a:lnTo>
                  <a:close/>
                  <a:moveTo>
                    <a:pt x="24350" y="21759"/>
                  </a:moveTo>
                  <a:lnTo>
                    <a:pt x="24312" y="21810"/>
                  </a:lnTo>
                  <a:cubicBezTo>
                    <a:pt x="24356" y="21839"/>
                    <a:pt x="24398" y="21869"/>
                    <a:pt x="24439" y="21898"/>
                  </a:cubicBezTo>
                  <a:lnTo>
                    <a:pt x="24475" y="21851"/>
                  </a:lnTo>
                  <a:cubicBezTo>
                    <a:pt x="24433" y="21818"/>
                    <a:pt x="24392" y="21789"/>
                    <a:pt x="24350" y="21759"/>
                  </a:cubicBezTo>
                  <a:close/>
                  <a:moveTo>
                    <a:pt x="12980" y="21851"/>
                  </a:moveTo>
                  <a:lnTo>
                    <a:pt x="12953" y="21904"/>
                  </a:lnTo>
                  <a:cubicBezTo>
                    <a:pt x="13007" y="21931"/>
                    <a:pt x="13063" y="21961"/>
                    <a:pt x="13116" y="21987"/>
                  </a:cubicBezTo>
                  <a:lnTo>
                    <a:pt x="13143" y="21934"/>
                  </a:lnTo>
                  <a:cubicBezTo>
                    <a:pt x="13090" y="21904"/>
                    <a:pt x="13036" y="21878"/>
                    <a:pt x="12980" y="21851"/>
                  </a:cubicBezTo>
                  <a:close/>
                  <a:moveTo>
                    <a:pt x="13303" y="22020"/>
                  </a:moveTo>
                  <a:lnTo>
                    <a:pt x="13277" y="22073"/>
                  </a:lnTo>
                  <a:cubicBezTo>
                    <a:pt x="13327" y="22103"/>
                    <a:pt x="13380" y="22133"/>
                    <a:pt x="13434" y="22162"/>
                  </a:cubicBezTo>
                  <a:lnTo>
                    <a:pt x="13463" y="22109"/>
                  </a:lnTo>
                  <a:cubicBezTo>
                    <a:pt x="13410" y="22079"/>
                    <a:pt x="13360" y="22050"/>
                    <a:pt x="13303" y="22020"/>
                  </a:cubicBezTo>
                  <a:close/>
                  <a:moveTo>
                    <a:pt x="13620" y="22201"/>
                  </a:moveTo>
                  <a:lnTo>
                    <a:pt x="13591" y="22254"/>
                  </a:lnTo>
                  <a:cubicBezTo>
                    <a:pt x="13641" y="22284"/>
                    <a:pt x="13692" y="22317"/>
                    <a:pt x="13745" y="22349"/>
                  </a:cubicBezTo>
                  <a:lnTo>
                    <a:pt x="13778" y="22299"/>
                  </a:lnTo>
                  <a:cubicBezTo>
                    <a:pt x="13724" y="22266"/>
                    <a:pt x="13674" y="22233"/>
                    <a:pt x="13620" y="22201"/>
                  </a:cubicBezTo>
                  <a:close/>
                  <a:moveTo>
                    <a:pt x="13932" y="22400"/>
                  </a:moveTo>
                  <a:lnTo>
                    <a:pt x="13896" y="22450"/>
                  </a:lnTo>
                  <a:cubicBezTo>
                    <a:pt x="13947" y="22483"/>
                    <a:pt x="13994" y="22515"/>
                    <a:pt x="14044" y="22551"/>
                  </a:cubicBezTo>
                  <a:lnTo>
                    <a:pt x="14080" y="22500"/>
                  </a:lnTo>
                  <a:cubicBezTo>
                    <a:pt x="14033" y="22468"/>
                    <a:pt x="13982" y="22432"/>
                    <a:pt x="13932" y="22400"/>
                  </a:cubicBezTo>
                  <a:close/>
                  <a:moveTo>
                    <a:pt x="14228" y="22607"/>
                  </a:moveTo>
                  <a:lnTo>
                    <a:pt x="14193" y="22657"/>
                  </a:lnTo>
                  <a:cubicBezTo>
                    <a:pt x="14240" y="22693"/>
                    <a:pt x="14288" y="22732"/>
                    <a:pt x="14335" y="22767"/>
                  </a:cubicBezTo>
                  <a:lnTo>
                    <a:pt x="14374" y="22720"/>
                  </a:lnTo>
                  <a:cubicBezTo>
                    <a:pt x="14326" y="22681"/>
                    <a:pt x="14279" y="22646"/>
                    <a:pt x="14228" y="22607"/>
                  </a:cubicBezTo>
                  <a:close/>
                  <a:moveTo>
                    <a:pt x="14516" y="22835"/>
                  </a:moveTo>
                  <a:lnTo>
                    <a:pt x="14477" y="22880"/>
                  </a:lnTo>
                  <a:cubicBezTo>
                    <a:pt x="14525" y="22918"/>
                    <a:pt x="14569" y="22960"/>
                    <a:pt x="14614" y="22998"/>
                  </a:cubicBezTo>
                  <a:lnTo>
                    <a:pt x="14655" y="22954"/>
                  </a:lnTo>
                  <a:cubicBezTo>
                    <a:pt x="14608" y="22912"/>
                    <a:pt x="14563" y="22874"/>
                    <a:pt x="14516" y="22835"/>
                  </a:cubicBezTo>
                  <a:close/>
                  <a:moveTo>
                    <a:pt x="14792" y="23075"/>
                  </a:moveTo>
                  <a:lnTo>
                    <a:pt x="14750" y="23120"/>
                  </a:lnTo>
                  <a:cubicBezTo>
                    <a:pt x="14795" y="23161"/>
                    <a:pt x="14836" y="23203"/>
                    <a:pt x="14881" y="23244"/>
                  </a:cubicBezTo>
                  <a:lnTo>
                    <a:pt x="14922" y="23203"/>
                  </a:lnTo>
                  <a:cubicBezTo>
                    <a:pt x="14878" y="23159"/>
                    <a:pt x="14836" y="23117"/>
                    <a:pt x="14792" y="23075"/>
                  </a:cubicBezTo>
                  <a:close/>
                  <a:moveTo>
                    <a:pt x="15050" y="23333"/>
                  </a:moveTo>
                  <a:lnTo>
                    <a:pt x="15005" y="23375"/>
                  </a:lnTo>
                  <a:cubicBezTo>
                    <a:pt x="15047" y="23419"/>
                    <a:pt x="15088" y="23464"/>
                    <a:pt x="15130" y="23508"/>
                  </a:cubicBezTo>
                  <a:lnTo>
                    <a:pt x="15174" y="23467"/>
                  </a:lnTo>
                  <a:cubicBezTo>
                    <a:pt x="15133" y="23422"/>
                    <a:pt x="15091" y="23378"/>
                    <a:pt x="15050" y="23333"/>
                  </a:cubicBezTo>
                  <a:close/>
                  <a:moveTo>
                    <a:pt x="15293" y="23609"/>
                  </a:moveTo>
                  <a:lnTo>
                    <a:pt x="15245" y="23645"/>
                  </a:lnTo>
                  <a:cubicBezTo>
                    <a:pt x="15284" y="23692"/>
                    <a:pt x="15322" y="23740"/>
                    <a:pt x="15361" y="23787"/>
                  </a:cubicBezTo>
                  <a:lnTo>
                    <a:pt x="15408" y="23751"/>
                  </a:lnTo>
                  <a:cubicBezTo>
                    <a:pt x="15370" y="23704"/>
                    <a:pt x="15331" y="23657"/>
                    <a:pt x="15293" y="23609"/>
                  </a:cubicBezTo>
                  <a:close/>
                  <a:moveTo>
                    <a:pt x="15518" y="23897"/>
                  </a:moveTo>
                  <a:lnTo>
                    <a:pt x="15468" y="23932"/>
                  </a:lnTo>
                  <a:cubicBezTo>
                    <a:pt x="15503" y="23983"/>
                    <a:pt x="15539" y="24030"/>
                    <a:pt x="15571" y="24081"/>
                  </a:cubicBezTo>
                  <a:lnTo>
                    <a:pt x="15622" y="24045"/>
                  </a:lnTo>
                  <a:cubicBezTo>
                    <a:pt x="15589" y="23995"/>
                    <a:pt x="15554" y="23944"/>
                    <a:pt x="15518" y="23897"/>
                  </a:cubicBezTo>
                  <a:close/>
                  <a:moveTo>
                    <a:pt x="15720" y="24202"/>
                  </a:moveTo>
                  <a:lnTo>
                    <a:pt x="15669" y="24232"/>
                  </a:lnTo>
                  <a:cubicBezTo>
                    <a:pt x="15702" y="24285"/>
                    <a:pt x="15731" y="24336"/>
                    <a:pt x="15761" y="24389"/>
                  </a:cubicBezTo>
                  <a:lnTo>
                    <a:pt x="15814" y="24359"/>
                  </a:lnTo>
                  <a:cubicBezTo>
                    <a:pt x="15785" y="24306"/>
                    <a:pt x="15752" y="24253"/>
                    <a:pt x="15720" y="24202"/>
                  </a:cubicBezTo>
                  <a:close/>
                  <a:moveTo>
                    <a:pt x="15903" y="24519"/>
                  </a:moveTo>
                  <a:lnTo>
                    <a:pt x="15847" y="24549"/>
                  </a:lnTo>
                  <a:cubicBezTo>
                    <a:pt x="15877" y="24599"/>
                    <a:pt x="15903" y="24656"/>
                    <a:pt x="15930" y="24709"/>
                  </a:cubicBezTo>
                  <a:lnTo>
                    <a:pt x="15983" y="24682"/>
                  </a:lnTo>
                  <a:cubicBezTo>
                    <a:pt x="15957" y="24629"/>
                    <a:pt x="15930" y="24573"/>
                    <a:pt x="15903" y="24519"/>
                  </a:cubicBezTo>
                  <a:close/>
                  <a:moveTo>
                    <a:pt x="16061" y="24848"/>
                  </a:moveTo>
                  <a:lnTo>
                    <a:pt x="16004" y="24875"/>
                  </a:lnTo>
                  <a:cubicBezTo>
                    <a:pt x="16028" y="24929"/>
                    <a:pt x="16049" y="24985"/>
                    <a:pt x="16072" y="25041"/>
                  </a:cubicBezTo>
                  <a:lnTo>
                    <a:pt x="16129" y="25017"/>
                  </a:lnTo>
                  <a:cubicBezTo>
                    <a:pt x="16108" y="24961"/>
                    <a:pt x="16084" y="24905"/>
                    <a:pt x="16061" y="24848"/>
                  </a:cubicBezTo>
                  <a:close/>
                  <a:moveTo>
                    <a:pt x="16191" y="25189"/>
                  </a:moveTo>
                  <a:lnTo>
                    <a:pt x="16135" y="25210"/>
                  </a:lnTo>
                  <a:cubicBezTo>
                    <a:pt x="16155" y="25266"/>
                    <a:pt x="16173" y="25323"/>
                    <a:pt x="16191" y="25382"/>
                  </a:cubicBezTo>
                  <a:lnTo>
                    <a:pt x="16250" y="25364"/>
                  </a:lnTo>
                  <a:cubicBezTo>
                    <a:pt x="16232" y="25305"/>
                    <a:pt x="16212" y="25249"/>
                    <a:pt x="16191" y="25189"/>
                  </a:cubicBezTo>
                  <a:close/>
                  <a:moveTo>
                    <a:pt x="16301" y="25539"/>
                  </a:moveTo>
                  <a:lnTo>
                    <a:pt x="16241" y="25557"/>
                  </a:lnTo>
                  <a:cubicBezTo>
                    <a:pt x="16259" y="25613"/>
                    <a:pt x="16274" y="25673"/>
                    <a:pt x="16286" y="25732"/>
                  </a:cubicBezTo>
                  <a:lnTo>
                    <a:pt x="16345" y="25717"/>
                  </a:lnTo>
                  <a:cubicBezTo>
                    <a:pt x="16330" y="25658"/>
                    <a:pt x="16316" y="25599"/>
                    <a:pt x="16301" y="25539"/>
                  </a:cubicBezTo>
                  <a:close/>
                  <a:moveTo>
                    <a:pt x="16384" y="25895"/>
                  </a:moveTo>
                  <a:lnTo>
                    <a:pt x="16324" y="25907"/>
                  </a:lnTo>
                  <a:cubicBezTo>
                    <a:pt x="16336" y="25966"/>
                    <a:pt x="16348" y="26025"/>
                    <a:pt x="16357" y="26085"/>
                  </a:cubicBezTo>
                  <a:lnTo>
                    <a:pt x="16419" y="26076"/>
                  </a:lnTo>
                  <a:cubicBezTo>
                    <a:pt x="16407" y="26017"/>
                    <a:pt x="16399" y="25954"/>
                    <a:pt x="16384" y="25895"/>
                  </a:cubicBezTo>
                  <a:close/>
                  <a:moveTo>
                    <a:pt x="16446" y="26257"/>
                  </a:moveTo>
                  <a:lnTo>
                    <a:pt x="16387" y="26266"/>
                  </a:lnTo>
                  <a:cubicBezTo>
                    <a:pt x="16393" y="26325"/>
                    <a:pt x="16401" y="26384"/>
                    <a:pt x="16407" y="26444"/>
                  </a:cubicBezTo>
                  <a:lnTo>
                    <a:pt x="16467" y="26438"/>
                  </a:lnTo>
                  <a:cubicBezTo>
                    <a:pt x="16461" y="26378"/>
                    <a:pt x="16455" y="26316"/>
                    <a:pt x="16446" y="26257"/>
                  </a:cubicBezTo>
                  <a:close/>
                  <a:moveTo>
                    <a:pt x="16485" y="26621"/>
                  </a:moveTo>
                  <a:lnTo>
                    <a:pt x="16425" y="26624"/>
                  </a:lnTo>
                  <a:cubicBezTo>
                    <a:pt x="16428" y="26684"/>
                    <a:pt x="16431" y="26746"/>
                    <a:pt x="16434" y="26805"/>
                  </a:cubicBezTo>
                  <a:lnTo>
                    <a:pt x="16496" y="26802"/>
                  </a:lnTo>
                  <a:cubicBezTo>
                    <a:pt x="16493" y="26740"/>
                    <a:pt x="16487" y="26681"/>
                    <a:pt x="16485" y="26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4093175" y="1484399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39" y="0"/>
                  </a:moveTo>
                  <a:cubicBezTo>
                    <a:pt x="323" y="0"/>
                    <a:pt x="122" y="129"/>
                    <a:pt x="36" y="336"/>
                  </a:cubicBezTo>
                  <a:cubicBezTo>
                    <a:pt x="13" y="398"/>
                    <a:pt x="1" y="469"/>
                    <a:pt x="4" y="537"/>
                  </a:cubicBezTo>
                  <a:cubicBezTo>
                    <a:pt x="13" y="677"/>
                    <a:pt x="72" y="810"/>
                    <a:pt x="170" y="911"/>
                  </a:cubicBezTo>
                  <a:cubicBezTo>
                    <a:pt x="262" y="1005"/>
                    <a:pt x="417" y="1052"/>
                    <a:pt x="567" y="1052"/>
                  </a:cubicBezTo>
                  <a:cubicBezTo>
                    <a:pt x="668" y="1052"/>
                    <a:pt x="766" y="1031"/>
                    <a:pt x="843" y="988"/>
                  </a:cubicBezTo>
                  <a:cubicBezTo>
                    <a:pt x="1021" y="884"/>
                    <a:pt x="1059" y="656"/>
                    <a:pt x="1035" y="469"/>
                  </a:cubicBezTo>
                  <a:cubicBezTo>
                    <a:pt x="1012" y="247"/>
                    <a:pt x="884" y="60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4107590" y="1498814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5" y="1"/>
                    <a:pt x="62" y="66"/>
                    <a:pt x="18" y="173"/>
                  </a:cubicBezTo>
                  <a:cubicBezTo>
                    <a:pt x="4" y="205"/>
                    <a:pt x="1" y="241"/>
                    <a:pt x="1" y="276"/>
                  </a:cubicBezTo>
                  <a:cubicBezTo>
                    <a:pt x="4" y="348"/>
                    <a:pt x="36" y="416"/>
                    <a:pt x="87" y="466"/>
                  </a:cubicBezTo>
                  <a:cubicBezTo>
                    <a:pt x="133" y="516"/>
                    <a:pt x="212" y="540"/>
                    <a:pt x="289" y="540"/>
                  </a:cubicBezTo>
                  <a:cubicBezTo>
                    <a:pt x="340" y="540"/>
                    <a:pt x="391" y="529"/>
                    <a:pt x="431" y="508"/>
                  </a:cubicBezTo>
                  <a:cubicBezTo>
                    <a:pt x="522" y="454"/>
                    <a:pt x="543" y="339"/>
                    <a:pt x="528" y="244"/>
                  </a:cubicBezTo>
                  <a:cubicBezTo>
                    <a:pt x="517" y="131"/>
                    <a:pt x="451" y="33"/>
                    <a:pt x="336" y="7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5009268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402"/>
                    <a:pt x="0" y="470"/>
                    <a:pt x="3" y="541"/>
                  </a:cubicBezTo>
                  <a:cubicBezTo>
                    <a:pt x="12" y="680"/>
                    <a:pt x="72" y="814"/>
                    <a:pt x="169" y="912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6" y="1033"/>
                    <a:pt x="842" y="989"/>
                  </a:cubicBezTo>
                  <a:cubicBezTo>
                    <a:pt x="1020" y="888"/>
                    <a:pt x="1059" y="660"/>
                    <a:pt x="1035" y="473"/>
                  </a:cubicBezTo>
                  <a:cubicBezTo>
                    <a:pt x="1011" y="254"/>
                    <a:pt x="884" y="64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5023683" y="1714473"/>
              <a:ext cx="30696" cy="30526"/>
            </a:xfrm>
            <a:custGeom>
              <a:avLst/>
              <a:gdLst/>
              <a:ahLst/>
              <a:cxnLst/>
              <a:rect l="l" t="t" r="r" b="b"/>
              <a:pathLst>
                <a:path w="543" h="540" extrusionOk="0">
                  <a:moveTo>
                    <a:pt x="276" y="1"/>
                  </a:moveTo>
                  <a:cubicBezTo>
                    <a:pt x="166" y="1"/>
                    <a:pt x="63" y="68"/>
                    <a:pt x="18" y="173"/>
                  </a:cubicBezTo>
                  <a:cubicBezTo>
                    <a:pt x="6" y="206"/>
                    <a:pt x="0" y="242"/>
                    <a:pt x="3" y="277"/>
                  </a:cubicBezTo>
                  <a:cubicBezTo>
                    <a:pt x="6" y="348"/>
                    <a:pt x="36" y="417"/>
                    <a:pt x="86" y="467"/>
                  </a:cubicBezTo>
                  <a:cubicBezTo>
                    <a:pt x="134" y="515"/>
                    <a:pt x="214" y="539"/>
                    <a:pt x="290" y="539"/>
                  </a:cubicBezTo>
                  <a:cubicBezTo>
                    <a:pt x="342" y="539"/>
                    <a:pt x="392" y="528"/>
                    <a:pt x="430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6" y="129"/>
                    <a:pt x="454" y="31"/>
                    <a:pt x="335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4927303" y="1504976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42" y="1"/>
                  </a:moveTo>
                  <a:cubicBezTo>
                    <a:pt x="326" y="1"/>
                    <a:pt x="124" y="130"/>
                    <a:pt x="36" y="336"/>
                  </a:cubicBezTo>
                  <a:cubicBezTo>
                    <a:pt x="12" y="399"/>
                    <a:pt x="1" y="470"/>
                    <a:pt x="4" y="538"/>
                  </a:cubicBezTo>
                  <a:cubicBezTo>
                    <a:pt x="12" y="677"/>
                    <a:pt x="72" y="811"/>
                    <a:pt x="170" y="912"/>
                  </a:cubicBezTo>
                  <a:cubicBezTo>
                    <a:pt x="262" y="1006"/>
                    <a:pt x="417" y="1053"/>
                    <a:pt x="567" y="1053"/>
                  </a:cubicBezTo>
                  <a:cubicBezTo>
                    <a:pt x="669" y="1053"/>
                    <a:pt x="768" y="1032"/>
                    <a:pt x="846" y="989"/>
                  </a:cubicBezTo>
                  <a:cubicBezTo>
                    <a:pt x="1021" y="885"/>
                    <a:pt x="1059" y="657"/>
                    <a:pt x="1038" y="470"/>
                  </a:cubicBezTo>
                  <a:cubicBezTo>
                    <a:pt x="1012" y="251"/>
                    <a:pt x="887" y="61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4941717" y="1519447"/>
              <a:ext cx="30752" cy="30639"/>
            </a:xfrm>
            <a:custGeom>
              <a:avLst/>
              <a:gdLst/>
              <a:ahLst/>
              <a:cxnLst/>
              <a:rect l="l" t="t" r="r" b="b"/>
              <a:pathLst>
                <a:path w="544" h="542" extrusionOk="0">
                  <a:moveTo>
                    <a:pt x="281" y="1"/>
                  </a:moveTo>
                  <a:cubicBezTo>
                    <a:pt x="168" y="1"/>
                    <a:pt x="64" y="66"/>
                    <a:pt x="21" y="172"/>
                  </a:cubicBezTo>
                  <a:cubicBezTo>
                    <a:pt x="7" y="205"/>
                    <a:pt x="1" y="241"/>
                    <a:pt x="4" y="276"/>
                  </a:cubicBezTo>
                  <a:cubicBezTo>
                    <a:pt x="7" y="347"/>
                    <a:pt x="36" y="416"/>
                    <a:pt x="90" y="469"/>
                  </a:cubicBezTo>
                  <a:cubicBezTo>
                    <a:pt x="136" y="517"/>
                    <a:pt x="214" y="541"/>
                    <a:pt x="291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9" y="131"/>
                    <a:pt x="454" y="33"/>
                    <a:pt x="339" y="6"/>
                  </a:cubicBezTo>
                  <a:cubicBezTo>
                    <a:pt x="319" y="2"/>
                    <a:pt x="300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4512330" y="1368571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0"/>
                  </a:moveTo>
                  <a:cubicBezTo>
                    <a:pt x="323" y="0"/>
                    <a:pt x="122" y="130"/>
                    <a:pt x="36" y="339"/>
                  </a:cubicBezTo>
                  <a:cubicBezTo>
                    <a:pt x="13" y="401"/>
                    <a:pt x="1" y="473"/>
                    <a:pt x="4" y="541"/>
                  </a:cubicBezTo>
                  <a:cubicBezTo>
                    <a:pt x="13" y="680"/>
                    <a:pt x="72" y="813"/>
                    <a:pt x="170" y="914"/>
                  </a:cubicBezTo>
                  <a:cubicBezTo>
                    <a:pt x="262" y="1008"/>
                    <a:pt x="417" y="1056"/>
                    <a:pt x="567" y="1056"/>
                  </a:cubicBezTo>
                  <a:cubicBezTo>
                    <a:pt x="668" y="1056"/>
                    <a:pt x="766" y="1034"/>
                    <a:pt x="843" y="991"/>
                  </a:cubicBezTo>
                  <a:cubicBezTo>
                    <a:pt x="1021" y="888"/>
                    <a:pt x="1059" y="659"/>
                    <a:pt x="1035" y="473"/>
                  </a:cubicBezTo>
                  <a:cubicBezTo>
                    <a:pt x="1012" y="250"/>
                    <a:pt x="884" y="63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4526745" y="1383155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0"/>
                  </a:moveTo>
                  <a:cubicBezTo>
                    <a:pt x="166" y="0"/>
                    <a:pt x="61" y="67"/>
                    <a:pt x="18" y="173"/>
                  </a:cubicBezTo>
                  <a:cubicBezTo>
                    <a:pt x="7" y="206"/>
                    <a:pt x="1" y="241"/>
                    <a:pt x="4" y="277"/>
                  </a:cubicBezTo>
                  <a:cubicBezTo>
                    <a:pt x="7" y="348"/>
                    <a:pt x="36" y="416"/>
                    <a:pt x="87" y="467"/>
                  </a:cubicBezTo>
                  <a:cubicBezTo>
                    <a:pt x="134" y="516"/>
                    <a:pt x="212" y="540"/>
                    <a:pt x="289" y="540"/>
                  </a:cubicBezTo>
                  <a:cubicBezTo>
                    <a:pt x="342" y="540"/>
                    <a:pt x="394" y="528"/>
                    <a:pt x="434" y="505"/>
                  </a:cubicBezTo>
                  <a:cubicBezTo>
                    <a:pt x="523" y="452"/>
                    <a:pt x="543" y="336"/>
                    <a:pt x="531" y="241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2"/>
                    <a:pt x="29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4467108" y="2206729"/>
              <a:ext cx="59696" cy="59639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9" y="401"/>
                    <a:pt x="0" y="470"/>
                    <a:pt x="3" y="541"/>
                  </a:cubicBezTo>
                  <a:cubicBezTo>
                    <a:pt x="9" y="680"/>
                    <a:pt x="68" y="813"/>
                    <a:pt x="169" y="911"/>
                  </a:cubicBezTo>
                  <a:cubicBezTo>
                    <a:pt x="261" y="1007"/>
                    <a:pt x="414" y="1055"/>
                    <a:pt x="564" y="1055"/>
                  </a:cubicBezTo>
                  <a:cubicBezTo>
                    <a:pt x="665" y="1055"/>
                    <a:pt x="764" y="1033"/>
                    <a:pt x="842" y="988"/>
                  </a:cubicBezTo>
                  <a:cubicBezTo>
                    <a:pt x="1020" y="888"/>
                    <a:pt x="1056" y="659"/>
                    <a:pt x="1035" y="473"/>
                  </a:cubicBezTo>
                  <a:cubicBezTo>
                    <a:pt x="1008" y="250"/>
                    <a:pt x="884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4481523" y="2221313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4" y="0"/>
                  </a:moveTo>
                  <a:cubicBezTo>
                    <a:pt x="163" y="0"/>
                    <a:pt x="61" y="67"/>
                    <a:pt x="18" y="173"/>
                  </a:cubicBezTo>
                  <a:cubicBezTo>
                    <a:pt x="6" y="206"/>
                    <a:pt x="0" y="241"/>
                    <a:pt x="0" y="277"/>
                  </a:cubicBezTo>
                  <a:cubicBezTo>
                    <a:pt x="6" y="348"/>
                    <a:pt x="36" y="416"/>
                    <a:pt x="86" y="467"/>
                  </a:cubicBezTo>
                  <a:cubicBezTo>
                    <a:pt x="134" y="514"/>
                    <a:pt x="213" y="539"/>
                    <a:pt x="289" y="539"/>
                  </a:cubicBezTo>
                  <a:cubicBezTo>
                    <a:pt x="340" y="539"/>
                    <a:pt x="391" y="528"/>
                    <a:pt x="430" y="505"/>
                  </a:cubicBezTo>
                  <a:cubicBezTo>
                    <a:pt x="522" y="455"/>
                    <a:pt x="543" y="336"/>
                    <a:pt x="528" y="241"/>
                  </a:cubicBezTo>
                  <a:cubicBezTo>
                    <a:pt x="516" y="132"/>
                    <a:pt x="451" y="31"/>
                    <a:pt x="335" y="7"/>
                  </a:cubicBezTo>
                  <a:cubicBezTo>
                    <a:pt x="315" y="2"/>
                    <a:pt x="295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4606224" y="2404751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4" y="1"/>
                  </a:moveTo>
                  <a:cubicBezTo>
                    <a:pt x="319" y="1"/>
                    <a:pt x="121" y="130"/>
                    <a:pt x="36" y="338"/>
                  </a:cubicBezTo>
                  <a:cubicBezTo>
                    <a:pt x="12" y="400"/>
                    <a:pt x="0" y="471"/>
                    <a:pt x="3" y="539"/>
                  </a:cubicBezTo>
                  <a:cubicBezTo>
                    <a:pt x="12" y="679"/>
                    <a:pt x="71" y="812"/>
                    <a:pt x="169" y="913"/>
                  </a:cubicBezTo>
                  <a:cubicBezTo>
                    <a:pt x="261" y="1007"/>
                    <a:pt x="416" y="1054"/>
                    <a:pt x="566" y="1054"/>
                  </a:cubicBezTo>
                  <a:cubicBezTo>
                    <a:pt x="667" y="1054"/>
                    <a:pt x="766" y="1033"/>
                    <a:pt x="842" y="990"/>
                  </a:cubicBezTo>
                  <a:cubicBezTo>
                    <a:pt x="1020" y="886"/>
                    <a:pt x="1058" y="658"/>
                    <a:pt x="1035" y="471"/>
                  </a:cubicBezTo>
                  <a:cubicBezTo>
                    <a:pt x="1011" y="249"/>
                    <a:pt x="884" y="62"/>
                    <a:pt x="655" y="14"/>
                  </a:cubicBezTo>
                  <a:cubicBezTo>
                    <a:pt x="615" y="5"/>
                    <a:pt x="574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4620638" y="2419279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8" y="1"/>
                  </a:moveTo>
                  <a:cubicBezTo>
                    <a:pt x="168" y="1"/>
                    <a:pt x="63" y="66"/>
                    <a:pt x="18" y="172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6"/>
                  </a:cubicBezTo>
                  <a:cubicBezTo>
                    <a:pt x="134" y="516"/>
                    <a:pt x="214" y="541"/>
                    <a:pt x="292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6" y="128"/>
                    <a:pt x="454" y="33"/>
                    <a:pt x="335" y="6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4050610" y="1960375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40" y="0"/>
                  </a:moveTo>
                  <a:cubicBezTo>
                    <a:pt x="325" y="0"/>
                    <a:pt x="122" y="130"/>
                    <a:pt x="36" y="336"/>
                  </a:cubicBezTo>
                  <a:cubicBezTo>
                    <a:pt x="12" y="401"/>
                    <a:pt x="1" y="469"/>
                    <a:pt x="4" y="540"/>
                  </a:cubicBezTo>
                  <a:cubicBezTo>
                    <a:pt x="12" y="680"/>
                    <a:pt x="72" y="813"/>
                    <a:pt x="170" y="911"/>
                  </a:cubicBezTo>
                  <a:cubicBezTo>
                    <a:pt x="262" y="1006"/>
                    <a:pt x="416" y="1055"/>
                    <a:pt x="565" y="1055"/>
                  </a:cubicBezTo>
                  <a:cubicBezTo>
                    <a:pt x="667" y="1055"/>
                    <a:pt x="766" y="1032"/>
                    <a:pt x="843" y="988"/>
                  </a:cubicBezTo>
                  <a:cubicBezTo>
                    <a:pt x="1021" y="887"/>
                    <a:pt x="1059" y="659"/>
                    <a:pt x="1038" y="472"/>
                  </a:cubicBezTo>
                  <a:cubicBezTo>
                    <a:pt x="1012" y="250"/>
                    <a:pt x="884" y="60"/>
                    <a:pt x="656" y="13"/>
                  </a:cubicBezTo>
                  <a:cubicBezTo>
                    <a:pt x="617" y="4"/>
                    <a:pt x="579" y="0"/>
                    <a:pt x="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4065024" y="1974903"/>
              <a:ext cx="30922" cy="30696"/>
            </a:xfrm>
            <a:custGeom>
              <a:avLst/>
              <a:gdLst/>
              <a:ahLst/>
              <a:cxnLst/>
              <a:rect l="l" t="t" r="r" b="b"/>
              <a:pathLst>
                <a:path w="547" h="543" extrusionOk="0">
                  <a:moveTo>
                    <a:pt x="276" y="1"/>
                  </a:moveTo>
                  <a:cubicBezTo>
                    <a:pt x="165" y="1"/>
                    <a:pt x="63" y="66"/>
                    <a:pt x="18" y="174"/>
                  </a:cubicBezTo>
                  <a:cubicBezTo>
                    <a:pt x="7" y="206"/>
                    <a:pt x="1" y="239"/>
                    <a:pt x="4" y="275"/>
                  </a:cubicBezTo>
                  <a:cubicBezTo>
                    <a:pt x="7" y="349"/>
                    <a:pt x="39" y="417"/>
                    <a:pt x="90" y="470"/>
                  </a:cubicBezTo>
                  <a:cubicBezTo>
                    <a:pt x="137" y="518"/>
                    <a:pt x="217" y="543"/>
                    <a:pt x="293" y="543"/>
                  </a:cubicBezTo>
                  <a:cubicBezTo>
                    <a:pt x="345" y="543"/>
                    <a:pt x="395" y="531"/>
                    <a:pt x="433" y="509"/>
                  </a:cubicBezTo>
                  <a:cubicBezTo>
                    <a:pt x="525" y="455"/>
                    <a:pt x="546" y="340"/>
                    <a:pt x="534" y="245"/>
                  </a:cubicBezTo>
                  <a:cubicBezTo>
                    <a:pt x="519" y="132"/>
                    <a:pt x="457" y="34"/>
                    <a:pt x="339" y="8"/>
                  </a:cubicBezTo>
                  <a:cubicBezTo>
                    <a:pt x="318" y="3"/>
                    <a:pt x="297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4193569" y="1900849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9" y="1"/>
                  </a:moveTo>
                  <a:cubicBezTo>
                    <a:pt x="323" y="1"/>
                    <a:pt x="122" y="130"/>
                    <a:pt x="36" y="336"/>
                  </a:cubicBezTo>
                  <a:cubicBezTo>
                    <a:pt x="12" y="402"/>
                    <a:pt x="1" y="470"/>
                    <a:pt x="4" y="538"/>
                  </a:cubicBezTo>
                  <a:cubicBezTo>
                    <a:pt x="12" y="680"/>
                    <a:pt x="72" y="811"/>
                    <a:pt x="170" y="912"/>
                  </a:cubicBezTo>
                  <a:cubicBezTo>
                    <a:pt x="262" y="1006"/>
                    <a:pt x="417" y="1054"/>
                    <a:pt x="568" y="1054"/>
                  </a:cubicBezTo>
                  <a:cubicBezTo>
                    <a:pt x="668" y="1054"/>
                    <a:pt x="767" y="1033"/>
                    <a:pt x="843" y="989"/>
                  </a:cubicBezTo>
                  <a:cubicBezTo>
                    <a:pt x="1021" y="888"/>
                    <a:pt x="1059" y="660"/>
                    <a:pt x="1035" y="473"/>
                  </a:cubicBezTo>
                  <a:cubicBezTo>
                    <a:pt x="1012" y="250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4207984" y="1915434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5" y="0"/>
                  </a:moveTo>
                  <a:cubicBezTo>
                    <a:pt x="165" y="0"/>
                    <a:pt x="63" y="66"/>
                    <a:pt x="18" y="173"/>
                  </a:cubicBezTo>
                  <a:cubicBezTo>
                    <a:pt x="7" y="206"/>
                    <a:pt x="1" y="238"/>
                    <a:pt x="4" y="274"/>
                  </a:cubicBezTo>
                  <a:cubicBezTo>
                    <a:pt x="7" y="348"/>
                    <a:pt x="36" y="413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2"/>
                    <a:pt x="543" y="336"/>
                    <a:pt x="531" y="241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5" y="3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4888411" y="1871002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1"/>
                  </a:moveTo>
                  <a:cubicBezTo>
                    <a:pt x="323" y="1"/>
                    <a:pt x="122" y="130"/>
                    <a:pt x="36" y="337"/>
                  </a:cubicBezTo>
                  <a:cubicBezTo>
                    <a:pt x="10" y="402"/>
                    <a:pt x="1" y="470"/>
                    <a:pt x="4" y="541"/>
                  </a:cubicBezTo>
                  <a:cubicBezTo>
                    <a:pt x="10" y="681"/>
                    <a:pt x="69" y="814"/>
                    <a:pt x="170" y="912"/>
                  </a:cubicBezTo>
                  <a:cubicBezTo>
                    <a:pt x="262" y="1007"/>
                    <a:pt x="416" y="1055"/>
                    <a:pt x="565" y="1055"/>
                  </a:cubicBezTo>
                  <a:cubicBezTo>
                    <a:pt x="667" y="1055"/>
                    <a:pt x="766" y="1033"/>
                    <a:pt x="843" y="989"/>
                  </a:cubicBezTo>
                  <a:cubicBezTo>
                    <a:pt x="1021" y="888"/>
                    <a:pt x="1059" y="660"/>
                    <a:pt x="1036" y="473"/>
                  </a:cubicBezTo>
                  <a:cubicBezTo>
                    <a:pt x="1009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4902826" y="1885587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1" y="68"/>
                    <a:pt x="19" y="174"/>
                  </a:cubicBezTo>
                  <a:cubicBezTo>
                    <a:pt x="7" y="206"/>
                    <a:pt x="1" y="242"/>
                    <a:pt x="1" y="277"/>
                  </a:cubicBezTo>
                  <a:cubicBezTo>
                    <a:pt x="7" y="348"/>
                    <a:pt x="36" y="417"/>
                    <a:pt x="87" y="467"/>
                  </a:cubicBezTo>
                  <a:cubicBezTo>
                    <a:pt x="135" y="515"/>
                    <a:pt x="214" y="539"/>
                    <a:pt x="291" y="539"/>
                  </a:cubicBezTo>
                  <a:cubicBezTo>
                    <a:pt x="342" y="539"/>
                    <a:pt x="392" y="528"/>
                    <a:pt x="431" y="506"/>
                  </a:cubicBezTo>
                  <a:cubicBezTo>
                    <a:pt x="523" y="455"/>
                    <a:pt x="543" y="337"/>
                    <a:pt x="531" y="242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4203292" y="2266311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5" y="1"/>
                  </a:moveTo>
                  <a:cubicBezTo>
                    <a:pt x="320" y="1"/>
                    <a:pt x="121" y="130"/>
                    <a:pt x="36" y="338"/>
                  </a:cubicBezTo>
                  <a:cubicBezTo>
                    <a:pt x="9" y="400"/>
                    <a:pt x="1" y="471"/>
                    <a:pt x="4" y="539"/>
                  </a:cubicBezTo>
                  <a:cubicBezTo>
                    <a:pt x="9" y="679"/>
                    <a:pt x="69" y="812"/>
                    <a:pt x="170" y="913"/>
                  </a:cubicBezTo>
                  <a:cubicBezTo>
                    <a:pt x="262" y="1007"/>
                    <a:pt x="417" y="1054"/>
                    <a:pt x="567" y="1054"/>
                  </a:cubicBezTo>
                  <a:cubicBezTo>
                    <a:pt x="668" y="1054"/>
                    <a:pt x="766" y="1033"/>
                    <a:pt x="843" y="990"/>
                  </a:cubicBezTo>
                  <a:cubicBezTo>
                    <a:pt x="1020" y="886"/>
                    <a:pt x="1059" y="658"/>
                    <a:pt x="1035" y="471"/>
                  </a:cubicBezTo>
                  <a:cubicBezTo>
                    <a:pt x="1009" y="252"/>
                    <a:pt x="884" y="62"/>
                    <a:pt x="656" y="14"/>
                  </a:cubicBezTo>
                  <a:cubicBezTo>
                    <a:pt x="615" y="5"/>
                    <a:pt x="57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4217706" y="2280782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6" y="1"/>
                    <a:pt x="64" y="68"/>
                    <a:pt x="21" y="174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90" y="467"/>
                  </a:cubicBezTo>
                  <a:cubicBezTo>
                    <a:pt x="136" y="517"/>
                    <a:pt x="215" y="541"/>
                    <a:pt x="292" y="541"/>
                  </a:cubicBezTo>
                  <a:cubicBezTo>
                    <a:pt x="343" y="541"/>
                    <a:pt x="394" y="530"/>
                    <a:pt x="433" y="509"/>
                  </a:cubicBezTo>
                  <a:cubicBezTo>
                    <a:pt x="522" y="455"/>
                    <a:pt x="543" y="340"/>
                    <a:pt x="531" y="245"/>
                  </a:cubicBezTo>
                  <a:cubicBezTo>
                    <a:pt x="519" y="129"/>
                    <a:pt x="454" y="34"/>
                    <a:pt x="339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5009268" y="2013964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399"/>
                    <a:pt x="0" y="470"/>
                    <a:pt x="3" y="538"/>
                  </a:cubicBezTo>
                  <a:cubicBezTo>
                    <a:pt x="12" y="678"/>
                    <a:pt x="72" y="811"/>
                    <a:pt x="169" y="912"/>
                  </a:cubicBezTo>
                  <a:cubicBezTo>
                    <a:pt x="262" y="1006"/>
                    <a:pt x="416" y="1053"/>
                    <a:pt x="567" y="1053"/>
                  </a:cubicBezTo>
                  <a:cubicBezTo>
                    <a:pt x="667" y="1053"/>
                    <a:pt x="766" y="1032"/>
                    <a:pt x="842" y="989"/>
                  </a:cubicBezTo>
                  <a:cubicBezTo>
                    <a:pt x="1020" y="885"/>
                    <a:pt x="1059" y="657"/>
                    <a:pt x="1035" y="470"/>
                  </a:cubicBezTo>
                  <a:cubicBezTo>
                    <a:pt x="1011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5023683" y="2028436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9" y="1"/>
                  </a:moveTo>
                  <a:cubicBezTo>
                    <a:pt x="168" y="1"/>
                    <a:pt x="64" y="66"/>
                    <a:pt x="18" y="173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9"/>
                  </a:cubicBezTo>
                  <a:cubicBezTo>
                    <a:pt x="134" y="517"/>
                    <a:pt x="214" y="541"/>
                    <a:pt x="290" y="541"/>
                  </a:cubicBezTo>
                  <a:cubicBezTo>
                    <a:pt x="342" y="541"/>
                    <a:pt x="392" y="530"/>
                    <a:pt x="430" y="508"/>
                  </a:cubicBezTo>
                  <a:cubicBezTo>
                    <a:pt x="522" y="454"/>
                    <a:pt x="543" y="339"/>
                    <a:pt x="531" y="244"/>
                  </a:cubicBezTo>
                  <a:cubicBezTo>
                    <a:pt x="516" y="131"/>
                    <a:pt x="454" y="33"/>
                    <a:pt x="335" y="6"/>
                  </a:cubicBezTo>
                  <a:cubicBezTo>
                    <a:pt x="317" y="3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4437600" y="2478917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42" y="0"/>
                  </a:moveTo>
                  <a:cubicBezTo>
                    <a:pt x="325" y="0"/>
                    <a:pt x="124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2" y="810"/>
                    <a:pt x="169" y="911"/>
                  </a:cubicBezTo>
                  <a:cubicBezTo>
                    <a:pt x="264" y="1005"/>
                    <a:pt x="420" y="1054"/>
                    <a:pt x="570" y="1054"/>
                  </a:cubicBezTo>
                  <a:cubicBezTo>
                    <a:pt x="671" y="1054"/>
                    <a:pt x="769" y="1032"/>
                    <a:pt x="845" y="988"/>
                  </a:cubicBezTo>
                  <a:cubicBezTo>
                    <a:pt x="1020" y="887"/>
                    <a:pt x="1059" y="659"/>
                    <a:pt x="1038" y="472"/>
                  </a:cubicBezTo>
                  <a:cubicBezTo>
                    <a:pt x="1011" y="250"/>
                    <a:pt x="887" y="60"/>
                    <a:pt x="659" y="13"/>
                  </a:cubicBezTo>
                  <a:cubicBezTo>
                    <a:pt x="620" y="4"/>
                    <a:pt x="581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3" name="Google Shape;1223;p53"/>
            <p:cNvSpPr/>
            <p:nvPr/>
          </p:nvSpPr>
          <p:spPr>
            <a:xfrm>
              <a:off x="4452015" y="2493332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8" y="0"/>
                  </a:moveTo>
                  <a:cubicBezTo>
                    <a:pt x="166" y="0"/>
                    <a:pt x="64" y="67"/>
                    <a:pt x="21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9" y="416"/>
                    <a:pt x="89" y="466"/>
                  </a:cubicBezTo>
                  <a:cubicBezTo>
                    <a:pt x="135" y="514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5" y="455"/>
                    <a:pt x="543" y="336"/>
                    <a:pt x="531" y="241"/>
                  </a:cubicBezTo>
                  <a:cubicBezTo>
                    <a:pt x="519" y="131"/>
                    <a:pt x="454" y="31"/>
                    <a:pt x="338" y="7"/>
                  </a:cubicBezTo>
                  <a:cubicBezTo>
                    <a:pt x="318" y="2"/>
                    <a:pt x="298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4" name="Google Shape;1224;p53"/>
            <p:cNvSpPr/>
            <p:nvPr/>
          </p:nvSpPr>
          <p:spPr>
            <a:xfrm>
              <a:off x="4108099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42" y="1"/>
                  </a:moveTo>
                  <a:cubicBezTo>
                    <a:pt x="325" y="1"/>
                    <a:pt x="122" y="130"/>
                    <a:pt x="36" y="337"/>
                  </a:cubicBezTo>
                  <a:cubicBezTo>
                    <a:pt x="12" y="402"/>
                    <a:pt x="1" y="470"/>
                    <a:pt x="4" y="541"/>
                  </a:cubicBezTo>
                  <a:cubicBezTo>
                    <a:pt x="12" y="680"/>
                    <a:pt x="72" y="814"/>
                    <a:pt x="170" y="912"/>
                  </a:cubicBezTo>
                  <a:cubicBezTo>
                    <a:pt x="261" y="1007"/>
                    <a:pt x="415" y="1055"/>
                    <a:pt x="566" y="1055"/>
                  </a:cubicBezTo>
                  <a:cubicBezTo>
                    <a:pt x="668" y="1055"/>
                    <a:pt x="768" y="1033"/>
                    <a:pt x="846" y="989"/>
                  </a:cubicBezTo>
                  <a:cubicBezTo>
                    <a:pt x="1020" y="888"/>
                    <a:pt x="1059" y="660"/>
                    <a:pt x="1038" y="473"/>
                  </a:cubicBezTo>
                  <a:cubicBezTo>
                    <a:pt x="1012" y="254"/>
                    <a:pt x="887" y="64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5" name="Google Shape;1225;p53"/>
            <p:cNvSpPr/>
            <p:nvPr/>
          </p:nvSpPr>
          <p:spPr>
            <a:xfrm>
              <a:off x="4122513" y="1714473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4" y="68"/>
                    <a:pt x="18" y="173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6" name="Google Shape;1226;p53"/>
            <p:cNvSpPr/>
            <p:nvPr/>
          </p:nvSpPr>
          <p:spPr>
            <a:xfrm>
              <a:off x="3953099" y="1640419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1" y="813"/>
                    <a:pt x="169" y="911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5" y="1033"/>
                    <a:pt x="842" y="988"/>
                  </a:cubicBezTo>
                  <a:cubicBezTo>
                    <a:pt x="1020" y="888"/>
                    <a:pt x="1059" y="659"/>
                    <a:pt x="1038" y="472"/>
                  </a:cubicBezTo>
                  <a:cubicBezTo>
                    <a:pt x="1011" y="253"/>
                    <a:pt x="887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27" name="Google Shape;1227;p53"/>
            <p:cNvSpPr/>
            <p:nvPr/>
          </p:nvSpPr>
          <p:spPr>
            <a:xfrm>
              <a:off x="3967513" y="1655004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5" y="0"/>
                  </a:moveTo>
                  <a:cubicBezTo>
                    <a:pt x="166" y="0"/>
                    <a:pt x="63" y="67"/>
                    <a:pt x="18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6" y="416"/>
                    <a:pt x="86" y="466"/>
                  </a:cubicBezTo>
                  <a:cubicBezTo>
                    <a:pt x="134" y="514"/>
                    <a:pt x="213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6"/>
                    <a:pt x="531" y="241"/>
                  </a:cubicBezTo>
                  <a:cubicBezTo>
                    <a:pt x="516" y="131"/>
                    <a:pt x="454" y="31"/>
                    <a:pt x="335" y="7"/>
                  </a:cubicBezTo>
                  <a:cubicBezTo>
                    <a:pt x="315" y="2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1228" name="Google Shape;1228;p53"/>
          <p:cNvSpPr txBox="1">
            <a:spLocks noGrp="1"/>
          </p:cNvSpPr>
          <p:nvPr>
            <p:ph type="title"/>
          </p:nvPr>
        </p:nvSpPr>
        <p:spPr>
          <a:xfrm>
            <a:off x="1688276" y="723909"/>
            <a:ext cx="345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latin typeface="+mj-lt"/>
              </a:rPr>
              <a:t>Objective</a:t>
            </a:r>
            <a:r>
              <a:rPr lang="en" sz="3200" dirty="0">
                <a:latin typeface="+mj-lt"/>
              </a:rPr>
              <a:t>s</a:t>
            </a:r>
            <a:endParaRPr sz="3200" dirty="0">
              <a:latin typeface="+mj-lt"/>
            </a:endParaRPr>
          </a:p>
        </p:txBody>
      </p:sp>
      <p:sp>
        <p:nvSpPr>
          <p:cNvPr id="1229" name="Google Shape;1229;p53"/>
          <p:cNvSpPr txBox="1">
            <a:spLocks noGrp="1"/>
          </p:cNvSpPr>
          <p:nvPr>
            <p:ph type="title" idx="2"/>
          </p:nvPr>
        </p:nvSpPr>
        <p:spPr>
          <a:xfrm>
            <a:off x="922805" y="642264"/>
            <a:ext cx="898180" cy="987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+mj-lt"/>
              </a:rPr>
              <a:t>02</a:t>
            </a:r>
            <a:endParaRPr sz="4000" dirty="0">
              <a:latin typeface="+mj-lt"/>
            </a:endParaRPr>
          </a:p>
        </p:txBody>
      </p:sp>
      <p:grpSp>
        <p:nvGrpSpPr>
          <p:cNvPr id="1231" name="Google Shape;1231;p53"/>
          <p:cNvGrpSpPr/>
          <p:nvPr/>
        </p:nvGrpSpPr>
        <p:grpSpPr>
          <a:xfrm>
            <a:off x="6637934" y="2571756"/>
            <a:ext cx="2506066" cy="1133096"/>
            <a:chOff x="7131224" y="2846735"/>
            <a:chExt cx="1756424" cy="794152"/>
          </a:xfrm>
        </p:grpSpPr>
        <p:sp>
          <p:nvSpPr>
            <p:cNvPr id="1232" name="Google Shape;1232;p53"/>
            <p:cNvSpPr/>
            <p:nvPr/>
          </p:nvSpPr>
          <p:spPr>
            <a:xfrm>
              <a:off x="7131224" y="2846735"/>
              <a:ext cx="965416" cy="579232"/>
            </a:xfrm>
            <a:custGeom>
              <a:avLst/>
              <a:gdLst/>
              <a:ahLst/>
              <a:cxnLst/>
              <a:rect l="l" t="t" r="r" b="b"/>
              <a:pathLst>
                <a:path w="11077" h="6646" extrusionOk="0">
                  <a:moveTo>
                    <a:pt x="498" y="1"/>
                  </a:moveTo>
                  <a:lnTo>
                    <a:pt x="0" y="5723"/>
                  </a:lnTo>
                  <a:lnTo>
                    <a:pt x="10582" y="6645"/>
                  </a:lnTo>
                  <a:lnTo>
                    <a:pt x="11077" y="920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3" name="Google Shape;1233;p53"/>
            <p:cNvSpPr/>
            <p:nvPr/>
          </p:nvSpPr>
          <p:spPr>
            <a:xfrm>
              <a:off x="7180031" y="2891968"/>
              <a:ext cx="867018" cy="490334"/>
            </a:xfrm>
            <a:custGeom>
              <a:avLst/>
              <a:gdLst/>
              <a:ahLst/>
              <a:cxnLst/>
              <a:rect l="l" t="t" r="r" b="b"/>
              <a:pathLst>
                <a:path w="9948" h="5626" extrusionOk="0">
                  <a:moveTo>
                    <a:pt x="1204" y="1"/>
                  </a:moveTo>
                  <a:cubicBezTo>
                    <a:pt x="1165" y="445"/>
                    <a:pt x="792" y="781"/>
                    <a:pt x="353" y="781"/>
                  </a:cubicBezTo>
                  <a:cubicBezTo>
                    <a:pt x="330" y="781"/>
                    <a:pt x="306" y="780"/>
                    <a:pt x="282" y="778"/>
                  </a:cubicBezTo>
                  <a:lnTo>
                    <a:pt x="1" y="4009"/>
                  </a:lnTo>
                  <a:cubicBezTo>
                    <a:pt x="469" y="4048"/>
                    <a:pt x="816" y="4463"/>
                    <a:pt x="774" y="4931"/>
                  </a:cubicBezTo>
                  <a:lnTo>
                    <a:pt x="8744" y="5625"/>
                  </a:lnTo>
                  <a:cubicBezTo>
                    <a:pt x="8780" y="5180"/>
                    <a:pt x="9156" y="4845"/>
                    <a:pt x="9595" y="4845"/>
                  </a:cubicBezTo>
                  <a:cubicBezTo>
                    <a:pt x="9618" y="4845"/>
                    <a:pt x="9642" y="4846"/>
                    <a:pt x="9666" y="4848"/>
                  </a:cubicBezTo>
                  <a:lnTo>
                    <a:pt x="9948" y="1617"/>
                  </a:lnTo>
                  <a:cubicBezTo>
                    <a:pt x="9479" y="1578"/>
                    <a:pt x="9132" y="1163"/>
                    <a:pt x="9171" y="695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4" name="Google Shape;1234;p53"/>
            <p:cNvSpPr/>
            <p:nvPr/>
          </p:nvSpPr>
          <p:spPr>
            <a:xfrm>
              <a:off x="7513657" y="3153779"/>
              <a:ext cx="525632" cy="231309"/>
            </a:xfrm>
            <a:custGeom>
              <a:avLst/>
              <a:gdLst/>
              <a:ahLst/>
              <a:cxnLst/>
              <a:rect l="l" t="t" r="r" b="b"/>
              <a:pathLst>
                <a:path w="6031" h="2654" extrusionOk="0">
                  <a:moveTo>
                    <a:pt x="5968" y="0"/>
                  </a:moveTo>
                  <a:lnTo>
                    <a:pt x="5811" y="1815"/>
                  </a:lnTo>
                  <a:cubicBezTo>
                    <a:pt x="5796" y="1814"/>
                    <a:pt x="5780" y="1813"/>
                    <a:pt x="5765" y="1813"/>
                  </a:cubicBezTo>
                  <a:cubicBezTo>
                    <a:pt x="5320" y="1813"/>
                    <a:pt x="4944" y="2144"/>
                    <a:pt x="4889" y="2591"/>
                  </a:cubicBezTo>
                  <a:lnTo>
                    <a:pt x="6" y="2162"/>
                  </a:lnTo>
                  <a:lnTo>
                    <a:pt x="0" y="2224"/>
                  </a:lnTo>
                  <a:lnTo>
                    <a:pt x="4943" y="2654"/>
                  </a:lnTo>
                  <a:lnTo>
                    <a:pt x="4945" y="2627"/>
                  </a:lnTo>
                  <a:cubicBezTo>
                    <a:pt x="4985" y="2197"/>
                    <a:pt x="5343" y="1877"/>
                    <a:pt x="5764" y="1877"/>
                  </a:cubicBezTo>
                  <a:cubicBezTo>
                    <a:pt x="5787" y="1877"/>
                    <a:pt x="5811" y="1878"/>
                    <a:pt x="5835" y="1880"/>
                  </a:cubicBezTo>
                  <a:lnTo>
                    <a:pt x="5865" y="1880"/>
                  </a:lnTo>
                  <a:lnTo>
                    <a:pt x="6031" y="3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5" name="Google Shape;1235;p53"/>
            <p:cNvSpPr/>
            <p:nvPr/>
          </p:nvSpPr>
          <p:spPr>
            <a:xfrm>
              <a:off x="7176893" y="2889179"/>
              <a:ext cx="700901" cy="448935"/>
            </a:xfrm>
            <a:custGeom>
              <a:avLst/>
              <a:gdLst/>
              <a:ahLst/>
              <a:cxnLst/>
              <a:rect l="l" t="t" r="r" b="b"/>
              <a:pathLst>
                <a:path w="8042" h="5151" extrusionOk="0">
                  <a:moveTo>
                    <a:pt x="1211" y="0"/>
                  </a:moveTo>
                  <a:lnTo>
                    <a:pt x="1208" y="33"/>
                  </a:lnTo>
                  <a:cubicBezTo>
                    <a:pt x="1171" y="460"/>
                    <a:pt x="810" y="783"/>
                    <a:pt x="389" y="783"/>
                  </a:cubicBezTo>
                  <a:cubicBezTo>
                    <a:pt x="365" y="783"/>
                    <a:pt x="342" y="782"/>
                    <a:pt x="318" y="780"/>
                  </a:cubicBezTo>
                  <a:lnTo>
                    <a:pt x="289" y="777"/>
                  </a:lnTo>
                  <a:lnTo>
                    <a:pt x="1" y="4068"/>
                  </a:lnTo>
                  <a:lnTo>
                    <a:pt x="31" y="4071"/>
                  </a:lnTo>
                  <a:cubicBezTo>
                    <a:pt x="484" y="4112"/>
                    <a:pt x="816" y="4510"/>
                    <a:pt x="778" y="4960"/>
                  </a:cubicBezTo>
                  <a:lnTo>
                    <a:pt x="778" y="4990"/>
                  </a:lnTo>
                  <a:lnTo>
                    <a:pt x="2613" y="5150"/>
                  </a:lnTo>
                  <a:lnTo>
                    <a:pt x="2619" y="5091"/>
                  </a:lnTo>
                  <a:lnTo>
                    <a:pt x="843" y="4937"/>
                  </a:lnTo>
                  <a:cubicBezTo>
                    <a:pt x="867" y="4474"/>
                    <a:pt x="526" y="4071"/>
                    <a:pt x="66" y="4015"/>
                  </a:cubicBezTo>
                  <a:lnTo>
                    <a:pt x="342" y="842"/>
                  </a:lnTo>
                  <a:cubicBezTo>
                    <a:pt x="357" y="843"/>
                    <a:pt x="373" y="843"/>
                    <a:pt x="388" y="843"/>
                  </a:cubicBezTo>
                  <a:cubicBezTo>
                    <a:pt x="831" y="843"/>
                    <a:pt x="1210" y="513"/>
                    <a:pt x="1267" y="68"/>
                  </a:cubicBezTo>
                  <a:lnTo>
                    <a:pt x="8036" y="655"/>
                  </a:lnTo>
                  <a:lnTo>
                    <a:pt x="8042" y="5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6" name="Google Shape;1236;p53"/>
            <p:cNvSpPr/>
            <p:nvPr/>
          </p:nvSpPr>
          <p:spPr>
            <a:xfrm>
              <a:off x="7501456" y="2979820"/>
              <a:ext cx="224424" cy="289006"/>
            </a:xfrm>
            <a:custGeom>
              <a:avLst/>
              <a:gdLst/>
              <a:ahLst/>
              <a:cxnLst/>
              <a:rect l="l" t="t" r="r" b="b"/>
              <a:pathLst>
                <a:path w="2575" h="3316" extrusionOk="0">
                  <a:moveTo>
                    <a:pt x="1353" y="0"/>
                  </a:moveTo>
                  <a:cubicBezTo>
                    <a:pt x="718" y="0"/>
                    <a:pt x="158" y="675"/>
                    <a:pt x="81" y="1551"/>
                  </a:cubicBezTo>
                  <a:cubicBezTo>
                    <a:pt x="1" y="2465"/>
                    <a:pt x="478" y="3253"/>
                    <a:pt x="1145" y="3313"/>
                  </a:cubicBezTo>
                  <a:cubicBezTo>
                    <a:pt x="1171" y="3315"/>
                    <a:pt x="1196" y="3316"/>
                    <a:pt x="1221" y="3316"/>
                  </a:cubicBezTo>
                  <a:cubicBezTo>
                    <a:pt x="1855" y="3316"/>
                    <a:pt x="2417" y="2640"/>
                    <a:pt x="2494" y="1762"/>
                  </a:cubicBezTo>
                  <a:cubicBezTo>
                    <a:pt x="2574" y="849"/>
                    <a:pt x="2100" y="60"/>
                    <a:pt x="1433" y="4"/>
                  </a:cubicBezTo>
                  <a:cubicBezTo>
                    <a:pt x="1406" y="1"/>
                    <a:pt x="1380" y="0"/>
                    <a:pt x="1353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7" name="Google Shape;1237;p53"/>
            <p:cNvSpPr/>
            <p:nvPr/>
          </p:nvSpPr>
          <p:spPr>
            <a:xfrm>
              <a:off x="7508428" y="2977728"/>
              <a:ext cx="118967" cy="123673"/>
            </a:xfrm>
            <a:custGeom>
              <a:avLst/>
              <a:gdLst/>
              <a:ahLst/>
              <a:cxnLst/>
              <a:rect l="l" t="t" r="r" b="b"/>
              <a:pathLst>
                <a:path w="1365" h="1419" extrusionOk="0">
                  <a:moveTo>
                    <a:pt x="1282" y="0"/>
                  </a:moveTo>
                  <a:cubicBezTo>
                    <a:pt x="677" y="0"/>
                    <a:pt x="134" y="589"/>
                    <a:pt x="1" y="1406"/>
                  </a:cubicBezTo>
                  <a:lnTo>
                    <a:pt x="60" y="1418"/>
                  </a:lnTo>
                  <a:cubicBezTo>
                    <a:pt x="191" y="629"/>
                    <a:pt x="707" y="60"/>
                    <a:pt x="1282" y="60"/>
                  </a:cubicBezTo>
                  <a:cubicBezTo>
                    <a:pt x="1308" y="60"/>
                    <a:pt x="1333" y="61"/>
                    <a:pt x="1359" y="63"/>
                  </a:cubicBezTo>
                  <a:lnTo>
                    <a:pt x="1365" y="4"/>
                  </a:lnTo>
                  <a:cubicBezTo>
                    <a:pt x="1337" y="2"/>
                    <a:pt x="1310" y="0"/>
                    <a:pt x="128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8" name="Google Shape;1238;p53"/>
            <p:cNvSpPr/>
            <p:nvPr/>
          </p:nvSpPr>
          <p:spPr>
            <a:xfrm>
              <a:off x="7506162" y="3133821"/>
              <a:ext cx="216319" cy="138141"/>
            </a:xfrm>
            <a:custGeom>
              <a:avLst/>
              <a:gdLst/>
              <a:ahLst/>
              <a:cxnLst/>
              <a:rect l="l" t="t" r="r" b="b"/>
              <a:pathLst>
                <a:path w="2482" h="1585" extrusionOk="0">
                  <a:moveTo>
                    <a:pt x="2419" y="1"/>
                  </a:moveTo>
                  <a:cubicBezTo>
                    <a:pt x="2346" y="857"/>
                    <a:pt x="1799" y="1522"/>
                    <a:pt x="1182" y="1522"/>
                  </a:cubicBezTo>
                  <a:cubicBezTo>
                    <a:pt x="1155" y="1522"/>
                    <a:pt x="1129" y="1521"/>
                    <a:pt x="1103" y="1519"/>
                  </a:cubicBezTo>
                  <a:cubicBezTo>
                    <a:pt x="549" y="1471"/>
                    <a:pt x="110" y="887"/>
                    <a:pt x="62" y="128"/>
                  </a:cubicBezTo>
                  <a:lnTo>
                    <a:pt x="0" y="131"/>
                  </a:lnTo>
                  <a:cubicBezTo>
                    <a:pt x="51" y="920"/>
                    <a:pt x="513" y="1531"/>
                    <a:pt x="1097" y="1581"/>
                  </a:cubicBezTo>
                  <a:cubicBezTo>
                    <a:pt x="1124" y="1584"/>
                    <a:pt x="1151" y="1584"/>
                    <a:pt x="1177" y="1584"/>
                  </a:cubicBezTo>
                  <a:cubicBezTo>
                    <a:pt x="1827" y="1584"/>
                    <a:pt x="2402" y="896"/>
                    <a:pt x="2482" y="7"/>
                  </a:cubicBezTo>
                  <a:lnTo>
                    <a:pt x="2419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39" name="Google Shape;1239;p53"/>
            <p:cNvSpPr/>
            <p:nvPr/>
          </p:nvSpPr>
          <p:spPr>
            <a:xfrm>
              <a:off x="7269974" y="3066625"/>
              <a:ext cx="171870" cy="69724"/>
            </a:xfrm>
            <a:custGeom>
              <a:avLst/>
              <a:gdLst/>
              <a:ahLst/>
              <a:cxnLst/>
              <a:rect l="l" t="t" r="r" b="b"/>
              <a:pathLst>
                <a:path w="1972" h="800" extrusionOk="0">
                  <a:moveTo>
                    <a:pt x="172" y="0"/>
                  </a:moveTo>
                  <a:cubicBezTo>
                    <a:pt x="104" y="0"/>
                    <a:pt x="47" y="54"/>
                    <a:pt x="42" y="123"/>
                  </a:cubicBezTo>
                  <a:lnTo>
                    <a:pt x="9" y="511"/>
                  </a:lnTo>
                  <a:cubicBezTo>
                    <a:pt x="0" y="585"/>
                    <a:pt x="57" y="650"/>
                    <a:pt x="131" y="656"/>
                  </a:cubicBezTo>
                  <a:lnTo>
                    <a:pt x="1785" y="799"/>
                  </a:lnTo>
                  <a:cubicBezTo>
                    <a:pt x="1789" y="799"/>
                    <a:pt x="1793" y="799"/>
                    <a:pt x="1796" y="799"/>
                  </a:cubicBezTo>
                  <a:cubicBezTo>
                    <a:pt x="1866" y="799"/>
                    <a:pt x="1925" y="747"/>
                    <a:pt x="1930" y="677"/>
                  </a:cubicBezTo>
                  <a:lnTo>
                    <a:pt x="1963" y="289"/>
                  </a:lnTo>
                  <a:cubicBezTo>
                    <a:pt x="1972" y="215"/>
                    <a:pt x="1916" y="149"/>
                    <a:pt x="1841" y="143"/>
                  </a:cubicBezTo>
                  <a:lnTo>
                    <a:pt x="187" y="1"/>
                  </a:lnTo>
                  <a:cubicBezTo>
                    <a:pt x="182" y="0"/>
                    <a:pt x="177" y="0"/>
                    <a:pt x="172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0" name="Google Shape;1240;p53"/>
            <p:cNvSpPr/>
            <p:nvPr/>
          </p:nvSpPr>
          <p:spPr>
            <a:xfrm>
              <a:off x="7788281" y="3111596"/>
              <a:ext cx="171695" cy="69898"/>
            </a:xfrm>
            <a:custGeom>
              <a:avLst/>
              <a:gdLst/>
              <a:ahLst/>
              <a:cxnLst/>
              <a:rect l="l" t="t" r="r" b="b"/>
              <a:pathLst>
                <a:path w="1970" h="802" extrusionOk="0">
                  <a:moveTo>
                    <a:pt x="174" y="0"/>
                  </a:moveTo>
                  <a:cubicBezTo>
                    <a:pt x="107" y="0"/>
                    <a:pt x="48" y="52"/>
                    <a:pt x="42" y="122"/>
                  </a:cubicBezTo>
                  <a:lnTo>
                    <a:pt x="7" y="511"/>
                  </a:lnTo>
                  <a:cubicBezTo>
                    <a:pt x="1" y="585"/>
                    <a:pt x="54" y="650"/>
                    <a:pt x="128" y="656"/>
                  </a:cubicBezTo>
                  <a:lnTo>
                    <a:pt x="1786" y="801"/>
                  </a:lnTo>
                  <a:cubicBezTo>
                    <a:pt x="1789" y="802"/>
                    <a:pt x="1793" y="802"/>
                    <a:pt x="1797" y="802"/>
                  </a:cubicBezTo>
                  <a:cubicBezTo>
                    <a:pt x="1866" y="802"/>
                    <a:pt x="1922" y="750"/>
                    <a:pt x="1931" y="680"/>
                  </a:cubicBezTo>
                  <a:lnTo>
                    <a:pt x="1963" y="288"/>
                  </a:lnTo>
                  <a:cubicBezTo>
                    <a:pt x="1969" y="214"/>
                    <a:pt x="1916" y="152"/>
                    <a:pt x="1842" y="146"/>
                  </a:cubicBezTo>
                  <a:lnTo>
                    <a:pt x="185" y="1"/>
                  </a:lnTo>
                  <a:cubicBezTo>
                    <a:pt x="181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1" name="Google Shape;1241;p53"/>
            <p:cNvSpPr/>
            <p:nvPr/>
          </p:nvSpPr>
          <p:spPr>
            <a:xfrm>
              <a:off x="8034840" y="3332270"/>
              <a:ext cx="232791" cy="157228"/>
            </a:xfrm>
            <a:custGeom>
              <a:avLst/>
              <a:gdLst/>
              <a:ahLst/>
              <a:cxnLst/>
              <a:rect l="l" t="t" r="r" b="b"/>
              <a:pathLst>
                <a:path w="2671" h="1804" extrusionOk="0">
                  <a:moveTo>
                    <a:pt x="1216" y="1"/>
                  </a:moveTo>
                  <a:cubicBezTo>
                    <a:pt x="1216" y="1"/>
                    <a:pt x="306" y="152"/>
                    <a:pt x="306" y="167"/>
                  </a:cubicBezTo>
                  <a:cubicBezTo>
                    <a:pt x="303" y="182"/>
                    <a:pt x="0" y="727"/>
                    <a:pt x="0" y="727"/>
                  </a:cubicBezTo>
                  <a:cubicBezTo>
                    <a:pt x="409" y="1175"/>
                    <a:pt x="1171" y="1795"/>
                    <a:pt x="1251" y="1803"/>
                  </a:cubicBezTo>
                  <a:cubicBezTo>
                    <a:pt x="1253" y="1804"/>
                    <a:pt x="1255" y="1804"/>
                    <a:pt x="1256" y="1804"/>
                  </a:cubicBezTo>
                  <a:cubicBezTo>
                    <a:pt x="1338" y="1804"/>
                    <a:pt x="1504" y="1665"/>
                    <a:pt x="1548" y="1433"/>
                  </a:cubicBezTo>
                  <a:cubicBezTo>
                    <a:pt x="1548" y="1433"/>
                    <a:pt x="1987" y="1626"/>
                    <a:pt x="2141" y="1649"/>
                  </a:cubicBezTo>
                  <a:cubicBezTo>
                    <a:pt x="2146" y="1650"/>
                    <a:pt x="2152" y="1650"/>
                    <a:pt x="2157" y="1650"/>
                  </a:cubicBezTo>
                  <a:cubicBezTo>
                    <a:pt x="2322" y="1650"/>
                    <a:pt x="2670" y="1321"/>
                    <a:pt x="2550" y="822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2" name="Google Shape;1242;p53"/>
            <p:cNvSpPr/>
            <p:nvPr/>
          </p:nvSpPr>
          <p:spPr>
            <a:xfrm>
              <a:off x="8130448" y="3375673"/>
              <a:ext cx="45321" cy="81751"/>
            </a:xfrm>
            <a:custGeom>
              <a:avLst/>
              <a:gdLst/>
              <a:ahLst/>
              <a:cxnLst/>
              <a:rect l="l" t="t" r="r" b="b"/>
              <a:pathLst>
                <a:path w="520" h="938" extrusionOk="0">
                  <a:moveTo>
                    <a:pt x="45" y="1"/>
                  </a:moveTo>
                  <a:lnTo>
                    <a:pt x="0" y="45"/>
                  </a:lnTo>
                  <a:cubicBezTo>
                    <a:pt x="314" y="360"/>
                    <a:pt x="457" y="659"/>
                    <a:pt x="424" y="929"/>
                  </a:cubicBezTo>
                  <a:lnTo>
                    <a:pt x="483" y="938"/>
                  </a:lnTo>
                  <a:cubicBezTo>
                    <a:pt x="519" y="647"/>
                    <a:pt x="371" y="333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3" name="Google Shape;1243;p53"/>
            <p:cNvSpPr/>
            <p:nvPr/>
          </p:nvSpPr>
          <p:spPr>
            <a:xfrm>
              <a:off x="7225264" y="2917592"/>
              <a:ext cx="925673" cy="500880"/>
            </a:xfrm>
            <a:custGeom>
              <a:avLst/>
              <a:gdLst/>
              <a:ahLst/>
              <a:cxnLst/>
              <a:rect l="l" t="t" r="r" b="b"/>
              <a:pathLst>
                <a:path w="10621" h="5747" extrusionOk="0">
                  <a:moveTo>
                    <a:pt x="0" y="0"/>
                  </a:moveTo>
                  <a:lnTo>
                    <a:pt x="0" y="5746"/>
                  </a:lnTo>
                  <a:lnTo>
                    <a:pt x="10620" y="5746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7265006" y="2952192"/>
              <a:ext cx="846101" cy="431330"/>
            </a:xfrm>
            <a:custGeom>
              <a:avLst/>
              <a:gdLst/>
              <a:ahLst/>
              <a:cxnLst/>
              <a:rect l="l" t="t" r="r" b="b"/>
              <a:pathLst>
                <a:path w="9708" h="4949" extrusionOk="0">
                  <a:moveTo>
                    <a:pt x="855" y="1"/>
                  </a:moveTo>
                  <a:cubicBezTo>
                    <a:pt x="855" y="472"/>
                    <a:pt x="472" y="854"/>
                    <a:pt x="1" y="854"/>
                  </a:cubicBezTo>
                  <a:lnTo>
                    <a:pt x="1" y="4098"/>
                  </a:lnTo>
                  <a:cubicBezTo>
                    <a:pt x="472" y="4098"/>
                    <a:pt x="855" y="4480"/>
                    <a:pt x="855" y="4949"/>
                  </a:cubicBezTo>
                  <a:lnTo>
                    <a:pt x="8854" y="4949"/>
                  </a:lnTo>
                  <a:cubicBezTo>
                    <a:pt x="8854" y="4480"/>
                    <a:pt x="9236" y="4098"/>
                    <a:pt x="9708" y="4098"/>
                  </a:cubicBezTo>
                  <a:lnTo>
                    <a:pt x="9708" y="854"/>
                  </a:lnTo>
                  <a:cubicBezTo>
                    <a:pt x="9236" y="854"/>
                    <a:pt x="8854" y="472"/>
                    <a:pt x="8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5" name="Google Shape;1245;p53"/>
            <p:cNvSpPr/>
            <p:nvPr/>
          </p:nvSpPr>
          <p:spPr>
            <a:xfrm>
              <a:off x="7262479" y="2949577"/>
              <a:ext cx="851243" cy="436821"/>
            </a:xfrm>
            <a:custGeom>
              <a:avLst/>
              <a:gdLst/>
              <a:ahLst/>
              <a:cxnLst/>
              <a:rect l="l" t="t" r="r" b="b"/>
              <a:pathLst>
                <a:path w="9767" h="5012" extrusionOk="0">
                  <a:moveTo>
                    <a:pt x="4883" y="704"/>
                  </a:moveTo>
                  <a:cubicBezTo>
                    <a:pt x="4213" y="704"/>
                    <a:pt x="3671" y="1448"/>
                    <a:pt x="3671" y="2364"/>
                  </a:cubicBezTo>
                  <a:cubicBezTo>
                    <a:pt x="3671" y="3280"/>
                    <a:pt x="4213" y="4024"/>
                    <a:pt x="4883" y="4024"/>
                  </a:cubicBezTo>
                  <a:cubicBezTo>
                    <a:pt x="5550" y="4024"/>
                    <a:pt x="6093" y="3280"/>
                    <a:pt x="6093" y="2364"/>
                  </a:cubicBezTo>
                  <a:cubicBezTo>
                    <a:pt x="6093" y="1448"/>
                    <a:pt x="5553" y="704"/>
                    <a:pt x="4883" y="704"/>
                  </a:cubicBezTo>
                  <a:close/>
                  <a:moveTo>
                    <a:pt x="854" y="1"/>
                  </a:moveTo>
                  <a:lnTo>
                    <a:pt x="854" y="31"/>
                  </a:lnTo>
                  <a:cubicBezTo>
                    <a:pt x="854" y="484"/>
                    <a:pt x="487" y="852"/>
                    <a:pt x="33" y="852"/>
                  </a:cubicBezTo>
                  <a:lnTo>
                    <a:pt x="0" y="852"/>
                  </a:lnTo>
                  <a:lnTo>
                    <a:pt x="0" y="4158"/>
                  </a:lnTo>
                  <a:lnTo>
                    <a:pt x="33" y="4158"/>
                  </a:lnTo>
                  <a:cubicBezTo>
                    <a:pt x="487" y="4158"/>
                    <a:pt x="854" y="4525"/>
                    <a:pt x="854" y="4979"/>
                  </a:cubicBezTo>
                  <a:lnTo>
                    <a:pt x="854" y="5012"/>
                  </a:lnTo>
                  <a:lnTo>
                    <a:pt x="2695" y="5012"/>
                  </a:lnTo>
                  <a:lnTo>
                    <a:pt x="2695" y="4949"/>
                  </a:lnTo>
                  <a:lnTo>
                    <a:pt x="914" y="4949"/>
                  </a:lnTo>
                  <a:cubicBezTo>
                    <a:pt x="896" y="4487"/>
                    <a:pt x="525" y="4113"/>
                    <a:pt x="60" y="4098"/>
                  </a:cubicBezTo>
                  <a:lnTo>
                    <a:pt x="60" y="914"/>
                  </a:lnTo>
                  <a:cubicBezTo>
                    <a:pt x="525" y="896"/>
                    <a:pt x="896" y="526"/>
                    <a:pt x="914" y="60"/>
                  </a:cubicBezTo>
                  <a:lnTo>
                    <a:pt x="7712" y="60"/>
                  </a:lnTo>
                  <a:lnTo>
                    <a:pt x="7712" y="1"/>
                  </a:lnTo>
                  <a:close/>
                  <a:moveTo>
                    <a:pt x="9707" y="2275"/>
                  </a:moveTo>
                  <a:lnTo>
                    <a:pt x="9707" y="4098"/>
                  </a:lnTo>
                  <a:cubicBezTo>
                    <a:pt x="9242" y="4113"/>
                    <a:pt x="8868" y="4487"/>
                    <a:pt x="8853" y="4949"/>
                  </a:cubicBezTo>
                  <a:lnTo>
                    <a:pt x="3952" y="4949"/>
                  </a:lnTo>
                  <a:lnTo>
                    <a:pt x="3952" y="5012"/>
                  </a:lnTo>
                  <a:lnTo>
                    <a:pt x="8913" y="5012"/>
                  </a:lnTo>
                  <a:lnTo>
                    <a:pt x="8913" y="4979"/>
                  </a:lnTo>
                  <a:cubicBezTo>
                    <a:pt x="8916" y="4525"/>
                    <a:pt x="9283" y="4158"/>
                    <a:pt x="9737" y="4158"/>
                  </a:cubicBezTo>
                  <a:lnTo>
                    <a:pt x="9766" y="4158"/>
                  </a:lnTo>
                  <a:lnTo>
                    <a:pt x="9766" y="2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7580330" y="3008232"/>
              <a:ext cx="107811" cy="132650"/>
            </a:xfrm>
            <a:custGeom>
              <a:avLst/>
              <a:gdLst/>
              <a:ahLst/>
              <a:cxnLst/>
              <a:rect l="l" t="t" r="r" b="b"/>
              <a:pathLst>
                <a:path w="1237" h="1522" extrusionOk="0">
                  <a:moveTo>
                    <a:pt x="1236" y="1"/>
                  </a:moveTo>
                  <a:cubicBezTo>
                    <a:pt x="596" y="1"/>
                    <a:pt x="65" y="653"/>
                    <a:pt x="0" y="1516"/>
                  </a:cubicBezTo>
                  <a:lnTo>
                    <a:pt x="62" y="1522"/>
                  </a:lnTo>
                  <a:cubicBezTo>
                    <a:pt x="125" y="689"/>
                    <a:pt x="629" y="60"/>
                    <a:pt x="1236" y="60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7" name="Google Shape;1247;p53"/>
            <p:cNvSpPr/>
            <p:nvPr/>
          </p:nvSpPr>
          <p:spPr>
            <a:xfrm>
              <a:off x="7582073" y="3155522"/>
              <a:ext cx="214314" cy="147379"/>
            </a:xfrm>
            <a:custGeom>
              <a:avLst/>
              <a:gdLst/>
              <a:ahLst/>
              <a:cxnLst/>
              <a:rect l="l" t="t" r="r" b="b"/>
              <a:pathLst>
                <a:path w="2459" h="1691" extrusionOk="0">
                  <a:moveTo>
                    <a:pt x="2396" y="1"/>
                  </a:moveTo>
                  <a:cubicBezTo>
                    <a:pt x="2396" y="902"/>
                    <a:pt x="1869" y="1632"/>
                    <a:pt x="1216" y="1632"/>
                  </a:cubicBezTo>
                  <a:cubicBezTo>
                    <a:pt x="659" y="1632"/>
                    <a:pt x="173" y="1086"/>
                    <a:pt x="60" y="336"/>
                  </a:cubicBezTo>
                  <a:lnTo>
                    <a:pt x="1" y="345"/>
                  </a:lnTo>
                  <a:cubicBezTo>
                    <a:pt x="119" y="1125"/>
                    <a:pt x="629" y="1691"/>
                    <a:pt x="1216" y="1691"/>
                  </a:cubicBezTo>
                  <a:cubicBezTo>
                    <a:pt x="1901" y="1691"/>
                    <a:pt x="2459" y="932"/>
                    <a:pt x="2459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8" name="Google Shape;1248;p53"/>
            <p:cNvSpPr/>
            <p:nvPr/>
          </p:nvSpPr>
          <p:spPr>
            <a:xfrm>
              <a:off x="7343881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0" y="600"/>
                    <a:pt x="1930" y="526"/>
                  </a:cubicBezTo>
                  <a:lnTo>
                    <a:pt x="1930" y="134"/>
                  </a:lnTo>
                  <a:cubicBezTo>
                    <a:pt x="1930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49" name="Google Shape;1249;p53"/>
            <p:cNvSpPr/>
            <p:nvPr/>
          </p:nvSpPr>
          <p:spPr>
            <a:xfrm>
              <a:off x="7864018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1" y="600"/>
                    <a:pt x="1931" y="526"/>
                  </a:cubicBezTo>
                  <a:lnTo>
                    <a:pt x="1931" y="134"/>
                  </a:lnTo>
                  <a:cubicBezTo>
                    <a:pt x="1931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0" name="Google Shape;1250;p53"/>
            <p:cNvSpPr/>
            <p:nvPr/>
          </p:nvSpPr>
          <p:spPr>
            <a:xfrm>
              <a:off x="8552362" y="3261240"/>
              <a:ext cx="37041" cy="351496"/>
            </a:xfrm>
            <a:custGeom>
              <a:avLst/>
              <a:gdLst/>
              <a:ahLst/>
              <a:cxnLst/>
              <a:rect l="l" t="t" r="r" b="b"/>
              <a:pathLst>
                <a:path w="425" h="4033" extrusionOk="0">
                  <a:moveTo>
                    <a:pt x="214" y="1"/>
                  </a:moveTo>
                  <a:cubicBezTo>
                    <a:pt x="96" y="1"/>
                    <a:pt x="1" y="902"/>
                    <a:pt x="1" y="2017"/>
                  </a:cubicBezTo>
                  <a:cubicBezTo>
                    <a:pt x="1" y="3128"/>
                    <a:pt x="96" y="4033"/>
                    <a:pt x="214" y="4033"/>
                  </a:cubicBezTo>
                  <a:cubicBezTo>
                    <a:pt x="330" y="4033"/>
                    <a:pt x="425" y="3128"/>
                    <a:pt x="425" y="2017"/>
                  </a:cubicBezTo>
                  <a:cubicBezTo>
                    <a:pt x="425" y="902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1" name="Google Shape;1251;p53"/>
            <p:cNvSpPr/>
            <p:nvPr/>
          </p:nvSpPr>
          <p:spPr>
            <a:xfrm>
              <a:off x="7845541" y="3068804"/>
              <a:ext cx="712405" cy="486848"/>
            </a:xfrm>
            <a:custGeom>
              <a:avLst/>
              <a:gdLst/>
              <a:ahLst/>
              <a:cxnLst/>
              <a:rect l="l" t="t" r="r" b="b"/>
              <a:pathLst>
                <a:path w="8174" h="5586" extrusionOk="0">
                  <a:moveTo>
                    <a:pt x="3961" y="0"/>
                  </a:moveTo>
                  <a:cubicBezTo>
                    <a:pt x="3685" y="0"/>
                    <a:pt x="3503" y="15"/>
                    <a:pt x="3503" y="15"/>
                  </a:cubicBezTo>
                  <a:lnTo>
                    <a:pt x="3503" y="1408"/>
                  </a:lnTo>
                  <a:cubicBezTo>
                    <a:pt x="3023" y="1236"/>
                    <a:pt x="2143" y="815"/>
                    <a:pt x="1333" y="519"/>
                  </a:cubicBezTo>
                  <a:cubicBezTo>
                    <a:pt x="1230" y="480"/>
                    <a:pt x="1129" y="463"/>
                    <a:pt x="1033" y="463"/>
                  </a:cubicBezTo>
                  <a:cubicBezTo>
                    <a:pt x="397" y="463"/>
                    <a:pt x="0" y="1234"/>
                    <a:pt x="838" y="1752"/>
                  </a:cubicBezTo>
                  <a:cubicBezTo>
                    <a:pt x="1306" y="2102"/>
                    <a:pt x="2412" y="2686"/>
                    <a:pt x="3216" y="3193"/>
                  </a:cubicBezTo>
                  <a:cubicBezTo>
                    <a:pt x="4016" y="3700"/>
                    <a:pt x="4535" y="4417"/>
                    <a:pt x="5345" y="4883"/>
                  </a:cubicBezTo>
                  <a:cubicBezTo>
                    <a:pt x="6154" y="5348"/>
                    <a:pt x="8173" y="5585"/>
                    <a:pt x="8173" y="5585"/>
                  </a:cubicBezTo>
                  <a:lnTo>
                    <a:pt x="8173" y="2333"/>
                  </a:lnTo>
                  <a:cubicBezTo>
                    <a:pt x="8173" y="2333"/>
                    <a:pt x="6308" y="391"/>
                    <a:pt x="5428" y="163"/>
                  </a:cubicBezTo>
                  <a:cubicBezTo>
                    <a:pt x="4913" y="28"/>
                    <a:pt x="4346" y="0"/>
                    <a:pt x="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2" name="Google Shape;1252;p53"/>
            <p:cNvSpPr/>
            <p:nvPr/>
          </p:nvSpPr>
          <p:spPr>
            <a:xfrm>
              <a:off x="8019065" y="3182976"/>
              <a:ext cx="248392" cy="64930"/>
            </a:xfrm>
            <a:custGeom>
              <a:avLst/>
              <a:gdLst/>
              <a:ahLst/>
              <a:cxnLst/>
              <a:rect l="l" t="t" r="r" b="b"/>
              <a:pathLst>
                <a:path w="2850" h="745" extrusionOk="0">
                  <a:moveTo>
                    <a:pt x="1527" y="71"/>
                  </a:moveTo>
                  <a:lnTo>
                    <a:pt x="1498" y="125"/>
                  </a:lnTo>
                  <a:cubicBezTo>
                    <a:pt x="1524" y="140"/>
                    <a:pt x="2082" y="445"/>
                    <a:pt x="2663" y="445"/>
                  </a:cubicBezTo>
                  <a:cubicBezTo>
                    <a:pt x="2725" y="445"/>
                    <a:pt x="2787" y="442"/>
                    <a:pt x="2850" y="436"/>
                  </a:cubicBezTo>
                  <a:lnTo>
                    <a:pt x="2841" y="374"/>
                  </a:lnTo>
                  <a:cubicBezTo>
                    <a:pt x="2783" y="381"/>
                    <a:pt x="2725" y="384"/>
                    <a:pt x="2666" y="384"/>
                  </a:cubicBezTo>
                  <a:cubicBezTo>
                    <a:pt x="2097" y="384"/>
                    <a:pt x="1533" y="74"/>
                    <a:pt x="1527" y="71"/>
                  </a:cubicBezTo>
                  <a:close/>
                  <a:moveTo>
                    <a:pt x="288" y="0"/>
                  </a:moveTo>
                  <a:cubicBezTo>
                    <a:pt x="152" y="169"/>
                    <a:pt x="57" y="389"/>
                    <a:pt x="0" y="670"/>
                  </a:cubicBezTo>
                  <a:lnTo>
                    <a:pt x="60" y="682"/>
                  </a:lnTo>
                  <a:cubicBezTo>
                    <a:pt x="116" y="409"/>
                    <a:pt x="205" y="199"/>
                    <a:pt x="335" y="36"/>
                  </a:cubicBezTo>
                  <a:lnTo>
                    <a:pt x="288" y="0"/>
                  </a:lnTo>
                  <a:close/>
                  <a:moveTo>
                    <a:pt x="469" y="65"/>
                  </a:moveTo>
                  <a:lnTo>
                    <a:pt x="187" y="721"/>
                  </a:lnTo>
                  <a:lnTo>
                    <a:pt x="243" y="744"/>
                  </a:lnTo>
                  <a:lnTo>
                    <a:pt x="525" y="89"/>
                  </a:lnTo>
                  <a:lnTo>
                    <a:pt x="469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8457277" y="3245465"/>
              <a:ext cx="430371" cy="330840"/>
            </a:xfrm>
            <a:custGeom>
              <a:avLst/>
              <a:gdLst/>
              <a:ahLst/>
              <a:cxnLst/>
              <a:rect l="l" t="t" r="r" b="b"/>
              <a:pathLst>
                <a:path w="4938" h="3796" extrusionOk="0">
                  <a:moveTo>
                    <a:pt x="4881" y="1"/>
                  </a:moveTo>
                  <a:lnTo>
                    <a:pt x="1154" y="306"/>
                  </a:lnTo>
                  <a:lnTo>
                    <a:pt x="1" y="1362"/>
                  </a:lnTo>
                  <a:lnTo>
                    <a:pt x="1154" y="3558"/>
                  </a:lnTo>
                  <a:lnTo>
                    <a:pt x="4937" y="3796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4" name="Google Shape;1254;p53"/>
            <p:cNvSpPr/>
            <p:nvPr/>
          </p:nvSpPr>
          <p:spPr>
            <a:xfrm>
              <a:off x="8571013" y="3241630"/>
              <a:ext cx="316634" cy="399257"/>
            </a:xfrm>
            <a:custGeom>
              <a:avLst/>
              <a:gdLst/>
              <a:ahLst/>
              <a:cxnLst/>
              <a:rect l="l" t="t" r="r" b="b"/>
              <a:pathLst>
                <a:path w="3633" h="4581" extrusionOk="0">
                  <a:moveTo>
                    <a:pt x="3632" y="0"/>
                  </a:moveTo>
                  <a:lnTo>
                    <a:pt x="0" y="226"/>
                  </a:lnTo>
                  <a:cubicBezTo>
                    <a:pt x="208" y="347"/>
                    <a:pt x="320" y="3635"/>
                    <a:pt x="0" y="4258"/>
                  </a:cubicBezTo>
                  <a:lnTo>
                    <a:pt x="3632" y="458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5" name="Google Shape;1255;p53"/>
            <p:cNvSpPr/>
            <p:nvPr/>
          </p:nvSpPr>
          <p:spPr>
            <a:xfrm>
              <a:off x="8666099" y="3254006"/>
              <a:ext cx="39830" cy="369101"/>
            </a:xfrm>
            <a:custGeom>
              <a:avLst/>
              <a:gdLst/>
              <a:ahLst/>
              <a:cxnLst/>
              <a:rect l="l" t="t" r="r" b="b"/>
              <a:pathLst>
                <a:path w="457" h="4235" extrusionOk="0">
                  <a:moveTo>
                    <a:pt x="57" y="1"/>
                  </a:moveTo>
                  <a:lnTo>
                    <a:pt x="0" y="27"/>
                  </a:lnTo>
                  <a:cubicBezTo>
                    <a:pt x="202" y="454"/>
                    <a:pt x="398" y="3677"/>
                    <a:pt x="3" y="4196"/>
                  </a:cubicBezTo>
                  <a:lnTo>
                    <a:pt x="54" y="4234"/>
                  </a:lnTo>
                  <a:cubicBezTo>
                    <a:pt x="457" y="3701"/>
                    <a:pt x="282" y="47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256" name="Google Shape;1256;p53"/>
          <p:cNvGrpSpPr/>
          <p:nvPr/>
        </p:nvGrpSpPr>
        <p:grpSpPr>
          <a:xfrm>
            <a:off x="8363074" y="1620966"/>
            <a:ext cx="463619" cy="554249"/>
            <a:chOff x="6417862" y="1441950"/>
            <a:chExt cx="417788" cy="499458"/>
          </a:xfrm>
        </p:grpSpPr>
        <p:sp>
          <p:nvSpPr>
            <p:cNvPr id="1257" name="Google Shape;1257;p53"/>
            <p:cNvSpPr/>
            <p:nvPr/>
          </p:nvSpPr>
          <p:spPr>
            <a:xfrm>
              <a:off x="6435399" y="1441950"/>
              <a:ext cx="400251" cy="499458"/>
            </a:xfrm>
            <a:custGeom>
              <a:avLst/>
              <a:gdLst/>
              <a:ahLst/>
              <a:cxnLst/>
              <a:rect l="l" t="t" r="r" b="b"/>
              <a:pathLst>
                <a:path w="4793" h="5981" extrusionOk="0">
                  <a:moveTo>
                    <a:pt x="2399" y="1368"/>
                  </a:moveTo>
                  <a:cubicBezTo>
                    <a:pt x="3010" y="1368"/>
                    <a:pt x="3504" y="1940"/>
                    <a:pt x="3393" y="2613"/>
                  </a:cubicBezTo>
                  <a:cubicBezTo>
                    <a:pt x="3330" y="3001"/>
                    <a:pt x="3052" y="3315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2" y="3466"/>
                    <a:pt x="1298" y="2894"/>
                    <a:pt x="1409" y="2221"/>
                  </a:cubicBezTo>
                  <a:cubicBezTo>
                    <a:pt x="1472" y="1836"/>
                    <a:pt x="1750" y="1519"/>
                    <a:pt x="2127" y="1406"/>
                  </a:cubicBezTo>
                  <a:cubicBezTo>
                    <a:pt x="2219" y="1380"/>
                    <a:pt x="2310" y="1368"/>
                    <a:pt x="2399" y="1368"/>
                  </a:cubicBezTo>
                  <a:close/>
                  <a:moveTo>
                    <a:pt x="2398" y="0"/>
                  </a:moveTo>
                  <a:cubicBezTo>
                    <a:pt x="2276" y="0"/>
                    <a:pt x="2152" y="10"/>
                    <a:pt x="2026" y="30"/>
                  </a:cubicBezTo>
                  <a:cubicBezTo>
                    <a:pt x="950" y="202"/>
                    <a:pt x="111" y="1154"/>
                    <a:pt x="37" y="2287"/>
                  </a:cubicBezTo>
                  <a:cubicBezTo>
                    <a:pt x="1" y="2808"/>
                    <a:pt x="128" y="3330"/>
                    <a:pt x="401" y="3781"/>
                  </a:cubicBezTo>
                  <a:cubicBezTo>
                    <a:pt x="463" y="3882"/>
                    <a:pt x="538" y="3979"/>
                    <a:pt x="621" y="4068"/>
                  </a:cubicBezTo>
                  <a:lnTo>
                    <a:pt x="2145" y="5791"/>
                  </a:lnTo>
                  <a:cubicBezTo>
                    <a:pt x="2256" y="5918"/>
                    <a:pt x="2410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5" y="4398"/>
                  </a:lnTo>
                  <a:cubicBezTo>
                    <a:pt x="4054" y="4270"/>
                    <a:pt x="4220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2" y="1036"/>
                    <a:pt x="3660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58" name="Google Shape;1258;p53"/>
            <p:cNvSpPr/>
            <p:nvPr/>
          </p:nvSpPr>
          <p:spPr>
            <a:xfrm>
              <a:off x="6417862" y="1441950"/>
              <a:ext cx="400168" cy="499458"/>
            </a:xfrm>
            <a:custGeom>
              <a:avLst/>
              <a:gdLst/>
              <a:ahLst/>
              <a:cxnLst/>
              <a:rect l="l" t="t" r="r" b="b"/>
              <a:pathLst>
                <a:path w="4792" h="5981" extrusionOk="0">
                  <a:moveTo>
                    <a:pt x="2398" y="1368"/>
                  </a:moveTo>
                  <a:cubicBezTo>
                    <a:pt x="3009" y="1368"/>
                    <a:pt x="3504" y="1940"/>
                    <a:pt x="3392" y="2613"/>
                  </a:cubicBezTo>
                  <a:cubicBezTo>
                    <a:pt x="3327" y="3004"/>
                    <a:pt x="3042" y="3327"/>
                    <a:pt x="2675" y="3428"/>
                  </a:cubicBezTo>
                  <a:cubicBezTo>
                    <a:pt x="2583" y="3454"/>
                    <a:pt x="2492" y="3466"/>
                    <a:pt x="2403" y="3466"/>
                  </a:cubicBezTo>
                  <a:cubicBezTo>
                    <a:pt x="1794" y="3466"/>
                    <a:pt x="1297" y="2894"/>
                    <a:pt x="1409" y="2221"/>
                  </a:cubicBezTo>
                  <a:cubicBezTo>
                    <a:pt x="1471" y="1836"/>
                    <a:pt x="1750" y="1519"/>
                    <a:pt x="2126" y="1406"/>
                  </a:cubicBezTo>
                  <a:cubicBezTo>
                    <a:pt x="2218" y="1380"/>
                    <a:pt x="2310" y="1368"/>
                    <a:pt x="2398" y="1368"/>
                  </a:cubicBezTo>
                  <a:close/>
                  <a:moveTo>
                    <a:pt x="2398" y="0"/>
                  </a:moveTo>
                  <a:cubicBezTo>
                    <a:pt x="2275" y="0"/>
                    <a:pt x="2151" y="10"/>
                    <a:pt x="2025" y="30"/>
                  </a:cubicBezTo>
                  <a:cubicBezTo>
                    <a:pt x="949" y="202"/>
                    <a:pt x="107" y="1154"/>
                    <a:pt x="36" y="2287"/>
                  </a:cubicBezTo>
                  <a:cubicBezTo>
                    <a:pt x="0" y="2808"/>
                    <a:pt x="128" y="3330"/>
                    <a:pt x="401" y="3781"/>
                  </a:cubicBezTo>
                  <a:cubicBezTo>
                    <a:pt x="463" y="3882"/>
                    <a:pt x="537" y="3979"/>
                    <a:pt x="620" y="4068"/>
                  </a:cubicBezTo>
                  <a:lnTo>
                    <a:pt x="2144" y="5791"/>
                  </a:lnTo>
                  <a:cubicBezTo>
                    <a:pt x="2256" y="5918"/>
                    <a:pt x="2409" y="5980"/>
                    <a:pt x="2562" y="5980"/>
                  </a:cubicBezTo>
                  <a:cubicBezTo>
                    <a:pt x="2737" y="5980"/>
                    <a:pt x="2911" y="5899"/>
                    <a:pt x="3022" y="5741"/>
                  </a:cubicBezTo>
                  <a:lnTo>
                    <a:pt x="3964" y="4398"/>
                  </a:lnTo>
                  <a:cubicBezTo>
                    <a:pt x="4053" y="4270"/>
                    <a:pt x="4219" y="4024"/>
                    <a:pt x="4362" y="3799"/>
                  </a:cubicBezTo>
                  <a:cubicBezTo>
                    <a:pt x="4632" y="3378"/>
                    <a:pt x="4792" y="2880"/>
                    <a:pt x="4771" y="2373"/>
                  </a:cubicBezTo>
                  <a:lnTo>
                    <a:pt x="4771" y="2361"/>
                  </a:lnTo>
                  <a:cubicBezTo>
                    <a:pt x="4711" y="1036"/>
                    <a:pt x="3659" y="0"/>
                    <a:pt x="23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B4B20-C96A-6A33-3860-D71F2F7E72B8}"/>
              </a:ext>
            </a:extLst>
          </p:cNvPr>
          <p:cNvSpPr txBox="1"/>
          <p:nvPr/>
        </p:nvSpPr>
        <p:spPr>
          <a:xfrm>
            <a:off x="4338757" y="45454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3" name="Google Shape;803;p47">
            <a:extLst>
              <a:ext uri="{FF2B5EF4-FFF2-40B4-BE49-F238E27FC236}">
                <a16:creationId xmlns:a16="http://schemas.microsoft.com/office/drawing/2014/main" id="{FA8F5983-EF48-989F-003C-D1B331EC8F9E}"/>
              </a:ext>
            </a:extLst>
          </p:cNvPr>
          <p:cNvGrpSpPr/>
          <p:nvPr/>
        </p:nvGrpSpPr>
        <p:grpSpPr>
          <a:xfrm>
            <a:off x="-2888718" y="2510377"/>
            <a:ext cx="2597602" cy="2653213"/>
            <a:chOff x="6728753" y="2510390"/>
            <a:chExt cx="2597602" cy="2653213"/>
          </a:xfrm>
        </p:grpSpPr>
        <p:grpSp>
          <p:nvGrpSpPr>
            <p:cNvPr id="5" name="Google Shape;804;p47">
              <a:extLst>
                <a:ext uri="{FF2B5EF4-FFF2-40B4-BE49-F238E27FC236}">
                  <a16:creationId xmlns:a16="http://schemas.microsoft.com/office/drawing/2014/main" id="{E1D6F667-E1A5-625E-53B1-4092F24436E4}"/>
                </a:ext>
              </a:extLst>
            </p:cNvPr>
            <p:cNvGrpSpPr/>
            <p:nvPr/>
          </p:nvGrpSpPr>
          <p:grpSpPr>
            <a:xfrm>
              <a:off x="6728753" y="2510390"/>
              <a:ext cx="2597602" cy="2653213"/>
              <a:chOff x="6728753" y="2510390"/>
              <a:chExt cx="2597602" cy="2653213"/>
            </a:xfrm>
          </p:grpSpPr>
          <p:sp>
            <p:nvSpPr>
              <p:cNvPr id="7" name="Google Shape;805;p47">
                <a:extLst>
                  <a:ext uri="{FF2B5EF4-FFF2-40B4-BE49-F238E27FC236}">
                    <a16:creationId xmlns:a16="http://schemas.microsoft.com/office/drawing/2014/main" id="{A47DD63E-1B77-E3E1-679C-CDE0F5118624}"/>
                  </a:ext>
                </a:extLst>
              </p:cNvPr>
              <p:cNvSpPr/>
              <p:nvPr/>
            </p:nvSpPr>
            <p:spPr>
              <a:xfrm>
                <a:off x="7011056" y="2991164"/>
                <a:ext cx="845843" cy="1245846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10845" extrusionOk="0">
                    <a:moveTo>
                      <a:pt x="282" y="1"/>
                    </a:moveTo>
                    <a:cubicBezTo>
                      <a:pt x="209" y="1"/>
                      <a:pt x="152" y="28"/>
                      <a:pt x="119" y="100"/>
                    </a:cubicBezTo>
                    <a:cubicBezTo>
                      <a:pt x="0" y="355"/>
                      <a:pt x="380" y="613"/>
                      <a:pt x="380" y="613"/>
                    </a:cubicBezTo>
                    <a:cubicBezTo>
                      <a:pt x="380" y="613"/>
                      <a:pt x="344" y="836"/>
                      <a:pt x="588" y="1132"/>
                    </a:cubicBezTo>
                    <a:cubicBezTo>
                      <a:pt x="588" y="1132"/>
                      <a:pt x="582" y="1352"/>
                      <a:pt x="908" y="1568"/>
                    </a:cubicBezTo>
                    <a:cubicBezTo>
                      <a:pt x="940" y="1660"/>
                      <a:pt x="1000" y="1740"/>
                      <a:pt x="1083" y="1790"/>
                    </a:cubicBezTo>
                    <a:cubicBezTo>
                      <a:pt x="1444" y="2042"/>
                      <a:pt x="1795" y="2097"/>
                      <a:pt x="2154" y="2097"/>
                    </a:cubicBezTo>
                    <a:cubicBezTo>
                      <a:pt x="2431" y="2097"/>
                      <a:pt x="2712" y="2064"/>
                      <a:pt x="3005" y="2064"/>
                    </a:cubicBezTo>
                    <a:cubicBezTo>
                      <a:pt x="3044" y="2064"/>
                      <a:pt x="3083" y="2065"/>
                      <a:pt x="3122" y="2066"/>
                    </a:cubicBezTo>
                    <a:cubicBezTo>
                      <a:pt x="1978" y="4610"/>
                      <a:pt x="561" y="7993"/>
                      <a:pt x="2580" y="10845"/>
                    </a:cubicBezTo>
                    <a:cubicBezTo>
                      <a:pt x="6114" y="9265"/>
                      <a:pt x="7362" y="8642"/>
                      <a:pt x="7362" y="8642"/>
                    </a:cubicBezTo>
                    <a:lnTo>
                      <a:pt x="6031" y="5025"/>
                    </a:lnTo>
                    <a:lnTo>
                      <a:pt x="4036" y="6356"/>
                    </a:lnTo>
                    <a:lnTo>
                      <a:pt x="4273" y="1283"/>
                    </a:lnTo>
                    <a:cubicBezTo>
                      <a:pt x="4282" y="1108"/>
                      <a:pt x="4231" y="934"/>
                      <a:pt x="4133" y="788"/>
                    </a:cubicBezTo>
                    <a:lnTo>
                      <a:pt x="4012" y="610"/>
                    </a:lnTo>
                    <a:lnTo>
                      <a:pt x="3831" y="367"/>
                    </a:lnTo>
                    <a:cubicBezTo>
                      <a:pt x="3808" y="366"/>
                      <a:pt x="3779" y="366"/>
                      <a:pt x="3743" y="366"/>
                    </a:cubicBezTo>
                    <a:cubicBezTo>
                      <a:pt x="3553" y="366"/>
                      <a:pt x="3187" y="377"/>
                      <a:pt x="2760" y="377"/>
                    </a:cubicBezTo>
                    <a:cubicBezTo>
                      <a:pt x="2253" y="377"/>
                      <a:pt x="1661" y="361"/>
                      <a:pt x="1180" y="293"/>
                    </a:cubicBezTo>
                    <a:cubicBezTo>
                      <a:pt x="865" y="249"/>
                      <a:pt x="501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8" name="Google Shape;806;p47">
                <a:extLst>
                  <a:ext uri="{FF2B5EF4-FFF2-40B4-BE49-F238E27FC236}">
                    <a16:creationId xmlns:a16="http://schemas.microsoft.com/office/drawing/2014/main" id="{88E4DDDA-1551-93F6-746A-DEE803ECC832}"/>
                  </a:ext>
                </a:extLst>
              </p:cNvPr>
              <p:cNvSpPr/>
              <p:nvPr/>
            </p:nvSpPr>
            <p:spPr>
              <a:xfrm>
                <a:off x="7503826" y="2876607"/>
                <a:ext cx="1761573" cy="1656520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2394" extrusionOk="0">
                    <a:moveTo>
                      <a:pt x="6301" y="0"/>
                    </a:moveTo>
                    <a:lnTo>
                      <a:pt x="5732" y="1047"/>
                    </a:lnTo>
                    <a:lnTo>
                      <a:pt x="5812" y="1749"/>
                    </a:lnTo>
                    <a:cubicBezTo>
                      <a:pt x="5566" y="1767"/>
                      <a:pt x="5317" y="1797"/>
                      <a:pt x="5071" y="1841"/>
                    </a:cubicBezTo>
                    <a:lnTo>
                      <a:pt x="5071" y="1832"/>
                    </a:lnTo>
                    <a:cubicBezTo>
                      <a:pt x="4970" y="1850"/>
                      <a:pt x="4872" y="1874"/>
                      <a:pt x="4774" y="1910"/>
                    </a:cubicBezTo>
                    <a:cubicBezTo>
                      <a:pt x="4653" y="1942"/>
                      <a:pt x="4534" y="1987"/>
                      <a:pt x="4424" y="2049"/>
                    </a:cubicBezTo>
                    <a:cubicBezTo>
                      <a:pt x="3974" y="2250"/>
                      <a:pt x="3312" y="2639"/>
                      <a:pt x="2494" y="3371"/>
                    </a:cubicBezTo>
                    <a:cubicBezTo>
                      <a:pt x="914" y="4782"/>
                      <a:pt x="1" y="5533"/>
                      <a:pt x="1" y="5533"/>
                    </a:cubicBezTo>
                    <a:lnTo>
                      <a:pt x="1673" y="8654"/>
                    </a:lnTo>
                    <a:lnTo>
                      <a:pt x="2162" y="9565"/>
                    </a:lnTo>
                    <a:lnTo>
                      <a:pt x="4433" y="8076"/>
                    </a:lnTo>
                    <a:cubicBezTo>
                      <a:pt x="4487" y="10338"/>
                      <a:pt x="4531" y="12393"/>
                      <a:pt x="4531" y="12393"/>
                    </a:cubicBezTo>
                    <a:lnTo>
                      <a:pt x="13179" y="12186"/>
                    </a:lnTo>
                    <a:cubicBezTo>
                      <a:pt x="13179" y="12186"/>
                      <a:pt x="12014" y="5117"/>
                      <a:pt x="11641" y="3786"/>
                    </a:cubicBezTo>
                    <a:cubicBezTo>
                      <a:pt x="11368" y="2817"/>
                      <a:pt x="10997" y="2013"/>
                      <a:pt x="9945" y="1785"/>
                    </a:cubicBezTo>
                    <a:cubicBezTo>
                      <a:pt x="9407" y="1669"/>
                      <a:pt x="8857" y="1632"/>
                      <a:pt x="8304" y="1632"/>
                    </a:cubicBezTo>
                    <a:cubicBezTo>
                      <a:pt x="8095" y="1632"/>
                      <a:pt x="7886" y="1638"/>
                      <a:pt x="7677" y="1646"/>
                    </a:cubicBezTo>
                    <a:lnTo>
                      <a:pt x="6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9" name="Google Shape;807;p47">
                <a:extLst>
                  <a:ext uri="{FF2B5EF4-FFF2-40B4-BE49-F238E27FC236}">
                    <a16:creationId xmlns:a16="http://schemas.microsoft.com/office/drawing/2014/main" id="{4166D0B3-37FF-5D48-7CF9-E9B226C418DF}"/>
                  </a:ext>
                </a:extLst>
              </p:cNvPr>
              <p:cNvSpPr/>
              <p:nvPr/>
            </p:nvSpPr>
            <p:spPr>
              <a:xfrm>
                <a:off x="6728753" y="2510390"/>
                <a:ext cx="705431" cy="566831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4241" extrusionOk="0">
                    <a:moveTo>
                      <a:pt x="5278" y="1"/>
                    </a:moveTo>
                    <a:lnTo>
                      <a:pt x="1" y="21"/>
                    </a:lnTo>
                    <a:lnTo>
                      <a:pt x="499" y="4240"/>
                    </a:lnTo>
                    <a:lnTo>
                      <a:pt x="4967" y="3971"/>
                    </a:lnTo>
                    <a:lnTo>
                      <a:pt x="52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0" name="Google Shape;808;p47">
                <a:extLst>
                  <a:ext uri="{FF2B5EF4-FFF2-40B4-BE49-F238E27FC236}">
                    <a16:creationId xmlns:a16="http://schemas.microsoft.com/office/drawing/2014/main" id="{D3511E1B-50B2-2F7C-F538-525E29541C46}"/>
                  </a:ext>
                </a:extLst>
              </p:cNvPr>
              <p:cNvSpPr/>
              <p:nvPr/>
            </p:nvSpPr>
            <p:spPr>
              <a:xfrm>
                <a:off x="6728753" y="2510791"/>
                <a:ext cx="579929" cy="45629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414" extrusionOk="0">
                    <a:moveTo>
                      <a:pt x="4338" y="1"/>
                    </a:moveTo>
                    <a:lnTo>
                      <a:pt x="1" y="18"/>
                    </a:lnTo>
                    <a:lnTo>
                      <a:pt x="401" y="3413"/>
                    </a:lnTo>
                    <a:cubicBezTo>
                      <a:pt x="2002" y="2657"/>
                      <a:pt x="3363" y="1477"/>
                      <a:pt x="43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" name="Google Shape;809;p47">
                <a:extLst>
                  <a:ext uri="{FF2B5EF4-FFF2-40B4-BE49-F238E27FC236}">
                    <a16:creationId xmlns:a16="http://schemas.microsoft.com/office/drawing/2014/main" id="{5C56F6B0-63B8-B169-9E54-6F7B7A98008C}"/>
                  </a:ext>
                </a:extLst>
              </p:cNvPr>
              <p:cNvSpPr/>
              <p:nvPr/>
            </p:nvSpPr>
            <p:spPr>
              <a:xfrm>
                <a:off x="7054365" y="3061239"/>
                <a:ext cx="197934" cy="6306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549" extrusionOk="0">
                    <a:moveTo>
                      <a:pt x="15" y="0"/>
                    </a:moveTo>
                    <a:cubicBezTo>
                      <a:pt x="6" y="0"/>
                      <a:pt x="0" y="9"/>
                      <a:pt x="6" y="12"/>
                    </a:cubicBezTo>
                    <a:cubicBezTo>
                      <a:pt x="513" y="344"/>
                      <a:pt x="1103" y="528"/>
                      <a:pt x="1708" y="549"/>
                    </a:cubicBezTo>
                    <a:cubicBezTo>
                      <a:pt x="1723" y="549"/>
                      <a:pt x="1723" y="537"/>
                      <a:pt x="1711" y="534"/>
                    </a:cubicBezTo>
                    <a:cubicBezTo>
                      <a:pt x="1426" y="498"/>
                      <a:pt x="1144" y="442"/>
                      <a:pt x="869" y="365"/>
                    </a:cubicBezTo>
                    <a:cubicBezTo>
                      <a:pt x="575" y="264"/>
                      <a:pt x="291" y="143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2" name="Google Shape;810;p47">
                <a:extLst>
                  <a:ext uri="{FF2B5EF4-FFF2-40B4-BE49-F238E27FC236}">
                    <a16:creationId xmlns:a16="http://schemas.microsoft.com/office/drawing/2014/main" id="{5294085C-572C-0591-303A-3F4679F11BB6}"/>
                  </a:ext>
                </a:extLst>
              </p:cNvPr>
              <p:cNvSpPr/>
              <p:nvPr/>
            </p:nvSpPr>
            <p:spPr>
              <a:xfrm>
                <a:off x="8258317" y="2876607"/>
                <a:ext cx="265706" cy="350042"/>
              </a:xfrm>
              <a:custGeom>
                <a:avLst/>
                <a:gdLst/>
                <a:ahLst/>
                <a:cxnLst/>
                <a:rect l="l" t="t" r="r" b="b"/>
                <a:pathLst>
                  <a:path w="1988" h="2619" extrusionOk="0">
                    <a:moveTo>
                      <a:pt x="659" y="0"/>
                    </a:moveTo>
                    <a:lnTo>
                      <a:pt x="526" y="48"/>
                    </a:lnTo>
                    <a:lnTo>
                      <a:pt x="1" y="973"/>
                    </a:lnTo>
                    <a:lnTo>
                      <a:pt x="354" y="2618"/>
                    </a:lnTo>
                    <a:cubicBezTo>
                      <a:pt x="380" y="2612"/>
                      <a:pt x="407" y="2606"/>
                      <a:pt x="434" y="2600"/>
                    </a:cubicBezTo>
                    <a:cubicBezTo>
                      <a:pt x="958" y="2476"/>
                      <a:pt x="1459" y="2215"/>
                      <a:pt x="1818" y="1812"/>
                    </a:cubicBezTo>
                    <a:cubicBezTo>
                      <a:pt x="1878" y="1743"/>
                      <a:pt x="1934" y="1669"/>
                      <a:pt x="1987" y="1595"/>
                    </a:cubicBez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3" name="Google Shape;811;p47">
                <a:extLst>
                  <a:ext uri="{FF2B5EF4-FFF2-40B4-BE49-F238E27FC236}">
                    <a16:creationId xmlns:a16="http://schemas.microsoft.com/office/drawing/2014/main" id="{264E9854-FDD0-6FBA-BBBB-5D46A9981859}"/>
                  </a:ext>
                </a:extLst>
              </p:cNvPr>
              <p:cNvSpPr/>
              <p:nvPr/>
            </p:nvSpPr>
            <p:spPr>
              <a:xfrm>
                <a:off x="7971490" y="2671712"/>
                <a:ext cx="496662" cy="367551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750" extrusionOk="0">
                    <a:moveTo>
                      <a:pt x="1302" y="0"/>
                    </a:moveTo>
                    <a:cubicBezTo>
                      <a:pt x="1302" y="0"/>
                      <a:pt x="0" y="1225"/>
                      <a:pt x="842" y="2263"/>
                    </a:cubicBezTo>
                    <a:cubicBezTo>
                      <a:pt x="1109" y="2591"/>
                      <a:pt x="1434" y="2749"/>
                      <a:pt x="1773" y="2749"/>
                    </a:cubicBezTo>
                    <a:cubicBezTo>
                      <a:pt x="2503" y="2749"/>
                      <a:pt x="3298" y="2013"/>
                      <a:pt x="3715" y="653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" name="Google Shape;812;p47">
                <a:extLst>
                  <a:ext uri="{FF2B5EF4-FFF2-40B4-BE49-F238E27FC236}">
                    <a16:creationId xmlns:a16="http://schemas.microsoft.com/office/drawing/2014/main" id="{6B90893C-992C-2453-E4E2-0331F3D75B30}"/>
                  </a:ext>
                </a:extLst>
              </p:cNvPr>
              <p:cNvSpPr/>
              <p:nvPr/>
            </p:nvSpPr>
            <p:spPr>
              <a:xfrm>
                <a:off x="7079523" y="3120171"/>
                <a:ext cx="173120" cy="72143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6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30" y="344"/>
                      <a:pt x="946" y="558"/>
                      <a:pt x="1492" y="626"/>
                    </a:cubicBezTo>
                    <a:cubicBezTo>
                      <a:pt x="1495" y="627"/>
                      <a:pt x="1497" y="627"/>
                      <a:pt x="1499" y="627"/>
                    </a:cubicBezTo>
                    <a:cubicBezTo>
                      <a:pt x="1507" y="627"/>
                      <a:pt x="1506" y="619"/>
                      <a:pt x="1492" y="617"/>
                    </a:cubicBezTo>
                    <a:cubicBezTo>
                      <a:pt x="1219" y="558"/>
                      <a:pt x="742" y="445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813;p47">
                <a:extLst>
                  <a:ext uri="{FF2B5EF4-FFF2-40B4-BE49-F238E27FC236}">
                    <a16:creationId xmlns:a16="http://schemas.microsoft.com/office/drawing/2014/main" id="{B589EFBB-A076-A956-C863-E06893CE2C3F}"/>
                  </a:ext>
                </a:extLst>
              </p:cNvPr>
              <p:cNvSpPr/>
              <p:nvPr/>
            </p:nvSpPr>
            <p:spPr>
              <a:xfrm>
                <a:off x="7115595" y="3170947"/>
                <a:ext cx="136589" cy="58243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507" extrusionOk="0">
                    <a:moveTo>
                      <a:pt x="1" y="0"/>
                    </a:moveTo>
                    <a:cubicBezTo>
                      <a:pt x="466" y="323"/>
                      <a:pt x="677" y="385"/>
                      <a:pt x="1175" y="504"/>
                    </a:cubicBezTo>
                    <a:cubicBezTo>
                      <a:pt x="1178" y="506"/>
                      <a:pt x="1181" y="507"/>
                      <a:pt x="1182" y="507"/>
                    </a:cubicBezTo>
                    <a:cubicBezTo>
                      <a:pt x="1189" y="507"/>
                      <a:pt x="1186" y="497"/>
                      <a:pt x="1172" y="492"/>
                    </a:cubicBezTo>
                    <a:cubicBezTo>
                      <a:pt x="763" y="383"/>
                      <a:pt x="365" y="216"/>
                      <a:pt x="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814;p47">
                <a:extLst>
                  <a:ext uri="{FF2B5EF4-FFF2-40B4-BE49-F238E27FC236}">
                    <a16:creationId xmlns:a16="http://schemas.microsoft.com/office/drawing/2014/main" id="{22ED37C3-0DC5-0B01-A9DB-5B10171646A4}"/>
                  </a:ext>
                </a:extLst>
              </p:cNvPr>
              <p:cNvSpPr/>
              <p:nvPr/>
            </p:nvSpPr>
            <p:spPr>
              <a:xfrm>
                <a:off x="7931393" y="4438246"/>
                <a:ext cx="800593" cy="724945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5424" extrusionOk="0">
                    <a:moveTo>
                      <a:pt x="5990" y="1"/>
                    </a:moveTo>
                    <a:lnTo>
                      <a:pt x="1747" y="167"/>
                    </a:lnTo>
                    <a:lnTo>
                      <a:pt x="1" y="5423"/>
                    </a:lnTo>
                    <a:lnTo>
                      <a:pt x="4202" y="5423"/>
                    </a:lnTo>
                    <a:lnTo>
                      <a:pt x="59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815;p47">
                <a:extLst>
                  <a:ext uri="{FF2B5EF4-FFF2-40B4-BE49-F238E27FC236}">
                    <a16:creationId xmlns:a16="http://schemas.microsoft.com/office/drawing/2014/main" id="{8C646CE9-DCA9-B0B3-D62B-BB332333CCD8}"/>
                  </a:ext>
                </a:extLst>
              </p:cNvPr>
              <p:cNvSpPr/>
              <p:nvPr/>
            </p:nvSpPr>
            <p:spPr>
              <a:xfrm>
                <a:off x="8303894" y="4427152"/>
                <a:ext cx="1022461" cy="736038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5507" extrusionOk="0">
                    <a:moveTo>
                      <a:pt x="6820" y="0"/>
                    </a:moveTo>
                    <a:lnTo>
                      <a:pt x="582" y="42"/>
                    </a:lnTo>
                    <a:lnTo>
                      <a:pt x="1" y="5506"/>
                    </a:lnTo>
                    <a:lnTo>
                      <a:pt x="5907" y="5506"/>
                    </a:lnTo>
                    <a:cubicBezTo>
                      <a:pt x="7650" y="2266"/>
                      <a:pt x="6820" y="1"/>
                      <a:pt x="68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816;p47">
                <a:extLst>
                  <a:ext uri="{FF2B5EF4-FFF2-40B4-BE49-F238E27FC236}">
                    <a16:creationId xmlns:a16="http://schemas.microsoft.com/office/drawing/2014/main" id="{8B6D91B8-41E3-5A00-5156-1FBC33333FC1}"/>
                  </a:ext>
                </a:extLst>
              </p:cNvPr>
              <p:cNvSpPr/>
              <p:nvPr/>
            </p:nvSpPr>
            <p:spPr>
              <a:xfrm>
                <a:off x="8592057" y="4568961"/>
                <a:ext cx="655845" cy="594631"/>
              </a:xfrm>
              <a:custGeom>
                <a:avLst/>
                <a:gdLst/>
                <a:ahLst/>
                <a:cxnLst/>
                <a:rect l="l" t="t" r="r" b="b"/>
                <a:pathLst>
                  <a:path w="4907" h="4449" extrusionOk="0">
                    <a:moveTo>
                      <a:pt x="4851" y="1"/>
                    </a:moveTo>
                    <a:lnTo>
                      <a:pt x="4851" y="1"/>
                    </a:lnTo>
                    <a:cubicBezTo>
                      <a:pt x="3840" y="321"/>
                      <a:pt x="2876" y="784"/>
                      <a:pt x="2049" y="1439"/>
                    </a:cubicBezTo>
                    <a:cubicBezTo>
                      <a:pt x="1106" y="2186"/>
                      <a:pt x="353" y="3301"/>
                      <a:pt x="0" y="4448"/>
                    </a:cubicBezTo>
                    <a:lnTo>
                      <a:pt x="3748" y="4448"/>
                    </a:lnTo>
                    <a:cubicBezTo>
                      <a:pt x="4762" y="2562"/>
                      <a:pt x="4907" y="944"/>
                      <a:pt x="48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817;p47">
                <a:extLst>
                  <a:ext uri="{FF2B5EF4-FFF2-40B4-BE49-F238E27FC236}">
                    <a16:creationId xmlns:a16="http://schemas.microsoft.com/office/drawing/2014/main" id="{17CFCA49-A5AC-52E5-10CD-852050B52C20}"/>
                  </a:ext>
                </a:extLst>
              </p:cNvPr>
              <p:cNvSpPr/>
              <p:nvPr/>
            </p:nvSpPr>
            <p:spPr>
              <a:xfrm>
                <a:off x="8253238" y="2722769"/>
                <a:ext cx="256083" cy="20462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531" extrusionOk="0">
                    <a:moveTo>
                      <a:pt x="0" y="1"/>
                    </a:moveTo>
                    <a:cubicBezTo>
                      <a:pt x="0" y="1"/>
                      <a:pt x="344" y="1264"/>
                      <a:pt x="842" y="1531"/>
                    </a:cubicBezTo>
                    <a:cubicBezTo>
                      <a:pt x="1877" y="1225"/>
                      <a:pt x="1916" y="419"/>
                      <a:pt x="1916" y="41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818;p47">
                <a:extLst>
                  <a:ext uri="{FF2B5EF4-FFF2-40B4-BE49-F238E27FC236}">
                    <a16:creationId xmlns:a16="http://schemas.microsoft.com/office/drawing/2014/main" id="{E740A308-1D08-9B76-4D0F-B3B83B7397D6}"/>
                  </a:ext>
                </a:extLst>
              </p:cNvPr>
              <p:cNvSpPr/>
              <p:nvPr/>
            </p:nvSpPr>
            <p:spPr>
              <a:xfrm>
                <a:off x="7746413" y="2515468"/>
                <a:ext cx="839353" cy="299387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2240" extrusionOk="0">
                    <a:moveTo>
                      <a:pt x="4520" y="0"/>
                    </a:moveTo>
                    <a:cubicBezTo>
                      <a:pt x="3476" y="0"/>
                      <a:pt x="2642" y="1208"/>
                      <a:pt x="2642" y="1208"/>
                    </a:cubicBezTo>
                    <a:cubicBezTo>
                      <a:pt x="2642" y="1208"/>
                      <a:pt x="1266" y="913"/>
                      <a:pt x="463" y="913"/>
                    </a:cubicBezTo>
                    <a:cubicBezTo>
                      <a:pt x="264" y="913"/>
                      <a:pt x="99" y="931"/>
                      <a:pt x="0" y="977"/>
                    </a:cubicBezTo>
                    <a:lnTo>
                      <a:pt x="5669" y="2240"/>
                    </a:lnTo>
                    <a:cubicBezTo>
                      <a:pt x="5669" y="2240"/>
                      <a:pt x="6280" y="594"/>
                      <a:pt x="5017" y="96"/>
                    </a:cubicBezTo>
                    <a:cubicBezTo>
                      <a:pt x="4848" y="29"/>
                      <a:pt x="4681" y="0"/>
                      <a:pt x="45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819;p47">
                <a:extLst>
                  <a:ext uri="{FF2B5EF4-FFF2-40B4-BE49-F238E27FC236}">
                    <a16:creationId xmlns:a16="http://schemas.microsoft.com/office/drawing/2014/main" id="{BBC58A6A-B5F6-5044-DA8C-295D1ED57363}"/>
                  </a:ext>
                </a:extLst>
              </p:cNvPr>
              <p:cNvSpPr/>
              <p:nvPr/>
            </p:nvSpPr>
            <p:spPr>
              <a:xfrm>
                <a:off x="8365777" y="2808175"/>
                <a:ext cx="178563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010" extrusionOk="0">
                    <a:moveTo>
                      <a:pt x="591" y="0"/>
                    </a:moveTo>
                    <a:cubicBezTo>
                      <a:pt x="498" y="0"/>
                      <a:pt x="401" y="16"/>
                      <a:pt x="306" y="50"/>
                    </a:cubicBezTo>
                    <a:lnTo>
                      <a:pt x="0" y="892"/>
                    </a:lnTo>
                    <a:cubicBezTo>
                      <a:pt x="0" y="892"/>
                      <a:pt x="169" y="1009"/>
                      <a:pt x="401" y="1009"/>
                    </a:cubicBezTo>
                    <a:cubicBezTo>
                      <a:pt x="567" y="1009"/>
                      <a:pt x="766" y="949"/>
                      <a:pt x="958" y="740"/>
                    </a:cubicBezTo>
                    <a:cubicBezTo>
                      <a:pt x="1335" y="331"/>
                      <a:pt x="1015" y="0"/>
                      <a:pt x="5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22" name="Google Shape;820;p47">
                <a:extLst>
                  <a:ext uri="{FF2B5EF4-FFF2-40B4-BE49-F238E27FC236}">
                    <a16:creationId xmlns:a16="http://schemas.microsoft.com/office/drawing/2014/main" id="{ED4922BF-9253-AF23-E891-CB517B203CA0}"/>
                  </a:ext>
                </a:extLst>
              </p:cNvPr>
              <p:cNvGrpSpPr/>
              <p:nvPr/>
            </p:nvGrpSpPr>
            <p:grpSpPr>
              <a:xfrm>
                <a:off x="8087504" y="2765940"/>
                <a:ext cx="161456" cy="199014"/>
                <a:chOff x="8087504" y="2720878"/>
                <a:chExt cx="161456" cy="199014"/>
              </a:xfrm>
            </p:grpSpPr>
            <p:sp>
              <p:nvSpPr>
                <p:cNvPr id="33" name="Google Shape;821;p47">
                  <a:extLst>
                    <a:ext uri="{FF2B5EF4-FFF2-40B4-BE49-F238E27FC236}">
                      <a16:creationId xmlns:a16="http://schemas.microsoft.com/office/drawing/2014/main" id="{231E3A63-8DFE-781E-F461-065AD86B2A7E}"/>
                    </a:ext>
                  </a:extLst>
                </p:cNvPr>
                <p:cNvSpPr/>
                <p:nvPr/>
              </p:nvSpPr>
              <p:spPr>
                <a:xfrm>
                  <a:off x="8202850" y="2784364"/>
                  <a:ext cx="16039" cy="3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265" extrusionOk="0"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0"/>
                      </a:ln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30" y="17"/>
                        <a:pt x="30" y="13"/>
                        <a:pt x="30" y="9"/>
                      </a:cubicBezTo>
                      <a:cubicBezTo>
                        <a:pt x="30" y="6"/>
                        <a:pt x="21" y="0"/>
                        <a:pt x="21" y="0"/>
                      </a:cubicBezTo>
                      <a:close/>
                      <a:moveTo>
                        <a:pt x="29" y="22"/>
                      </a:move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34" y="222"/>
                        <a:pt x="22" y="116"/>
                        <a:pt x="29" y="22"/>
                      </a:cubicBezTo>
                      <a:close/>
                      <a:moveTo>
                        <a:pt x="21" y="0"/>
                      </a:moveTo>
                      <a:lnTo>
                        <a:pt x="21" y="0"/>
                      </a:lnTo>
                      <a:cubicBezTo>
                        <a:pt x="1" y="92"/>
                        <a:pt x="10" y="243"/>
                        <a:pt x="119" y="264"/>
                      </a:cubicBezTo>
                      <a:lnTo>
                        <a:pt x="117" y="257"/>
                      </a:lnTo>
                      <a:lnTo>
                        <a:pt x="117" y="257"/>
                      </a:lnTo>
                      <a:cubicBezTo>
                        <a:pt x="118" y="258"/>
                        <a:pt x="118" y="258"/>
                        <a:pt x="119" y="258"/>
                      </a:cubicBezTo>
                      <a:lnTo>
                        <a:pt x="29" y="21"/>
                      </a:lnTo>
                      <a:lnTo>
                        <a:pt x="29" y="21"/>
                      </a:lnTo>
                      <a:cubicBezTo>
                        <a:pt x="29" y="21"/>
                        <a:pt x="29" y="21"/>
                        <a:pt x="29" y="22"/>
                      </a:cubicBezTo>
                      <a:lnTo>
                        <a:pt x="29" y="22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4" name="Google Shape;822;p47">
                  <a:extLst>
                    <a:ext uri="{FF2B5EF4-FFF2-40B4-BE49-F238E27FC236}">
                      <a16:creationId xmlns:a16="http://schemas.microsoft.com/office/drawing/2014/main" id="{91010271-2328-3DB9-FC19-076743823448}"/>
                    </a:ext>
                  </a:extLst>
                </p:cNvPr>
                <p:cNvSpPr/>
                <p:nvPr/>
              </p:nvSpPr>
              <p:spPr>
                <a:xfrm>
                  <a:off x="8200043" y="2770865"/>
                  <a:ext cx="39562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321" extrusionOk="0">
                      <a:moveTo>
                        <a:pt x="141" y="0"/>
                      </a:moveTo>
                      <a:cubicBezTo>
                        <a:pt x="139" y="0"/>
                        <a:pt x="137" y="0"/>
                        <a:pt x="134" y="1"/>
                      </a:cubicBezTo>
                      <a:cubicBezTo>
                        <a:pt x="2" y="6"/>
                        <a:pt x="1" y="321"/>
                        <a:pt x="145" y="321"/>
                      </a:cubicBezTo>
                      <a:cubicBezTo>
                        <a:pt x="146" y="321"/>
                        <a:pt x="148" y="321"/>
                        <a:pt x="149" y="321"/>
                      </a:cubicBezTo>
                      <a:cubicBezTo>
                        <a:pt x="295" y="312"/>
                        <a:pt x="295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5" name="Google Shape;823;p47">
                  <a:extLst>
                    <a:ext uri="{FF2B5EF4-FFF2-40B4-BE49-F238E27FC236}">
                      <a16:creationId xmlns:a16="http://schemas.microsoft.com/office/drawing/2014/main" id="{B5837FC7-3FF5-33E8-EDC5-1B92F866F583}"/>
                    </a:ext>
                  </a:extLst>
                </p:cNvPr>
                <p:cNvSpPr/>
                <p:nvPr/>
              </p:nvSpPr>
              <p:spPr>
                <a:xfrm>
                  <a:off x="8114904" y="2787171"/>
                  <a:ext cx="16841" cy="35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62" extrusionOk="0">
                      <a:moveTo>
                        <a:pt x="104" y="0"/>
                      </a:moveTo>
                      <a:cubicBezTo>
                        <a:pt x="104" y="0"/>
                        <a:pt x="98" y="3"/>
                        <a:pt x="98" y="9"/>
                      </a:cubicBezTo>
                      <a:cubicBezTo>
                        <a:pt x="101" y="107"/>
                        <a:pt x="89" y="222"/>
                        <a:pt x="1" y="255"/>
                      </a:cubicBezTo>
                      <a:lnTo>
                        <a:pt x="1" y="261"/>
                      </a:lnTo>
                      <a:cubicBezTo>
                        <a:pt x="110" y="246"/>
                        <a:pt x="125" y="92"/>
                        <a:pt x="1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6" name="Google Shape;824;p47">
                  <a:extLst>
                    <a:ext uri="{FF2B5EF4-FFF2-40B4-BE49-F238E27FC236}">
                      <a16:creationId xmlns:a16="http://schemas.microsoft.com/office/drawing/2014/main" id="{85D450CB-A130-23A8-8324-BF27AF5D038A}"/>
                    </a:ext>
                  </a:extLst>
                </p:cNvPr>
                <p:cNvSpPr/>
                <p:nvPr/>
              </p:nvSpPr>
              <p:spPr>
                <a:xfrm>
                  <a:off x="8094722" y="2773271"/>
                  <a:ext cx="39829" cy="4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321" extrusionOk="0">
                      <a:moveTo>
                        <a:pt x="158" y="0"/>
                      </a:moveTo>
                      <a:cubicBezTo>
                        <a:pt x="9" y="0"/>
                        <a:pt x="0" y="309"/>
                        <a:pt x="146" y="321"/>
                      </a:cubicBezTo>
                      <a:cubicBezTo>
                        <a:pt x="148" y="321"/>
                        <a:pt x="150" y="321"/>
                        <a:pt x="152" y="321"/>
                      </a:cubicBezTo>
                      <a:cubicBezTo>
                        <a:pt x="294" y="321"/>
                        <a:pt x="298" y="9"/>
                        <a:pt x="166" y="0"/>
                      </a:cubicBezTo>
                      <a:cubicBezTo>
                        <a:pt x="163" y="0"/>
                        <a:pt x="161" y="0"/>
                        <a:pt x="1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7" name="Google Shape;825;p47">
                  <a:extLst>
                    <a:ext uri="{FF2B5EF4-FFF2-40B4-BE49-F238E27FC236}">
                      <a16:creationId xmlns:a16="http://schemas.microsoft.com/office/drawing/2014/main" id="{48C36853-77A9-C727-598F-83C0C8BF30A1}"/>
                    </a:ext>
                  </a:extLst>
                </p:cNvPr>
                <p:cNvSpPr/>
                <p:nvPr/>
              </p:nvSpPr>
              <p:spPr>
                <a:xfrm>
                  <a:off x="8200043" y="2720878"/>
                  <a:ext cx="48918" cy="3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" h="229" extrusionOk="0">
                      <a:moveTo>
                        <a:pt x="127" y="0"/>
                      </a:moveTo>
                      <a:cubicBezTo>
                        <a:pt x="92" y="0"/>
                        <a:pt x="56" y="12"/>
                        <a:pt x="28" y="34"/>
                      </a:cubicBezTo>
                      <a:cubicBezTo>
                        <a:pt x="4" y="54"/>
                        <a:pt x="1" y="90"/>
                        <a:pt x="16" y="117"/>
                      </a:cubicBezTo>
                      <a:cubicBezTo>
                        <a:pt x="48" y="152"/>
                        <a:pt x="90" y="176"/>
                        <a:pt x="134" y="185"/>
                      </a:cubicBezTo>
                      <a:cubicBezTo>
                        <a:pt x="176" y="200"/>
                        <a:pt x="217" y="214"/>
                        <a:pt x="259" y="226"/>
                      </a:cubicBezTo>
                      <a:cubicBezTo>
                        <a:pt x="265" y="228"/>
                        <a:pt x="271" y="228"/>
                        <a:pt x="277" y="228"/>
                      </a:cubicBezTo>
                      <a:cubicBezTo>
                        <a:pt x="330" y="228"/>
                        <a:pt x="366" y="171"/>
                        <a:pt x="339" y="123"/>
                      </a:cubicBezTo>
                      <a:cubicBezTo>
                        <a:pt x="306" y="69"/>
                        <a:pt x="256" y="31"/>
                        <a:pt x="197" y="16"/>
                      </a:cubicBezTo>
                      <a:cubicBezTo>
                        <a:pt x="174" y="5"/>
                        <a:pt x="151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8" name="Google Shape;826;p47">
                  <a:extLst>
                    <a:ext uri="{FF2B5EF4-FFF2-40B4-BE49-F238E27FC236}">
                      <a16:creationId xmlns:a16="http://schemas.microsoft.com/office/drawing/2014/main" id="{67D16E42-B185-49C2-5E98-CA92BE506CAB}"/>
                    </a:ext>
                  </a:extLst>
                </p:cNvPr>
                <p:cNvSpPr/>
                <p:nvPr/>
              </p:nvSpPr>
              <p:spPr>
                <a:xfrm>
                  <a:off x="8087504" y="2722882"/>
                  <a:ext cx="48517" cy="2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219" extrusionOk="0">
                      <a:moveTo>
                        <a:pt x="234" y="1"/>
                      </a:moveTo>
                      <a:cubicBezTo>
                        <a:pt x="214" y="1"/>
                        <a:pt x="193" y="5"/>
                        <a:pt x="173" y="13"/>
                      </a:cubicBezTo>
                      <a:cubicBezTo>
                        <a:pt x="114" y="22"/>
                        <a:pt x="63" y="54"/>
                        <a:pt x="25" y="102"/>
                      </a:cubicBezTo>
                      <a:cubicBezTo>
                        <a:pt x="1" y="131"/>
                        <a:pt x="4" y="179"/>
                        <a:pt x="37" y="202"/>
                      </a:cubicBezTo>
                      <a:cubicBezTo>
                        <a:pt x="48" y="214"/>
                        <a:pt x="65" y="218"/>
                        <a:pt x="82" y="218"/>
                      </a:cubicBezTo>
                      <a:cubicBezTo>
                        <a:pt x="86" y="218"/>
                        <a:pt x="91" y="218"/>
                        <a:pt x="96" y="217"/>
                      </a:cubicBezTo>
                      <a:cubicBezTo>
                        <a:pt x="140" y="208"/>
                        <a:pt x="182" y="197"/>
                        <a:pt x="223" y="185"/>
                      </a:cubicBezTo>
                      <a:cubicBezTo>
                        <a:pt x="268" y="179"/>
                        <a:pt x="312" y="158"/>
                        <a:pt x="345" y="122"/>
                      </a:cubicBezTo>
                      <a:cubicBezTo>
                        <a:pt x="363" y="99"/>
                        <a:pt x="360" y="63"/>
                        <a:pt x="342" y="42"/>
                      </a:cubicBezTo>
                      <a:cubicBezTo>
                        <a:pt x="311" y="15"/>
                        <a:pt x="273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39" name="Google Shape;827;p47">
                  <a:extLst>
                    <a:ext uri="{FF2B5EF4-FFF2-40B4-BE49-F238E27FC236}">
                      <a16:creationId xmlns:a16="http://schemas.microsoft.com/office/drawing/2014/main" id="{957E4959-F328-557F-740F-03875E7C752A}"/>
                    </a:ext>
                  </a:extLst>
                </p:cNvPr>
                <p:cNvSpPr/>
                <p:nvPr/>
              </p:nvSpPr>
              <p:spPr>
                <a:xfrm>
                  <a:off x="8192558" y="2907061"/>
                  <a:ext cx="27800" cy="1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96" extrusionOk="0">
                      <a:moveTo>
                        <a:pt x="200" y="0"/>
                      </a:moveTo>
                      <a:cubicBezTo>
                        <a:pt x="199" y="0"/>
                        <a:pt x="197" y="1"/>
                        <a:pt x="196" y="1"/>
                      </a:cubicBezTo>
                      <a:cubicBezTo>
                        <a:pt x="173" y="25"/>
                        <a:pt x="149" y="58"/>
                        <a:pt x="113" y="61"/>
                      </a:cubicBezTo>
                      <a:cubicBezTo>
                        <a:pt x="78" y="61"/>
                        <a:pt x="39" y="52"/>
                        <a:pt x="7" y="37"/>
                      </a:cubicBezTo>
                      <a:cubicBezTo>
                        <a:pt x="7" y="37"/>
                        <a:pt x="1" y="37"/>
                        <a:pt x="4" y="40"/>
                      </a:cubicBezTo>
                      <a:cubicBezTo>
                        <a:pt x="29" y="75"/>
                        <a:pt x="67" y="95"/>
                        <a:pt x="106" y="95"/>
                      </a:cubicBezTo>
                      <a:cubicBezTo>
                        <a:pt x="114" y="95"/>
                        <a:pt x="121" y="95"/>
                        <a:pt x="128" y="93"/>
                      </a:cubicBezTo>
                      <a:cubicBezTo>
                        <a:pt x="170" y="82"/>
                        <a:pt x="202" y="46"/>
                        <a:pt x="205" y="4"/>
                      </a:cubicBezTo>
                      <a:cubicBezTo>
                        <a:pt x="207" y="2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0" name="Google Shape;828;p47">
                  <a:extLst>
                    <a:ext uri="{FF2B5EF4-FFF2-40B4-BE49-F238E27FC236}">
                      <a16:creationId xmlns:a16="http://schemas.microsoft.com/office/drawing/2014/main" id="{8BC62DE1-C992-17A7-3430-F2561C71C86C}"/>
                    </a:ext>
                  </a:extLst>
                </p:cNvPr>
                <p:cNvSpPr/>
                <p:nvPr/>
              </p:nvSpPr>
              <p:spPr>
                <a:xfrm>
                  <a:off x="8127066" y="2724887"/>
                  <a:ext cx="78055" cy="16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1230" extrusionOk="0">
                      <a:moveTo>
                        <a:pt x="134" y="1"/>
                      </a:moveTo>
                      <a:cubicBezTo>
                        <a:pt x="130" y="1"/>
                        <a:pt x="126" y="3"/>
                        <a:pt x="126" y="7"/>
                      </a:cubicBezTo>
                      <a:cubicBezTo>
                        <a:pt x="49" y="345"/>
                        <a:pt x="7" y="686"/>
                        <a:pt x="1" y="1029"/>
                      </a:cubicBezTo>
                      <a:cubicBezTo>
                        <a:pt x="1" y="1039"/>
                        <a:pt x="8" y="1043"/>
                        <a:pt x="20" y="1043"/>
                      </a:cubicBezTo>
                      <a:cubicBezTo>
                        <a:pt x="59" y="1043"/>
                        <a:pt x="148" y="1002"/>
                        <a:pt x="170" y="991"/>
                      </a:cubicBezTo>
                      <a:lnTo>
                        <a:pt x="170" y="1193"/>
                      </a:lnTo>
                      <a:cubicBezTo>
                        <a:pt x="170" y="1195"/>
                        <a:pt x="170" y="1201"/>
                        <a:pt x="170" y="1204"/>
                      </a:cubicBezTo>
                      <a:cubicBezTo>
                        <a:pt x="170" y="1216"/>
                        <a:pt x="179" y="1225"/>
                        <a:pt x="191" y="1228"/>
                      </a:cubicBezTo>
                      <a:lnTo>
                        <a:pt x="236" y="1228"/>
                      </a:lnTo>
                      <a:cubicBezTo>
                        <a:pt x="245" y="1229"/>
                        <a:pt x="255" y="1229"/>
                        <a:pt x="265" y="1229"/>
                      </a:cubicBezTo>
                      <a:cubicBezTo>
                        <a:pt x="295" y="1229"/>
                        <a:pt x="325" y="1226"/>
                        <a:pt x="354" y="1219"/>
                      </a:cubicBezTo>
                      <a:cubicBezTo>
                        <a:pt x="449" y="1204"/>
                        <a:pt x="529" y="1148"/>
                        <a:pt x="580" y="1068"/>
                      </a:cubicBezTo>
                      <a:cubicBezTo>
                        <a:pt x="584" y="1062"/>
                        <a:pt x="582" y="1057"/>
                        <a:pt x="575" y="1057"/>
                      </a:cubicBezTo>
                      <a:cubicBezTo>
                        <a:pt x="572" y="1057"/>
                        <a:pt x="569" y="1057"/>
                        <a:pt x="565" y="1059"/>
                      </a:cubicBezTo>
                      <a:cubicBezTo>
                        <a:pt x="478" y="1133"/>
                        <a:pt x="370" y="1174"/>
                        <a:pt x="258" y="1174"/>
                      </a:cubicBezTo>
                      <a:cubicBezTo>
                        <a:pt x="244" y="1174"/>
                        <a:pt x="229" y="1173"/>
                        <a:pt x="215" y="1172"/>
                      </a:cubicBezTo>
                      <a:cubicBezTo>
                        <a:pt x="212" y="1133"/>
                        <a:pt x="239" y="911"/>
                        <a:pt x="227" y="911"/>
                      </a:cubicBezTo>
                      <a:lnTo>
                        <a:pt x="227" y="911"/>
                      </a:lnTo>
                      <a:cubicBezTo>
                        <a:pt x="173" y="920"/>
                        <a:pt x="120" y="938"/>
                        <a:pt x="70" y="961"/>
                      </a:cubicBezTo>
                      <a:cubicBezTo>
                        <a:pt x="79" y="641"/>
                        <a:pt x="144" y="327"/>
                        <a:pt x="144" y="7"/>
                      </a:cubicBezTo>
                      <a:cubicBezTo>
                        <a:pt x="144" y="3"/>
                        <a:pt x="13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41" name="Google Shape;829;p47">
                  <a:extLst>
                    <a:ext uri="{FF2B5EF4-FFF2-40B4-BE49-F238E27FC236}">
                      <a16:creationId xmlns:a16="http://schemas.microsoft.com/office/drawing/2014/main" id="{369B613B-974D-A31A-505D-75858FB2D215}"/>
                    </a:ext>
                  </a:extLst>
                </p:cNvPr>
                <p:cNvSpPr/>
                <p:nvPr/>
              </p:nvSpPr>
              <p:spPr>
                <a:xfrm>
                  <a:off x="8164490" y="2867899"/>
                  <a:ext cx="47180" cy="34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56" extrusionOk="0">
                      <a:moveTo>
                        <a:pt x="303" y="1"/>
                      </a:moveTo>
                      <a:cubicBezTo>
                        <a:pt x="217" y="72"/>
                        <a:pt x="110" y="114"/>
                        <a:pt x="0" y="117"/>
                      </a:cubicBezTo>
                      <a:cubicBezTo>
                        <a:pt x="42" y="173"/>
                        <a:pt x="98" y="214"/>
                        <a:pt x="163" y="244"/>
                      </a:cubicBezTo>
                      <a:cubicBezTo>
                        <a:pt x="183" y="251"/>
                        <a:pt x="206" y="255"/>
                        <a:pt x="229" y="255"/>
                      </a:cubicBezTo>
                      <a:cubicBezTo>
                        <a:pt x="244" y="255"/>
                        <a:pt x="259" y="254"/>
                        <a:pt x="273" y="250"/>
                      </a:cubicBezTo>
                      <a:cubicBezTo>
                        <a:pt x="353" y="226"/>
                        <a:pt x="353" y="158"/>
                        <a:pt x="338" y="93"/>
                      </a:cubicBezTo>
                      <a:cubicBezTo>
                        <a:pt x="329" y="60"/>
                        <a:pt x="317" y="3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23" name="Google Shape;830;p47">
                <a:extLst>
                  <a:ext uri="{FF2B5EF4-FFF2-40B4-BE49-F238E27FC236}">
                    <a16:creationId xmlns:a16="http://schemas.microsoft.com/office/drawing/2014/main" id="{3E493517-64FE-EF35-52AC-E937677C2FA5}"/>
                  </a:ext>
                </a:extLst>
              </p:cNvPr>
              <p:cNvSpPr/>
              <p:nvPr/>
            </p:nvSpPr>
            <p:spPr>
              <a:xfrm>
                <a:off x="8186276" y="2925258"/>
                <a:ext cx="25394" cy="21919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64" extrusionOk="0">
                    <a:moveTo>
                      <a:pt x="175" y="1"/>
                    </a:moveTo>
                    <a:lnTo>
                      <a:pt x="175" y="1"/>
                    </a:lnTo>
                    <a:cubicBezTo>
                      <a:pt x="89" y="4"/>
                      <a:pt x="15" y="66"/>
                      <a:pt x="0" y="152"/>
                    </a:cubicBezTo>
                    <a:cubicBezTo>
                      <a:pt x="20" y="159"/>
                      <a:pt x="43" y="163"/>
                      <a:pt x="66" y="163"/>
                    </a:cubicBezTo>
                    <a:cubicBezTo>
                      <a:pt x="81" y="163"/>
                      <a:pt x="96" y="162"/>
                      <a:pt x="110" y="158"/>
                    </a:cubicBezTo>
                    <a:cubicBezTo>
                      <a:pt x="190" y="134"/>
                      <a:pt x="190" y="66"/>
                      <a:pt x="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831;p47">
                <a:extLst>
                  <a:ext uri="{FF2B5EF4-FFF2-40B4-BE49-F238E27FC236}">
                    <a16:creationId xmlns:a16="http://schemas.microsoft.com/office/drawing/2014/main" id="{E75B7189-F0E0-A267-12D5-8A9321D9A395}"/>
                  </a:ext>
                </a:extLst>
              </p:cNvPr>
              <p:cNvSpPr/>
              <p:nvPr/>
            </p:nvSpPr>
            <p:spPr>
              <a:xfrm>
                <a:off x="7255971" y="3739968"/>
                <a:ext cx="1550157" cy="834585"/>
              </a:xfrm>
              <a:custGeom>
                <a:avLst/>
                <a:gdLst/>
                <a:ahLst/>
                <a:cxnLst/>
                <a:rect l="l" t="t" r="r" b="b"/>
                <a:pathLst>
                  <a:path w="13494" h="7265" extrusionOk="0">
                    <a:moveTo>
                      <a:pt x="1988" y="1"/>
                    </a:moveTo>
                    <a:cubicBezTo>
                      <a:pt x="1927" y="1"/>
                      <a:pt x="1882" y="16"/>
                      <a:pt x="1862" y="51"/>
                    </a:cubicBezTo>
                    <a:cubicBezTo>
                      <a:pt x="1711" y="321"/>
                      <a:pt x="2230" y="715"/>
                      <a:pt x="2509" y="875"/>
                    </a:cubicBezTo>
                    <a:cubicBezTo>
                      <a:pt x="2509" y="875"/>
                      <a:pt x="2491" y="905"/>
                      <a:pt x="2467" y="955"/>
                    </a:cubicBezTo>
                    <a:cubicBezTo>
                      <a:pt x="2162" y="810"/>
                      <a:pt x="1898" y="682"/>
                      <a:pt x="1868" y="670"/>
                    </a:cubicBezTo>
                    <a:cubicBezTo>
                      <a:pt x="1593" y="555"/>
                      <a:pt x="1219" y="161"/>
                      <a:pt x="989" y="161"/>
                    </a:cubicBezTo>
                    <a:cubicBezTo>
                      <a:pt x="954" y="161"/>
                      <a:pt x="923" y="170"/>
                      <a:pt x="896" y="190"/>
                    </a:cubicBezTo>
                    <a:cubicBezTo>
                      <a:pt x="721" y="318"/>
                      <a:pt x="991" y="561"/>
                      <a:pt x="991" y="561"/>
                    </a:cubicBezTo>
                    <a:cubicBezTo>
                      <a:pt x="991" y="561"/>
                      <a:pt x="822" y="427"/>
                      <a:pt x="681" y="427"/>
                    </a:cubicBezTo>
                    <a:cubicBezTo>
                      <a:pt x="625" y="427"/>
                      <a:pt x="573" y="448"/>
                      <a:pt x="537" y="507"/>
                    </a:cubicBezTo>
                    <a:cubicBezTo>
                      <a:pt x="413" y="718"/>
                      <a:pt x="694" y="994"/>
                      <a:pt x="694" y="994"/>
                    </a:cubicBezTo>
                    <a:cubicBezTo>
                      <a:pt x="694" y="994"/>
                      <a:pt x="546" y="913"/>
                      <a:pt x="410" y="913"/>
                    </a:cubicBezTo>
                    <a:cubicBezTo>
                      <a:pt x="336" y="913"/>
                      <a:pt x="265" y="937"/>
                      <a:pt x="226" y="1014"/>
                    </a:cubicBezTo>
                    <a:cubicBezTo>
                      <a:pt x="116" y="1231"/>
                      <a:pt x="413" y="1480"/>
                      <a:pt x="413" y="1480"/>
                    </a:cubicBezTo>
                    <a:cubicBezTo>
                      <a:pt x="413" y="1480"/>
                      <a:pt x="349" y="1448"/>
                      <a:pt x="276" y="1448"/>
                    </a:cubicBezTo>
                    <a:cubicBezTo>
                      <a:pt x="207" y="1448"/>
                      <a:pt x="130" y="1476"/>
                      <a:pt x="86" y="1584"/>
                    </a:cubicBezTo>
                    <a:cubicBezTo>
                      <a:pt x="0" y="1806"/>
                      <a:pt x="768" y="2274"/>
                      <a:pt x="1044" y="2417"/>
                    </a:cubicBezTo>
                    <a:cubicBezTo>
                      <a:pt x="1323" y="2559"/>
                      <a:pt x="2829" y="2850"/>
                      <a:pt x="3063" y="2888"/>
                    </a:cubicBezTo>
                    <a:cubicBezTo>
                      <a:pt x="4549" y="4222"/>
                      <a:pt x="8077" y="7264"/>
                      <a:pt x="9375" y="7264"/>
                    </a:cubicBezTo>
                    <a:cubicBezTo>
                      <a:pt x="11039" y="7264"/>
                      <a:pt x="13493" y="2067"/>
                      <a:pt x="13493" y="2067"/>
                    </a:cubicBezTo>
                    <a:lnTo>
                      <a:pt x="10374" y="199"/>
                    </a:lnTo>
                    <a:lnTo>
                      <a:pt x="8670" y="3481"/>
                    </a:lnTo>
                    <a:lnTo>
                      <a:pt x="3680" y="1266"/>
                    </a:lnTo>
                    <a:cubicBezTo>
                      <a:pt x="3680" y="1266"/>
                      <a:pt x="3357" y="736"/>
                      <a:pt x="3164" y="534"/>
                    </a:cubicBezTo>
                    <a:cubicBezTo>
                      <a:pt x="3006" y="367"/>
                      <a:pt x="2292" y="1"/>
                      <a:pt x="19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832;p47">
                <a:extLst>
                  <a:ext uri="{FF2B5EF4-FFF2-40B4-BE49-F238E27FC236}">
                    <a16:creationId xmlns:a16="http://schemas.microsoft.com/office/drawing/2014/main" id="{E512A303-3911-A941-6F18-1526AD997C84}"/>
                  </a:ext>
                </a:extLst>
              </p:cNvPr>
              <p:cNvSpPr/>
              <p:nvPr/>
            </p:nvSpPr>
            <p:spPr>
              <a:xfrm>
                <a:off x="8359361" y="3095135"/>
                <a:ext cx="792841" cy="926764"/>
              </a:xfrm>
              <a:custGeom>
                <a:avLst/>
                <a:gdLst/>
                <a:ahLst/>
                <a:cxnLst/>
                <a:rect l="l" t="t" r="r" b="b"/>
                <a:pathLst>
                  <a:path w="5932" h="6934" extrusionOk="0">
                    <a:moveTo>
                      <a:pt x="2843" y="0"/>
                    </a:moveTo>
                    <a:cubicBezTo>
                      <a:pt x="2692" y="0"/>
                      <a:pt x="2535" y="10"/>
                      <a:pt x="2370" y="31"/>
                    </a:cubicBezTo>
                    <a:lnTo>
                      <a:pt x="1" y="4645"/>
                    </a:lnTo>
                    <a:lnTo>
                      <a:pt x="3745" y="6933"/>
                    </a:lnTo>
                    <a:cubicBezTo>
                      <a:pt x="3745" y="6933"/>
                      <a:pt x="5367" y="4894"/>
                      <a:pt x="5658" y="3815"/>
                    </a:cubicBezTo>
                    <a:cubicBezTo>
                      <a:pt x="5932" y="2796"/>
                      <a:pt x="5354" y="0"/>
                      <a:pt x="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833;p47">
                <a:extLst>
                  <a:ext uri="{FF2B5EF4-FFF2-40B4-BE49-F238E27FC236}">
                    <a16:creationId xmlns:a16="http://schemas.microsoft.com/office/drawing/2014/main" id="{C39C142D-8C2D-90D9-D0F6-9EFE4ED29E9A}"/>
                  </a:ext>
                </a:extLst>
              </p:cNvPr>
              <p:cNvSpPr/>
              <p:nvPr/>
            </p:nvSpPr>
            <p:spPr>
              <a:xfrm flipH="1">
                <a:off x="8603851" y="4603232"/>
                <a:ext cx="303850" cy="28008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618" extrusionOk="0">
                    <a:moveTo>
                      <a:pt x="1482" y="0"/>
                    </a:moveTo>
                    <a:cubicBezTo>
                      <a:pt x="1480" y="0"/>
                      <a:pt x="1479" y="1"/>
                      <a:pt x="1477" y="1"/>
                    </a:cubicBezTo>
                    <a:cubicBezTo>
                      <a:pt x="1474" y="1"/>
                      <a:pt x="1474" y="4"/>
                      <a:pt x="1474" y="4"/>
                    </a:cubicBezTo>
                    <a:cubicBezTo>
                      <a:pt x="1462" y="49"/>
                      <a:pt x="1456" y="93"/>
                      <a:pt x="1456" y="138"/>
                    </a:cubicBezTo>
                    <a:cubicBezTo>
                      <a:pt x="1451" y="188"/>
                      <a:pt x="1445" y="239"/>
                      <a:pt x="1439" y="292"/>
                    </a:cubicBezTo>
                    <a:cubicBezTo>
                      <a:pt x="1427" y="396"/>
                      <a:pt x="1409" y="500"/>
                      <a:pt x="1385" y="600"/>
                    </a:cubicBezTo>
                    <a:cubicBezTo>
                      <a:pt x="1338" y="793"/>
                      <a:pt x="1240" y="968"/>
                      <a:pt x="1101" y="1110"/>
                    </a:cubicBezTo>
                    <a:cubicBezTo>
                      <a:pt x="961" y="1244"/>
                      <a:pt x="801" y="1350"/>
                      <a:pt x="620" y="1425"/>
                    </a:cubicBezTo>
                    <a:cubicBezTo>
                      <a:pt x="422" y="1508"/>
                      <a:pt x="214" y="1540"/>
                      <a:pt x="7" y="1602"/>
                    </a:cubicBezTo>
                    <a:cubicBezTo>
                      <a:pt x="1" y="1602"/>
                      <a:pt x="1" y="1605"/>
                      <a:pt x="1" y="1611"/>
                    </a:cubicBezTo>
                    <a:cubicBezTo>
                      <a:pt x="4" y="1614"/>
                      <a:pt x="7" y="1617"/>
                      <a:pt x="10" y="1617"/>
                    </a:cubicBezTo>
                    <a:cubicBezTo>
                      <a:pt x="238" y="1614"/>
                      <a:pt x="463" y="1570"/>
                      <a:pt x="677" y="1484"/>
                    </a:cubicBezTo>
                    <a:cubicBezTo>
                      <a:pt x="864" y="1416"/>
                      <a:pt x="1033" y="1306"/>
                      <a:pt x="1175" y="1167"/>
                    </a:cubicBezTo>
                    <a:cubicBezTo>
                      <a:pt x="1320" y="1021"/>
                      <a:pt x="1421" y="840"/>
                      <a:pt x="1468" y="642"/>
                    </a:cubicBezTo>
                    <a:cubicBezTo>
                      <a:pt x="1492" y="541"/>
                      <a:pt x="1504" y="437"/>
                      <a:pt x="1510" y="333"/>
                    </a:cubicBezTo>
                    <a:cubicBezTo>
                      <a:pt x="1510" y="274"/>
                      <a:pt x="1510" y="218"/>
                      <a:pt x="1504" y="159"/>
                    </a:cubicBezTo>
                    <a:cubicBezTo>
                      <a:pt x="1504" y="108"/>
                      <a:pt x="1498" y="55"/>
                      <a:pt x="1489" y="4"/>
                    </a:cubicBezTo>
                    <a:cubicBezTo>
                      <a:pt x="1487" y="2"/>
                      <a:pt x="1485" y="0"/>
                      <a:pt x="1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834;p47">
                <a:extLst>
                  <a:ext uri="{FF2B5EF4-FFF2-40B4-BE49-F238E27FC236}">
                    <a16:creationId xmlns:a16="http://schemas.microsoft.com/office/drawing/2014/main" id="{92837E04-E7AA-4655-5763-0D971B00A54C}"/>
                  </a:ext>
                </a:extLst>
              </p:cNvPr>
              <p:cNvSpPr/>
              <p:nvPr/>
            </p:nvSpPr>
            <p:spPr>
              <a:xfrm flipH="1">
                <a:off x="9025530" y="4507024"/>
                <a:ext cx="89545" cy="65657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93" extrusionOk="0">
                    <a:moveTo>
                      <a:pt x="445" y="1"/>
                    </a:moveTo>
                    <a:lnTo>
                      <a:pt x="445" y="1"/>
                    </a:lnTo>
                    <a:cubicBezTo>
                      <a:pt x="418" y="75"/>
                      <a:pt x="389" y="152"/>
                      <a:pt x="365" y="226"/>
                    </a:cubicBezTo>
                    <a:cubicBezTo>
                      <a:pt x="341" y="303"/>
                      <a:pt x="314" y="380"/>
                      <a:pt x="291" y="457"/>
                    </a:cubicBezTo>
                    <a:lnTo>
                      <a:pt x="228" y="689"/>
                    </a:lnTo>
                    <a:lnTo>
                      <a:pt x="199" y="807"/>
                    </a:lnTo>
                    <a:cubicBezTo>
                      <a:pt x="187" y="846"/>
                      <a:pt x="181" y="884"/>
                      <a:pt x="172" y="926"/>
                    </a:cubicBezTo>
                    <a:lnTo>
                      <a:pt x="122" y="1160"/>
                    </a:lnTo>
                    <a:cubicBezTo>
                      <a:pt x="104" y="1240"/>
                      <a:pt x="95" y="1320"/>
                      <a:pt x="80" y="1400"/>
                    </a:cubicBezTo>
                    <a:cubicBezTo>
                      <a:pt x="54" y="1560"/>
                      <a:pt x="42" y="1720"/>
                      <a:pt x="24" y="1880"/>
                    </a:cubicBezTo>
                    <a:cubicBezTo>
                      <a:pt x="0" y="2204"/>
                      <a:pt x="3" y="2527"/>
                      <a:pt x="30" y="2850"/>
                    </a:cubicBezTo>
                    <a:cubicBezTo>
                      <a:pt x="54" y="3170"/>
                      <a:pt x="119" y="3487"/>
                      <a:pt x="223" y="3793"/>
                    </a:cubicBezTo>
                    <a:cubicBezTo>
                      <a:pt x="184" y="3639"/>
                      <a:pt x="154" y="3479"/>
                      <a:pt x="137" y="3321"/>
                    </a:cubicBezTo>
                    <a:lnTo>
                      <a:pt x="122" y="3200"/>
                    </a:lnTo>
                    <a:lnTo>
                      <a:pt x="110" y="3081"/>
                    </a:lnTo>
                    <a:cubicBezTo>
                      <a:pt x="101" y="3001"/>
                      <a:pt x="98" y="2921"/>
                      <a:pt x="92" y="2844"/>
                    </a:cubicBezTo>
                    <a:cubicBezTo>
                      <a:pt x="77" y="2524"/>
                      <a:pt x="83" y="2204"/>
                      <a:pt x="107" y="1886"/>
                    </a:cubicBezTo>
                    <a:cubicBezTo>
                      <a:pt x="122" y="1726"/>
                      <a:pt x="134" y="1569"/>
                      <a:pt x="157" y="1409"/>
                    </a:cubicBezTo>
                    <a:cubicBezTo>
                      <a:pt x="169" y="1332"/>
                      <a:pt x="175" y="1252"/>
                      <a:pt x="190" y="1172"/>
                    </a:cubicBezTo>
                    <a:lnTo>
                      <a:pt x="231" y="938"/>
                    </a:lnTo>
                    <a:cubicBezTo>
                      <a:pt x="240" y="896"/>
                      <a:pt x="243" y="858"/>
                      <a:pt x="252" y="819"/>
                    </a:cubicBezTo>
                    <a:lnTo>
                      <a:pt x="279" y="700"/>
                    </a:lnTo>
                    <a:lnTo>
                      <a:pt x="329" y="466"/>
                    </a:lnTo>
                    <a:cubicBezTo>
                      <a:pt x="365" y="309"/>
                      <a:pt x="406" y="155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835;p47">
                <a:extLst>
                  <a:ext uri="{FF2B5EF4-FFF2-40B4-BE49-F238E27FC236}">
                    <a16:creationId xmlns:a16="http://schemas.microsoft.com/office/drawing/2014/main" id="{4E96DA92-F5A6-4E69-932D-8FCA5BC6650E}"/>
                  </a:ext>
                </a:extLst>
              </p:cNvPr>
              <p:cNvSpPr/>
              <p:nvPr/>
            </p:nvSpPr>
            <p:spPr>
              <a:xfrm rot="1706120">
                <a:off x="7529350" y="3668645"/>
                <a:ext cx="303852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836;p47">
                <a:extLst>
                  <a:ext uri="{FF2B5EF4-FFF2-40B4-BE49-F238E27FC236}">
                    <a16:creationId xmlns:a16="http://schemas.microsoft.com/office/drawing/2014/main" id="{C72D892D-78BD-3F4C-B687-5DCE8EE5A753}"/>
                  </a:ext>
                </a:extLst>
              </p:cNvPr>
              <p:cNvSpPr/>
              <p:nvPr/>
            </p:nvSpPr>
            <p:spPr>
              <a:xfrm rot="1280398" flipH="1">
                <a:off x="8034270" y="3555809"/>
                <a:ext cx="147714" cy="40991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802" extrusionOk="0">
                    <a:moveTo>
                      <a:pt x="269" y="1"/>
                    </a:moveTo>
                    <a:cubicBezTo>
                      <a:pt x="268" y="1"/>
                      <a:pt x="268" y="1"/>
                      <a:pt x="268" y="3"/>
                    </a:cubicBezTo>
                    <a:cubicBezTo>
                      <a:pt x="265" y="3"/>
                      <a:pt x="265" y="6"/>
                      <a:pt x="268" y="6"/>
                    </a:cubicBezTo>
                    <a:cubicBezTo>
                      <a:pt x="229" y="139"/>
                      <a:pt x="182" y="273"/>
                      <a:pt x="137" y="403"/>
                    </a:cubicBezTo>
                    <a:cubicBezTo>
                      <a:pt x="90" y="537"/>
                      <a:pt x="36" y="664"/>
                      <a:pt x="1" y="798"/>
                    </a:cubicBezTo>
                    <a:cubicBezTo>
                      <a:pt x="1" y="800"/>
                      <a:pt x="2" y="802"/>
                      <a:pt x="3" y="802"/>
                    </a:cubicBezTo>
                    <a:cubicBezTo>
                      <a:pt x="5" y="802"/>
                      <a:pt x="7" y="799"/>
                      <a:pt x="7" y="795"/>
                    </a:cubicBezTo>
                    <a:cubicBezTo>
                      <a:pt x="69" y="670"/>
                      <a:pt x="119" y="543"/>
                      <a:pt x="158" y="409"/>
                    </a:cubicBezTo>
                    <a:lnTo>
                      <a:pt x="179" y="353"/>
                    </a:lnTo>
                    <a:cubicBezTo>
                      <a:pt x="194" y="329"/>
                      <a:pt x="211" y="305"/>
                      <a:pt x="226" y="279"/>
                    </a:cubicBezTo>
                    <a:cubicBezTo>
                      <a:pt x="250" y="243"/>
                      <a:pt x="271" y="208"/>
                      <a:pt x="288" y="169"/>
                    </a:cubicBezTo>
                    <a:cubicBezTo>
                      <a:pt x="288" y="166"/>
                      <a:pt x="286" y="166"/>
                      <a:pt x="286" y="166"/>
                    </a:cubicBezTo>
                    <a:cubicBezTo>
                      <a:pt x="259" y="199"/>
                      <a:pt x="232" y="234"/>
                      <a:pt x="211" y="270"/>
                    </a:cubicBezTo>
                    <a:cubicBezTo>
                      <a:pt x="202" y="282"/>
                      <a:pt x="197" y="293"/>
                      <a:pt x="191" y="305"/>
                    </a:cubicBezTo>
                    <a:cubicBezTo>
                      <a:pt x="200" y="273"/>
                      <a:pt x="211" y="240"/>
                      <a:pt x="220" y="208"/>
                    </a:cubicBezTo>
                    <a:cubicBezTo>
                      <a:pt x="238" y="142"/>
                      <a:pt x="253" y="71"/>
                      <a:pt x="271" y="3"/>
                    </a:cubicBezTo>
                    <a:cubicBezTo>
                      <a:pt x="271" y="1"/>
                      <a:pt x="270" y="1"/>
                      <a:pt x="2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837;p47">
                <a:extLst>
                  <a:ext uri="{FF2B5EF4-FFF2-40B4-BE49-F238E27FC236}">
                    <a16:creationId xmlns:a16="http://schemas.microsoft.com/office/drawing/2014/main" id="{DD877884-25B8-AFF0-941F-B28692A4A44F}"/>
                  </a:ext>
                </a:extLst>
              </p:cNvPr>
              <p:cNvSpPr/>
              <p:nvPr/>
            </p:nvSpPr>
            <p:spPr>
              <a:xfrm rot="5633777" flipH="1">
                <a:off x="8770560" y="3740412"/>
                <a:ext cx="278651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7" extrusionOk="0">
                    <a:moveTo>
                      <a:pt x="582" y="0"/>
                    </a:moveTo>
                    <a:cubicBezTo>
                      <a:pt x="576" y="0"/>
                      <a:pt x="566" y="4"/>
                      <a:pt x="551" y="11"/>
                    </a:cubicBezTo>
                    <a:cubicBezTo>
                      <a:pt x="349" y="118"/>
                      <a:pt x="121" y="272"/>
                      <a:pt x="3" y="397"/>
                    </a:cubicBezTo>
                    <a:cubicBezTo>
                      <a:pt x="0" y="402"/>
                      <a:pt x="2" y="406"/>
                      <a:pt x="6" y="406"/>
                    </a:cubicBezTo>
                    <a:cubicBezTo>
                      <a:pt x="6" y="406"/>
                      <a:pt x="7" y="406"/>
                      <a:pt x="8" y="406"/>
                    </a:cubicBezTo>
                    <a:cubicBezTo>
                      <a:pt x="124" y="314"/>
                      <a:pt x="474" y="100"/>
                      <a:pt x="563" y="41"/>
                    </a:cubicBezTo>
                    <a:cubicBezTo>
                      <a:pt x="583" y="26"/>
                      <a:pt x="599" y="0"/>
                      <a:pt x="5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838;p47">
                <a:extLst>
                  <a:ext uri="{FF2B5EF4-FFF2-40B4-BE49-F238E27FC236}">
                    <a16:creationId xmlns:a16="http://schemas.microsoft.com/office/drawing/2014/main" id="{41A9419B-85BE-20DF-E1C8-C008895C1142}"/>
                  </a:ext>
                </a:extLst>
              </p:cNvPr>
              <p:cNvSpPr/>
              <p:nvPr/>
            </p:nvSpPr>
            <p:spPr>
              <a:xfrm rot="5064465">
                <a:off x="8376888" y="3528883"/>
                <a:ext cx="303853" cy="184231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798" extrusionOk="0">
                    <a:moveTo>
                      <a:pt x="6" y="1"/>
                    </a:moveTo>
                    <a:cubicBezTo>
                      <a:pt x="2" y="1"/>
                      <a:pt x="0" y="8"/>
                      <a:pt x="5" y="10"/>
                    </a:cubicBezTo>
                    <a:cubicBezTo>
                      <a:pt x="216" y="153"/>
                      <a:pt x="429" y="289"/>
                      <a:pt x="649" y="420"/>
                    </a:cubicBezTo>
                    <a:cubicBezTo>
                      <a:pt x="755" y="488"/>
                      <a:pt x="871" y="556"/>
                      <a:pt x="978" y="618"/>
                    </a:cubicBezTo>
                    <a:cubicBezTo>
                      <a:pt x="1084" y="678"/>
                      <a:pt x="1197" y="731"/>
                      <a:pt x="1304" y="796"/>
                    </a:cubicBezTo>
                    <a:cubicBezTo>
                      <a:pt x="1306" y="797"/>
                      <a:pt x="1307" y="797"/>
                      <a:pt x="1308" y="797"/>
                    </a:cubicBezTo>
                    <a:cubicBezTo>
                      <a:pt x="1311" y="797"/>
                      <a:pt x="1314" y="795"/>
                      <a:pt x="1316" y="793"/>
                    </a:cubicBezTo>
                    <a:cubicBezTo>
                      <a:pt x="1316" y="790"/>
                      <a:pt x="1316" y="784"/>
                      <a:pt x="1313" y="784"/>
                    </a:cubicBezTo>
                    <a:cubicBezTo>
                      <a:pt x="1200" y="716"/>
                      <a:pt x="1093" y="636"/>
                      <a:pt x="990" y="571"/>
                    </a:cubicBezTo>
                    <a:cubicBezTo>
                      <a:pt x="883" y="506"/>
                      <a:pt x="776" y="440"/>
                      <a:pt x="669" y="375"/>
                    </a:cubicBezTo>
                    <a:cubicBezTo>
                      <a:pt x="453" y="245"/>
                      <a:pt x="231" y="120"/>
                      <a:pt x="8" y="2"/>
                    </a:cubicBezTo>
                    <a:cubicBezTo>
                      <a:pt x="7" y="1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839;p47">
                <a:extLst>
                  <a:ext uri="{FF2B5EF4-FFF2-40B4-BE49-F238E27FC236}">
                    <a16:creationId xmlns:a16="http://schemas.microsoft.com/office/drawing/2014/main" id="{034DD06C-FFBD-75B2-0EBB-01473222BAB4}"/>
                  </a:ext>
                </a:extLst>
              </p:cNvPr>
              <p:cNvSpPr/>
              <p:nvPr/>
            </p:nvSpPr>
            <p:spPr>
              <a:xfrm rot="-6920023" flipH="1">
                <a:off x="7304199" y="3810936"/>
                <a:ext cx="193454" cy="16232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1413" extrusionOk="0">
                    <a:moveTo>
                      <a:pt x="762" y="0"/>
                    </a:moveTo>
                    <a:cubicBezTo>
                      <a:pt x="751" y="0"/>
                      <a:pt x="742" y="16"/>
                      <a:pt x="753" y="21"/>
                    </a:cubicBezTo>
                    <a:cubicBezTo>
                      <a:pt x="1093" y="211"/>
                      <a:pt x="1405" y="451"/>
                      <a:pt x="1678" y="730"/>
                    </a:cubicBezTo>
                    <a:lnTo>
                      <a:pt x="1683" y="727"/>
                    </a:lnTo>
                    <a:cubicBezTo>
                      <a:pt x="1455" y="398"/>
                      <a:pt x="1135" y="143"/>
                      <a:pt x="764" y="1"/>
                    </a:cubicBezTo>
                    <a:cubicBezTo>
                      <a:pt x="763" y="0"/>
                      <a:pt x="763" y="0"/>
                      <a:pt x="762" y="0"/>
                    </a:cubicBezTo>
                    <a:close/>
                    <a:moveTo>
                      <a:pt x="368" y="368"/>
                    </a:moveTo>
                    <a:cubicBezTo>
                      <a:pt x="355" y="368"/>
                      <a:pt x="345" y="377"/>
                      <a:pt x="358" y="380"/>
                    </a:cubicBezTo>
                    <a:cubicBezTo>
                      <a:pt x="646" y="469"/>
                      <a:pt x="1168" y="840"/>
                      <a:pt x="1420" y="1103"/>
                    </a:cubicBezTo>
                    <a:lnTo>
                      <a:pt x="1420" y="1106"/>
                    </a:lnTo>
                    <a:cubicBezTo>
                      <a:pt x="1420" y="1107"/>
                      <a:pt x="1420" y="1107"/>
                      <a:pt x="1421" y="1107"/>
                    </a:cubicBezTo>
                    <a:cubicBezTo>
                      <a:pt x="1423" y="1107"/>
                      <a:pt x="1426" y="1100"/>
                      <a:pt x="1426" y="1100"/>
                    </a:cubicBezTo>
                    <a:cubicBezTo>
                      <a:pt x="1174" y="739"/>
                      <a:pt x="800" y="478"/>
                      <a:pt x="373" y="368"/>
                    </a:cubicBezTo>
                    <a:cubicBezTo>
                      <a:pt x="371" y="368"/>
                      <a:pt x="370" y="368"/>
                      <a:pt x="368" y="368"/>
                    </a:cubicBezTo>
                    <a:close/>
                    <a:moveTo>
                      <a:pt x="9" y="762"/>
                    </a:moveTo>
                    <a:cubicBezTo>
                      <a:pt x="4" y="762"/>
                      <a:pt x="0" y="772"/>
                      <a:pt x="8" y="774"/>
                    </a:cubicBezTo>
                    <a:cubicBezTo>
                      <a:pt x="423" y="887"/>
                      <a:pt x="761" y="1121"/>
                      <a:pt x="1076" y="1412"/>
                    </a:cubicBezTo>
                    <a:cubicBezTo>
                      <a:pt x="1076" y="1412"/>
                      <a:pt x="1077" y="1413"/>
                      <a:pt x="1078" y="1413"/>
                    </a:cubicBezTo>
                    <a:cubicBezTo>
                      <a:pt x="1081" y="1413"/>
                      <a:pt x="1084" y="1408"/>
                      <a:pt x="1082" y="1406"/>
                    </a:cubicBezTo>
                    <a:cubicBezTo>
                      <a:pt x="969" y="1222"/>
                      <a:pt x="750" y="1059"/>
                      <a:pt x="569" y="946"/>
                    </a:cubicBezTo>
                    <a:cubicBezTo>
                      <a:pt x="403" y="837"/>
                      <a:pt x="210" y="774"/>
                      <a:pt x="11" y="762"/>
                    </a:cubicBezTo>
                    <a:cubicBezTo>
                      <a:pt x="11" y="762"/>
                      <a:pt x="10" y="762"/>
                      <a:pt x="9" y="7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6" name="Google Shape;840;p47">
              <a:extLst>
                <a:ext uri="{FF2B5EF4-FFF2-40B4-BE49-F238E27FC236}">
                  <a16:creationId xmlns:a16="http://schemas.microsoft.com/office/drawing/2014/main" id="{200DFD8D-0035-A375-710A-4E6199A681FB}"/>
                </a:ext>
              </a:extLst>
            </p:cNvPr>
            <p:cNvSpPr/>
            <p:nvPr/>
          </p:nvSpPr>
          <p:spPr>
            <a:xfrm>
              <a:off x="8262698" y="2977940"/>
              <a:ext cx="86926" cy="132175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2" name="Google Shape;841;p47">
            <a:extLst>
              <a:ext uri="{FF2B5EF4-FFF2-40B4-BE49-F238E27FC236}">
                <a16:creationId xmlns:a16="http://schemas.microsoft.com/office/drawing/2014/main" id="{4894823F-A59E-2468-4916-3921C2F58DE4}"/>
              </a:ext>
            </a:extLst>
          </p:cNvPr>
          <p:cNvGrpSpPr/>
          <p:nvPr/>
        </p:nvGrpSpPr>
        <p:grpSpPr>
          <a:xfrm>
            <a:off x="-6057121" y="2530475"/>
            <a:ext cx="2524606" cy="2613025"/>
            <a:chOff x="-141400" y="2530475"/>
            <a:chExt cx="2524606" cy="2613025"/>
          </a:xfrm>
        </p:grpSpPr>
        <p:sp>
          <p:nvSpPr>
            <p:cNvPr id="43" name="Google Shape;842;p47">
              <a:extLst>
                <a:ext uri="{FF2B5EF4-FFF2-40B4-BE49-F238E27FC236}">
                  <a16:creationId xmlns:a16="http://schemas.microsoft.com/office/drawing/2014/main" id="{80450A3F-E807-F192-6953-804265EC9BFE}"/>
                </a:ext>
              </a:extLst>
            </p:cNvPr>
            <p:cNvSpPr/>
            <p:nvPr/>
          </p:nvSpPr>
          <p:spPr>
            <a:xfrm>
              <a:off x="36702" y="2824638"/>
              <a:ext cx="657278" cy="562432"/>
            </a:xfrm>
            <a:custGeom>
              <a:avLst/>
              <a:gdLst/>
              <a:ahLst/>
              <a:cxnLst/>
              <a:rect l="l" t="t" r="r" b="b"/>
              <a:pathLst>
                <a:path w="4650" h="3979" extrusionOk="0">
                  <a:moveTo>
                    <a:pt x="2906" y="1"/>
                  </a:moveTo>
                  <a:cubicBezTo>
                    <a:pt x="2721" y="1"/>
                    <a:pt x="2513" y="16"/>
                    <a:pt x="2281" y="50"/>
                  </a:cubicBezTo>
                  <a:cubicBezTo>
                    <a:pt x="549" y="311"/>
                    <a:pt x="1" y="3217"/>
                    <a:pt x="1012" y="3676"/>
                  </a:cubicBezTo>
                  <a:cubicBezTo>
                    <a:pt x="1549" y="3921"/>
                    <a:pt x="1907" y="3978"/>
                    <a:pt x="2124" y="3978"/>
                  </a:cubicBezTo>
                  <a:cubicBezTo>
                    <a:pt x="2314" y="3978"/>
                    <a:pt x="2396" y="3934"/>
                    <a:pt x="2396" y="3934"/>
                  </a:cubicBezTo>
                  <a:lnTo>
                    <a:pt x="4650" y="887"/>
                  </a:lnTo>
                  <a:lnTo>
                    <a:pt x="4389" y="626"/>
                  </a:lnTo>
                  <a:cubicBezTo>
                    <a:pt x="4389" y="626"/>
                    <a:pt x="4106" y="1"/>
                    <a:pt x="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" name="Google Shape;843;p47">
              <a:extLst>
                <a:ext uri="{FF2B5EF4-FFF2-40B4-BE49-F238E27FC236}">
                  <a16:creationId xmlns:a16="http://schemas.microsoft.com/office/drawing/2014/main" id="{94AD7BEF-D48A-915D-38D1-4D9FD7ED4007}"/>
                </a:ext>
              </a:extLst>
            </p:cNvPr>
            <p:cNvSpPr/>
            <p:nvPr/>
          </p:nvSpPr>
          <p:spPr>
            <a:xfrm>
              <a:off x="305675" y="2901600"/>
              <a:ext cx="470428" cy="725204"/>
            </a:xfrm>
            <a:custGeom>
              <a:avLst/>
              <a:gdLst/>
              <a:ahLst/>
              <a:cxnLst/>
              <a:rect l="l" t="t" r="r" b="b"/>
              <a:pathLst>
                <a:path w="3659" h="5349" extrusionOk="0">
                  <a:moveTo>
                    <a:pt x="2918" y="0"/>
                  </a:moveTo>
                  <a:lnTo>
                    <a:pt x="0" y="4358"/>
                  </a:lnTo>
                  <a:cubicBezTo>
                    <a:pt x="0" y="4358"/>
                    <a:pt x="1178" y="5348"/>
                    <a:pt x="2189" y="5348"/>
                  </a:cubicBezTo>
                  <a:cubicBezTo>
                    <a:pt x="2658" y="5348"/>
                    <a:pt x="3090" y="5135"/>
                    <a:pt x="3353" y="4513"/>
                  </a:cubicBezTo>
                  <a:cubicBezTo>
                    <a:pt x="3659" y="1076"/>
                    <a:pt x="3659" y="451"/>
                    <a:pt x="3659" y="45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" name="Google Shape;844;p47">
              <a:extLst>
                <a:ext uri="{FF2B5EF4-FFF2-40B4-BE49-F238E27FC236}">
                  <a16:creationId xmlns:a16="http://schemas.microsoft.com/office/drawing/2014/main" id="{835B37C8-2BF6-9DB2-FAF0-CEE89BB3175C}"/>
                </a:ext>
              </a:extLst>
            </p:cNvPr>
            <p:cNvSpPr/>
            <p:nvPr/>
          </p:nvSpPr>
          <p:spPr>
            <a:xfrm>
              <a:off x="595100" y="2870725"/>
              <a:ext cx="180999" cy="320423"/>
            </a:xfrm>
            <a:custGeom>
              <a:avLst/>
              <a:gdLst/>
              <a:ahLst/>
              <a:cxnLst/>
              <a:rect l="l" t="t" r="r" b="b"/>
              <a:pathLst>
                <a:path w="1531" h="2267" extrusionOk="0">
                  <a:moveTo>
                    <a:pt x="790" y="0"/>
                  </a:moveTo>
                  <a:lnTo>
                    <a:pt x="1" y="1177"/>
                  </a:lnTo>
                  <a:cubicBezTo>
                    <a:pt x="111" y="1575"/>
                    <a:pt x="366" y="1936"/>
                    <a:pt x="727" y="2129"/>
                  </a:cubicBezTo>
                  <a:cubicBezTo>
                    <a:pt x="903" y="2220"/>
                    <a:pt x="1098" y="2266"/>
                    <a:pt x="1295" y="2266"/>
                  </a:cubicBezTo>
                  <a:cubicBezTo>
                    <a:pt x="1328" y="2266"/>
                    <a:pt x="1361" y="2265"/>
                    <a:pt x="1394" y="2262"/>
                  </a:cubicBezTo>
                  <a:cubicBezTo>
                    <a:pt x="1516" y="783"/>
                    <a:pt x="1531" y="451"/>
                    <a:pt x="1531" y="451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" name="Google Shape;845;p47">
              <a:extLst>
                <a:ext uri="{FF2B5EF4-FFF2-40B4-BE49-F238E27FC236}">
                  <a16:creationId xmlns:a16="http://schemas.microsoft.com/office/drawing/2014/main" id="{0814AE7C-FE1D-810B-8EE2-87B119B3AB55}"/>
                </a:ext>
              </a:extLst>
            </p:cNvPr>
            <p:cNvSpPr/>
            <p:nvPr/>
          </p:nvSpPr>
          <p:spPr>
            <a:xfrm rot="-630851">
              <a:off x="1932823" y="3394885"/>
              <a:ext cx="368293" cy="303159"/>
            </a:xfrm>
            <a:custGeom>
              <a:avLst/>
              <a:gdLst/>
              <a:ahLst/>
              <a:cxnLst/>
              <a:rect l="l" t="t" r="r" b="b"/>
              <a:pathLst>
                <a:path w="3206" h="2639" extrusionOk="0">
                  <a:moveTo>
                    <a:pt x="1166" y="0"/>
                  </a:moveTo>
                  <a:cubicBezTo>
                    <a:pt x="534" y="952"/>
                    <a:pt x="0" y="2639"/>
                    <a:pt x="0" y="2639"/>
                  </a:cubicBezTo>
                  <a:lnTo>
                    <a:pt x="2194" y="1500"/>
                  </a:lnTo>
                  <a:lnTo>
                    <a:pt x="3205" y="43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" name="Google Shape;846;p47">
              <a:extLst>
                <a:ext uri="{FF2B5EF4-FFF2-40B4-BE49-F238E27FC236}">
                  <a16:creationId xmlns:a16="http://schemas.microsoft.com/office/drawing/2014/main" id="{82F70CE7-48BC-3AB5-1A9C-5EB44A072E8D}"/>
                </a:ext>
              </a:extLst>
            </p:cNvPr>
            <p:cNvSpPr/>
            <p:nvPr/>
          </p:nvSpPr>
          <p:spPr>
            <a:xfrm rot="-630851">
              <a:off x="1943572" y="3414979"/>
              <a:ext cx="408845" cy="375071"/>
            </a:xfrm>
            <a:custGeom>
              <a:avLst/>
              <a:gdLst/>
              <a:ahLst/>
              <a:cxnLst/>
              <a:rect l="l" t="t" r="r" b="b"/>
              <a:pathLst>
                <a:path w="3559" h="3265" extrusionOk="0">
                  <a:moveTo>
                    <a:pt x="1459" y="1"/>
                  </a:moveTo>
                  <a:cubicBezTo>
                    <a:pt x="837" y="315"/>
                    <a:pt x="0" y="2423"/>
                    <a:pt x="0" y="2423"/>
                  </a:cubicBezTo>
                  <a:lnTo>
                    <a:pt x="1269" y="3265"/>
                  </a:lnTo>
                  <a:cubicBezTo>
                    <a:pt x="2126" y="1732"/>
                    <a:pt x="3558" y="531"/>
                    <a:pt x="3558" y="531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" name="Google Shape;847;p47">
              <a:extLst>
                <a:ext uri="{FF2B5EF4-FFF2-40B4-BE49-F238E27FC236}">
                  <a16:creationId xmlns:a16="http://schemas.microsoft.com/office/drawing/2014/main" id="{88ED6F58-28B3-9AAE-A591-74BFED4E5F48}"/>
                </a:ext>
              </a:extLst>
            </p:cNvPr>
            <p:cNvSpPr/>
            <p:nvPr/>
          </p:nvSpPr>
          <p:spPr>
            <a:xfrm>
              <a:off x="1056819" y="2870730"/>
              <a:ext cx="954747" cy="1322125"/>
            </a:xfrm>
            <a:custGeom>
              <a:avLst/>
              <a:gdLst/>
              <a:ahLst/>
              <a:cxnLst/>
              <a:rect l="l" t="t" r="r" b="b"/>
              <a:pathLst>
                <a:path w="8311" h="11509" extrusionOk="0">
                  <a:moveTo>
                    <a:pt x="7768" y="0"/>
                  </a:moveTo>
                  <a:cubicBezTo>
                    <a:pt x="7410" y="0"/>
                    <a:pt x="6603" y="519"/>
                    <a:pt x="6390" y="752"/>
                  </a:cubicBezTo>
                  <a:cubicBezTo>
                    <a:pt x="6247" y="909"/>
                    <a:pt x="6123" y="1078"/>
                    <a:pt x="6010" y="1259"/>
                  </a:cubicBezTo>
                  <a:cubicBezTo>
                    <a:pt x="5903" y="1428"/>
                    <a:pt x="5797" y="1579"/>
                    <a:pt x="5797" y="1786"/>
                  </a:cubicBezTo>
                  <a:cubicBezTo>
                    <a:pt x="5797" y="2003"/>
                    <a:pt x="5859" y="2231"/>
                    <a:pt x="5915" y="2439"/>
                  </a:cubicBezTo>
                  <a:cubicBezTo>
                    <a:pt x="5921" y="2462"/>
                    <a:pt x="5951" y="2525"/>
                    <a:pt x="5948" y="2551"/>
                  </a:cubicBezTo>
                  <a:lnTo>
                    <a:pt x="4703" y="7817"/>
                  </a:lnTo>
                  <a:lnTo>
                    <a:pt x="1788" y="4870"/>
                  </a:lnTo>
                  <a:lnTo>
                    <a:pt x="1" y="7864"/>
                  </a:lnTo>
                  <a:cubicBezTo>
                    <a:pt x="1" y="7864"/>
                    <a:pt x="1557" y="9581"/>
                    <a:pt x="5542" y="11508"/>
                  </a:cubicBezTo>
                  <a:cubicBezTo>
                    <a:pt x="8311" y="10349"/>
                    <a:pt x="6947" y="2661"/>
                    <a:pt x="6947" y="2661"/>
                  </a:cubicBezTo>
                  <a:cubicBezTo>
                    <a:pt x="6947" y="2661"/>
                    <a:pt x="7949" y="1870"/>
                    <a:pt x="7866" y="1831"/>
                  </a:cubicBezTo>
                  <a:cubicBezTo>
                    <a:pt x="7780" y="1789"/>
                    <a:pt x="6434" y="1727"/>
                    <a:pt x="6434" y="1727"/>
                  </a:cubicBezTo>
                  <a:cubicBezTo>
                    <a:pt x="6434" y="1727"/>
                    <a:pt x="6087" y="1558"/>
                    <a:pt x="5918" y="1534"/>
                  </a:cubicBezTo>
                  <a:lnTo>
                    <a:pt x="5909" y="1534"/>
                  </a:lnTo>
                  <a:cubicBezTo>
                    <a:pt x="6188" y="1443"/>
                    <a:pt x="6713" y="1297"/>
                    <a:pt x="7131" y="1143"/>
                  </a:cubicBezTo>
                  <a:lnTo>
                    <a:pt x="7131" y="1143"/>
                  </a:lnTo>
                  <a:cubicBezTo>
                    <a:pt x="7121" y="1144"/>
                    <a:pt x="7113" y="1144"/>
                    <a:pt x="7104" y="1144"/>
                  </a:cubicBezTo>
                  <a:cubicBezTo>
                    <a:pt x="7006" y="1144"/>
                    <a:pt x="7010" y="1078"/>
                    <a:pt x="7161" y="936"/>
                  </a:cubicBezTo>
                  <a:cubicBezTo>
                    <a:pt x="7324" y="784"/>
                    <a:pt x="8100" y="313"/>
                    <a:pt x="7914" y="58"/>
                  </a:cubicBezTo>
                  <a:cubicBezTo>
                    <a:pt x="7885" y="18"/>
                    <a:pt x="7834" y="0"/>
                    <a:pt x="7768" y="0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" name="Google Shape;848;p47">
              <a:extLst>
                <a:ext uri="{FF2B5EF4-FFF2-40B4-BE49-F238E27FC236}">
                  <a16:creationId xmlns:a16="http://schemas.microsoft.com/office/drawing/2014/main" id="{3027595B-99DE-A4B8-229E-80578CF3E600}"/>
                </a:ext>
              </a:extLst>
            </p:cNvPr>
            <p:cNvSpPr/>
            <p:nvPr/>
          </p:nvSpPr>
          <p:spPr>
            <a:xfrm rot="-226764">
              <a:off x="1735163" y="2837600"/>
              <a:ext cx="369114" cy="376552"/>
            </a:xfrm>
            <a:custGeom>
              <a:avLst/>
              <a:gdLst/>
              <a:ahLst/>
              <a:cxnLst/>
              <a:rect l="l" t="t" r="r" b="b"/>
              <a:pathLst>
                <a:path w="3168" h="3278" extrusionOk="0">
                  <a:moveTo>
                    <a:pt x="2868" y="1"/>
                  </a:moveTo>
                  <a:cubicBezTo>
                    <a:pt x="2668" y="1"/>
                    <a:pt x="2438" y="432"/>
                    <a:pt x="2156" y="615"/>
                  </a:cubicBezTo>
                  <a:cubicBezTo>
                    <a:pt x="1469" y="1069"/>
                    <a:pt x="736" y="1312"/>
                    <a:pt x="1" y="1671"/>
                  </a:cubicBezTo>
                  <a:cubicBezTo>
                    <a:pt x="345" y="2189"/>
                    <a:pt x="653" y="2759"/>
                    <a:pt x="997" y="3277"/>
                  </a:cubicBezTo>
                  <a:cubicBezTo>
                    <a:pt x="1623" y="2928"/>
                    <a:pt x="2420" y="2527"/>
                    <a:pt x="2826" y="1834"/>
                  </a:cubicBezTo>
                  <a:cubicBezTo>
                    <a:pt x="2874" y="1756"/>
                    <a:pt x="2895" y="1668"/>
                    <a:pt x="2883" y="1579"/>
                  </a:cubicBezTo>
                  <a:cubicBezTo>
                    <a:pt x="3072" y="1267"/>
                    <a:pt x="2981" y="1086"/>
                    <a:pt x="2981" y="1086"/>
                  </a:cubicBezTo>
                  <a:cubicBezTo>
                    <a:pt x="3067" y="745"/>
                    <a:pt x="2951" y="571"/>
                    <a:pt x="2951" y="571"/>
                  </a:cubicBezTo>
                  <a:cubicBezTo>
                    <a:pt x="2951" y="571"/>
                    <a:pt x="3167" y="206"/>
                    <a:pt x="2966" y="40"/>
                  </a:cubicBezTo>
                  <a:cubicBezTo>
                    <a:pt x="2934" y="13"/>
                    <a:pt x="2901" y="1"/>
                    <a:pt x="2868" y="1"/>
                  </a:cubicBezTo>
                  <a:close/>
                </a:path>
              </a:pathLst>
            </a:custGeom>
            <a:solidFill>
              <a:srgbClr val="B07C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0" name="Google Shape;849;p47">
              <a:extLst>
                <a:ext uri="{FF2B5EF4-FFF2-40B4-BE49-F238E27FC236}">
                  <a16:creationId xmlns:a16="http://schemas.microsoft.com/office/drawing/2014/main" id="{ACFBDD73-CDC6-2F5F-0DDF-11EBF272DB31}"/>
                </a:ext>
              </a:extLst>
            </p:cNvPr>
            <p:cNvSpPr/>
            <p:nvPr/>
          </p:nvSpPr>
          <p:spPr>
            <a:xfrm rot="-226774">
              <a:off x="1926262" y="2913807"/>
              <a:ext cx="157152" cy="110512"/>
            </a:xfrm>
            <a:custGeom>
              <a:avLst/>
              <a:gdLst/>
              <a:ahLst/>
              <a:cxnLst/>
              <a:rect l="l" t="t" r="r" b="b"/>
              <a:pathLst>
                <a:path w="1368" h="962" extrusionOk="0">
                  <a:moveTo>
                    <a:pt x="1355" y="0"/>
                  </a:moveTo>
                  <a:cubicBezTo>
                    <a:pt x="1354" y="0"/>
                    <a:pt x="1352" y="0"/>
                    <a:pt x="1351" y="1"/>
                  </a:cubicBezTo>
                  <a:cubicBezTo>
                    <a:pt x="1149" y="202"/>
                    <a:pt x="932" y="392"/>
                    <a:pt x="701" y="564"/>
                  </a:cubicBezTo>
                  <a:cubicBezTo>
                    <a:pt x="482" y="706"/>
                    <a:pt x="251" y="837"/>
                    <a:pt x="10" y="950"/>
                  </a:cubicBezTo>
                  <a:cubicBezTo>
                    <a:pt x="0" y="955"/>
                    <a:pt x="3" y="962"/>
                    <a:pt x="12" y="962"/>
                  </a:cubicBezTo>
                  <a:cubicBezTo>
                    <a:pt x="13" y="962"/>
                    <a:pt x="15" y="962"/>
                    <a:pt x="16" y="961"/>
                  </a:cubicBezTo>
                  <a:cubicBezTo>
                    <a:pt x="544" y="772"/>
                    <a:pt x="1007" y="443"/>
                    <a:pt x="1362" y="10"/>
                  </a:cubicBezTo>
                  <a:cubicBezTo>
                    <a:pt x="1367" y="5"/>
                    <a:pt x="1362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1" name="Google Shape;850;p47">
              <a:extLst>
                <a:ext uri="{FF2B5EF4-FFF2-40B4-BE49-F238E27FC236}">
                  <a16:creationId xmlns:a16="http://schemas.microsoft.com/office/drawing/2014/main" id="{2D7F5C5A-5B3B-DD97-E702-FC270EC84F67}"/>
                </a:ext>
              </a:extLst>
            </p:cNvPr>
            <p:cNvSpPr/>
            <p:nvPr/>
          </p:nvSpPr>
          <p:spPr>
            <a:xfrm rot="-630886">
              <a:off x="2027917" y="3608920"/>
              <a:ext cx="128347" cy="75199"/>
            </a:xfrm>
            <a:custGeom>
              <a:avLst/>
              <a:gdLst/>
              <a:ahLst/>
              <a:cxnLst/>
              <a:rect l="l" t="t" r="r" b="b"/>
              <a:pathLst>
                <a:path w="908" h="532" extrusionOk="0">
                  <a:moveTo>
                    <a:pt x="596" y="178"/>
                  </a:moveTo>
                  <a:cubicBezTo>
                    <a:pt x="600" y="178"/>
                    <a:pt x="604" y="178"/>
                    <a:pt x="608" y="179"/>
                  </a:cubicBezTo>
                  <a:cubicBezTo>
                    <a:pt x="650" y="182"/>
                    <a:pt x="682" y="214"/>
                    <a:pt x="685" y="253"/>
                  </a:cubicBezTo>
                  <a:lnTo>
                    <a:pt x="519" y="226"/>
                  </a:lnTo>
                  <a:cubicBezTo>
                    <a:pt x="535" y="197"/>
                    <a:pt x="565" y="178"/>
                    <a:pt x="596" y="178"/>
                  </a:cubicBezTo>
                  <a:close/>
                  <a:moveTo>
                    <a:pt x="202" y="256"/>
                  </a:moveTo>
                  <a:lnTo>
                    <a:pt x="353" y="280"/>
                  </a:lnTo>
                  <a:cubicBezTo>
                    <a:pt x="338" y="308"/>
                    <a:pt x="309" y="325"/>
                    <a:pt x="278" y="325"/>
                  </a:cubicBezTo>
                  <a:cubicBezTo>
                    <a:pt x="273" y="325"/>
                    <a:pt x="269" y="325"/>
                    <a:pt x="264" y="324"/>
                  </a:cubicBezTo>
                  <a:cubicBezTo>
                    <a:pt x="229" y="318"/>
                    <a:pt x="202" y="291"/>
                    <a:pt x="202" y="256"/>
                  </a:cubicBezTo>
                  <a:close/>
                  <a:moveTo>
                    <a:pt x="178" y="1"/>
                  </a:moveTo>
                  <a:cubicBezTo>
                    <a:pt x="146" y="48"/>
                    <a:pt x="122" y="102"/>
                    <a:pt x="110" y="158"/>
                  </a:cubicBezTo>
                  <a:lnTo>
                    <a:pt x="12" y="143"/>
                  </a:lnTo>
                  <a:lnTo>
                    <a:pt x="0" y="223"/>
                  </a:lnTo>
                  <a:lnTo>
                    <a:pt x="98" y="238"/>
                  </a:lnTo>
                  <a:cubicBezTo>
                    <a:pt x="95" y="291"/>
                    <a:pt x="110" y="342"/>
                    <a:pt x="140" y="383"/>
                  </a:cubicBezTo>
                  <a:cubicBezTo>
                    <a:pt x="169" y="425"/>
                    <a:pt x="211" y="452"/>
                    <a:pt x="261" y="457"/>
                  </a:cubicBezTo>
                  <a:cubicBezTo>
                    <a:pt x="275" y="460"/>
                    <a:pt x="288" y="462"/>
                    <a:pt x="301" y="462"/>
                  </a:cubicBezTo>
                  <a:cubicBezTo>
                    <a:pt x="315" y="462"/>
                    <a:pt x="328" y="460"/>
                    <a:pt x="341" y="457"/>
                  </a:cubicBezTo>
                  <a:cubicBezTo>
                    <a:pt x="368" y="449"/>
                    <a:pt x="392" y="434"/>
                    <a:pt x="412" y="416"/>
                  </a:cubicBezTo>
                  <a:cubicBezTo>
                    <a:pt x="442" y="383"/>
                    <a:pt x="466" y="345"/>
                    <a:pt x="484" y="303"/>
                  </a:cubicBezTo>
                  <a:lnTo>
                    <a:pt x="682" y="336"/>
                  </a:lnTo>
                  <a:cubicBezTo>
                    <a:pt x="679" y="354"/>
                    <a:pt x="673" y="371"/>
                    <a:pt x="667" y="386"/>
                  </a:cubicBezTo>
                  <a:cubicBezTo>
                    <a:pt x="661" y="398"/>
                    <a:pt x="656" y="404"/>
                    <a:pt x="650" y="407"/>
                  </a:cubicBezTo>
                  <a:cubicBezTo>
                    <a:pt x="647" y="409"/>
                    <a:pt x="643" y="409"/>
                    <a:pt x="639" y="409"/>
                  </a:cubicBezTo>
                  <a:cubicBezTo>
                    <a:pt x="636" y="409"/>
                    <a:pt x="632" y="409"/>
                    <a:pt x="629" y="407"/>
                  </a:cubicBezTo>
                  <a:lnTo>
                    <a:pt x="567" y="398"/>
                  </a:lnTo>
                  <a:lnTo>
                    <a:pt x="555" y="505"/>
                  </a:lnTo>
                  <a:lnTo>
                    <a:pt x="715" y="532"/>
                  </a:lnTo>
                  <a:cubicBezTo>
                    <a:pt x="750" y="475"/>
                    <a:pt x="774" y="416"/>
                    <a:pt x="786" y="354"/>
                  </a:cubicBezTo>
                  <a:lnTo>
                    <a:pt x="893" y="371"/>
                  </a:lnTo>
                  <a:lnTo>
                    <a:pt x="908" y="291"/>
                  </a:lnTo>
                  <a:lnTo>
                    <a:pt x="795" y="274"/>
                  </a:lnTo>
                  <a:cubicBezTo>
                    <a:pt x="798" y="217"/>
                    <a:pt x="783" y="167"/>
                    <a:pt x="753" y="122"/>
                  </a:cubicBezTo>
                  <a:cubicBezTo>
                    <a:pt x="721" y="78"/>
                    <a:pt x="673" y="51"/>
                    <a:pt x="623" y="45"/>
                  </a:cubicBezTo>
                  <a:cubicBezTo>
                    <a:pt x="611" y="43"/>
                    <a:pt x="599" y="41"/>
                    <a:pt x="587" y="41"/>
                  </a:cubicBezTo>
                  <a:cubicBezTo>
                    <a:pt x="546" y="41"/>
                    <a:pt x="507" y="56"/>
                    <a:pt x="478" y="84"/>
                  </a:cubicBezTo>
                  <a:cubicBezTo>
                    <a:pt x="442" y="119"/>
                    <a:pt x="415" y="161"/>
                    <a:pt x="395" y="205"/>
                  </a:cubicBezTo>
                  <a:lnTo>
                    <a:pt x="208" y="176"/>
                  </a:lnTo>
                  <a:cubicBezTo>
                    <a:pt x="211" y="164"/>
                    <a:pt x="214" y="152"/>
                    <a:pt x="220" y="140"/>
                  </a:cubicBezTo>
                  <a:cubicBezTo>
                    <a:pt x="223" y="131"/>
                    <a:pt x="229" y="125"/>
                    <a:pt x="235" y="122"/>
                  </a:cubicBezTo>
                  <a:cubicBezTo>
                    <a:pt x="239" y="121"/>
                    <a:pt x="243" y="120"/>
                    <a:pt x="247" y="120"/>
                  </a:cubicBezTo>
                  <a:cubicBezTo>
                    <a:pt x="252" y="120"/>
                    <a:pt x="255" y="121"/>
                    <a:pt x="258" y="122"/>
                  </a:cubicBezTo>
                  <a:lnTo>
                    <a:pt x="315" y="131"/>
                  </a:lnTo>
                  <a:lnTo>
                    <a:pt x="326" y="2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" name="Google Shape;851;p47">
              <a:extLst>
                <a:ext uri="{FF2B5EF4-FFF2-40B4-BE49-F238E27FC236}">
                  <a16:creationId xmlns:a16="http://schemas.microsoft.com/office/drawing/2014/main" id="{B8FB3DC0-00E8-DA06-3DA8-EC9989E457E6}"/>
                </a:ext>
              </a:extLst>
            </p:cNvPr>
            <p:cNvSpPr/>
            <p:nvPr/>
          </p:nvSpPr>
          <p:spPr>
            <a:xfrm rot="-226774">
              <a:off x="1951216" y="2971482"/>
              <a:ext cx="132339" cy="112235"/>
            </a:xfrm>
            <a:custGeom>
              <a:avLst/>
              <a:gdLst/>
              <a:ahLst/>
              <a:cxnLst/>
              <a:rect l="l" t="t" r="r" b="b"/>
              <a:pathLst>
                <a:path w="1152" h="977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24" y="603"/>
                    <a:pt x="233" y="834"/>
                    <a:pt x="10" y="964"/>
                  </a:cubicBezTo>
                  <a:cubicBezTo>
                    <a:pt x="1" y="972"/>
                    <a:pt x="0" y="977"/>
                    <a:pt x="3" y="977"/>
                  </a:cubicBezTo>
                  <a:cubicBezTo>
                    <a:pt x="5" y="977"/>
                    <a:pt x="9" y="975"/>
                    <a:pt x="13" y="970"/>
                  </a:cubicBezTo>
                  <a:cubicBezTo>
                    <a:pt x="476" y="760"/>
                    <a:pt x="870" y="425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" name="Google Shape;852;p47">
              <a:extLst>
                <a:ext uri="{FF2B5EF4-FFF2-40B4-BE49-F238E27FC236}">
                  <a16:creationId xmlns:a16="http://schemas.microsoft.com/office/drawing/2014/main" id="{1DA30A91-7597-FCDA-7BFB-E4AFA1527D76}"/>
                </a:ext>
              </a:extLst>
            </p:cNvPr>
            <p:cNvSpPr/>
            <p:nvPr/>
          </p:nvSpPr>
          <p:spPr>
            <a:xfrm rot="-226774">
              <a:off x="1970923" y="3026870"/>
              <a:ext cx="103849" cy="89489"/>
            </a:xfrm>
            <a:custGeom>
              <a:avLst/>
              <a:gdLst/>
              <a:ahLst/>
              <a:cxnLst/>
              <a:rect l="l" t="t" r="r" b="b"/>
              <a:pathLst>
                <a:path w="904" h="779" extrusionOk="0">
                  <a:moveTo>
                    <a:pt x="904" y="0"/>
                  </a:moveTo>
                  <a:cubicBezTo>
                    <a:pt x="643" y="294"/>
                    <a:pt x="343" y="549"/>
                    <a:pt x="11" y="762"/>
                  </a:cubicBezTo>
                  <a:cubicBezTo>
                    <a:pt x="0" y="769"/>
                    <a:pt x="1" y="778"/>
                    <a:pt x="6" y="778"/>
                  </a:cubicBezTo>
                  <a:cubicBezTo>
                    <a:pt x="8" y="778"/>
                    <a:pt x="11" y="777"/>
                    <a:pt x="14" y="774"/>
                  </a:cubicBezTo>
                  <a:cubicBezTo>
                    <a:pt x="417" y="531"/>
                    <a:pt x="584" y="415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" name="Google Shape;853;p47">
              <a:extLst>
                <a:ext uri="{FF2B5EF4-FFF2-40B4-BE49-F238E27FC236}">
                  <a16:creationId xmlns:a16="http://schemas.microsoft.com/office/drawing/2014/main" id="{AF89174B-A571-E608-74D9-59F8B1C29778}"/>
                </a:ext>
              </a:extLst>
            </p:cNvPr>
            <p:cNvSpPr/>
            <p:nvPr/>
          </p:nvSpPr>
          <p:spPr>
            <a:xfrm rot="-630851">
              <a:off x="2020800" y="3571173"/>
              <a:ext cx="150258" cy="130499"/>
            </a:xfrm>
            <a:custGeom>
              <a:avLst/>
              <a:gdLst/>
              <a:ahLst/>
              <a:cxnLst/>
              <a:rect l="l" t="t" r="r" b="b"/>
              <a:pathLst>
                <a:path w="1308" h="1136" extrusionOk="0">
                  <a:moveTo>
                    <a:pt x="637" y="0"/>
                  </a:moveTo>
                  <a:cubicBezTo>
                    <a:pt x="349" y="0"/>
                    <a:pt x="98" y="192"/>
                    <a:pt x="53" y="466"/>
                  </a:cubicBezTo>
                  <a:cubicBezTo>
                    <a:pt x="0" y="774"/>
                    <a:pt x="228" y="1071"/>
                    <a:pt x="560" y="1127"/>
                  </a:cubicBezTo>
                  <a:cubicBezTo>
                    <a:pt x="596" y="1133"/>
                    <a:pt x="631" y="1136"/>
                    <a:pt x="666" y="1136"/>
                  </a:cubicBezTo>
                  <a:cubicBezTo>
                    <a:pt x="956" y="1136"/>
                    <a:pt x="1209" y="943"/>
                    <a:pt x="1257" y="668"/>
                  </a:cubicBezTo>
                  <a:cubicBezTo>
                    <a:pt x="1308" y="362"/>
                    <a:pt x="1079" y="66"/>
                    <a:pt x="747" y="9"/>
                  </a:cubicBezTo>
                  <a:cubicBezTo>
                    <a:pt x="710" y="3"/>
                    <a:pt x="673" y="0"/>
                    <a:pt x="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" name="Google Shape;854;p47">
              <a:extLst>
                <a:ext uri="{FF2B5EF4-FFF2-40B4-BE49-F238E27FC236}">
                  <a16:creationId xmlns:a16="http://schemas.microsoft.com/office/drawing/2014/main" id="{41928F57-6968-0653-0050-4135EA7569AF}"/>
                </a:ext>
              </a:extLst>
            </p:cNvPr>
            <p:cNvSpPr/>
            <p:nvPr/>
          </p:nvSpPr>
          <p:spPr>
            <a:xfrm rot="-630851">
              <a:off x="2046326" y="3598648"/>
              <a:ext cx="107754" cy="75014"/>
            </a:xfrm>
            <a:custGeom>
              <a:avLst/>
              <a:gdLst/>
              <a:ahLst/>
              <a:cxnLst/>
              <a:rect l="l" t="t" r="r" b="b"/>
              <a:pathLst>
                <a:path w="938" h="653" extrusionOk="0">
                  <a:moveTo>
                    <a:pt x="623" y="260"/>
                  </a:moveTo>
                  <a:cubicBezTo>
                    <a:pt x="632" y="260"/>
                    <a:pt x="641" y="262"/>
                    <a:pt x="650" y="264"/>
                  </a:cubicBezTo>
                  <a:cubicBezTo>
                    <a:pt x="691" y="273"/>
                    <a:pt x="721" y="315"/>
                    <a:pt x="718" y="359"/>
                  </a:cubicBezTo>
                  <a:lnTo>
                    <a:pt x="549" y="300"/>
                  </a:lnTo>
                  <a:cubicBezTo>
                    <a:pt x="565" y="275"/>
                    <a:pt x="593" y="260"/>
                    <a:pt x="623" y="260"/>
                  </a:cubicBezTo>
                  <a:close/>
                  <a:moveTo>
                    <a:pt x="205" y="273"/>
                  </a:moveTo>
                  <a:lnTo>
                    <a:pt x="362" y="327"/>
                  </a:lnTo>
                  <a:cubicBezTo>
                    <a:pt x="345" y="349"/>
                    <a:pt x="317" y="361"/>
                    <a:pt x="290" y="361"/>
                  </a:cubicBezTo>
                  <a:cubicBezTo>
                    <a:pt x="280" y="361"/>
                    <a:pt x="270" y="359"/>
                    <a:pt x="261" y="356"/>
                  </a:cubicBezTo>
                  <a:cubicBezTo>
                    <a:pt x="226" y="345"/>
                    <a:pt x="202" y="312"/>
                    <a:pt x="205" y="273"/>
                  </a:cubicBezTo>
                  <a:close/>
                  <a:moveTo>
                    <a:pt x="226" y="1"/>
                  </a:moveTo>
                  <a:cubicBezTo>
                    <a:pt x="181" y="45"/>
                    <a:pt x="149" y="98"/>
                    <a:pt x="125" y="155"/>
                  </a:cubicBezTo>
                  <a:lnTo>
                    <a:pt x="27" y="122"/>
                  </a:lnTo>
                  <a:lnTo>
                    <a:pt x="0" y="202"/>
                  </a:lnTo>
                  <a:lnTo>
                    <a:pt x="98" y="238"/>
                  </a:lnTo>
                  <a:cubicBezTo>
                    <a:pt x="86" y="291"/>
                    <a:pt x="92" y="347"/>
                    <a:pt x="116" y="398"/>
                  </a:cubicBezTo>
                  <a:cubicBezTo>
                    <a:pt x="140" y="445"/>
                    <a:pt x="181" y="481"/>
                    <a:pt x="232" y="496"/>
                  </a:cubicBezTo>
                  <a:cubicBezTo>
                    <a:pt x="254" y="503"/>
                    <a:pt x="278" y="508"/>
                    <a:pt x="302" y="508"/>
                  </a:cubicBezTo>
                  <a:cubicBezTo>
                    <a:pt x="307" y="508"/>
                    <a:pt x="312" y="508"/>
                    <a:pt x="318" y="508"/>
                  </a:cubicBezTo>
                  <a:cubicBezTo>
                    <a:pt x="347" y="505"/>
                    <a:pt x="374" y="493"/>
                    <a:pt x="398" y="478"/>
                  </a:cubicBezTo>
                  <a:cubicBezTo>
                    <a:pt x="436" y="448"/>
                    <a:pt x="469" y="413"/>
                    <a:pt x="493" y="371"/>
                  </a:cubicBezTo>
                  <a:lnTo>
                    <a:pt x="697" y="442"/>
                  </a:lnTo>
                  <a:cubicBezTo>
                    <a:pt x="691" y="460"/>
                    <a:pt x="682" y="478"/>
                    <a:pt x="673" y="493"/>
                  </a:cubicBezTo>
                  <a:cubicBezTo>
                    <a:pt x="667" y="505"/>
                    <a:pt x="655" y="512"/>
                    <a:pt x="644" y="512"/>
                  </a:cubicBezTo>
                  <a:cubicBezTo>
                    <a:pt x="639" y="512"/>
                    <a:pt x="634" y="510"/>
                    <a:pt x="629" y="508"/>
                  </a:cubicBezTo>
                  <a:lnTo>
                    <a:pt x="564" y="487"/>
                  </a:lnTo>
                  <a:lnTo>
                    <a:pt x="534" y="597"/>
                  </a:lnTo>
                  <a:lnTo>
                    <a:pt x="697" y="653"/>
                  </a:lnTo>
                  <a:cubicBezTo>
                    <a:pt x="745" y="602"/>
                    <a:pt x="780" y="543"/>
                    <a:pt x="804" y="478"/>
                  </a:cubicBezTo>
                  <a:lnTo>
                    <a:pt x="911" y="516"/>
                  </a:lnTo>
                  <a:lnTo>
                    <a:pt x="937" y="433"/>
                  </a:lnTo>
                  <a:lnTo>
                    <a:pt x="828" y="398"/>
                  </a:lnTo>
                  <a:cubicBezTo>
                    <a:pt x="839" y="342"/>
                    <a:pt x="834" y="282"/>
                    <a:pt x="810" y="232"/>
                  </a:cubicBezTo>
                  <a:cubicBezTo>
                    <a:pt x="783" y="181"/>
                    <a:pt x="739" y="143"/>
                    <a:pt x="685" y="128"/>
                  </a:cubicBezTo>
                  <a:cubicBezTo>
                    <a:pt x="664" y="120"/>
                    <a:pt x="642" y="116"/>
                    <a:pt x="620" y="116"/>
                  </a:cubicBezTo>
                  <a:cubicBezTo>
                    <a:pt x="587" y="116"/>
                    <a:pt x="555" y="125"/>
                    <a:pt x="528" y="143"/>
                  </a:cubicBezTo>
                  <a:cubicBezTo>
                    <a:pt x="484" y="176"/>
                    <a:pt x="448" y="211"/>
                    <a:pt x="418" y="256"/>
                  </a:cubicBezTo>
                  <a:lnTo>
                    <a:pt x="226" y="190"/>
                  </a:lnTo>
                  <a:cubicBezTo>
                    <a:pt x="232" y="178"/>
                    <a:pt x="238" y="167"/>
                    <a:pt x="246" y="158"/>
                  </a:cubicBezTo>
                  <a:cubicBezTo>
                    <a:pt x="252" y="146"/>
                    <a:pt x="261" y="140"/>
                    <a:pt x="264" y="140"/>
                  </a:cubicBezTo>
                  <a:cubicBezTo>
                    <a:pt x="269" y="138"/>
                    <a:pt x="273" y="138"/>
                    <a:pt x="277" y="138"/>
                  </a:cubicBezTo>
                  <a:cubicBezTo>
                    <a:pt x="281" y="138"/>
                    <a:pt x="285" y="138"/>
                    <a:pt x="288" y="140"/>
                  </a:cubicBezTo>
                  <a:lnTo>
                    <a:pt x="347" y="161"/>
                  </a:lnTo>
                  <a:lnTo>
                    <a:pt x="377" y="5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" name="Google Shape;855;p47">
              <a:extLst>
                <a:ext uri="{FF2B5EF4-FFF2-40B4-BE49-F238E27FC236}">
                  <a16:creationId xmlns:a16="http://schemas.microsoft.com/office/drawing/2014/main" id="{21557C5F-0624-1C97-5C50-B4C9AD625D22}"/>
                </a:ext>
              </a:extLst>
            </p:cNvPr>
            <p:cNvSpPr/>
            <p:nvPr/>
          </p:nvSpPr>
          <p:spPr>
            <a:xfrm rot="-630851">
              <a:off x="352503" y="3599971"/>
              <a:ext cx="1928084" cy="888224"/>
            </a:xfrm>
            <a:custGeom>
              <a:avLst/>
              <a:gdLst/>
              <a:ahLst/>
              <a:cxnLst/>
              <a:rect l="l" t="t" r="r" b="b"/>
              <a:pathLst>
                <a:path w="16784" h="7732" extrusionOk="0">
                  <a:moveTo>
                    <a:pt x="4755" y="215"/>
                  </a:moveTo>
                  <a:cubicBezTo>
                    <a:pt x="4679" y="215"/>
                    <a:pt x="4601" y="219"/>
                    <a:pt x="4519" y="226"/>
                  </a:cubicBezTo>
                  <a:cubicBezTo>
                    <a:pt x="2278" y="434"/>
                    <a:pt x="1" y="1"/>
                    <a:pt x="1086" y="1848"/>
                  </a:cubicBezTo>
                  <a:cubicBezTo>
                    <a:pt x="2171" y="3692"/>
                    <a:pt x="3766" y="5175"/>
                    <a:pt x="3766" y="5175"/>
                  </a:cubicBezTo>
                  <a:lnTo>
                    <a:pt x="4128" y="4967"/>
                  </a:lnTo>
                  <a:cubicBezTo>
                    <a:pt x="5026" y="5770"/>
                    <a:pt x="6105" y="6663"/>
                    <a:pt x="7368" y="7626"/>
                  </a:cubicBezTo>
                  <a:cubicBezTo>
                    <a:pt x="7459" y="7696"/>
                    <a:pt x="7569" y="7732"/>
                    <a:pt x="7681" y="7732"/>
                  </a:cubicBezTo>
                  <a:cubicBezTo>
                    <a:pt x="7693" y="7732"/>
                    <a:pt x="7706" y="7731"/>
                    <a:pt x="7718" y="7730"/>
                  </a:cubicBezTo>
                  <a:cubicBezTo>
                    <a:pt x="10203" y="7526"/>
                    <a:pt x="13858" y="4261"/>
                    <a:pt x="13858" y="4261"/>
                  </a:cubicBezTo>
                  <a:lnTo>
                    <a:pt x="14448" y="4178"/>
                  </a:lnTo>
                  <a:cubicBezTo>
                    <a:pt x="14662" y="4149"/>
                    <a:pt x="14866" y="4083"/>
                    <a:pt x="15056" y="3986"/>
                  </a:cubicBezTo>
                  <a:cubicBezTo>
                    <a:pt x="15056" y="3986"/>
                    <a:pt x="15649" y="3734"/>
                    <a:pt x="15800" y="3600"/>
                  </a:cubicBezTo>
                  <a:cubicBezTo>
                    <a:pt x="15880" y="3535"/>
                    <a:pt x="15910" y="3425"/>
                    <a:pt x="15868" y="3330"/>
                  </a:cubicBezTo>
                  <a:lnTo>
                    <a:pt x="15868" y="3330"/>
                  </a:lnTo>
                  <a:cubicBezTo>
                    <a:pt x="15868" y="3330"/>
                    <a:pt x="15912" y="3342"/>
                    <a:pt x="15971" y="3342"/>
                  </a:cubicBezTo>
                  <a:cubicBezTo>
                    <a:pt x="16043" y="3342"/>
                    <a:pt x="16138" y="3324"/>
                    <a:pt x="16203" y="3244"/>
                  </a:cubicBezTo>
                  <a:cubicBezTo>
                    <a:pt x="16263" y="3170"/>
                    <a:pt x="16197" y="3007"/>
                    <a:pt x="16197" y="3007"/>
                  </a:cubicBezTo>
                  <a:lnTo>
                    <a:pt x="16197" y="3007"/>
                  </a:lnTo>
                  <a:cubicBezTo>
                    <a:pt x="16217" y="3012"/>
                    <a:pt x="16237" y="3014"/>
                    <a:pt x="16257" y="3014"/>
                  </a:cubicBezTo>
                  <a:cubicBezTo>
                    <a:pt x="16339" y="3014"/>
                    <a:pt x="16418" y="2977"/>
                    <a:pt x="16470" y="2912"/>
                  </a:cubicBezTo>
                  <a:cubicBezTo>
                    <a:pt x="16547" y="2806"/>
                    <a:pt x="16470" y="2660"/>
                    <a:pt x="16470" y="2660"/>
                  </a:cubicBezTo>
                  <a:cubicBezTo>
                    <a:pt x="16470" y="2660"/>
                    <a:pt x="16657" y="2619"/>
                    <a:pt x="16702" y="2485"/>
                  </a:cubicBezTo>
                  <a:cubicBezTo>
                    <a:pt x="16783" y="2243"/>
                    <a:pt x="16124" y="1618"/>
                    <a:pt x="15688" y="1618"/>
                  </a:cubicBezTo>
                  <a:cubicBezTo>
                    <a:pt x="15633" y="1618"/>
                    <a:pt x="15582" y="1627"/>
                    <a:pt x="15536" y="1649"/>
                  </a:cubicBezTo>
                  <a:cubicBezTo>
                    <a:pt x="15344" y="1741"/>
                    <a:pt x="15560" y="1916"/>
                    <a:pt x="15560" y="1916"/>
                  </a:cubicBezTo>
                  <a:cubicBezTo>
                    <a:pt x="15560" y="1916"/>
                    <a:pt x="15392" y="1835"/>
                    <a:pt x="15233" y="1835"/>
                  </a:cubicBezTo>
                  <a:cubicBezTo>
                    <a:pt x="15156" y="1835"/>
                    <a:pt x="15082" y="1854"/>
                    <a:pt x="15029" y="1910"/>
                  </a:cubicBezTo>
                  <a:cubicBezTo>
                    <a:pt x="14866" y="2082"/>
                    <a:pt x="15163" y="2290"/>
                    <a:pt x="15163" y="2290"/>
                  </a:cubicBezTo>
                  <a:cubicBezTo>
                    <a:pt x="15163" y="2290"/>
                    <a:pt x="15020" y="2224"/>
                    <a:pt x="14876" y="2224"/>
                  </a:cubicBezTo>
                  <a:cubicBezTo>
                    <a:pt x="14792" y="2224"/>
                    <a:pt x="14708" y="2247"/>
                    <a:pt x="14653" y="2319"/>
                  </a:cubicBezTo>
                  <a:lnTo>
                    <a:pt x="14650" y="2322"/>
                  </a:lnTo>
                  <a:lnTo>
                    <a:pt x="14635" y="2322"/>
                  </a:lnTo>
                  <a:cubicBezTo>
                    <a:pt x="14635" y="2322"/>
                    <a:pt x="14828" y="1424"/>
                    <a:pt x="14688" y="1350"/>
                  </a:cubicBezTo>
                  <a:cubicBezTo>
                    <a:pt x="14674" y="1342"/>
                    <a:pt x="14658" y="1338"/>
                    <a:pt x="14642" y="1338"/>
                  </a:cubicBezTo>
                  <a:cubicBezTo>
                    <a:pt x="14298" y="1338"/>
                    <a:pt x="13766" y="3212"/>
                    <a:pt x="13766" y="3212"/>
                  </a:cubicBezTo>
                  <a:lnTo>
                    <a:pt x="8133" y="4605"/>
                  </a:lnTo>
                  <a:cubicBezTo>
                    <a:pt x="7522" y="4217"/>
                    <a:pt x="7350" y="3817"/>
                    <a:pt x="6849" y="3351"/>
                  </a:cubicBezTo>
                  <a:lnTo>
                    <a:pt x="6648" y="3449"/>
                  </a:lnTo>
                  <a:cubicBezTo>
                    <a:pt x="6713" y="3410"/>
                    <a:pt x="6781" y="2782"/>
                    <a:pt x="6760" y="2711"/>
                  </a:cubicBezTo>
                  <a:cubicBezTo>
                    <a:pt x="6607" y="2171"/>
                    <a:pt x="6494" y="215"/>
                    <a:pt x="4755" y="215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" name="Google Shape;856;p47">
              <a:extLst>
                <a:ext uri="{FF2B5EF4-FFF2-40B4-BE49-F238E27FC236}">
                  <a16:creationId xmlns:a16="http://schemas.microsoft.com/office/drawing/2014/main" id="{280A75FE-3B17-99D0-62EE-6E7D69ADDA51}"/>
                </a:ext>
              </a:extLst>
            </p:cNvPr>
            <p:cNvSpPr/>
            <p:nvPr/>
          </p:nvSpPr>
          <p:spPr>
            <a:xfrm rot="-630851">
              <a:off x="1998862" y="3669887"/>
              <a:ext cx="193452" cy="162320"/>
            </a:xfrm>
            <a:custGeom>
              <a:avLst/>
              <a:gdLst/>
              <a:ahLst/>
              <a:cxnLst/>
              <a:rect l="l" t="t" r="r" b="b"/>
              <a:pathLst>
                <a:path w="1684" h="1413" extrusionOk="0">
                  <a:moveTo>
                    <a:pt x="762" y="0"/>
                  </a:moveTo>
                  <a:cubicBezTo>
                    <a:pt x="751" y="0"/>
                    <a:pt x="742" y="16"/>
                    <a:pt x="753" y="21"/>
                  </a:cubicBezTo>
                  <a:cubicBezTo>
                    <a:pt x="1093" y="211"/>
                    <a:pt x="1405" y="451"/>
                    <a:pt x="1678" y="730"/>
                  </a:cubicBezTo>
                  <a:lnTo>
                    <a:pt x="1683" y="727"/>
                  </a:lnTo>
                  <a:cubicBezTo>
                    <a:pt x="1455" y="398"/>
                    <a:pt x="1135" y="143"/>
                    <a:pt x="764" y="1"/>
                  </a:cubicBezTo>
                  <a:cubicBezTo>
                    <a:pt x="763" y="0"/>
                    <a:pt x="763" y="0"/>
                    <a:pt x="762" y="0"/>
                  </a:cubicBezTo>
                  <a:close/>
                  <a:moveTo>
                    <a:pt x="368" y="368"/>
                  </a:moveTo>
                  <a:cubicBezTo>
                    <a:pt x="355" y="368"/>
                    <a:pt x="345" y="377"/>
                    <a:pt x="358" y="380"/>
                  </a:cubicBezTo>
                  <a:cubicBezTo>
                    <a:pt x="646" y="469"/>
                    <a:pt x="1168" y="840"/>
                    <a:pt x="1420" y="1103"/>
                  </a:cubicBezTo>
                  <a:lnTo>
                    <a:pt x="1420" y="1106"/>
                  </a:lnTo>
                  <a:cubicBezTo>
                    <a:pt x="1420" y="1107"/>
                    <a:pt x="1420" y="1107"/>
                    <a:pt x="1421" y="1107"/>
                  </a:cubicBezTo>
                  <a:cubicBezTo>
                    <a:pt x="1423" y="1107"/>
                    <a:pt x="1426" y="1100"/>
                    <a:pt x="1426" y="1100"/>
                  </a:cubicBezTo>
                  <a:cubicBezTo>
                    <a:pt x="1174" y="739"/>
                    <a:pt x="800" y="478"/>
                    <a:pt x="373" y="368"/>
                  </a:cubicBezTo>
                  <a:cubicBezTo>
                    <a:pt x="371" y="368"/>
                    <a:pt x="370" y="368"/>
                    <a:pt x="368" y="368"/>
                  </a:cubicBezTo>
                  <a:close/>
                  <a:moveTo>
                    <a:pt x="9" y="762"/>
                  </a:moveTo>
                  <a:cubicBezTo>
                    <a:pt x="4" y="762"/>
                    <a:pt x="0" y="772"/>
                    <a:pt x="8" y="774"/>
                  </a:cubicBezTo>
                  <a:cubicBezTo>
                    <a:pt x="423" y="887"/>
                    <a:pt x="761" y="1121"/>
                    <a:pt x="1076" y="1412"/>
                  </a:cubicBezTo>
                  <a:cubicBezTo>
                    <a:pt x="1076" y="1412"/>
                    <a:pt x="1077" y="1413"/>
                    <a:pt x="1078" y="1413"/>
                  </a:cubicBezTo>
                  <a:cubicBezTo>
                    <a:pt x="1081" y="1413"/>
                    <a:pt x="1084" y="1408"/>
                    <a:pt x="1082" y="1406"/>
                  </a:cubicBezTo>
                  <a:cubicBezTo>
                    <a:pt x="969" y="1222"/>
                    <a:pt x="750" y="1059"/>
                    <a:pt x="569" y="946"/>
                  </a:cubicBezTo>
                  <a:cubicBezTo>
                    <a:pt x="403" y="837"/>
                    <a:pt x="210" y="774"/>
                    <a:pt x="11" y="762"/>
                  </a:cubicBezTo>
                  <a:cubicBezTo>
                    <a:pt x="11" y="762"/>
                    <a:pt x="10" y="762"/>
                    <a:pt x="9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" name="Google Shape;857;p47">
              <a:extLst>
                <a:ext uri="{FF2B5EF4-FFF2-40B4-BE49-F238E27FC236}">
                  <a16:creationId xmlns:a16="http://schemas.microsoft.com/office/drawing/2014/main" id="{B3C950DB-9DF7-F12C-B50C-4D04C4C49DE2}"/>
                </a:ext>
              </a:extLst>
            </p:cNvPr>
            <p:cNvSpPr/>
            <p:nvPr/>
          </p:nvSpPr>
          <p:spPr>
            <a:xfrm>
              <a:off x="610874" y="4514775"/>
              <a:ext cx="573603" cy="628725"/>
            </a:xfrm>
            <a:custGeom>
              <a:avLst/>
              <a:gdLst/>
              <a:ahLst/>
              <a:cxnLst/>
              <a:rect l="l" t="t" r="r" b="b"/>
              <a:pathLst>
                <a:path w="4573" h="4448" extrusionOk="0">
                  <a:moveTo>
                    <a:pt x="2909" y="0"/>
                  </a:moveTo>
                  <a:lnTo>
                    <a:pt x="374" y="125"/>
                  </a:lnTo>
                  <a:lnTo>
                    <a:pt x="1" y="4447"/>
                  </a:lnTo>
                  <a:lnTo>
                    <a:pt x="4572" y="4447"/>
                  </a:lnTo>
                  <a:cubicBezTo>
                    <a:pt x="4572" y="4447"/>
                    <a:pt x="2909" y="166"/>
                    <a:pt x="29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" name="Google Shape;858;p47">
              <a:extLst>
                <a:ext uri="{FF2B5EF4-FFF2-40B4-BE49-F238E27FC236}">
                  <a16:creationId xmlns:a16="http://schemas.microsoft.com/office/drawing/2014/main" id="{B15835B8-34DC-A09C-B3B5-0D4117DA8017}"/>
                </a:ext>
              </a:extLst>
            </p:cNvPr>
            <p:cNvSpPr/>
            <p:nvPr/>
          </p:nvSpPr>
          <p:spPr>
            <a:xfrm>
              <a:off x="-141400" y="4456114"/>
              <a:ext cx="1128397" cy="687385"/>
            </a:xfrm>
            <a:custGeom>
              <a:avLst/>
              <a:gdLst/>
              <a:ahLst/>
              <a:cxnLst/>
              <a:rect l="l" t="t" r="r" b="b"/>
              <a:pathLst>
                <a:path w="7983" h="4863" extrusionOk="0">
                  <a:moveTo>
                    <a:pt x="1038" y="0"/>
                  </a:moveTo>
                  <a:cubicBezTo>
                    <a:pt x="1038" y="0"/>
                    <a:pt x="1" y="1287"/>
                    <a:pt x="1495" y="4862"/>
                  </a:cubicBezTo>
                  <a:lnTo>
                    <a:pt x="7647" y="4862"/>
                  </a:lnTo>
                  <a:lnTo>
                    <a:pt x="7982" y="830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" name="Google Shape;859;p47">
              <a:extLst>
                <a:ext uri="{FF2B5EF4-FFF2-40B4-BE49-F238E27FC236}">
                  <a16:creationId xmlns:a16="http://schemas.microsoft.com/office/drawing/2014/main" id="{0A79B47C-3742-02C4-88FB-CE836C5F9581}"/>
                </a:ext>
              </a:extLst>
            </p:cNvPr>
            <p:cNvSpPr/>
            <p:nvPr/>
          </p:nvSpPr>
          <p:spPr>
            <a:xfrm>
              <a:off x="-53762" y="4589267"/>
              <a:ext cx="614872" cy="554233"/>
            </a:xfrm>
            <a:custGeom>
              <a:avLst/>
              <a:gdLst/>
              <a:ahLst/>
              <a:cxnLst/>
              <a:rect l="l" t="t" r="r" b="b"/>
              <a:pathLst>
                <a:path w="4350" h="3921" extrusionOk="0">
                  <a:moveTo>
                    <a:pt x="104" y="1"/>
                  </a:moveTo>
                  <a:cubicBezTo>
                    <a:pt x="0" y="757"/>
                    <a:pt x="77" y="2014"/>
                    <a:pt x="875" y="3920"/>
                  </a:cubicBezTo>
                  <a:lnTo>
                    <a:pt x="4350" y="3920"/>
                  </a:lnTo>
                  <a:cubicBezTo>
                    <a:pt x="3917" y="1842"/>
                    <a:pt x="2209" y="268"/>
                    <a:pt x="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" name="Google Shape;860;p47">
              <a:extLst>
                <a:ext uri="{FF2B5EF4-FFF2-40B4-BE49-F238E27FC236}">
                  <a16:creationId xmlns:a16="http://schemas.microsoft.com/office/drawing/2014/main" id="{3ABA0DD4-86F1-E914-E973-E9FB0E408A5B}"/>
                </a:ext>
              </a:extLst>
            </p:cNvPr>
            <p:cNvSpPr/>
            <p:nvPr/>
          </p:nvSpPr>
          <p:spPr>
            <a:xfrm>
              <a:off x="628925" y="3214150"/>
              <a:ext cx="863402" cy="725200"/>
            </a:xfrm>
            <a:custGeom>
              <a:avLst/>
              <a:gdLst/>
              <a:ahLst/>
              <a:cxnLst/>
              <a:rect l="l" t="t" r="r" b="b"/>
              <a:pathLst>
                <a:path w="4730" h="5940" extrusionOk="0">
                  <a:moveTo>
                    <a:pt x="2183" y="1"/>
                  </a:moveTo>
                  <a:lnTo>
                    <a:pt x="1" y="4415"/>
                  </a:lnTo>
                  <a:lnTo>
                    <a:pt x="2711" y="5939"/>
                  </a:lnTo>
                  <a:lnTo>
                    <a:pt x="4730" y="2607"/>
                  </a:lnTo>
                  <a:lnTo>
                    <a:pt x="2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" name="Google Shape;861;p47">
              <a:extLst>
                <a:ext uri="{FF2B5EF4-FFF2-40B4-BE49-F238E27FC236}">
                  <a16:creationId xmlns:a16="http://schemas.microsoft.com/office/drawing/2014/main" id="{EB7BA97F-F4DB-6003-CD55-2689D0A3C147}"/>
                </a:ext>
              </a:extLst>
            </p:cNvPr>
            <p:cNvSpPr/>
            <p:nvPr/>
          </p:nvSpPr>
          <p:spPr>
            <a:xfrm>
              <a:off x="-106200" y="3078650"/>
              <a:ext cx="1203100" cy="1559939"/>
            </a:xfrm>
            <a:custGeom>
              <a:avLst/>
              <a:gdLst/>
              <a:ahLst/>
              <a:cxnLst/>
              <a:rect l="l" t="t" r="r" b="b"/>
              <a:pathLst>
                <a:path w="8899" h="11036" extrusionOk="0">
                  <a:moveTo>
                    <a:pt x="5465" y="0"/>
                  </a:moveTo>
                  <a:cubicBezTo>
                    <a:pt x="3612" y="0"/>
                    <a:pt x="2992" y="1263"/>
                    <a:pt x="2992" y="1263"/>
                  </a:cubicBezTo>
                  <a:cubicBezTo>
                    <a:pt x="1913" y="2386"/>
                    <a:pt x="1706" y="3383"/>
                    <a:pt x="1" y="9538"/>
                  </a:cubicBezTo>
                  <a:cubicBezTo>
                    <a:pt x="1681" y="10778"/>
                    <a:pt x="4248" y="11035"/>
                    <a:pt x="6085" y="11035"/>
                  </a:cubicBezTo>
                  <a:cubicBezTo>
                    <a:pt x="7382" y="11035"/>
                    <a:pt x="8314" y="10907"/>
                    <a:pt x="8314" y="10907"/>
                  </a:cubicBezTo>
                  <a:lnTo>
                    <a:pt x="8898" y="1346"/>
                  </a:lnTo>
                  <a:cubicBezTo>
                    <a:pt x="8898" y="1346"/>
                    <a:pt x="8815" y="1014"/>
                    <a:pt x="7650" y="474"/>
                  </a:cubicBezTo>
                  <a:cubicBezTo>
                    <a:pt x="6781" y="130"/>
                    <a:pt x="6060" y="0"/>
                    <a:pt x="5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3" name="Google Shape;862;p47">
              <a:extLst>
                <a:ext uri="{FF2B5EF4-FFF2-40B4-BE49-F238E27FC236}">
                  <a16:creationId xmlns:a16="http://schemas.microsoft.com/office/drawing/2014/main" id="{DCFC1BCA-B8E1-A777-56F9-97EBCBA92679}"/>
                </a:ext>
              </a:extLst>
            </p:cNvPr>
            <p:cNvSpPr/>
            <p:nvPr/>
          </p:nvSpPr>
          <p:spPr>
            <a:xfrm>
              <a:off x="519550" y="2530475"/>
              <a:ext cx="459404" cy="416299"/>
            </a:xfrm>
            <a:custGeom>
              <a:avLst/>
              <a:gdLst/>
              <a:ahLst/>
              <a:cxnLst/>
              <a:rect l="l" t="t" r="r" b="b"/>
              <a:pathLst>
                <a:path w="3250" h="3078" extrusionOk="0">
                  <a:moveTo>
                    <a:pt x="1463" y="1"/>
                  </a:moveTo>
                  <a:cubicBezTo>
                    <a:pt x="1334" y="1"/>
                    <a:pt x="1203" y="28"/>
                    <a:pt x="1085" y="80"/>
                  </a:cubicBezTo>
                  <a:cubicBezTo>
                    <a:pt x="534" y="329"/>
                    <a:pt x="95" y="1020"/>
                    <a:pt x="33" y="1613"/>
                  </a:cubicBezTo>
                  <a:cubicBezTo>
                    <a:pt x="0" y="1909"/>
                    <a:pt x="48" y="2209"/>
                    <a:pt x="169" y="2481"/>
                  </a:cubicBezTo>
                  <a:cubicBezTo>
                    <a:pt x="212" y="2578"/>
                    <a:pt x="501" y="3078"/>
                    <a:pt x="656" y="3078"/>
                  </a:cubicBezTo>
                  <a:cubicBezTo>
                    <a:pt x="663" y="3078"/>
                    <a:pt x="670" y="3077"/>
                    <a:pt x="676" y="3074"/>
                  </a:cubicBezTo>
                  <a:cubicBezTo>
                    <a:pt x="1334" y="2837"/>
                    <a:pt x="2752" y="2066"/>
                    <a:pt x="2752" y="2066"/>
                  </a:cubicBezTo>
                  <a:cubicBezTo>
                    <a:pt x="3030" y="1983"/>
                    <a:pt x="3137" y="1598"/>
                    <a:pt x="3167" y="1352"/>
                  </a:cubicBezTo>
                  <a:cubicBezTo>
                    <a:pt x="3202" y="1061"/>
                    <a:pt x="3250" y="756"/>
                    <a:pt x="3004" y="560"/>
                  </a:cubicBezTo>
                  <a:cubicBezTo>
                    <a:pt x="2864" y="453"/>
                    <a:pt x="2707" y="379"/>
                    <a:pt x="2538" y="347"/>
                  </a:cubicBezTo>
                  <a:cubicBezTo>
                    <a:pt x="2504" y="339"/>
                    <a:pt x="2229" y="334"/>
                    <a:pt x="2134" y="334"/>
                  </a:cubicBezTo>
                  <a:cubicBezTo>
                    <a:pt x="2114" y="334"/>
                    <a:pt x="2102" y="334"/>
                    <a:pt x="2102" y="335"/>
                  </a:cubicBezTo>
                  <a:lnTo>
                    <a:pt x="2102" y="335"/>
                  </a:lnTo>
                  <a:cubicBezTo>
                    <a:pt x="1980" y="109"/>
                    <a:pt x="1724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1152" name="Google Shape;863;p47">
              <a:extLst>
                <a:ext uri="{FF2B5EF4-FFF2-40B4-BE49-F238E27FC236}">
                  <a16:creationId xmlns:a16="http://schemas.microsoft.com/office/drawing/2014/main" id="{3EF82778-9E8D-1E70-ED53-AF3DFBF4B001}"/>
                </a:ext>
              </a:extLst>
            </p:cNvPr>
            <p:cNvGrpSpPr/>
            <p:nvPr/>
          </p:nvGrpSpPr>
          <p:grpSpPr>
            <a:xfrm>
              <a:off x="99175" y="3169424"/>
              <a:ext cx="1185699" cy="1238592"/>
              <a:chOff x="99175" y="3169424"/>
              <a:chExt cx="1185699" cy="1238592"/>
            </a:xfrm>
          </p:grpSpPr>
          <p:sp>
            <p:nvSpPr>
              <p:cNvPr id="1169" name="Google Shape;864;p47">
                <a:extLst>
                  <a:ext uri="{FF2B5EF4-FFF2-40B4-BE49-F238E27FC236}">
                    <a16:creationId xmlns:a16="http://schemas.microsoft.com/office/drawing/2014/main" id="{472E3FEC-3443-03B7-37FC-3E4E0AF50D16}"/>
                  </a:ext>
                </a:extLst>
              </p:cNvPr>
              <p:cNvSpPr/>
              <p:nvPr/>
            </p:nvSpPr>
            <p:spPr>
              <a:xfrm rot="609239">
                <a:off x="307455" y="3320259"/>
                <a:ext cx="894789" cy="1016848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7546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" y="1243"/>
                      <a:pt x="336" y="2521"/>
                      <a:pt x="970" y="3603"/>
                    </a:cubicBezTo>
                    <a:cubicBezTo>
                      <a:pt x="1602" y="4682"/>
                      <a:pt x="2518" y="5577"/>
                      <a:pt x="3535" y="6310"/>
                    </a:cubicBezTo>
                    <a:cubicBezTo>
                      <a:pt x="4300" y="6858"/>
                      <a:pt x="5160" y="7329"/>
                      <a:pt x="6067" y="7546"/>
                    </a:cubicBezTo>
                    <a:lnTo>
                      <a:pt x="6313" y="4041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70" name="Google Shape;865;p47">
                <a:extLst>
                  <a:ext uri="{FF2B5EF4-FFF2-40B4-BE49-F238E27FC236}">
                    <a16:creationId xmlns:a16="http://schemas.microsoft.com/office/drawing/2014/main" id="{E11E5D51-DA65-26EC-626E-ADB96381A48E}"/>
                  </a:ext>
                </a:extLst>
              </p:cNvPr>
              <p:cNvSpPr/>
              <p:nvPr/>
            </p:nvSpPr>
            <p:spPr>
              <a:xfrm>
                <a:off x="99175" y="3169424"/>
                <a:ext cx="1031246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7360" h="7065" extrusionOk="0">
                    <a:moveTo>
                      <a:pt x="2898" y="0"/>
                    </a:moveTo>
                    <a:cubicBezTo>
                      <a:pt x="2790" y="0"/>
                      <a:pt x="2684" y="13"/>
                      <a:pt x="2580" y="41"/>
                    </a:cubicBezTo>
                    <a:cubicBezTo>
                      <a:pt x="540" y="581"/>
                      <a:pt x="1" y="2867"/>
                      <a:pt x="1290" y="4405"/>
                    </a:cubicBezTo>
                    <a:cubicBezTo>
                      <a:pt x="2580" y="5944"/>
                      <a:pt x="4285" y="7065"/>
                      <a:pt x="4285" y="7065"/>
                    </a:cubicBezTo>
                    <a:lnTo>
                      <a:pt x="7359" y="4530"/>
                    </a:lnTo>
                    <a:cubicBezTo>
                      <a:pt x="7359" y="4530"/>
                      <a:pt x="4890" y="0"/>
                      <a:pt x="28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sp>
          <p:nvSpPr>
            <p:cNvPr id="1153" name="Google Shape;866;p47">
              <a:extLst>
                <a:ext uri="{FF2B5EF4-FFF2-40B4-BE49-F238E27FC236}">
                  <a16:creationId xmlns:a16="http://schemas.microsoft.com/office/drawing/2014/main" id="{6E324BE6-CBBE-84FC-F146-A6474A7E0201}"/>
                </a:ext>
              </a:extLst>
            </p:cNvPr>
            <p:cNvSpPr/>
            <p:nvPr/>
          </p:nvSpPr>
          <p:spPr>
            <a:xfrm flipH="1">
              <a:off x="569091" y="4634562"/>
              <a:ext cx="144084" cy="134747"/>
            </a:xfrm>
            <a:custGeom>
              <a:avLst/>
              <a:gdLst/>
              <a:ahLst/>
              <a:cxnLst/>
              <a:rect l="l" t="t" r="r" b="b"/>
              <a:pathLst>
                <a:path w="787" h="736" extrusionOk="0">
                  <a:moveTo>
                    <a:pt x="3" y="1"/>
                  </a:moveTo>
                  <a:cubicBezTo>
                    <a:pt x="2" y="1"/>
                    <a:pt x="0" y="2"/>
                    <a:pt x="0" y="5"/>
                  </a:cubicBezTo>
                  <a:cubicBezTo>
                    <a:pt x="6" y="109"/>
                    <a:pt x="24" y="213"/>
                    <a:pt x="51" y="313"/>
                  </a:cubicBezTo>
                  <a:cubicBezTo>
                    <a:pt x="66" y="364"/>
                    <a:pt x="86" y="414"/>
                    <a:pt x="110" y="462"/>
                  </a:cubicBezTo>
                  <a:cubicBezTo>
                    <a:pt x="131" y="509"/>
                    <a:pt x="158" y="554"/>
                    <a:pt x="190" y="592"/>
                  </a:cubicBezTo>
                  <a:cubicBezTo>
                    <a:pt x="261" y="666"/>
                    <a:pt x="371" y="702"/>
                    <a:pt x="466" y="723"/>
                  </a:cubicBezTo>
                  <a:cubicBezTo>
                    <a:pt x="518" y="731"/>
                    <a:pt x="570" y="736"/>
                    <a:pt x="623" y="736"/>
                  </a:cubicBezTo>
                  <a:cubicBezTo>
                    <a:pt x="675" y="736"/>
                    <a:pt x="727" y="731"/>
                    <a:pt x="777" y="723"/>
                  </a:cubicBezTo>
                  <a:cubicBezTo>
                    <a:pt x="786" y="720"/>
                    <a:pt x="786" y="711"/>
                    <a:pt x="777" y="711"/>
                  </a:cubicBezTo>
                  <a:cubicBezTo>
                    <a:pt x="724" y="711"/>
                    <a:pt x="673" y="705"/>
                    <a:pt x="620" y="699"/>
                  </a:cubicBezTo>
                  <a:cubicBezTo>
                    <a:pt x="573" y="687"/>
                    <a:pt x="528" y="678"/>
                    <a:pt x="484" y="663"/>
                  </a:cubicBezTo>
                  <a:cubicBezTo>
                    <a:pt x="398" y="637"/>
                    <a:pt x="294" y="607"/>
                    <a:pt x="232" y="542"/>
                  </a:cubicBezTo>
                  <a:cubicBezTo>
                    <a:pt x="172" y="468"/>
                    <a:pt x="125" y="385"/>
                    <a:pt x="89" y="296"/>
                  </a:cubicBezTo>
                  <a:cubicBezTo>
                    <a:pt x="48" y="204"/>
                    <a:pt x="18" y="106"/>
                    <a:pt x="6" y="5"/>
                  </a:cubicBezTo>
                  <a:cubicBezTo>
                    <a:pt x="6" y="2"/>
                    <a:pt x="5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4" name="Google Shape;867;p47">
              <a:extLst>
                <a:ext uri="{FF2B5EF4-FFF2-40B4-BE49-F238E27FC236}">
                  <a16:creationId xmlns:a16="http://schemas.microsoft.com/office/drawing/2014/main" id="{BB1325A1-8C44-A866-C337-0CE55FE6F5D4}"/>
                </a:ext>
              </a:extLst>
            </p:cNvPr>
            <p:cNvSpPr/>
            <p:nvPr/>
          </p:nvSpPr>
          <p:spPr>
            <a:xfrm rot="-4299396" flipH="1">
              <a:off x="674831" y="3886653"/>
              <a:ext cx="533042" cy="427592"/>
            </a:xfrm>
            <a:custGeom>
              <a:avLst/>
              <a:gdLst/>
              <a:ahLst/>
              <a:cxnLst/>
              <a:rect l="l" t="t" r="r" b="b"/>
              <a:pathLst>
                <a:path w="1284" h="1030" extrusionOk="0">
                  <a:moveTo>
                    <a:pt x="24" y="158"/>
                  </a:moveTo>
                  <a:cubicBezTo>
                    <a:pt x="21" y="247"/>
                    <a:pt x="27" y="336"/>
                    <a:pt x="30" y="425"/>
                  </a:cubicBezTo>
                  <a:cubicBezTo>
                    <a:pt x="21" y="381"/>
                    <a:pt x="12" y="336"/>
                    <a:pt x="0" y="295"/>
                  </a:cubicBezTo>
                  <a:lnTo>
                    <a:pt x="0" y="295"/>
                  </a:lnTo>
                  <a:cubicBezTo>
                    <a:pt x="12" y="354"/>
                    <a:pt x="24" y="413"/>
                    <a:pt x="36" y="473"/>
                  </a:cubicBezTo>
                  <a:lnTo>
                    <a:pt x="24" y="158"/>
                  </a:lnTo>
                  <a:close/>
                  <a:moveTo>
                    <a:pt x="272" y="748"/>
                  </a:moveTo>
                  <a:cubicBezTo>
                    <a:pt x="224" y="748"/>
                    <a:pt x="184" y="749"/>
                    <a:pt x="154" y="751"/>
                  </a:cubicBezTo>
                  <a:lnTo>
                    <a:pt x="157" y="754"/>
                  </a:lnTo>
                  <a:cubicBezTo>
                    <a:pt x="154" y="754"/>
                    <a:pt x="154" y="757"/>
                    <a:pt x="157" y="757"/>
                  </a:cubicBezTo>
                  <a:cubicBezTo>
                    <a:pt x="303" y="781"/>
                    <a:pt x="756" y="790"/>
                    <a:pt x="830" y="790"/>
                  </a:cubicBezTo>
                  <a:cubicBezTo>
                    <a:pt x="846" y="790"/>
                    <a:pt x="862" y="791"/>
                    <a:pt x="877" y="791"/>
                  </a:cubicBezTo>
                  <a:cubicBezTo>
                    <a:pt x="920" y="791"/>
                    <a:pt x="963" y="789"/>
                    <a:pt x="1006" y="789"/>
                  </a:cubicBezTo>
                  <a:cubicBezTo>
                    <a:pt x="1021" y="789"/>
                    <a:pt x="1037" y="789"/>
                    <a:pt x="1053" y="790"/>
                  </a:cubicBezTo>
                  <a:cubicBezTo>
                    <a:pt x="1056" y="790"/>
                    <a:pt x="1059" y="784"/>
                    <a:pt x="1053" y="784"/>
                  </a:cubicBezTo>
                  <a:cubicBezTo>
                    <a:pt x="1014" y="781"/>
                    <a:pt x="857" y="766"/>
                    <a:pt x="821" y="766"/>
                  </a:cubicBezTo>
                  <a:cubicBezTo>
                    <a:pt x="762" y="764"/>
                    <a:pt x="464" y="748"/>
                    <a:pt x="272" y="748"/>
                  </a:cubicBezTo>
                  <a:close/>
                  <a:moveTo>
                    <a:pt x="27" y="158"/>
                  </a:moveTo>
                  <a:lnTo>
                    <a:pt x="36" y="473"/>
                  </a:lnTo>
                  <a:cubicBezTo>
                    <a:pt x="45" y="636"/>
                    <a:pt x="65" y="799"/>
                    <a:pt x="89" y="965"/>
                  </a:cubicBezTo>
                  <a:cubicBezTo>
                    <a:pt x="89" y="970"/>
                    <a:pt x="93" y="974"/>
                    <a:pt x="99" y="974"/>
                  </a:cubicBezTo>
                  <a:cubicBezTo>
                    <a:pt x="101" y="974"/>
                    <a:pt x="102" y="974"/>
                    <a:pt x="104" y="974"/>
                  </a:cubicBezTo>
                  <a:lnTo>
                    <a:pt x="190" y="974"/>
                  </a:lnTo>
                  <a:cubicBezTo>
                    <a:pt x="190" y="974"/>
                    <a:pt x="193" y="974"/>
                    <a:pt x="193" y="971"/>
                  </a:cubicBezTo>
                  <a:cubicBezTo>
                    <a:pt x="193" y="971"/>
                    <a:pt x="193" y="968"/>
                    <a:pt x="190" y="968"/>
                  </a:cubicBezTo>
                  <a:cubicBezTo>
                    <a:pt x="163" y="962"/>
                    <a:pt x="136" y="956"/>
                    <a:pt x="113" y="953"/>
                  </a:cubicBezTo>
                  <a:cubicBezTo>
                    <a:pt x="98" y="819"/>
                    <a:pt x="89" y="692"/>
                    <a:pt x="71" y="559"/>
                  </a:cubicBezTo>
                  <a:cubicBezTo>
                    <a:pt x="53" y="425"/>
                    <a:pt x="45" y="292"/>
                    <a:pt x="27" y="158"/>
                  </a:cubicBezTo>
                  <a:close/>
                  <a:moveTo>
                    <a:pt x="740" y="1"/>
                  </a:moveTo>
                  <a:cubicBezTo>
                    <a:pt x="738" y="1"/>
                    <a:pt x="737" y="3"/>
                    <a:pt x="738" y="7"/>
                  </a:cubicBezTo>
                  <a:cubicBezTo>
                    <a:pt x="818" y="179"/>
                    <a:pt x="907" y="354"/>
                    <a:pt x="993" y="517"/>
                  </a:cubicBezTo>
                  <a:cubicBezTo>
                    <a:pt x="1076" y="680"/>
                    <a:pt x="1156" y="846"/>
                    <a:pt x="1248" y="1006"/>
                  </a:cubicBezTo>
                  <a:cubicBezTo>
                    <a:pt x="1216" y="1006"/>
                    <a:pt x="1183" y="1006"/>
                    <a:pt x="1150" y="1009"/>
                  </a:cubicBezTo>
                  <a:cubicBezTo>
                    <a:pt x="1145" y="1009"/>
                    <a:pt x="1145" y="1018"/>
                    <a:pt x="1150" y="1018"/>
                  </a:cubicBezTo>
                  <a:cubicBezTo>
                    <a:pt x="1189" y="1024"/>
                    <a:pt x="1228" y="1027"/>
                    <a:pt x="1269" y="1030"/>
                  </a:cubicBezTo>
                  <a:lnTo>
                    <a:pt x="1275" y="1030"/>
                  </a:lnTo>
                  <a:cubicBezTo>
                    <a:pt x="1281" y="1027"/>
                    <a:pt x="1284" y="1021"/>
                    <a:pt x="1281" y="1012"/>
                  </a:cubicBezTo>
                  <a:cubicBezTo>
                    <a:pt x="1204" y="837"/>
                    <a:pt x="1112" y="674"/>
                    <a:pt x="1026" y="505"/>
                  </a:cubicBezTo>
                  <a:cubicBezTo>
                    <a:pt x="990" y="440"/>
                    <a:pt x="955" y="372"/>
                    <a:pt x="919" y="306"/>
                  </a:cubicBezTo>
                  <a:cubicBezTo>
                    <a:pt x="904" y="244"/>
                    <a:pt x="881" y="182"/>
                    <a:pt x="848" y="126"/>
                  </a:cubicBezTo>
                  <a:cubicBezTo>
                    <a:pt x="848" y="124"/>
                    <a:pt x="848" y="123"/>
                    <a:pt x="847" y="123"/>
                  </a:cubicBezTo>
                  <a:cubicBezTo>
                    <a:pt x="846" y="123"/>
                    <a:pt x="845" y="126"/>
                    <a:pt x="845" y="126"/>
                  </a:cubicBezTo>
                  <a:cubicBezTo>
                    <a:pt x="872" y="176"/>
                    <a:pt x="890" y="226"/>
                    <a:pt x="904" y="283"/>
                  </a:cubicBezTo>
                  <a:cubicBezTo>
                    <a:pt x="854" y="188"/>
                    <a:pt x="801" y="96"/>
                    <a:pt x="744" y="4"/>
                  </a:cubicBezTo>
                  <a:cubicBezTo>
                    <a:pt x="743" y="2"/>
                    <a:pt x="742" y="1"/>
                    <a:pt x="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5" name="Google Shape;868;p47">
              <a:extLst>
                <a:ext uri="{FF2B5EF4-FFF2-40B4-BE49-F238E27FC236}">
                  <a16:creationId xmlns:a16="http://schemas.microsoft.com/office/drawing/2014/main" id="{7929041A-5E37-4B40-3AF2-8FD3FA1E3092}"/>
                </a:ext>
              </a:extLst>
            </p:cNvPr>
            <p:cNvSpPr/>
            <p:nvPr/>
          </p:nvSpPr>
          <p:spPr>
            <a:xfrm rot="-396295">
              <a:off x="1197515" y="3536157"/>
              <a:ext cx="224725" cy="204928"/>
            </a:xfrm>
            <a:custGeom>
              <a:avLst/>
              <a:gdLst/>
              <a:ahLst/>
              <a:cxnLst/>
              <a:rect l="l" t="t" r="r" b="b"/>
              <a:pathLst>
                <a:path w="738" h="673" extrusionOk="0">
                  <a:moveTo>
                    <a:pt x="735" y="0"/>
                  </a:moveTo>
                  <a:cubicBezTo>
                    <a:pt x="734" y="0"/>
                    <a:pt x="733" y="1"/>
                    <a:pt x="732" y="1"/>
                  </a:cubicBezTo>
                  <a:cubicBezTo>
                    <a:pt x="599" y="93"/>
                    <a:pt x="246" y="431"/>
                    <a:pt x="184" y="485"/>
                  </a:cubicBezTo>
                  <a:cubicBezTo>
                    <a:pt x="154" y="514"/>
                    <a:pt x="35" y="636"/>
                    <a:pt x="3" y="666"/>
                  </a:cubicBezTo>
                  <a:cubicBezTo>
                    <a:pt x="0" y="668"/>
                    <a:pt x="2" y="672"/>
                    <a:pt x="6" y="672"/>
                  </a:cubicBezTo>
                  <a:cubicBezTo>
                    <a:pt x="7" y="672"/>
                    <a:pt x="8" y="672"/>
                    <a:pt x="9" y="671"/>
                  </a:cubicBezTo>
                  <a:cubicBezTo>
                    <a:pt x="68" y="615"/>
                    <a:pt x="136" y="568"/>
                    <a:pt x="196" y="511"/>
                  </a:cubicBezTo>
                  <a:cubicBezTo>
                    <a:pt x="255" y="458"/>
                    <a:pt x="628" y="129"/>
                    <a:pt x="735" y="4"/>
                  </a:cubicBezTo>
                  <a:cubicBezTo>
                    <a:pt x="737" y="2"/>
                    <a:pt x="736" y="0"/>
                    <a:pt x="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6" name="Google Shape;869;p47">
              <a:extLst>
                <a:ext uri="{FF2B5EF4-FFF2-40B4-BE49-F238E27FC236}">
                  <a16:creationId xmlns:a16="http://schemas.microsoft.com/office/drawing/2014/main" id="{781D121C-B8E4-E957-6C7C-B92CD97EB301}"/>
                </a:ext>
              </a:extLst>
            </p:cNvPr>
            <p:cNvSpPr/>
            <p:nvPr/>
          </p:nvSpPr>
          <p:spPr>
            <a:xfrm rot="4159669" flipH="1">
              <a:off x="523452" y="4817738"/>
              <a:ext cx="275344" cy="129120"/>
            </a:xfrm>
            <a:custGeom>
              <a:avLst/>
              <a:gdLst/>
              <a:ahLst/>
              <a:cxnLst/>
              <a:rect l="l" t="t" r="r" b="b"/>
              <a:pathLst>
                <a:path w="1288" h="604" extrusionOk="0">
                  <a:moveTo>
                    <a:pt x="1251" y="0"/>
                  </a:moveTo>
                  <a:cubicBezTo>
                    <a:pt x="1248" y="0"/>
                    <a:pt x="1246" y="0"/>
                    <a:pt x="1243" y="1"/>
                  </a:cubicBezTo>
                  <a:cubicBezTo>
                    <a:pt x="816" y="150"/>
                    <a:pt x="404" y="357"/>
                    <a:pt x="9" y="576"/>
                  </a:cubicBezTo>
                  <a:cubicBezTo>
                    <a:pt x="1" y="579"/>
                    <a:pt x="1" y="588"/>
                    <a:pt x="4" y="597"/>
                  </a:cubicBezTo>
                  <a:cubicBezTo>
                    <a:pt x="7" y="600"/>
                    <a:pt x="15" y="603"/>
                    <a:pt x="21" y="603"/>
                  </a:cubicBezTo>
                  <a:cubicBezTo>
                    <a:pt x="436" y="422"/>
                    <a:pt x="857" y="253"/>
                    <a:pt x="1264" y="52"/>
                  </a:cubicBezTo>
                  <a:cubicBezTo>
                    <a:pt x="1288" y="36"/>
                    <a:pt x="1275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7" name="Google Shape;870;p47">
              <a:extLst>
                <a:ext uri="{FF2B5EF4-FFF2-40B4-BE49-F238E27FC236}">
                  <a16:creationId xmlns:a16="http://schemas.microsoft.com/office/drawing/2014/main" id="{72A700ED-2564-EBD3-E52E-E4FF4C23E960}"/>
                </a:ext>
              </a:extLst>
            </p:cNvPr>
            <p:cNvSpPr/>
            <p:nvPr/>
          </p:nvSpPr>
          <p:spPr>
            <a:xfrm rot="-1179815">
              <a:off x="158185" y="3311774"/>
              <a:ext cx="278651" cy="189026"/>
            </a:xfrm>
            <a:custGeom>
              <a:avLst/>
              <a:gdLst/>
              <a:ahLst/>
              <a:cxnLst/>
              <a:rect l="l" t="t" r="r" b="b"/>
              <a:pathLst>
                <a:path w="600" h="407" extrusionOk="0">
                  <a:moveTo>
                    <a:pt x="582" y="0"/>
                  </a:moveTo>
                  <a:cubicBezTo>
                    <a:pt x="576" y="0"/>
                    <a:pt x="566" y="4"/>
                    <a:pt x="551" y="11"/>
                  </a:cubicBezTo>
                  <a:cubicBezTo>
                    <a:pt x="349" y="118"/>
                    <a:pt x="121" y="272"/>
                    <a:pt x="3" y="397"/>
                  </a:cubicBezTo>
                  <a:cubicBezTo>
                    <a:pt x="0" y="402"/>
                    <a:pt x="2" y="406"/>
                    <a:pt x="6" y="406"/>
                  </a:cubicBezTo>
                  <a:cubicBezTo>
                    <a:pt x="6" y="406"/>
                    <a:pt x="7" y="406"/>
                    <a:pt x="8" y="406"/>
                  </a:cubicBezTo>
                  <a:cubicBezTo>
                    <a:pt x="124" y="314"/>
                    <a:pt x="474" y="100"/>
                    <a:pt x="563" y="41"/>
                  </a:cubicBezTo>
                  <a:cubicBezTo>
                    <a:pt x="583" y="26"/>
                    <a:pt x="599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8" name="Google Shape;871;p47">
              <a:extLst>
                <a:ext uri="{FF2B5EF4-FFF2-40B4-BE49-F238E27FC236}">
                  <a16:creationId xmlns:a16="http://schemas.microsoft.com/office/drawing/2014/main" id="{102FC771-FAD6-D592-EF6D-EF977CFE3277}"/>
                </a:ext>
              </a:extLst>
            </p:cNvPr>
            <p:cNvSpPr/>
            <p:nvPr/>
          </p:nvSpPr>
          <p:spPr>
            <a:xfrm rot="-293541" flipH="1">
              <a:off x="657934" y="2910951"/>
              <a:ext cx="137784" cy="126498"/>
            </a:xfrm>
            <a:custGeom>
              <a:avLst/>
              <a:gdLst/>
              <a:ahLst/>
              <a:cxnLst/>
              <a:rect l="l" t="t" r="r" b="b"/>
              <a:pathLst>
                <a:path w="653" h="768" extrusionOk="0">
                  <a:moveTo>
                    <a:pt x="650" y="0"/>
                  </a:moveTo>
                  <a:cubicBezTo>
                    <a:pt x="528" y="42"/>
                    <a:pt x="0" y="294"/>
                    <a:pt x="0" y="294"/>
                  </a:cubicBezTo>
                  <a:cubicBezTo>
                    <a:pt x="66" y="427"/>
                    <a:pt x="116" y="566"/>
                    <a:pt x="146" y="712"/>
                  </a:cubicBezTo>
                  <a:cubicBezTo>
                    <a:pt x="149" y="726"/>
                    <a:pt x="149" y="744"/>
                    <a:pt x="149" y="759"/>
                  </a:cubicBezTo>
                  <a:cubicBezTo>
                    <a:pt x="149" y="762"/>
                    <a:pt x="149" y="765"/>
                    <a:pt x="149" y="768"/>
                  </a:cubicBezTo>
                  <a:cubicBezTo>
                    <a:pt x="172" y="765"/>
                    <a:pt x="199" y="762"/>
                    <a:pt x="223" y="759"/>
                  </a:cubicBezTo>
                  <a:cubicBezTo>
                    <a:pt x="635" y="676"/>
                    <a:pt x="653" y="136"/>
                    <a:pt x="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59" name="Google Shape;872;p47">
              <a:extLst>
                <a:ext uri="{FF2B5EF4-FFF2-40B4-BE49-F238E27FC236}">
                  <a16:creationId xmlns:a16="http://schemas.microsoft.com/office/drawing/2014/main" id="{3598A190-6C1F-F82C-C66F-1003F1CC9D6F}"/>
                </a:ext>
              </a:extLst>
            </p:cNvPr>
            <p:cNvSpPr/>
            <p:nvPr/>
          </p:nvSpPr>
          <p:spPr>
            <a:xfrm rot="278351">
              <a:off x="662885" y="2622083"/>
              <a:ext cx="281570" cy="357617"/>
            </a:xfrm>
            <a:custGeom>
              <a:avLst/>
              <a:gdLst/>
              <a:ahLst/>
              <a:cxnLst/>
              <a:rect l="l" t="t" r="r" b="b"/>
              <a:pathLst>
                <a:path w="1992" h="2530" extrusionOk="0">
                  <a:moveTo>
                    <a:pt x="925" y="0"/>
                  </a:moveTo>
                  <a:cubicBezTo>
                    <a:pt x="845" y="0"/>
                    <a:pt x="795" y="10"/>
                    <a:pt x="795" y="10"/>
                  </a:cubicBezTo>
                  <a:lnTo>
                    <a:pt x="0" y="2290"/>
                  </a:lnTo>
                  <a:cubicBezTo>
                    <a:pt x="304" y="2458"/>
                    <a:pt x="571" y="2530"/>
                    <a:pt x="801" y="2530"/>
                  </a:cubicBezTo>
                  <a:cubicBezTo>
                    <a:pt x="1651" y="2530"/>
                    <a:pt x="1992" y="1546"/>
                    <a:pt x="1824" y="802"/>
                  </a:cubicBezTo>
                  <a:cubicBezTo>
                    <a:pt x="1665" y="89"/>
                    <a:pt x="1164" y="0"/>
                    <a:pt x="925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0" name="Google Shape;873;p47">
              <a:extLst>
                <a:ext uri="{FF2B5EF4-FFF2-40B4-BE49-F238E27FC236}">
                  <a16:creationId xmlns:a16="http://schemas.microsoft.com/office/drawing/2014/main" id="{77F72957-7E48-CFD3-36A4-5A90E140B5BF}"/>
                </a:ext>
              </a:extLst>
            </p:cNvPr>
            <p:cNvSpPr/>
            <p:nvPr/>
          </p:nvSpPr>
          <p:spPr>
            <a:xfrm>
              <a:off x="570160" y="2762302"/>
              <a:ext cx="162411" cy="140502"/>
            </a:xfrm>
            <a:custGeom>
              <a:avLst/>
              <a:gdLst/>
              <a:ahLst/>
              <a:cxnLst/>
              <a:rect l="l" t="t" r="r" b="b"/>
              <a:pathLst>
                <a:path w="1149" h="994" extrusionOk="0">
                  <a:moveTo>
                    <a:pt x="752" y="0"/>
                  </a:moveTo>
                  <a:cubicBezTo>
                    <a:pt x="675" y="0"/>
                    <a:pt x="585" y="19"/>
                    <a:pt x="481" y="67"/>
                  </a:cubicBezTo>
                  <a:cubicBezTo>
                    <a:pt x="1" y="286"/>
                    <a:pt x="284" y="993"/>
                    <a:pt x="749" y="993"/>
                  </a:cubicBezTo>
                  <a:cubicBezTo>
                    <a:pt x="758" y="993"/>
                    <a:pt x="766" y="993"/>
                    <a:pt x="775" y="993"/>
                  </a:cubicBezTo>
                  <a:lnTo>
                    <a:pt x="1148" y="257"/>
                  </a:lnTo>
                  <a:cubicBezTo>
                    <a:pt x="1148" y="257"/>
                    <a:pt x="1037" y="0"/>
                    <a:pt x="752" y="0"/>
                  </a:cubicBezTo>
                  <a:close/>
                </a:path>
              </a:pathLst>
            </a:custGeom>
            <a:solidFill>
              <a:srgbClr val="B884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61" name="Google Shape;874;p47">
              <a:extLst>
                <a:ext uri="{FF2B5EF4-FFF2-40B4-BE49-F238E27FC236}">
                  <a16:creationId xmlns:a16="http://schemas.microsoft.com/office/drawing/2014/main" id="{6F3A5C40-44FB-0AD3-EE52-3B7B518DA780}"/>
                </a:ext>
              </a:extLst>
            </p:cNvPr>
            <p:cNvSpPr/>
            <p:nvPr/>
          </p:nvSpPr>
          <p:spPr>
            <a:xfrm>
              <a:off x="712359" y="2620668"/>
              <a:ext cx="193650" cy="158312"/>
            </a:xfrm>
            <a:custGeom>
              <a:avLst/>
              <a:gdLst/>
              <a:ahLst/>
              <a:cxnLst/>
              <a:rect l="l" t="t" r="r" b="b"/>
              <a:pathLst>
                <a:path w="1370" h="1120" extrusionOk="0">
                  <a:moveTo>
                    <a:pt x="634" y="0"/>
                  </a:moveTo>
                  <a:cubicBezTo>
                    <a:pt x="546" y="0"/>
                    <a:pt x="458" y="12"/>
                    <a:pt x="371" y="38"/>
                  </a:cubicBezTo>
                  <a:lnTo>
                    <a:pt x="0" y="177"/>
                  </a:lnTo>
                  <a:lnTo>
                    <a:pt x="33" y="1120"/>
                  </a:lnTo>
                  <a:cubicBezTo>
                    <a:pt x="563" y="1055"/>
                    <a:pt x="1047" y="776"/>
                    <a:pt x="1370" y="352"/>
                  </a:cubicBezTo>
                  <a:cubicBezTo>
                    <a:pt x="1187" y="126"/>
                    <a:pt x="914" y="0"/>
                    <a:pt x="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1162" name="Google Shape;875;p47">
              <a:extLst>
                <a:ext uri="{FF2B5EF4-FFF2-40B4-BE49-F238E27FC236}">
                  <a16:creationId xmlns:a16="http://schemas.microsoft.com/office/drawing/2014/main" id="{BBACD47A-948C-43D1-6139-A09B20087C07}"/>
                </a:ext>
              </a:extLst>
            </p:cNvPr>
            <p:cNvGrpSpPr/>
            <p:nvPr/>
          </p:nvGrpSpPr>
          <p:grpSpPr>
            <a:xfrm>
              <a:off x="739923" y="2746895"/>
              <a:ext cx="169479" cy="199871"/>
              <a:chOff x="739923" y="2746895"/>
              <a:chExt cx="169479" cy="199871"/>
            </a:xfrm>
          </p:grpSpPr>
          <p:sp>
            <p:nvSpPr>
              <p:cNvPr id="1163" name="Google Shape;876;p47">
                <a:extLst>
                  <a:ext uri="{FF2B5EF4-FFF2-40B4-BE49-F238E27FC236}">
                    <a16:creationId xmlns:a16="http://schemas.microsoft.com/office/drawing/2014/main" id="{AC4F9890-C1B2-0D66-227C-F51FB802B45F}"/>
                  </a:ext>
                </a:extLst>
              </p:cNvPr>
              <p:cNvSpPr/>
              <p:nvPr/>
            </p:nvSpPr>
            <p:spPr>
              <a:xfrm>
                <a:off x="850600" y="2746895"/>
                <a:ext cx="38306" cy="19082"/>
              </a:xfrm>
              <a:custGeom>
                <a:avLst/>
                <a:gdLst/>
                <a:ahLst/>
                <a:cxnLst/>
                <a:rect l="l" t="t" r="r" b="b"/>
                <a:pathLst>
                  <a:path w="271" h="135" extrusionOk="0">
                    <a:moveTo>
                      <a:pt x="105" y="0"/>
                    </a:moveTo>
                    <a:cubicBezTo>
                      <a:pt x="67" y="0"/>
                      <a:pt x="33" y="18"/>
                      <a:pt x="9" y="46"/>
                    </a:cubicBezTo>
                    <a:cubicBezTo>
                      <a:pt x="0" y="64"/>
                      <a:pt x="3" y="88"/>
                      <a:pt x="18" y="105"/>
                    </a:cubicBezTo>
                    <a:cubicBezTo>
                      <a:pt x="45" y="123"/>
                      <a:pt x="78" y="129"/>
                      <a:pt x="110" y="129"/>
                    </a:cubicBezTo>
                    <a:cubicBezTo>
                      <a:pt x="143" y="132"/>
                      <a:pt x="172" y="135"/>
                      <a:pt x="202" y="135"/>
                    </a:cubicBezTo>
                    <a:cubicBezTo>
                      <a:pt x="247" y="132"/>
                      <a:pt x="270" y="79"/>
                      <a:pt x="238" y="49"/>
                    </a:cubicBezTo>
                    <a:cubicBezTo>
                      <a:pt x="205" y="19"/>
                      <a:pt x="164" y="2"/>
                      <a:pt x="122" y="2"/>
                    </a:cubicBezTo>
                    <a:cubicBezTo>
                      <a:pt x="116" y="1"/>
                      <a:pt x="111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64" name="Google Shape;877;p47">
                <a:extLst>
                  <a:ext uri="{FF2B5EF4-FFF2-40B4-BE49-F238E27FC236}">
                    <a16:creationId xmlns:a16="http://schemas.microsoft.com/office/drawing/2014/main" id="{9F37D493-3634-B751-AC83-3510C208C8F7}"/>
                  </a:ext>
                </a:extLst>
              </p:cNvPr>
              <p:cNvSpPr/>
              <p:nvPr/>
            </p:nvSpPr>
            <p:spPr>
              <a:xfrm>
                <a:off x="739923" y="2791138"/>
                <a:ext cx="35338" cy="2289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62" extrusionOk="0">
                    <a:moveTo>
                      <a:pt x="164" y="1"/>
                    </a:moveTo>
                    <a:cubicBezTo>
                      <a:pt x="147" y="1"/>
                      <a:pt x="129" y="4"/>
                      <a:pt x="113" y="12"/>
                    </a:cubicBezTo>
                    <a:cubicBezTo>
                      <a:pt x="72" y="24"/>
                      <a:pt x="36" y="50"/>
                      <a:pt x="13" y="89"/>
                    </a:cubicBezTo>
                    <a:cubicBezTo>
                      <a:pt x="1" y="113"/>
                      <a:pt x="10" y="142"/>
                      <a:pt x="33" y="157"/>
                    </a:cubicBezTo>
                    <a:cubicBezTo>
                      <a:pt x="40" y="160"/>
                      <a:pt x="47" y="162"/>
                      <a:pt x="54" y="162"/>
                    </a:cubicBezTo>
                    <a:cubicBezTo>
                      <a:pt x="59" y="162"/>
                      <a:pt x="64" y="161"/>
                      <a:pt x="69" y="160"/>
                    </a:cubicBezTo>
                    <a:cubicBezTo>
                      <a:pt x="99" y="151"/>
                      <a:pt x="128" y="142"/>
                      <a:pt x="158" y="130"/>
                    </a:cubicBezTo>
                    <a:cubicBezTo>
                      <a:pt x="188" y="121"/>
                      <a:pt x="217" y="104"/>
                      <a:pt x="238" y="80"/>
                    </a:cubicBezTo>
                    <a:cubicBezTo>
                      <a:pt x="250" y="62"/>
                      <a:pt x="247" y="38"/>
                      <a:pt x="232" y="24"/>
                    </a:cubicBezTo>
                    <a:cubicBezTo>
                      <a:pt x="211" y="8"/>
                      <a:pt x="187" y="1"/>
                      <a:pt x="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65" name="Google Shape;878;p47">
                <a:extLst>
                  <a:ext uri="{FF2B5EF4-FFF2-40B4-BE49-F238E27FC236}">
                    <a16:creationId xmlns:a16="http://schemas.microsoft.com/office/drawing/2014/main" id="{E89E147A-BCC3-8058-A63A-A26F9DA01915}"/>
                  </a:ext>
                </a:extLst>
              </p:cNvPr>
              <p:cNvSpPr/>
              <p:nvPr/>
            </p:nvSpPr>
            <p:spPr>
              <a:xfrm>
                <a:off x="747980" y="2825345"/>
                <a:ext cx="42405" cy="41698"/>
              </a:xfrm>
              <a:custGeom>
                <a:avLst/>
                <a:gdLst/>
                <a:ahLst/>
                <a:cxnLst/>
                <a:rect l="l" t="t" r="r" b="b"/>
                <a:pathLst>
                  <a:path w="300" h="295" extrusionOk="0">
                    <a:moveTo>
                      <a:pt x="150" y="1"/>
                    </a:moveTo>
                    <a:cubicBezTo>
                      <a:pt x="147" y="1"/>
                      <a:pt x="145" y="1"/>
                      <a:pt x="142" y="1"/>
                    </a:cubicBezTo>
                    <a:cubicBezTo>
                      <a:pt x="0" y="13"/>
                      <a:pt x="34" y="295"/>
                      <a:pt x="161" y="295"/>
                    </a:cubicBezTo>
                    <a:cubicBezTo>
                      <a:pt x="164" y="295"/>
                      <a:pt x="166" y="295"/>
                      <a:pt x="169" y="295"/>
                    </a:cubicBezTo>
                    <a:cubicBezTo>
                      <a:pt x="300" y="280"/>
                      <a:pt x="265" y="1"/>
                      <a:pt x="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66" name="Google Shape;879;p47">
                <a:extLst>
                  <a:ext uri="{FF2B5EF4-FFF2-40B4-BE49-F238E27FC236}">
                    <a16:creationId xmlns:a16="http://schemas.microsoft.com/office/drawing/2014/main" id="{E56940B9-3C2B-47AA-719E-7311BFE70960}"/>
                  </a:ext>
                </a:extLst>
              </p:cNvPr>
              <p:cNvSpPr/>
              <p:nvPr/>
            </p:nvSpPr>
            <p:spPr>
              <a:xfrm>
                <a:off x="866573" y="2792693"/>
                <a:ext cx="42829" cy="41274"/>
              </a:xfrm>
              <a:custGeom>
                <a:avLst/>
                <a:gdLst/>
                <a:ahLst/>
                <a:cxnLst/>
                <a:rect l="l" t="t" r="r" b="b"/>
                <a:pathLst>
                  <a:path w="303" h="292" extrusionOk="0">
                    <a:moveTo>
                      <a:pt x="150" y="0"/>
                    </a:moveTo>
                    <a:cubicBezTo>
                      <a:pt x="147" y="0"/>
                      <a:pt x="145" y="0"/>
                      <a:pt x="142" y="1"/>
                    </a:cubicBezTo>
                    <a:cubicBezTo>
                      <a:pt x="1" y="12"/>
                      <a:pt x="34" y="292"/>
                      <a:pt x="159" y="292"/>
                    </a:cubicBezTo>
                    <a:cubicBezTo>
                      <a:pt x="163" y="292"/>
                      <a:pt x="166" y="292"/>
                      <a:pt x="169" y="291"/>
                    </a:cubicBezTo>
                    <a:cubicBezTo>
                      <a:pt x="303" y="280"/>
                      <a:pt x="268" y="0"/>
                      <a:pt x="1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67" name="Google Shape;880;p47">
                <a:extLst>
                  <a:ext uri="{FF2B5EF4-FFF2-40B4-BE49-F238E27FC236}">
                    <a16:creationId xmlns:a16="http://schemas.microsoft.com/office/drawing/2014/main" id="{B8EA126C-80DE-E8B9-F042-04972DD55677}"/>
                  </a:ext>
                </a:extLst>
              </p:cNvPr>
              <p:cNvSpPr/>
              <p:nvPr/>
            </p:nvSpPr>
            <p:spPr>
              <a:xfrm>
                <a:off x="803389" y="2935316"/>
                <a:ext cx="27281" cy="11449"/>
              </a:xfrm>
              <a:custGeom>
                <a:avLst/>
                <a:gdLst/>
                <a:ahLst/>
                <a:cxnLst/>
                <a:rect l="l" t="t" r="r" b="b"/>
                <a:pathLst>
                  <a:path w="193" h="81" extrusionOk="0">
                    <a:moveTo>
                      <a:pt x="6" y="0"/>
                    </a:moveTo>
                    <a:cubicBezTo>
                      <a:pt x="3" y="0"/>
                      <a:pt x="0" y="4"/>
                      <a:pt x="2" y="6"/>
                    </a:cubicBezTo>
                    <a:cubicBezTo>
                      <a:pt x="11" y="44"/>
                      <a:pt x="41" y="74"/>
                      <a:pt x="80" y="80"/>
                    </a:cubicBezTo>
                    <a:cubicBezTo>
                      <a:pt x="82" y="80"/>
                      <a:pt x="85" y="80"/>
                      <a:pt x="87" y="80"/>
                    </a:cubicBezTo>
                    <a:cubicBezTo>
                      <a:pt x="129" y="80"/>
                      <a:pt x="170" y="57"/>
                      <a:pt x="189" y="21"/>
                    </a:cubicBezTo>
                    <a:cubicBezTo>
                      <a:pt x="192" y="18"/>
                      <a:pt x="189" y="18"/>
                      <a:pt x="186" y="18"/>
                    </a:cubicBezTo>
                    <a:cubicBezTo>
                      <a:pt x="157" y="35"/>
                      <a:pt x="124" y="44"/>
                      <a:pt x="91" y="47"/>
                    </a:cubicBezTo>
                    <a:cubicBezTo>
                      <a:pt x="59" y="47"/>
                      <a:pt x="32" y="21"/>
                      <a:pt x="11" y="3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168" name="Google Shape;881;p47">
                <a:extLst>
                  <a:ext uri="{FF2B5EF4-FFF2-40B4-BE49-F238E27FC236}">
                    <a16:creationId xmlns:a16="http://schemas.microsoft.com/office/drawing/2014/main" id="{B880137C-E4A9-088A-FBF9-E7DC3A898E07}"/>
                  </a:ext>
                </a:extLst>
              </p:cNvPr>
              <p:cNvSpPr/>
              <p:nvPr/>
            </p:nvSpPr>
            <p:spPr>
              <a:xfrm>
                <a:off x="808760" y="2758627"/>
                <a:ext cx="65445" cy="15548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1100" extrusionOk="0">
                    <a:moveTo>
                      <a:pt x="145" y="0"/>
                    </a:moveTo>
                    <a:cubicBezTo>
                      <a:pt x="140" y="0"/>
                      <a:pt x="134" y="5"/>
                      <a:pt x="136" y="10"/>
                    </a:cubicBezTo>
                    <a:cubicBezTo>
                      <a:pt x="202" y="289"/>
                      <a:pt x="317" y="553"/>
                      <a:pt x="385" y="829"/>
                    </a:cubicBezTo>
                    <a:cubicBezTo>
                      <a:pt x="346" y="821"/>
                      <a:pt x="305" y="816"/>
                      <a:pt x="264" y="816"/>
                    </a:cubicBezTo>
                    <a:cubicBezTo>
                      <a:pt x="255" y="816"/>
                      <a:pt x="246" y="816"/>
                      <a:pt x="237" y="817"/>
                    </a:cubicBezTo>
                    <a:cubicBezTo>
                      <a:pt x="228" y="820"/>
                      <a:pt x="302" y="1024"/>
                      <a:pt x="299" y="1042"/>
                    </a:cubicBezTo>
                    <a:cubicBezTo>
                      <a:pt x="272" y="1047"/>
                      <a:pt x="244" y="1050"/>
                      <a:pt x="217" y="1050"/>
                    </a:cubicBezTo>
                    <a:cubicBezTo>
                      <a:pt x="146" y="1050"/>
                      <a:pt x="76" y="1034"/>
                      <a:pt x="12" y="1004"/>
                    </a:cubicBezTo>
                    <a:cubicBezTo>
                      <a:pt x="10" y="1002"/>
                      <a:pt x="9" y="1001"/>
                      <a:pt x="7" y="1001"/>
                    </a:cubicBezTo>
                    <a:cubicBezTo>
                      <a:pt x="6" y="1001"/>
                      <a:pt x="4" y="1002"/>
                      <a:pt x="3" y="1004"/>
                    </a:cubicBezTo>
                    <a:cubicBezTo>
                      <a:pt x="0" y="1004"/>
                      <a:pt x="0" y="1010"/>
                      <a:pt x="3" y="1013"/>
                    </a:cubicBezTo>
                    <a:cubicBezTo>
                      <a:pt x="62" y="1069"/>
                      <a:pt x="138" y="1099"/>
                      <a:pt x="216" y="1099"/>
                    </a:cubicBezTo>
                    <a:cubicBezTo>
                      <a:pt x="248" y="1099"/>
                      <a:pt x="280" y="1094"/>
                      <a:pt x="311" y="1084"/>
                    </a:cubicBezTo>
                    <a:lnTo>
                      <a:pt x="314" y="1084"/>
                    </a:lnTo>
                    <a:cubicBezTo>
                      <a:pt x="338" y="1081"/>
                      <a:pt x="353" y="1075"/>
                      <a:pt x="353" y="1069"/>
                    </a:cubicBezTo>
                    <a:cubicBezTo>
                      <a:pt x="344" y="1004"/>
                      <a:pt x="305" y="873"/>
                      <a:pt x="305" y="873"/>
                    </a:cubicBezTo>
                    <a:lnTo>
                      <a:pt x="305" y="873"/>
                    </a:lnTo>
                    <a:cubicBezTo>
                      <a:pt x="322" y="879"/>
                      <a:pt x="382" y="893"/>
                      <a:pt x="422" y="893"/>
                    </a:cubicBezTo>
                    <a:cubicBezTo>
                      <a:pt x="446" y="893"/>
                      <a:pt x="463" y="888"/>
                      <a:pt x="460" y="873"/>
                    </a:cubicBezTo>
                    <a:cubicBezTo>
                      <a:pt x="380" y="589"/>
                      <a:pt x="291" y="271"/>
                      <a:pt x="151" y="5"/>
                    </a:cubicBezTo>
                    <a:cubicBezTo>
                      <a:pt x="150" y="1"/>
                      <a:pt x="148" y="0"/>
                      <a:pt x="1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pic>
        <p:nvPicPr>
          <p:cNvPr id="1171" name="Picture 1170" descr="A cartoon character with red headband and red shoes&#10;&#10;Description automatically generated">
            <a:extLst>
              <a:ext uri="{FF2B5EF4-FFF2-40B4-BE49-F238E27FC236}">
                <a16:creationId xmlns:a16="http://schemas.microsoft.com/office/drawing/2014/main" id="{4E1DC181-0D26-5A42-F799-DD247440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5829" y="1797634"/>
            <a:ext cx="2613373" cy="2613373"/>
          </a:xfrm>
          <a:prstGeom prst="rect">
            <a:avLst/>
          </a:prstGeom>
        </p:spPr>
      </p:pic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591B7F26-C67D-3474-C158-0713F2977816}"/>
              </a:ext>
            </a:extLst>
          </p:cNvPr>
          <p:cNvGrpSpPr/>
          <p:nvPr/>
        </p:nvGrpSpPr>
        <p:grpSpPr>
          <a:xfrm>
            <a:off x="643424" y="1850715"/>
            <a:ext cx="2755096" cy="642465"/>
            <a:chOff x="643424" y="2071695"/>
            <a:chExt cx="2755096" cy="642465"/>
          </a:xfrm>
        </p:grpSpPr>
        <p:sp>
          <p:nvSpPr>
            <p:cNvPr id="1173" name="Rectangle: Top Corners Rounded 1172">
              <a:extLst>
                <a:ext uri="{FF2B5EF4-FFF2-40B4-BE49-F238E27FC236}">
                  <a16:creationId xmlns:a16="http://schemas.microsoft.com/office/drawing/2014/main" id="{F2EDB17E-B4B6-C356-145C-40C6CA5A9709}"/>
                </a:ext>
              </a:extLst>
            </p:cNvPr>
            <p:cNvSpPr/>
            <p:nvPr/>
          </p:nvSpPr>
          <p:spPr>
            <a:xfrm rot="5400000">
              <a:off x="1851162" y="1166804"/>
              <a:ext cx="642463" cy="245225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>
                <a:lnSpc>
                  <a:spcPct val="150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537EF957-06CD-ED4A-E3EF-7E5BD5555248}"/>
                </a:ext>
              </a:extLst>
            </p:cNvPr>
            <p:cNvSpPr/>
            <p:nvPr/>
          </p:nvSpPr>
          <p:spPr>
            <a:xfrm>
              <a:off x="643424" y="2071695"/>
              <a:ext cx="240884" cy="642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9A28CBA9-9593-28C9-FD3C-DF768A3775E9}"/>
                </a:ext>
              </a:extLst>
            </p:cNvPr>
            <p:cNvSpPr txBox="1"/>
            <p:nvPr/>
          </p:nvSpPr>
          <p:spPr>
            <a:xfrm>
              <a:off x="1060476" y="2165992"/>
              <a:ext cx="2338044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1" dirty="0">
                  <a:solidFill>
                    <a:schemeClr val="accent5"/>
                  </a:solidFill>
                  <a:latin typeface="+mj-lt"/>
                </a:rPr>
                <a:t>To minimize travel time</a:t>
              </a:r>
            </a:p>
          </p:txBody>
        </p: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DB1795A9-5FBB-7C9C-271F-C55F319C0834}"/>
              </a:ext>
            </a:extLst>
          </p:cNvPr>
          <p:cNvGrpSpPr/>
          <p:nvPr/>
        </p:nvGrpSpPr>
        <p:grpSpPr>
          <a:xfrm>
            <a:off x="1258798" y="2797089"/>
            <a:ext cx="2852811" cy="642465"/>
            <a:chOff x="643424" y="2071695"/>
            <a:chExt cx="2852811" cy="642465"/>
          </a:xfrm>
        </p:grpSpPr>
        <p:sp>
          <p:nvSpPr>
            <p:cNvPr id="1179" name="Rectangle: Top Corners Rounded 1178">
              <a:extLst>
                <a:ext uri="{FF2B5EF4-FFF2-40B4-BE49-F238E27FC236}">
                  <a16:creationId xmlns:a16="http://schemas.microsoft.com/office/drawing/2014/main" id="{4B46EC30-35C8-0A14-9698-2B9607291E5E}"/>
                </a:ext>
              </a:extLst>
            </p:cNvPr>
            <p:cNvSpPr/>
            <p:nvPr/>
          </p:nvSpPr>
          <p:spPr>
            <a:xfrm rot="5400000">
              <a:off x="1851162" y="1166804"/>
              <a:ext cx="642463" cy="245225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>
                <a:lnSpc>
                  <a:spcPct val="150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94ED2B50-440A-A4A1-CC09-8B9414E1C77C}"/>
                </a:ext>
              </a:extLst>
            </p:cNvPr>
            <p:cNvSpPr/>
            <p:nvPr/>
          </p:nvSpPr>
          <p:spPr>
            <a:xfrm>
              <a:off x="643424" y="2071695"/>
              <a:ext cx="240884" cy="642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9B4A1D96-CDDE-2FF4-E8A1-77BFA0D499E4}"/>
                </a:ext>
              </a:extLst>
            </p:cNvPr>
            <p:cNvSpPr txBox="1"/>
            <p:nvPr/>
          </p:nvSpPr>
          <p:spPr>
            <a:xfrm>
              <a:off x="1158191" y="2130778"/>
              <a:ext cx="233804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  <a:latin typeface="+mj-lt"/>
                </a:rPr>
                <a:t>To optimize delivery       route to reduce costs</a:t>
              </a:r>
            </a:p>
          </p:txBody>
        </p:sp>
      </p:grpSp>
      <p:grpSp>
        <p:nvGrpSpPr>
          <p:cNvPr id="1182" name="Group 1181">
            <a:extLst>
              <a:ext uri="{FF2B5EF4-FFF2-40B4-BE49-F238E27FC236}">
                <a16:creationId xmlns:a16="http://schemas.microsoft.com/office/drawing/2014/main" id="{7571DAB2-EC81-FDE8-85A9-6E85F1C1920B}"/>
              </a:ext>
            </a:extLst>
          </p:cNvPr>
          <p:cNvGrpSpPr/>
          <p:nvPr/>
        </p:nvGrpSpPr>
        <p:grpSpPr>
          <a:xfrm>
            <a:off x="2331140" y="3759814"/>
            <a:ext cx="2875042" cy="642465"/>
            <a:chOff x="643424" y="2071695"/>
            <a:chExt cx="2875042" cy="642465"/>
          </a:xfrm>
        </p:grpSpPr>
        <p:sp>
          <p:nvSpPr>
            <p:cNvPr id="1183" name="Rectangle: Top Corners Rounded 1182">
              <a:extLst>
                <a:ext uri="{FF2B5EF4-FFF2-40B4-BE49-F238E27FC236}">
                  <a16:creationId xmlns:a16="http://schemas.microsoft.com/office/drawing/2014/main" id="{0D2906E9-5EA2-3593-767B-EE46F11E4DC8}"/>
                </a:ext>
              </a:extLst>
            </p:cNvPr>
            <p:cNvSpPr/>
            <p:nvPr/>
          </p:nvSpPr>
          <p:spPr>
            <a:xfrm rot="5400000">
              <a:off x="1851162" y="1166804"/>
              <a:ext cx="642463" cy="2452250"/>
            </a:xfrm>
            <a:prstGeom prst="round2Same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>
                <a:lnSpc>
                  <a:spcPct val="150000"/>
                </a:lnSpc>
              </a:pPr>
              <a:endParaRPr lang="en-US" dirty="0">
                <a:latin typeface="+mj-lt"/>
              </a:endParaRPr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0D63A072-AAA9-3293-63D3-97B2EE360CD6}"/>
                </a:ext>
              </a:extLst>
            </p:cNvPr>
            <p:cNvSpPr/>
            <p:nvPr/>
          </p:nvSpPr>
          <p:spPr>
            <a:xfrm>
              <a:off x="643424" y="2071695"/>
              <a:ext cx="240884" cy="642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TextBox 1229">
              <a:extLst>
                <a:ext uri="{FF2B5EF4-FFF2-40B4-BE49-F238E27FC236}">
                  <a16:creationId xmlns:a16="http://schemas.microsoft.com/office/drawing/2014/main" id="{E1EFB802-0E23-02E5-03F0-E650C2C83C1D}"/>
                </a:ext>
              </a:extLst>
            </p:cNvPr>
            <p:cNvSpPr txBox="1"/>
            <p:nvPr/>
          </p:nvSpPr>
          <p:spPr>
            <a:xfrm>
              <a:off x="1180422" y="2122201"/>
              <a:ext cx="233804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accent5"/>
                  </a:solidFill>
                  <a:latin typeface="+mj-lt"/>
                </a:rPr>
                <a:t>To deliver goods to multiple location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9"/>
          <p:cNvSpPr txBox="1">
            <a:spLocks noGrp="1"/>
          </p:cNvSpPr>
          <p:nvPr>
            <p:ph type="subTitle" idx="1"/>
          </p:nvPr>
        </p:nvSpPr>
        <p:spPr>
          <a:xfrm>
            <a:off x="2827444" y="987965"/>
            <a:ext cx="6043800" cy="130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Statement: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We will implement the 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vehicle routing problem (VRP) 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for a delivery company, an example, Ninja Van. Our goal is to find optimal routes for multiple vehicle visiting a set of locations. Our optimal route is to minimize the length of the longest single route among all vehicles.</a:t>
            </a:r>
            <a:endParaRPr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4944E-572E-67B5-C0D1-9A5705A8268C}"/>
              </a:ext>
            </a:extLst>
          </p:cNvPr>
          <p:cNvSpPr txBox="1"/>
          <p:nvPr/>
        </p:nvSpPr>
        <p:spPr>
          <a:xfrm>
            <a:off x="2827444" y="421284"/>
            <a:ext cx="537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Scope &amp; Methodology</a:t>
            </a:r>
          </a:p>
        </p:txBody>
      </p:sp>
      <p:pic>
        <p:nvPicPr>
          <p:cNvPr id="5" name="Picture 4" descr="A cartoon character with red headband and red shoes&#10;&#10;Description automatically generated">
            <a:extLst>
              <a:ext uri="{FF2B5EF4-FFF2-40B4-BE49-F238E27FC236}">
                <a16:creationId xmlns:a16="http://schemas.microsoft.com/office/drawing/2014/main" id="{59124CA8-D2AC-03F5-C90F-8C65E31D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1" y="1797634"/>
            <a:ext cx="2613373" cy="2613373"/>
          </a:xfrm>
          <a:prstGeom prst="rect">
            <a:avLst/>
          </a:prstGeom>
        </p:spPr>
      </p:pic>
      <p:sp>
        <p:nvSpPr>
          <p:cNvPr id="7" name="Google Shape;1229;p53">
            <a:extLst>
              <a:ext uri="{FF2B5EF4-FFF2-40B4-BE49-F238E27FC236}">
                <a16:creationId xmlns:a16="http://schemas.microsoft.com/office/drawing/2014/main" id="{2F8B4CD4-0998-C336-6132-7CD2D2DA262E}"/>
              </a:ext>
            </a:extLst>
          </p:cNvPr>
          <p:cNvSpPr txBox="1">
            <a:spLocks/>
          </p:cNvSpPr>
          <p:nvPr/>
        </p:nvSpPr>
        <p:spPr>
          <a:xfrm>
            <a:off x="2095826" y="214906"/>
            <a:ext cx="898180" cy="987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b="1" dirty="0">
                <a:solidFill>
                  <a:schemeClr val="accent1"/>
                </a:solidFill>
                <a:latin typeface="+mj-lt"/>
              </a:rPr>
              <a:t>03</a:t>
            </a:r>
          </a:p>
        </p:txBody>
      </p:sp>
      <p:grpSp>
        <p:nvGrpSpPr>
          <p:cNvPr id="2" name="Google Shape;1185;p53">
            <a:extLst>
              <a:ext uri="{FF2B5EF4-FFF2-40B4-BE49-F238E27FC236}">
                <a16:creationId xmlns:a16="http://schemas.microsoft.com/office/drawing/2014/main" id="{447C54C6-DF54-3D26-7D43-FF7910B773ED}"/>
              </a:ext>
            </a:extLst>
          </p:cNvPr>
          <p:cNvGrpSpPr/>
          <p:nvPr/>
        </p:nvGrpSpPr>
        <p:grpSpPr>
          <a:xfrm>
            <a:off x="9480225" y="1227221"/>
            <a:ext cx="3054980" cy="2913469"/>
            <a:chOff x="3724500" y="1272075"/>
            <a:chExt cx="1570290" cy="1542026"/>
          </a:xfrm>
        </p:grpSpPr>
        <p:sp>
          <p:nvSpPr>
            <p:cNvPr id="3" name="Google Shape;1186;p53">
              <a:extLst>
                <a:ext uri="{FF2B5EF4-FFF2-40B4-BE49-F238E27FC236}">
                  <a16:creationId xmlns:a16="http://schemas.microsoft.com/office/drawing/2014/main" id="{27FE4DDA-9ED4-8F7F-C75A-AB7666FD9D5F}"/>
                </a:ext>
              </a:extLst>
            </p:cNvPr>
            <p:cNvSpPr/>
            <p:nvPr/>
          </p:nvSpPr>
          <p:spPr>
            <a:xfrm>
              <a:off x="4019124" y="1807689"/>
              <a:ext cx="14811" cy="16507"/>
            </a:xfrm>
            <a:custGeom>
              <a:avLst/>
              <a:gdLst/>
              <a:ahLst/>
              <a:cxnLst/>
              <a:rect l="l" t="t" r="r" b="b"/>
              <a:pathLst>
                <a:path w="262" h="292" extrusionOk="0">
                  <a:moveTo>
                    <a:pt x="217" y="1"/>
                  </a:moveTo>
                  <a:lnTo>
                    <a:pt x="0" y="250"/>
                  </a:lnTo>
                  <a:lnTo>
                    <a:pt x="48" y="291"/>
                  </a:lnTo>
                  <a:lnTo>
                    <a:pt x="261" y="42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" name="Google Shape;1187;p53">
              <a:extLst>
                <a:ext uri="{FF2B5EF4-FFF2-40B4-BE49-F238E27FC236}">
                  <a16:creationId xmlns:a16="http://schemas.microsoft.com/office/drawing/2014/main" id="{59F6D83F-A6CD-9D3C-30F4-59A9E6E2BD89}"/>
                </a:ext>
              </a:extLst>
            </p:cNvPr>
            <p:cNvSpPr/>
            <p:nvPr/>
          </p:nvSpPr>
          <p:spPr>
            <a:xfrm>
              <a:off x="3934614" y="1758622"/>
              <a:ext cx="21877" cy="47485"/>
            </a:xfrm>
            <a:custGeom>
              <a:avLst/>
              <a:gdLst/>
              <a:ahLst/>
              <a:cxnLst/>
              <a:rect l="l" t="t" r="r" b="b"/>
              <a:pathLst>
                <a:path w="387" h="840" extrusionOk="0">
                  <a:moveTo>
                    <a:pt x="54" y="0"/>
                  </a:moveTo>
                  <a:lnTo>
                    <a:pt x="1" y="33"/>
                  </a:lnTo>
                  <a:cubicBezTo>
                    <a:pt x="146" y="285"/>
                    <a:pt x="256" y="558"/>
                    <a:pt x="327" y="839"/>
                  </a:cubicBezTo>
                  <a:lnTo>
                    <a:pt x="386" y="824"/>
                  </a:lnTo>
                  <a:cubicBezTo>
                    <a:pt x="312" y="537"/>
                    <a:pt x="200" y="261"/>
                    <a:pt x="54" y="0"/>
                  </a:cubicBezTo>
                  <a:close/>
                </a:path>
              </a:pathLst>
            </a:custGeom>
            <a:solidFill>
              <a:srgbClr val="A7C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" name="Google Shape;1188;p53">
              <a:extLst>
                <a:ext uri="{FF2B5EF4-FFF2-40B4-BE49-F238E27FC236}">
                  <a16:creationId xmlns:a16="http://schemas.microsoft.com/office/drawing/2014/main" id="{A2191558-B234-7E15-6009-E36570B2CCDF}"/>
                </a:ext>
              </a:extLst>
            </p:cNvPr>
            <p:cNvSpPr/>
            <p:nvPr/>
          </p:nvSpPr>
          <p:spPr>
            <a:xfrm>
              <a:off x="3724500" y="1273432"/>
              <a:ext cx="1570290" cy="1540669"/>
            </a:xfrm>
            <a:custGeom>
              <a:avLst/>
              <a:gdLst/>
              <a:ahLst/>
              <a:cxnLst/>
              <a:rect l="l" t="t" r="r" b="b"/>
              <a:pathLst>
                <a:path w="27778" h="27254" extrusionOk="0">
                  <a:moveTo>
                    <a:pt x="13965" y="0"/>
                  </a:moveTo>
                  <a:cubicBezTo>
                    <a:pt x="12950" y="0"/>
                    <a:pt x="11935" y="111"/>
                    <a:pt x="10940" y="297"/>
                  </a:cubicBezTo>
                  <a:cubicBezTo>
                    <a:pt x="8752" y="709"/>
                    <a:pt x="6846" y="1835"/>
                    <a:pt x="5082" y="3143"/>
                  </a:cubicBezTo>
                  <a:cubicBezTo>
                    <a:pt x="3881" y="4032"/>
                    <a:pt x="3060" y="5245"/>
                    <a:pt x="2265" y="6487"/>
                  </a:cubicBezTo>
                  <a:cubicBezTo>
                    <a:pt x="1168" y="8204"/>
                    <a:pt x="365" y="9986"/>
                    <a:pt x="187" y="12037"/>
                  </a:cubicBezTo>
                  <a:cubicBezTo>
                    <a:pt x="0" y="14181"/>
                    <a:pt x="353" y="16357"/>
                    <a:pt x="1097" y="18367"/>
                  </a:cubicBezTo>
                  <a:cubicBezTo>
                    <a:pt x="1877" y="20481"/>
                    <a:pt x="3223" y="22464"/>
                    <a:pt x="4942" y="24018"/>
                  </a:cubicBezTo>
                  <a:cubicBezTo>
                    <a:pt x="6994" y="25871"/>
                    <a:pt x="9576" y="27116"/>
                    <a:pt x="12355" y="27238"/>
                  </a:cubicBezTo>
                  <a:cubicBezTo>
                    <a:pt x="12594" y="27248"/>
                    <a:pt x="12834" y="27254"/>
                    <a:pt x="13074" y="27254"/>
                  </a:cubicBezTo>
                  <a:cubicBezTo>
                    <a:pt x="15914" y="27254"/>
                    <a:pt x="18752" y="26509"/>
                    <a:pt x="21169" y="25002"/>
                  </a:cubicBezTo>
                  <a:cubicBezTo>
                    <a:pt x="21975" y="24498"/>
                    <a:pt x="22776" y="23920"/>
                    <a:pt x="23467" y="23247"/>
                  </a:cubicBezTo>
                  <a:cubicBezTo>
                    <a:pt x="24211" y="22524"/>
                    <a:pt x="24774" y="21664"/>
                    <a:pt x="25323" y="20786"/>
                  </a:cubicBezTo>
                  <a:cubicBezTo>
                    <a:pt x="25996" y="19704"/>
                    <a:pt x="26603" y="18566"/>
                    <a:pt x="26944" y="17329"/>
                  </a:cubicBezTo>
                  <a:cubicBezTo>
                    <a:pt x="27534" y="15189"/>
                    <a:pt x="27778" y="12464"/>
                    <a:pt x="27096" y="10312"/>
                  </a:cubicBezTo>
                  <a:cubicBezTo>
                    <a:pt x="26775" y="9301"/>
                    <a:pt x="26369" y="8331"/>
                    <a:pt x="25925" y="7371"/>
                  </a:cubicBezTo>
                  <a:cubicBezTo>
                    <a:pt x="24134" y="3496"/>
                    <a:pt x="20202" y="872"/>
                    <a:pt x="16055" y="169"/>
                  </a:cubicBezTo>
                  <a:cubicBezTo>
                    <a:pt x="15363" y="53"/>
                    <a:pt x="14664" y="0"/>
                    <a:pt x="13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1" name="Google Shape;1189;p53">
              <a:extLst>
                <a:ext uri="{FF2B5EF4-FFF2-40B4-BE49-F238E27FC236}">
                  <a16:creationId xmlns:a16="http://schemas.microsoft.com/office/drawing/2014/main" id="{1196520D-5516-6393-D248-EE16F947D3C2}"/>
                </a:ext>
              </a:extLst>
            </p:cNvPr>
            <p:cNvSpPr/>
            <p:nvPr/>
          </p:nvSpPr>
          <p:spPr>
            <a:xfrm>
              <a:off x="3888713" y="1314642"/>
              <a:ext cx="860839" cy="1461357"/>
            </a:xfrm>
            <a:custGeom>
              <a:avLst/>
              <a:gdLst/>
              <a:ahLst/>
              <a:cxnLst/>
              <a:rect l="l" t="t" r="r" b="b"/>
              <a:pathLst>
                <a:path w="15228" h="25851" extrusionOk="0">
                  <a:moveTo>
                    <a:pt x="6449" y="0"/>
                  </a:moveTo>
                  <a:cubicBezTo>
                    <a:pt x="5477" y="350"/>
                    <a:pt x="4558" y="828"/>
                    <a:pt x="3680" y="1382"/>
                  </a:cubicBezTo>
                  <a:cubicBezTo>
                    <a:pt x="3686" y="1388"/>
                    <a:pt x="3692" y="1397"/>
                    <a:pt x="3701" y="1403"/>
                  </a:cubicBezTo>
                  <a:cubicBezTo>
                    <a:pt x="3745" y="1438"/>
                    <a:pt x="3799" y="1462"/>
                    <a:pt x="3825" y="1510"/>
                  </a:cubicBezTo>
                  <a:cubicBezTo>
                    <a:pt x="3864" y="1578"/>
                    <a:pt x="3825" y="1664"/>
                    <a:pt x="3790" y="1732"/>
                  </a:cubicBezTo>
                  <a:cubicBezTo>
                    <a:pt x="3469" y="2352"/>
                    <a:pt x="3131" y="2992"/>
                    <a:pt x="2586" y="3431"/>
                  </a:cubicBezTo>
                  <a:cubicBezTo>
                    <a:pt x="2494" y="3499"/>
                    <a:pt x="2405" y="3573"/>
                    <a:pt x="2319" y="3653"/>
                  </a:cubicBezTo>
                  <a:cubicBezTo>
                    <a:pt x="2260" y="3715"/>
                    <a:pt x="2206" y="3784"/>
                    <a:pt x="2156" y="3852"/>
                  </a:cubicBezTo>
                  <a:lnTo>
                    <a:pt x="1803" y="4329"/>
                  </a:lnTo>
                  <a:cubicBezTo>
                    <a:pt x="1741" y="4418"/>
                    <a:pt x="1670" y="4504"/>
                    <a:pt x="1593" y="4581"/>
                  </a:cubicBezTo>
                  <a:cubicBezTo>
                    <a:pt x="1507" y="4667"/>
                    <a:pt x="1403" y="4735"/>
                    <a:pt x="1311" y="4812"/>
                  </a:cubicBezTo>
                  <a:cubicBezTo>
                    <a:pt x="1035" y="5041"/>
                    <a:pt x="828" y="5387"/>
                    <a:pt x="712" y="5725"/>
                  </a:cubicBezTo>
                  <a:lnTo>
                    <a:pt x="493" y="6381"/>
                  </a:lnTo>
                  <a:cubicBezTo>
                    <a:pt x="445" y="6511"/>
                    <a:pt x="407" y="6645"/>
                    <a:pt x="377" y="6781"/>
                  </a:cubicBezTo>
                  <a:cubicBezTo>
                    <a:pt x="350" y="6938"/>
                    <a:pt x="336" y="7098"/>
                    <a:pt x="330" y="7255"/>
                  </a:cubicBezTo>
                  <a:cubicBezTo>
                    <a:pt x="288" y="7833"/>
                    <a:pt x="196" y="8406"/>
                    <a:pt x="51" y="8966"/>
                  </a:cubicBezTo>
                  <a:cubicBezTo>
                    <a:pt x="27" y="9061"/>
                    <a:pt x="1" y="9159"/>
                    <a:pt x="9" y="9257"/>
                  </a:cubicBezTo>
                  <a:cubicBezTo>
                    <a:pt x="21" y="9354"/>
                    <a:pt x="75" y="9455"/>
                    <a:pt x="167" y="9491"/>
                  </a:cubicBezTo>
                  <a:cubicBezTo>
                    <a:pt x="267" y="9200"/>
                    <a:pt x="324" y="8898"/>
                    <a:pt x="342" y="8589"/>
                  </a:cubicBezTo>
                  <a:cubicBezTo>
                    <a:pt x="353" y="8340"/>
                    <a:pt x="342" y="8077"/>
                    <a:pt x="463" y="7860"/>
                  </a:cubicBezTo>
                  <a:cubicBezTo>
                    <a:pt x="508" y="7896"/>
                    <a:pt x="514" y="7961"/>
                    <a:pt x="514" y="8017"/>
                  </a:cubicBezTo>
                  <a:cubicBezTo>
                    <a:pt x="528" y="8471"/>
                    <a:pt x="439" y="8933"/>
                    <a:pt x="582" y="9363"/>
                  </a:cubicBezTo>
                  <a:cubicBezTo>
                    <a:pt x="662" y="9606"/>
                    <a:pt x="688" y="9864"/>
                    <a:pt x="665" y="10119"/>
                  </a:cubicBezTo>
                  <a:cubicBezTo>
                    <a:pt x="641" y="10359"/>
                    <a:pt x="573" y="10606"/>
                    <a:pt x="629" y="10840"/>
                  </a:cubicBezTo>
                  <a:cubicBezTo>
                    <a:pt x="653" y="10935"/>
                    <a:pt x="691" y="11027"/>
                    <a:pt x="739" y="11116"/>
                  </a:cubicBezTo>
                  <a:cubicBezTo>
                    <a:pt x="896" y="11406"/>
                    <a:pt x="1115" y="11691"/>
                    <a:pt x="1430" y="11797"/>
                  </a:cubicBezTo>
                  <a:cubicBezTo>
                    <a:pt x="1533" y="11836"/>
                    <a:pt x="1646" y="11848"/>
                    <a:pt x="1750" y="11877"/>
                  </a:cubicBezTo>
                  <a:cubicBezTo>
                    <a:pt x="2100" y="11978"/>
                    <a:pt x="2384" y="12233"/>
                    <a:pt x="2636" y="12494"/>
                  </a:cubicBezTo>
                  <a:cubicBezTo>
                    <a:pt x="2785" y="12648"/>
                    <a:pt x="2998" y="12725"/>
                    <a:pt x="3149" y="12877"/>
                  </a:cubicBezTo>
                  <a:cubicBezTo>
                    <a:pt x="3274" y="12995"/>
                    <a:pt x="3348" y="13155"/>
                    <a:pt x="3437" y="13301"/>
                  </a:cubicBezTo>
                  <a:cubicBezTo>
                    <a:pt x="3680" y="13701"/>
                    <a:pt x="4033" y="14015"/>
                    <a:pt x="4380" y="14326"/>
                  </a:cubicBezTo>
                  <a:cubicBezTo>
                    <a:pt x="4474" y="14408"/>
                    <a:pt x="4589" y="14496"/>
                    <a:pt x="4705" y="14496"/>
                  </a:cubicBezTo>
                  <a:cubicBezTo>
                    <a:pt x="4732" y="14496"/>
                    <a:pt x="4759" y="14491"/>
                    <a:pt x="4786" y="14481"/>
                  </a:cubicBezTo>
                  <a:cubicBezTo>
                    <a:pt x="4839" y="14458"/>
                    <a:pt x="4884" y="14415"/>
                    <a:pt x="4939" y="14415"/>
                  </a:cubicBezTo>
                  <a:cubicBezTo>
                    <a:pt x="4942" y="14415"/>
                    <a:pt x="4945" y="14415"/>
                    <a:pt x="4949" y="14415"/>
                  </a:cubicBezTo>
                  <a:cubicBezTo>
                    <a:pt x="4984" y="14418"/>
                    <a:pt x="5017" y="14436"/>
                    <a:pt x="5044" y="14460"/>
                  </a:cubicBezTo>
                  <a:cubicBezTo>
                    <a:pt x="5272" y="14650"/>
                    <a:pt x="5317" y="14991"/>
                    <a:pt x="5239" y="15278"/>
                  </a:cubicBezTo>
                  <a:cubicBezTo>
                    <a:pt x="5162" y="15563"/>
                    <a:pt x="4990" y="15812"/>
                    <a:pt x="4845" y="16070"/>
                  </a:cubicBezTo>
                  <a:cubicBezTo>
                    <a:pt x="4700" y="16328"/>
                    <a:pt x="4670" y="16627"/>
                    <a:pt x="4608" y="16915"/>
                  </a:cubicBezTo>
                  <a:cubicBezTo>
                    <a:pt x="4558" y="17158"/>
                    <a:pt x="4510" y="17425"/>
                    <a:pt x="4626" y="17644"/>
                  </a:cubicBezTo>
                  <a:cubicBezTo>
                    <a:pt x="4685" y="17751"/>
                    <a:pt x="4780" y="17834"/>
                    <a:pt x="4851" y="17935"/>
                  </a:cubicBezTo>
                  <a:cubicBezTo>
                    <a:pt x="5070" y="18225"/>
                    <a:pt x="5091" y="18622"/>
                    <a:pt x="5278" y="18937"/>
                  </a:cubicBezTo>
                  <a:cubicBezTo>
                    <a:pt x="5411" y="19165"/>
                    <a:pt x="5622" y="19334"/>
                    <a:pt x="5838" y="19482"/>
                  </a:cubicBezTo>
                  <a:cubicBezTo>
                    <a:pt x="6135" y="19684"/>
                    <a:pt x="6452" y="19856"/>
                    <a:pt x="6728" y="20084"/>
                  </a:cubicBezTo>
                  <a:cubicBezTo>
                    <a:pt x="7004" y="20312"/>
                    <a:pt x="7244" y="20609"/>
                    <a:pt x="7309" y="20962"/>
                  </a:cubicBezTo>
                  <a:cubicBezTo>
                    <a:pt x="7344" y="21134"/>
                    <a:pt x="7336" y="21311"/>
                    <a:pt x="7342" y="21486"/>
                  </a:cubicBezTo>
                  <a:cubicBezTo>
                    <a:pt x="7356" y="21893"/>
                    <a:pt x="7457" y="22290"/>
                    <a:pt x="7457" y="22696"/>
                  </a:cubicBezTo>
                  <a:cubicBezTo>
                    <a:pt x="7457" y="23031"/>
                    <a:pt x="7392" y="23357"/>
                    <a:pt x="7318" y="23680"/>
                  </a:cubicBezTo>
                  <a:cubicBezTo>
                    <a:pt x="7294" y="23790"/>
                    <a:pt x="7267" y="23909"/>
                    <a:pt x="7288" y="24021"/>
                  </a:cubicBezTo>
                  <a:cubicBezTo>
                    <a:pt x="7309" y="24110"/>
                    <a:pt x="7344" y="24196"/>
                    <a:pt x="7392" y="24273"/>
                  </a:cubicBezTo>
                  <a:cubicBezTo>
                    <a:pt x="7700" y="24828"/>
                    <a:pt x="8077" y="25409"/>
                    <a:pt x="8676" y="25613"/>
                  </a:cubicBezTo>
                  <a:cubicBezTo>
                    <a:pt x="8860" y="25679"/>
                    <a:pt x="8999" y="25830"/>
                    <a:pt x="9192" y="25851"/>
                  </a:cubicBezTo>
                  <a:cubicBezTo>
                    <a:pt x="9177" y="25768"/>
                    <a:pt x="9076" y="25741"/>
                    <a:pt x="9005" y="25696"/>
                  </a:cubicBezTo>
                  <a:cubicBezTo>
                    <a:pt x="8963" y="25670"/>
                    <a:pt x="8934" y="25628"/>
                    <a:pt x="8919" y="25581"/>
                  </a:cubicBezTo>
                  <a:cubicBezTo>
                    <a:pt x="8904" y="25533"/>
                    <a:pt x="8916" y="25483"/>
                    <a:pt x="8948" y="25444"/>
                  </a:cubicBezTo>
                  <a:cubicBezTo>
                    <a:pt x="8984" y="25406"/>
                    <a:pt x="9058" y="25379"/>
                    <a:pt x="9052" y="25323"/>
                  </a:cubicBezTo>
                  <a:cubicBezTo>
                    <a:pt x="9046" y="25293"/>
                    <a:pt x="9026" y="25267"/>
                    <a:pt x="8999" y="25255"/>
                  </a:cubicBezTo>
                  <a:cubicBezTo>
                    <a:pt x="8889" y="25172"/>
                    <a:pt x="8753" y="25101"/>
                    <a:pt x="8714" y="24970"/>
                  </a:cubicBezTo>
                  <a:cubicBezTo>
                    <a:pt x="8782" y="24929"/>
                    <a:pt x="8860" y="24902"/>
                    <a:pt x="8943" y="24890"/>
                  </a:cubicBezTo>
                  <a:cubicBezTo>
                    <a:pt x="8969" y="24890"/>
                    <a:pt x="8996" y="24881"/>
                    <a:pt x="9020" y="24869"/>
                  </a:cubicBezTo>
                  <a:cubicBezTo>
                    <a:pt x="9043" y="24843"/>
                    <a:pt x="9058" y="24807"/>
                    <a:pt x="9055" y="24771"/>
                  </a:cubicBezTo>
                  <a:cubicBezTo>
                    <a:pt x="9067" y="24703"/>
                    <a:pt x="9058" y="24632"/>
                    <a:pt x="9034" y="24564"/>
                  </a:cubicBezTo>
                  <a:cubicBezTo>
                    <a:pt x="9020" y="24534"/>
                    <a:pt x="9002" y="24511"/>
                    <a:pt x="8987" y="24481"/>
                  </a:cubicBezTo>
                  <a:cubicBezTo>
                    <a:pt x="8957" y="24422"/>
                    <a:pt x="8951" y="24350"/>
                    <a:pt x="8966" y="24288"/>
                  </a:cubicBezTo>
                  <a:cubicBezTo>
                    <a:pt x="8969" y="24276"/>
                    <a:pt x="8975" y="24264"/>
                    <a:pt x="8981" y="24259"/>
                  </a:cubicBezTo>
                  <a:cubicBezTo>
                    <a:pt x="8990" y="24252"/>
                    <a:pt x="9001" y="24249"/>
                    <a:pt x="9011" y="24249"/>
                  </a:cubicBezTo>
                  <a:cubicBezTo>
                    <a:pt x="9015" y="24249"/>
                    <a:pt x="9019" y="24249"/>
                    <a:pt x="9023" y="24250"/>
                  </a:cubicBezTo>
                  <a:lnTo>
                    <a:pt x="9215" y="24250"/>
                  </a:lnTo>
                  <a:cubicBezTo>
                    <a:pt x="9245" y="24250"/>
                    <a:pt x="9278" y="24247"/>
                    <a:pt x="9307" y="24238"/>
                  </a:cubicBezTo>
                  <a:cubicBezTo>
                    <a:pt x="9337" y="24229"/>
                    <a:pt x="9399" y="24190"/>
                    <a:pt x="9402" y="24161"/>
                  </a:cubicBezTo>
                  <a:lnTo>
                    <a:pt x="9856" y="23968"/>
                  </a:lnTo>
                  <a:cubicBezTo>
                    <a:pt x="9948" y="23932"/>
                    <a:pt x="10040" y="23891"/>
                    <a:pt x="10108" y="23820"/>
                  </a:cubicBezTo>
                  <a:cubicBezTo>
                    <a:pt x="10176" y="23749"/>
                    <a:pt x="10214" y="23642"/>
                    <a:pt x="10176" y="23553"/>
                  </a:cubicBezTo>
                  <a:cubicBezTo>
                    <a:pt x="10152" y="23497"/>
                    <a:pt x="10105" y="23425"/>
                    <a:pt x="10152" y="23390"/>
                  </a:cubicBezTo>
                  <a:cubicBezTo>
                    <a:pt x="10167" y="23381"/>
                    <a:pt x="10184" y="23376"/>
                    <a:pt x="10201" y="23376"/>
                  </a:cubicBezTo>
                  <a:cubicBezTo>
                    <a:pt x="10212" y="23376"/>
                    <a:pt x="10222" y="23378"/>
                    <a:pt x="10232" y="23381"/>
                  </a:cubicBezTo>
                  <a:cubicBezTo>
                    <a:pt x="10353" y="23402"/>
                    <a:pt x="10475" y="23413"/>
                    <a:pt x="10598" y="23413"/>
                  </a:cubicBezTo>
                  <a:cubicBezTo>
                    <a:pt x="10679" y="23413"/>
                    <a:pt x="10761" y="23408"/>
                    <a:pt x="10843" y="23399"/>
                  </a:cubicBezTo>
                  <a:cubicBezTo>
                    <a:pt x="11003" y="23378"/>
                    <a:pt x="11181" y="23325"/>
                    <a:pt x="11255" y="23182"/>
                  </a:cubicBezTo>
                  <a:cubicBezTo>
                    <a:pt x="11291" y="23117"/>
                    <a:pt x="11297" y="23043"/>
                    <a:pt x="11323" y="22975"/>
                  </a:cubicBezTo>
                  <a:cubicBezTo>
                    <a:pt x="11412" y="22735"/>
                    <a:pt x="11688" y="22628"/>
                    <a:pt x="11860" y="22441"/>
                  </a:cubicBezTo>
                  <a:cubicBezTo>
                    <a:pt x="11884" y="22420"/>
                    <a:pt x="11901" y="22394"/>
                    <a:pt x="11910" y="22364"/>
                  </a:cubicBezTo>
                  <a:cubicBezTo>
                    <a:pt x="11919" y="22322"/>
                    <a:pt x="11916" y="22281"/>
                    <a:pt x="11907" y="22242"/>
                  </a:cubicBezTo>
                  <a:cubicBezTo>
                    <a:pt x="11872" y="21958"/>
                    <a:pt x="12073" y="21685"/>
                    <a:pt x="12328" y="21558"/>
                  </a:cubicBezTo>
                  <a:cubicBezTo>
                    <a:pt x="12583" y="21427"/>
                    <a:pt x="12877" y="21409"/>
                    <a:pt x="13164" y="21400"/>
                  </a:cubicBezTo>
                  <a:cubicBezTo>
                    <a:pt x="13172" y="21401"/>
                    <a:pt x="13180" y="21401"/>
                    <a:pt x="13188" y="21401"/>
                  </a:cubicBezTo>
                  <a:cubicBezTo>
                    <a:pt x="13257" y="21401"/>
                    <a:pt x="13326" y="21389"/>
                    <a:pt x="13396" y="21371"/>
                  </a:cubicBezTo>
                  <a:cubicBezTo>
                    <a:pt x="13470" y="21338"/>
                    <a:pt x="13541" y="21294"/>
                    <a:pt x="13600" y="21234"/>
                  </a:cubicBezTo>
                  <a:cubicBezTo>
                    <a:pt x="13775" y="21077"/>
                    <a:pt x="14006" y="20938"/>
                    <a:pt x="14078" y="20713"/>
                  </a:cubicBezTo>
                  <a:cubicBezTo>
                    <a:pt x="14134" y="20529"/>
                    <a:pt x="14170" y="20339"/>
                    <a:pt x="14187" y="20146"/>
                  </a:cubicBezTo>
                  <a:cubicBezTo>
                    <a:pt x="14202" y="19992"/>
                    <a:pt x="14205" y="19835"/>
                    <a:pt x="14238" y="19684"/>
                  </a:cubicBezTo>
                  <a:cubicBezTo>
                    <a:pt x="14318" y="19298"/>
                    <a:pt x="14585" y="18981"/>
                    <a:pt x="14863" y="18702"/>
                  </a:cubicBezTo>
                  <a:cubicBezTo>
                    <a:pt x="14991" y="18575"/>
                    <a:pt x="15130" y="18439"/>
                    <a:pt x="15181" y="18264"/>
                  </a:cubicBezTo>
                  <a:cubicBezTo>
                    <a:pt x="15228" y="18098"/>
                    <a:pt x="15186" y="17917"/>
                    <a:pt x="15106" y="17766"/>
                  </a:cubicBezTo>
                  <a:cubicBezTo>
                    <a:pt x="15050" y="17653"/>
                    <a:pt x="14958" y="17549"/>
                    <a:pt x="14837" y="17525"/>
                  </a:cubicBezTo>
                  <a:cubicBezTo>
                    <a:pt x="14813" y="17521"/>
                    <a:pt x="14789" y="17520"/>
                    <a:pt x="14765" y="17520"/>
                  </a:cubicBezTo>
                  <a:cubicBezTo>
                    <a:pt x="14749" y="17520"/>
                    <a:pt x="14733" y="17520"/>
                    <a:pt x="14717" y="17520"/>
                  </a:cubicBezTo>
                  <a:cubicBezTo>
                    <a:pt x="14697" y="17520"/>
                    <a:pt x="14676" y="17520"/>
                    <a:pt x="14656" y="17517"/>
                  </a:cubicBezTo>
                  <a:cubicBezTo>
                    <a:pt x="14422" y="17493"/>
                    <a:pt x="14279" y="17253"/>
                    <a:pt x="14078" y="17131"/>
                  </a:cubicBezTo>
                  <a:cubicBezTo>
                    <a:pt x="13900" y="17027"/>
                    <a:pt x="13683" y="17015"/>
                    <a:pt x="13479" y="17007"/>
                  </a:cubicBezTo>
                  <a:cubicBezTo>
                    <a:pt x="13365" y="17001"/>
                    <a:pt x="13233" y="16971"/>
                    <a:pt x="13118" y="16971"/>
                  </a:cubicBezTo>
                  <a:cubicBezTo>
                    <a:pt x="13112" y="16971"/>
                    <a:pt x="13107" y="16971"/>
                    <a:pt x="13102" y="16971"/>
                  </a:cubicBezTo>
                  <a:cubicBezTo>
                    <a:pt x="13055" y="16971"/>
                    <a:pt x="13016" y="16930"/>
                    <a:pt x="12987" y="16897"/>
                  </a:cubicBezTo>
                  <a:cubicBezTo>
                    <a:pt x="12792" y="16683"/>
                    <a:pt x="12518" y="16565"/>
                    <a:pt x="12232" y="16565"/>
                  </a:cubicBezTo>
                  <a:cubicBezTo>
                    <a:pt x="12209" y="16565"/>
                    <a:pt x="12186" y="16566"/>
                    <a:pt x="12162" y="16568"/>
                  </a:cubicBezTo>
                  <a:cubicBezTo>
                    <a:pt x="12073" y="16574"/>
                    <a:pt x="11984" y="16592"/>
                    <a:pt x="11893" y="16592"/>
                  </a:cubicBezTo>
                  <a:cubicBezTo>
                    <a:pt x="11804" y="16592"/>
                    <a:pt x="11715" y="16556"/>
                    <a:pt x="11652" y="16491"/>
                  </a:cubicBezTo>
                  <a:cubicBezTo>
                    <a:pt x="11620" y="16452"/>
                    <a:pt x="11599" y="16408"/>
                    <a:pt x="11584" y="16360"/>
                  </a:cubicBezTo>
                  <a:cubicBezTo>
                    <a:pt x="11563" y="16307"/>
                    <a:pt x="11546" y="16254"/>
                    <a:pt x="11534" y="16200"/>
                  </a:cubicBezTo>
                  <a:cubicBezTo>
                    <a:pt x="11516" y="16111"/>
                    <a:pt x="11522" y="16019"/>
                    <a:pt x="11516" y="15927"/>
                  </a:cubicBezTo>
                  <a:cubicBezTo>
                    <a:pt x="11510" y="15862"/>
                    <a:pt x="11498" y="15800"/>
                    <a:pt x="11477" y="15738"/>
                  </a:cubicBezTo>
                  <a:cubicBezTo>
                    <a:pt x="11466" y="15696"/>
                    <a:pt x="11445" y="15658"/>
                    <a:pt x="11418" y="15625"/>
                  </a:cubicBezTo>
                  <a:cubicBezTo>
                    <a:pt x="11383" y="15592"/>
                    <a:pt x="11341" y="15563"/>
                    <a:pt x="11297" y="15542"/>
                  </a:cubicBezTo>
                  <a:cubicBezTo>
                    <a:pt x="11142" y="15456"/>
                    <a:pt x="11012" y="15334"/>
                    <a:pt x="10855" y="15257"/>
                  </a:cubicBezTo>
                  <a:cubicBezTo>
                    <a:pt x="10680" y="15171"/>
                    <a:pt x="10493" y="15183"/>
                    <a:pt x="10300" y="15171"/>
                  </a:cubicBezTo>
                  <a:cubicBezTo>
                    <a:pt x="10152" y="15162"/>
                    <a:pt x="10007" y="15127"/>
                    <a:pt x="9873" y="15071"/>
                  </a:cubicBezTo>
                  <a:cubicBezTo>
                    <a:pt x="9847" y="15062"/>
                    <a:pt x="9823" y="15047"/>
                    <a:pt x="9802" y="15026"/>
                  </a:cubicBezTo>
                  <a:cubicBezTo>
                    <a:pt x="9776" y="14991"/>
                    <a:pt x="9758" y="14946"/>
                    <a:pt x="9749" y="14902"/>
                  </a:cubicBezTo>
                  <a:cubicBezTo>
                    <a:pt x="9702" y="14753"/>
                    <a:pt x="9568" y="14653"/>
                    <a:pt x="9509" y="14507"/>
                  </a:cubicBezTo>
                  <a:cubicBezTo>
                    <a:pt x="9464" y="14401"/>
                    <a:pt x="9458" y="14267"/>
                    <a:pt x="9369" y="14190"/>
                  </a:cubicBezTo>
                  <a:cubicBezTo>
                    <a:pt x="9319" y="14146"/>
                    <a:pt x="9248" y="14134"/>
                    <a:pt x="9189" y="14098"/>
                  </a:cubicBezTo>
                  <a:cubicBezTo>
                    <a:pt x="9106" y="14048"/>
                    <a:pt x="9043" y="13956"/>
                    <a:pt x="8948" y="13941"/>
                  </a:cubicBezTo>
                  <a:cubicBezTo>
                    <a:pt x="8919" y="13938"/>
                    <a:pt x="8892" y="13935"/>
                    <a:pt x="8865" y="13923"/>
                  </a:cubicBezTo>
                  <a:cubicBezTo>
                    <a:pt x="8821" y="13899"/>
                    <a:pt x="8809" y="13840"/>
                    <a:pt x="8768" y="13813"/>
                  </a:cubicBezTo>
                  <a:cubicBezTo>
                    <a:pt x="8741" y="13799"/>
                    <a:pt x="8714" y="13790"/>
                    <a:pt x="8685" y="13790"/>
                  </a:cubicBezTo>
                  <a:cubicBezTo>
                    <a:pt x="8639" y="13786"/>
                    <a:pt x="8593" y="13785"/>
                    <a:pt x="8548" y="13785"/>
                  </a:cubicBezTo>
                  <a:cubicBezTo>
                    <a:pt x="8435" y="13785"/>
                    <a:pt x="8322" y="13795"/>
                    <a:pt x="8210" y="13816"/>
                  </a:cubicBezTo>
                  <a:cubicBezTo>
                    <a:pt x="8189" y="13873"/>
                    <a:pt x="8272" y="13938"/>
                    <a:pt x="8237" y="13985"/>
                  </a:cubicBezTo>
                  <a:cubicBezTo>
                    <a:pt x="8220" y="14002"/>
                    <a:pt x="8198" y="14011"/>
                    <a:pt x="8175" y="14011"/>
                  </a:cubicBezTo>
                  <a:cubicBezTo>
                    <a:pt x="8169" y="14011"/>
                    <a:pt x="8163" y="14010"/>
                    <a:pt x="8157" y="14009"/>
                  </a:cubicBezTo>
                  <a:lnTo>
                    <a:pt x="7801" y="13988"/>
                  </a:lnTo>
                  <a:cubicBezTo>
                    <a:pt x="7727" y="13988"/>
                    <a:pt x="7656" y="13977"/>
                    <a:pt x="7588" y="13953"/>
                  </a:cubicBezTo>
                  <a:cubicBezTo>
                    <a:pt x="7534" y="13929"/>
                    <a:pt x="7484" y="13899"/>
                    <a:pt x="7439" y="13861"/>
                  </a:cubicBezTo>
                  <a:cubicBezTo>
                    <a:pt x="7350" y="13790"/>
                    <a:pt x="7270" y="13710"/>
                    <a:pt x="7199" y="13624"/>
                  </a:cubicBezTo>
                  <a:cubicBezTo>
                    <a:pt x="7155" y="13559"/>
                    <a:pt x="7098" y="13499"/>
                    <a:pt x="7033" y="13452"/>
                  </a:cubicBezTo>
                  <a:cubicBezTo>
                    <a:pt x="6961" y="13406"/>
                    <a:pt x="6884" y="13374"/>
                    <a:pt x="6808" y="13374"/>
                  </a:cubicBezTo>
                  <a:cubicBezTo>
                    <a:pt x="6757" y="13374"/>
                    <a:pt x="6707" y="13389"/>
                    <a:pt x="6660" y="13425"/>
                  </a:cubicBezTo>
                  <a:cubicBezTo>
                    <a:pt x="6517" y="13535"/>
                    <a:pt x="6363" y="13647"/>
                    <a:pt x="6182" y="13659"/>
                  </a:cubicBezTo>
                  <a:cubicBezTo>
                    <a:pt x="6123" y="13659"/>
                    <a:pt x="6064" y="13662"/>
                    <a:pt x="6004" y="13671"/>
                  </a:cubicBezTo>
                  <a:cubicBezTo>
                    <a:pt x="5921" y="13689"/>
                    <a:pt x="5856" y="13742"/>
                    <a:pt x="5791" y="13796"/>
                  </a:cubicBezTo>
                  <a:cubicBezTo>
                    <a:pt x="5773" y="13805"/>
                    <a:pt x="5761" y="13819"/>
                    <a:pt x="5752" y="13834"/>
                  </a:cubicBezTo>
                  <a:cubicBezTo>
                    <a:pt x="5741" y="13867"/>
                    <a:pt x="5755" y="13899"/>
                    <a:pt x="5755" y="13932"/>
                  </a:cubicBezTo>
                  <a:cubicBezTo>
                    <a:pt x="5755" y="14027"/>
                    <a:pt x="5634" y="14068"/>
                    <a:pt x="5577" y="14146"/>
                  </a:cubicBezTo>
                  <a:cubicBezTo>
                    <a:pt x="5560" y="14178"/>
                    <a:pt x="5539" y="14211"/>
                    <a:pt x="5515" y="14243"/>
                  </a:cubicBezTo>
                  <a:cubicBezTo>
                    <a:pt x="5487" y="14274"/>
                    <a:pt x="5450" y="14286"/>
                    <a:pt x="5410" y="14286"/>
                  </a:cubicBezTo>
                  <a:cubicBezTo>
                    <a:pt x="5351" y="14286"/>
                    <a:pt x="5287" y="14260"/>
                    <a:pt x="5239" y="14223"/>
                  </a:cubicBezTo>
                  <a:cubicBezTo>
                    <a:pt x="5156" y="14160"/>
                    <a:pt x="5097" y="14074"/>
                    <a:pt x="5008" y="14027"/>
                  </a:cubicBezTo>
                  <a:cubicBezTo>
                    <a:pt x="4963" y="14004"/>
                    <a:pt x="4914" y="13992"/>
                    <a:pt x="4865" y="13992"/>
                  </a:cubicBezTo>
                  <a:cubicBezTo>
                    <a:pt x="4803" y="13992"/>
                    <a:pt x="4741" y="14011"/>
                    <a:pt x="4688" y="14048"/>
                  </a:cubicBezTo>
                  <a:cubicBezTo>
                    <a:pt x="4661" y="14068"/>
                    <a:pt x="4638" y="14092"/>
                    <a:pt x="4608" y="14110"/>
                  </a:cubicBezTo>
                  <a:cubicBezTo>
                    <a:pt x="4569" y="14135"/>
                    <a:pt x="4525" y="14147"/>
                    <a:pt x="4481" y="14147"/>
                  </a:cubicBezTo>
                  <a:cubicBezTo>
                    <a:pt x="4431" y="14147"/>
                    <a:pt x="4381" y="14131"/>
                    <a:pt x="4338" y="14101"/>
                  </a:cubicBezTo>
                  <a:cubicBezTo>
                    <a:pt x="4267" y="14045"/>
                    <a:pt x="4234" y="13956"/>
                    <a:pt x="4202" y="13870"/>
                  </a:cubicBezTo>
                  <a:cubicBezTo>
                    <a:pt x="4169" y="13784"/>
                    <a:pt x="4145" y="13692"/>
                    <a:pt x="4137" y="13603"/>
                  </a:cubicBezTo>
                  <a:cubicBezTo>
                    <a:pt x="4128" y="13508"/>
                    <a:pt x="4160" y="13416"/>
                    <a:pt x="4223" y="13348"/>
                  </a:cubicBezTo>
                  <a:cubicBezTo>
                    <a:pt x="4240" y="13333"/>
                    <a:pt x="4258" y="13315"/>
                    <a:pt x="4273" y="13298"/>
                  </a:cubicBezTo>
                  <a:cubicBezTo>
                    <a:pt x="4285" y="13277"/>
                    <a:pt x="4294" y="13256"/>
                    <a:pt x="4300" y="13235"/>
                  </a:cubicBezTo>
                  <a:cubicBezTo>
                    <a:pt x="4356" y="13054"/>
                    <a:pt x="4439" y="12886"/>
                    <a:pt x="4540" y="12728"/>
                  </a:cubicBezTo>
                  <a:cubicBezTo>
                    <a:pt x="4581" y="12669"/>
                    <a:pt x="4623" y="12607"/>
                    <a:pt x="4623" y="12536"/>
                  </a:cubicBezTo>
                  <a:cubicBezTo>
                    <a:pt x="4623" y="12462"/>
                    <a:pt x="4572" y="12393"/>
                    <a:pt x="4525" y="12337"/>
                  </a:cubicBezTo>
                  <a:cubicBezTo>
                    <a:pt x="4513" y="12322"/>
                    <a:pt x="4498" y="12307"/>
                    <a:pt x="4480" y="12298"/>
                  </a:cubicBezTo>
                  <a:cubicBezTo>
                    <a:pt x="4470" y="12295"/>
                    <a:pt x="4459" y="12294"/>
                    <a:pt x="4447" y="12294"/>
                  </a:cubicBezTo>
                  <a:cubicBezTo>
                    <a:pt x="4438" y="12294"/>
                    <a:pt x="4430" y="12294"/>
                    <a:pt x="4421" y="12296"/>
                  </a:cubicBezTo>
                  <a:cubicBezTo>
                    <a:pt x="4405" y="12296"/>
                    <a:pt x="4388" y="12297"/>
                    <a:pt x="4371" y="12297"/>
                  </a:cubicBezTo>
                  <a:cubicBezTo>
                    <a:pt x="4158" y="12297"/>
                    <a:pt x="3950" y="12233"/>
                    <a:pt x="3735" y="12233"/>
                  </a:cubicBezTo>
                  <a:cubicBezTo>
                    <a:pt x="3727" y="12233"/>
                    <a:pt x="3718" y="12233"/>
                    <a:pt x="3710" y="12233"/>
                  </a:cubicBezTo>
                  <a:cubicBezTo>
                    <a:pt x="3685" y="12234"/>
                    <a:pt x="3659" y="12234"/>
                    <a:pt x="3634" y="12234"/>
                  </a:cubicBezTo>
                  <a:cubicBezTo>
                    <a:pt x="3516" y="12234"/>
                    <a:pt x="3397" y="12225"/>
                    <a:pt x="3292" y="12171"/>
                  </a:cubicBezTo>
                  <a:cubicBezTo>
                    <a:pt x="3277" y="12165"/>
                    <a:pt x="3265" y="12156"/>
                    <a:pt x="3256" y="12144"/>
                  </a:cubicBezTo>
                  <a:cubicBezTo>
                    <a:pt x="3250" y="12129"/>
                    <a:pt x="3244" y="12115"/>
                    <a:pt x="3244" y="12100"/>
                  </a:cubicBezTo>
                  <a:cubicBezTo>
                    <a:pt x="3232" y="11904"/>
                    <a:pt x="3297" y="11714"/>
                    <a:pt x="3425" y="11566"/>
                  </a:cubicBezTo>
                  <a:cubicBezTo>
                    <a:pt x="3508" y="11474"/>
                    <a:pt x="3612" y="11403"/>
                    <a:pt x="3707" y="11323"/>
                  </a:cubicBezTo>
                  <a:cubicBezTo>
                    <a:pt x="3772" y="11279"/>
                    <a:pt x="3822" y="11219"/>
                    <a:pt x="3861" y="11148"/>
                  </a:cubicBezTo>
                  <a:cubicBezTo>
                    <a:pt x="3896" y="11080"/>
                    <a:pt x="3893" y="10994"/>
                    <a:pt x="3849" y="10926"/>
                  </a:cubicBezTo>
                  <a:cubicBezTo>
                    <a:pt x="3787" y="10849"/>
                    <a:pt x="3674" y="10840"/>
                    <a:pt x="3573" y="10840"/>
                  </a:cubicBezTo>
                  <a:cubicBezTo>
                    <a:pt x="3548" y="10839"/>
                    <a:pt x="3522" y="10839"/>
                    <a:pt x="3497" y="10839"/>
                  </a:cubicBezTo>
                  <a:cubicBezTo>
                    <a:pt x="3321" y="10839"/>
                    <a:pt x="3145" y="10856"/>
                    <a:pt x="2971" y="10890"/>
                  </a:cubicBezTo>
                  <a:cubicBezTo>
                    <a:pt x="2954" y="10893"/>
                    <a:pt x="2936" y="10902"/>
                    <a:pt x="2924" y="10914"/>
                  </a:cubicBezTo>
                  <a:cubicBezTo>
                    <a:pt x="2909" y="10935"/>
                    <a:pt x="2903" y="10958"/>
                    <a:pt x="2906" y="10985"/>
                  </a:cubicBezTo>
                  <a:cubicBezTo>
                    <a:pt x="2900" y="11047"/>
                    <a:pt x="2882" y="11107"/>
                    <a:pt x="2856" y="11163"/>
                  </a:cubicBezTo>
                  <a:cubicBezTo>
                    <a:pt x="2811" y="11261"/>
                    <a:pt x="2761" y="11368"/>
                    <a:pt x="2669" y="11427"/>
                  </a:cubicBezTo>
                  <a:cubicBezTo>
                    <a:pt x="2606" y="11466"/>
                    <a:pt x="2533" y="11486"/>
                    <a:pt x="2458" y="11486"/>
                  </a:cubicBezTo>
                  <a:cubicBezTo>
                    <a:pt x="2431" y="11486"/>
                    <a:pt x="2403" y="11483"/>
                    <a:pt x="2375" y="11477"/>
                  </a:cubicBezTo>
                  <a:cubicBezTo>
                    <a:pt x="2278" y="11456"/>
                    <a:pt x="2180" y="11421"/>
                    <a:pt x="2088" y="11376"/>
                  </a:cubicBezTo>
                  <a:cubicBezTo>
                    <a:pt x="2052" y="11362"/>
                    <a:pt x="2020" y="11344"/>
                    <a:pt x="1990" y="11320"/>
                  </a:cubicBezTo>
                  <a:cubicBezTo>
                    <a:pt x="1910" y="11240"/>
                    <a:pt x="1925" y="11110"/>
                    <a:pt x="1895" y="10997"/>
                  </a:cubicBezTo>
                  <a:cubicBezTo>
                    <a:pt x="1880" y="10941"/>
                    <a:pt x="1854" y="10890"/>
                    <a:pt x="1842" y="10831"/>
                  </a:cubicBezTo>
                  <a:cubicBezTo>
                    <a:pt x="1836" y="10775"/>
                    <a:pt x="1839" y="10715"/>
                    <a:pt x="1848" y="10656"/>
                  </a:cubicBezTo>
                  <a:cubicBezTo>
                    <a:pt x="1886" y="10395"/>
                    <a:pt x="1934" y="10140"/>
                    <a:pt x="1969" y="9879"/>
                  </a:cubicBezTo>
                  <a:cubicBezTo>
                    <a:pt x="2082" y="9749"/>
                    <a:pt x="2162" y="9598"/>
                    <a:pt x="2209" y="9434"/>
                  </a:cubicBezTo>
                  <a:cubicBezTo>
                    <a:pt x="2236" y="9337"/>
                    <a:pt x="2257" y="9230"/>
                    <a:pt x="2340" y="9174"/>
                  </a:cubicBezTo>
                  <a:cubicBezTo>
                    <a:pt x="2393" y="9138"/>
                    <a:pt x="2461" y="9132"/>
                    <a:pt x="2506" y="9088"/>
                  </a:cubicBezTo>
                  <a:cubicBezTo>
                    <a:pt x="2536" y="9058"/>
                    <a:pt x="2550" y="9013"/>
                    <a:pt x="2586" y="8990"/>
                  </a:cubicBezTo>
                  <a:cubicBezTo>
                    <a:pt x="2610" y="8975"/>
                    <a:pt x="2633" y="8966"/>
                    <a:pt x="2660" y="8960"/>
                  </a:cubicBezTo>
                  <a:cubicBezTo>
                    <a:pt x="2734" y="8936"/>
                    <a:pt x="2799" y="8886"/>
                    <a:pt x="2874" y="8856"/>
                  </a:cubicBezTo>
                  <a:cubicBezTo>
                    <a:pt x="2941" y="8826"/>
                    <a:pt x="3012" y="8812"/>
                    <a:pt x="3083" y="8812"/>
                  </a:cubicBezTo>
                  <a:cubicBezTo>
                    <a:pt x="3182" y="8812"/>
                    <a:pt x="3280" y="8840"/>
                    <a:pt x="3366" y="8895"/>
                  </a:cubicBezTo>
                  <a:cubicBezTo>
                    <a:pt x="3383" y="8907"/>
                    <a:pt x="3404" y="8919"/>
                    <a:pt x="3425" y="8925"/>
                  </a:cubicBezTo>
                  <a:cubicBezTo>
                    <a:pt x="3432" y="8926"/>
                    <a:pt x="3440" y="8927"/>
                    <a:pt x="3448" y="8927"/>
                  </a:cubicBezTo>
                  <a:cubicBezTo>
                    <a:pt x="3455" y="8927"/>
                    <a:pt x="3464" y="8926"/>
                    <a:pt x="3472" y="8925"/>
                  </a:cubicBezTo>
                  <a:cubicBezTo>
                    <a:pt x="3514" y="8925"/>
                    <a:pt x="3552" y="8913"/>
                    <a:pt x="3591" y="8895"/>
                  </a:cubicBezTo>
                  <a:cubicBezTo>
                    <a:pt x="3605" y="8861"/>
                    <a:pt x="3642" y="8850"/>
                    <a:pt x="3682" y="8850"/>
                  </a:cubicBezTo>
                  <a:cubicBezTo>
                    <a:pt x="3701" y="8850"/>
                    <a:pt x="3721" y="8852"/>
                    <a:pt x="3739" y="8856"/>
                  </a:cubicBezTo>
                  <a:lnTo>
                    <a:pt x="4157" y="8936"/>
                  </a:lnTo>
                  <a:cubicBezTo>
                    <a:pt x="4193" y="8942"/>
                    <a:pt x="4225" y="8951"/>
                    <a:pt x="4258" y="8963"/>
                  </a:cubicBezTo>
                  <a:cubicBezTo>
                    <a:pt x="4297" y="8984"/>
                    <a:pt x="4332" y="9010"/>
                    <a:pt x="4365" y="9043"/>
                  </a:cubicBezTo>
                  <a:cubicBezTo>
                    <a:pt x="4418" y="9099"/>
                    <a:pt x="4480" y="9144"/>
                    <a:pt x="4549" y="9177"/>
                  </a:cubicBezTo>
                  <a:cubicBezTo>
                    <a:pt x="4578" y="9191"/>
                    <a:pt x="4611" y="9197"/>
                    <a:pt x="4641" y="9215"/>
                  </a:cubicBezTo>
                  <a:cubicBezTo>
                    <a:pt x="4741" y="9265"/>
                    <a:pt x="4789" y="9393"/>
                    <a:pt x="4771" y="9506"/>
                  </a:cubicBezTo>
                  <a:cubicBezTo>
                    <a:pt x="4762" y="9535"/>
                    <a:pt x="4756" y="9568"/>
                    <a:pt x="4756" y="9600"/>
                  </a:cubicBezTo>
                  <a:cubicBezTo>
                    <a:pt x="4762" y="9654"/>
                    <a:pt x="4777" y="9704"/>
                    <a:pt x="4804" y="9749"/>
                  </a:cubicBezTo>
                  <a:cubicBezTo>
                    <a:pt x="4842" y="9850"/>
                    <a:pt x="4854" y="9959"/>
                    <a:pt x="4887" y="10060"/>
                  </a:cubicBezTo>
                  <a:cubicBezTo>
                    <a:pt x="4919" y="10161"/>
                    <a:pt x="4984" y="10265"/>
                    <a:pt x="5085" y="10297"/>
                  </a:cubicBezTo>
                  <a:cubicBezTo>
                    <a:pt x="5091" y="10300"/>
                    <a:pt x="5097" y="10300"/>
                    <a:pt x="5103" y="10300"/>
                  </a:cubicBezTo>
                  <a:cubicBezTo>
                    <a:pt x="5112" y="10300"/>
                    <a:pt x="5121" y="10297"/>
                    <a:pt x="5127" y="10291"/>
                  </a:cubicBezTo>
                  <a:cubicBezTo>
                    <a:pt x="5171" y="10250"/>
                    <a:pt x="5198" y="10193"/>
                    <a:pt x="5201" y="10134"/>
                  </a:cubicBezTo>
                  <a:cubicBezTo>
                    <a:pt x="5207" y="10075"/>
                    <a:pt x="5201" y="10016"/>
                    <a:pt x="5210" y="9956"/>
                  </a:cubicBezTo>
                  <a:cubicBezTo>
                    <a:pt x="5222" y="9861"/>
                    <a:pt x="5269" y="9775"/>
                    <a:pt x="5278" y="9684"/>
                  </a:cubicBezTo>
                  <a:cubicBezTo>
                    <a:pt x="5293" y="9532"/>
                    <a:pt x="5210" y="9390"/>
                    <a:pt x="5130" y="9263"/>
                  </a:cubicBezTo>
                  <a:cubicBezTo>
                    <a:pt x="5094" y="9218"/>
                    <a:pt x="5073" y="9168"/>
                    <a:pt x="5065" y="9114"/>
                  </a:cubicBezTo>
                  <a:cubicBezTo>
                    <a:pt x="5059" y="9037"/>
                    <a:pt x="5109" y="8969"/>
                    <a:pt x="5112" y="8892"/>
                  </a:cubicBezTo>
                  <a:cubicBezTo>
                    <a:pt x="5109" y="8877"/>
                    <a:pt x="5112" y="8862"/>
                    <a:pt x="5115" y="8847"/>
                  </a:cubicBezTo>
                  <a:cubicBezTo>
                    <a:pt x="5124" y="8833"/>
                    <a:pt x="5136" y="8821"/>
                    <a:pt x="5151" y="8815"/>
                  </a:cubicBezTo>
                  <a:cubicBezTo>
                    <a:pt x="5266" y="8741"/>
                    <a:pt x="5411" y="8702"/>
                    <a:pt x="5524" y="8625"/>
                  </a:cubicBezTo>
                  <a:cubicBezTo>
                    <a:pt x="5619" y="8557"/>
                    <a:pt x="5726" y="8504"/>
                    <a:pt x="5838" y="8471"/>
                  </a:cubicBezTo>
                  <a:cubicBezTo>
                    <a:pt x="5948" y="8438"/>
                    <a:pt x="6070" y="8418"/>
                    <a:pt x="6141" y="8332"/>
                  </a:cubicBezTo>
                  <a:cubicBezTo>
                    <a:pt x="6164" y="8305"/>
                    <a:pt x="6182" y="8272"/>
                    <a:pt x="6203" y="8243"/>
                  </a:cubicBezTo>
                  <a:cubicBezTo>
                    <a:pt x="6277" y="8145"/>
                    <a:pt x="6399" y="8094"/>
                    <a:pt x="6482" y="8002"/>
                  </a:cubicBezTo>
                  <a:cubicBezTo>
                    <a:pt x="6494" y="7991"/>
                    <a:pt x="6502" y="7976"/>
                    <a:pt x="6508" y="7961"/>
                  </a:cubicBezTo>
                  <a:cubicBezTo>
                    <a:pt x="6514" y="7943"/>
                    <a:pt x="6514" y="7925"/>
                    <a:pt x="6514" y="7908"/>
                  </a:cubicBezTo>
                  <a:cubicBezTo>
                    <a:pt x="6511" y="7813"/>
                    <a:pt x="6497" y="7718"/>
                    <a:pt x="6473" y="7629"/>
                  </a:cubicBezTo>
                  <a:cubicBezTo>
                    <a:pt x="6452" y="7543"/>
                    <a:pt x="6425" y="7448"/>
                    <a:pt x="6482" y="7380"/>
                  </a:cubicBezTo>
                  <a:cubicBezTo>
                    <a:pt x="6487" y="7378"/>
                    <a:pt x="6492" y="7378"/>
                    <a:pt x="6498" y="7378"/>
                  </a:cubicBezTo>
                  <a:cubicBezTo>
                    <a:pt x="6543" y="7378"/>
                    <a:pt x="6578" y="7433"/>
                    <a:pt x="6591" y="7481"/>
                  </a:cubicBezTo>
                  <a:cubicBezTo>
                    <a:pt x="6606" y="7534"/>
                    <a:pt x="6621" y="7602"/>
                    <a:pt x="6671" y="7620"/>
                  </a:cubicBezTo>
                  <a:lnTo>
                    <a:pt x="6680" y="7490"/>
                  </a:lnTo>
                  <a:cubicBezTo>
                    <a:pt x="6683" y="7436"/>
                    <a:pt x="6689" y="7377"/>
                    <a:pt x="6734" y="7344"/>
                  </a:cubicBezTo>
                  <a:cubicBezTo>
                    <a:pt x="6766" y="7318"/>
                    <a:pt x="6811" y="7318"/>
                    <a:pt x="6852" y="7306"/>
                  </a:cubicBezTo>
                  <a:cubicBezTo>
                    <a:pt x="7001" y="7264"/>
                    <a:pt x="7066" y="7092"/>
                    <a:pt x="7196" y="7009"/>
                  </a:cubicBezTo>
                  <a:cubicBezTo>
                    <a:pt x="7238" y="6986"/>
                    <a:pt x="7282" y="6965"/>
                    <a:pt x="7327" y="6950"/>
                  </a:cubicBezTo>
                  <a:cubicBezTo>
                    <a:pt x="7404" y="6914"/>
                    <a:pt x="7451" y="6867"/>
                    <a:pt x="7525" y="6828"/>
                  </a:cubicBezTo>
                  <a:cubicBezTo>
                    <a:pt x="7626" y="6778"/>
                    <a:pt x="7736" y="6722"/>
                    <a:pt x="7774" y="6618"/>
                  </a:cubicBezTo>
                  <a:cubicBezTo>
                    <a:pt x="7786" y="6591"/>
                    <a:pt x="7789" y="6562"/>
                    <a:pt x="7801" y="6535"/>
                  </a:cubicBezTo>
                  <a:cubicBezTo>
                    <a:pt x="7840" y="6446"/>
                    <a:pt x="7940" y="6398"/>
                    <a:pt x="8035" y="6378"/>
                  </a:cubicBezTo>
                  <a:cubicBezTo>
                    <a:pt x="8130" y="6357"/>
                    <a:pt x="8231" y="6354"/>
                    <a:pt x="8320" y="6313"/>
                  </a:cubicBezTo>
                  <a:cubicBezTo>
                    <a:pt x="8418" y="6271"/>
                    <a:pt x="8495" y="6188"/>
                    <a:pt x="8587" y="6129"/>
                  </a:cubicBezTo>
                  <a:cubicBezTo>
                    <a:pt x="8607" y="6114"/>
                    <a:pt x="8634" y="6102"/>
                    <a:pt x="8661" y="6099"/>
                  </a:cubicBezTo>
                  <a:cubicBezTo>
                    <a:pt x="8663" y="6099"/>
                    <a:pt x="8665" y="6099"/>
                    <a:pt x="8667" y="6099"/>
                  </a:cubicBezTo>
                  <a:cubicBezTo>
                    <a:pt x="8691" y="6099"/>
                    <a:pt x="8715" y="6116"/>
                    <a:pt x="8726" y="6141"/>
                  </a:cubicBezTo>
                  <a:cubicBezTo>
                    <a:pt x="8735" y="6173"/>
                    <a:pt x="8708" y="6209"/>
                    <a:pt x="8717" y="6244"/>
                  </a:cubicBezTo>
                  <a:cubicBezTo>
                    <a:pt x="8658" y="6289"/>
                    <a:pt x="8584" y="6301"/>
                    <a:pt x="8519" y="6333"/>
                  </a:cubicBezTo>
                  <a:cubicBezTo>
                    <a:pt x="8453" y="6366"/>
                    <a:pt x="8394" y="6440"/>
                    <a:pt x="8421" y="6508"/>
                  </a:cubicBezTo>
                  <a:cubicBezTo>
                    <a:pt x="8431" y="6509"/>
                    <a:pt x="8441" y="6509"/>
                    <a:pt x="8450" y="6509"/>
                  </a:cubicBezTo>
                  <a:cubicBezTo>
                    <a:pt x="8588" y="6509"/>
                    <a:pt x="8723" y="6470"/>
                    <a:pt x="8839" y="6398"/>
                  </a:cubicBezTo>
                  <a:cubicBezTo>
                    <a:pt x="8886" y="6363"/>
                    <a:pt x="8934" y="6333"/>
                    <a:pt x="8984" y="6310"/>
                  </a:cubicBezTo>
                  <a:cubicBezTo>
                    <a:pt x="9023" y="6295"/>
                    <a:pt x="9058" y="6286"/>
                    <a:pt x="9097" y="6274"/>
                  </a:cubicBezTo>
                  <a:cubicBezTo>
                    <a:pt x="9150" y="6253"/>
                    <a:pt x="9203" y="6230"/>
                    <a:pt x="9257" y="6197"/>
                  </a:cubicBezTo>
                  <a:cubicBezTo>
                    <a:pt x="9355" y="6144"/>
                    <a:pt x="9476" y="6055"/>
                    <a:pt x="9574" y="5998"/>
                  </a:cubicBezTo>
                  <a:cubicBezTo>
                    <a:pt x="9544" y="5912"/>
                    <a:pt x="9506" y="5817"/>
                    <a:pt x="9420" y="5788"/>
                  </a:cubicBezTo>
                  <a:cubicBezTo>
                    <a:pt x="9378" y="5776"/>
                    <a:pt x="9340" y="5773"/>
                    <a:pt x="9298" y="5773"/>
                  </a:cubicBezTo>
                  <a:cubicBezTo>
                    <a:pt x="9129" y="5761"/>
                    <a:pt x="8960" y="5642"/>
                    <a:pt x="8940" y="5473"/>
                  </a:cubicBezTo>
                  <a:cubicBezTo>
                    <a:pt x="8934" y="5420"/>
                    <a:pt x="8931" y="5346"/>
                    <a:pt x="8877" y="5331"/>
                  </a:cubicBezTo>
                  <a:cubicBezTo>
                    <a:pt x="8870" y="5330"/>
                    <a:pt x="8862" y="5329"/>
                    <a:pt x="8854" y="5329"/>
                  </a:cubicBezTo>
                  <a:cubicBezTo>
                    <a:pt x="8845" y="5329"/>
                    <a:pt x="8837" y="5330"/>
                    <a:pt x="8830" y="5331"/>
                  </a:cubicBezTo>
                  <a:cubicBezTo>
                    <a:pt x="8637" y="5364"/>
                    <a:pt x="8447" y="5408"/>
                    <a:pt x="8264" y="5468"/>
                  </a:cubicBezTo>
                  <a:cubicBezTo>
                    <a:pt x="8272" y="5399"/>
                    <a:pt x="8338" y="5358"/>
                    <a:pt x="8394" y="5325"/>
                  </a:cubicBezTo>
                  <a:cubicBezTo>
                    <a:pt x="8550" y="5237"/>
                    <a:pt x="8721" y="5154"/>
                    <a:pt x="8894" y="5154"/>
                  </a:cubicBezTo>
                  <a:cubicBezTo>
                    <a:pt x="8925" y="5154"/>
                    <a:pt x="8956" y="5156"/>
                    <a:pt x="8987" y="5162"/>
                  </a:cubicBezTo>
                  <a:cubicBezTo>
                    <a:pt x="9037" y="5174"/>
                    <a:pt x="9088" y="5183"/>
                    <a:pt x="9138" y="5192"/>
                  </a:cubicBezTo>
                  <a:cubicBezTo>
                    <a:pt x="9145" y="5192"/>
                    <a:pt x="9151" y="5192"/>
                    <a:pt x="9157" y="5192"/>
                  </a:cubicBezTo>
                  <a:cubicBezTo>
                    <a:pt x="9200" y="5192"/>
                    <a:pt x="9242" y="5185"/>
                    <a:pt x="9287" y="5185"/>
                  </a:cubicBezTo>
                  <a:cubicBezTo>
                    <a:pt x="9294" y="5185"/>
                    <a:pt x="9301" y="5186"/>
                    <a:pt x="9307" y="5186"/>
                  </a:cubicBezTo>
                  <a:cubicBezTo>
                    <a:pt x="9411" y="5189"/>
                    <a:pt x="9513" y="5245"/>
                    <a:pt x="9617" y="5245"/>
                  </a:cubicBezTo>
                  <a:cubicBezTo>
                    <a:pt x="9619" y="5245"/>
                    <a:pt x="9622" y="5245"/>
                    <a:pt x="9624" y="5245"/>
                  </a:cubicBezTo>
                  <a:cubicBezTo>
                    <a:pt x="9793" y="5236"/>
                    <a:pt x="9915" y="5085"/>
                    <a:pt x="10057" y="4993"/>
                  </a:cubicBezTo>
                  <a:cubicBezTo>
                    <a:pt x="10063" y="4987"/>
                    <a:pt x="10069" y="4984"/>
                    <a:pt x="10078" y="4984"/>
                  </a:cubicBezTo>
                  <a:cubicBezTo>
                    <a:pt x="10105" y="4984"/>
                    <a:pt x="10111" y="5023"/>
                    <a:pt x="10105" y="5047"/>
                  </a:cubicBezTo>
                  <a:cubicBezTo>
                    <a:pt x="10060" y="5227"/>
                    <a:pt x="9942" y="5382"/>
                    <a:pt x="9779" y="5468"/>
                  </a:cubicBezTo>
                  <a:cubicBezTo>
                    <a:pt x="9743" y="5482"/>
                    <a:pt x="9713" y="5500"/>
                    <a:pt x="9687" y="5524"/>
                  </a:cubicBezTo>
                  <a:cubicBezTo>
                    <a:pt x="9660" y="5551"/>
                    <a:pt x="9651" y="5589"/>
                    <a:pt x="9669" y="5622"/>
                  </a:cubicBezTo>
                  <a:cubicBezTo>
                    <a:pt x="9684" y="5642"/>
                    <a:pt x="9707" y="5654"/>
                    <a:pt x="9731" y="5660"/>
                  </a:cubicBezTo>
                  <a:cubicBezTo>
                    <a:pt x="9805" y="5684"/>
                    <a:pt x="9885" y="5693"/>
                    <a:pt x="9965" y="5693"/>
                  </a:cubicBezTo>
                  <a:cubicBezTo>
                    <a:pt x="10010" y="5691"/>
                    <a:pt x="10056" y="5686"/>
                    <a:pt x="10101" y="5686"/>
                  </a:cubicBezTo>
                  <a:cubicBezTo>
                    <a:pt x="10145" y="5686"/>
                    <a:pt x="10189" y="5691"/>
                    <a:pt x="10229" y="5711"/>
                  </a:cubicBezTo>
                  <a:cubicBezTo>
                    <a:pt x="10259" y="5725"/>
                    <a:pt x="10283" y="5749"/>
                    <a:pt x="10315" y="5761"/>
                  </a:cubicBezTo>
                  <a:cubicBezTo>
                    <a:pt x="10337" y="5770"/>
                    <a:pt x="10359" y="5774"/>
                    <a:pt x="10382" y="5774"/>
                  </a:cubicBezTo>
                  <a:cubicBezTo>
                    <a:pt x="10418" y="5774"/>
                    <a:pt x="10456" y="5764"/>
                    <a:pt x="10493" y="5755"/>
                  </a:cubicBezTo>
                  <a:lnTo>
                    <a:pt x="10535" y="5912"/>
                  </a:lnTo>
                  <a:cubicBezTo>
                    <a:pt x="10538" y="5924"/>
                    <a:pt x="10544" y="5936"/>
                    <a:pt x="10552" y="5942"/>
                  </a:cubicBezTo>
                  <a:cubicBezTo>
                    <a:pt x="10557" y="5943"/>
                    <a:pt x="10562" y="5944"/>
                    <a:pt x="10567" y="5944"/>
                  </a:cubicBezTo>
                  <a:cubicBezTo>
                    <a:pt x="10572" y="5944"/>
                    <a:pt x="10578" y="5943"/>
                    <a:pt x="10582" y="5942"/>
                  </a:cubicBezTo>
                  <a:cubicBezTo>
                    <a:pt x="10689" y="5903"/>
                    <a:pt x="10724" y="5767"/>
                    <a:pt x="10704" y="5657"/>
                  </a:cubicBezTo>
                  <a:cubicBezTo>
                    <a:pt x="10695" y="5616"/>
                    <a:pt x="10683" y="5574"/>
                    <a:pt x="10704" y="5539"/>
                  </a:cubicBezTo>
                  <a:cubicBezTo>
                    <a:pt x="10710" y="5527"/>
                    <a:pt x="10721" y="5515"/>
                    <a:pt x="10730" y="5503"/>
                  </a:cubicBezTo>
                  <a:cubicBezTo>
                    <a:pt x="10766" y="5453"/>
                    <a:pt x="10751" y="5385"/>
                    <a:pt x="10730" y="5325"/>
                  </a:cubicBezTo>
                  <a:cubicBezTo>
                    <a:pt x="10727" y="5304"/>
                    <a:pt x="10718" y="5287"/>
                    <a:pt x="10704" y="5272"/>
                  </a:cubicBezTo>
                  <a:cubicBezTo>
                    <a:pt x="10688" y="5258"/>
                    <a:pt x="10667" y="5251"/>
                    <a:pt x="10647" y="5251"/>
                  </a:cubicBezTo>
                  <a:cubicBezTo>
                    <a:pt x="10636" y="5251"/>
                    <a:pt x="10625" y="5253"/>
                    <a:pt x="10615" y="5257"/>
                  </a:cubicBezTo>
                  <a:cubicBezTo>
                    <a:pt x="10582" y="5263"/>
                    <a:pt x="10555" y="5281"/>
                    <a:pt x="10523" y="5290"/>
                  </a:cubicBezTo>
                  <a:cubicBezTo>
                    <a:pt x="10503" y="5295"/>
                    <a:pt x="10483" y="5297"/>
                    <a:pt x="10462" y="5297"/>
                  </a:cubicBezTo>
                  <a:cubicBezTo>
                    <a:pt x="10382" y="5297"/>
                    <a:pt x="10300" y="5264"/>
                    <a:pt x="10219" y="5264"/>
                  </a:cubicBezTo>
                  <a:cubicBezTo>
                    <a:pt x="10207" y="5264"/>
                    <a:pt x="10196" y="5264"/>
                    <a:pt x="10185" y="5266"/>
                  </a:cubicBezTo>
                  <a:cubicBezTo>
                    <a:pt x="10176" y="5267"/>
                    <a:pt x="10167" y="5268"/>
                    <a:pt x="10158" y="5268"/>
                  </a:cubicBezTo>
                  <a:cubicBezTo>
                    <a:pt x="10150" y="5268"/>
                    <a:pt x="10142" y="5267"/>
                    <a:pt x="10134" y="5266"/>
                  </a:cubicBezTo>
                  <a:cubicBezTo>
                    <a:pt x="10117" y="5263"/>
                    <a:pt x="10105" y="5245"/>
                    <a:pt x="10108" y="5230"/>
                  </a:cubicBezTo>
                  <a:cubicBezTo>
                    <a:pt x="10111" y="5221"/>
                    <a:pt x="10117" y="5213"/>
                    <a:pt x="10125" y="5210"/>
                  </a:cubicBezTo>
                  <a:cubicBezTo>
                    <a:pt x="10143" y="5192"/>
                    <a:pt x="10167" y="5177"/>
                    <a:pt x="10185" y="5159"/>
                  </a:cubicBezTo>
                  <a:cubicBezTo>
                    <a:pt x="10283" y="5070"/>
                    <a:pt x="10312" y="4931"/>
                    <a:pt x="10336" y="4800"/>
                  </a:cubicBezTo>
                  <a:cubicBezTo>
                    <a:pt x="10348" y="4750"/>
                    <a:pt x="10351" y="4700"/>
                    <a:pt x="10342" y="4649"/>
                  </a:cubicBezTo>
                  <a:cubicBezTo>
                    <a:pt x="10324" y="4581"/>
                    <a:pt x="10280" y="4522"/>
                    <a:pt x="10223" y="4477"/>
                  </a:cubicBezTo>
                  <a:cubicBezTo>
                    <a:pt x="10155" y="4418"/>
                    <a:pt x="10078" y="4371"/>
                    <a:pt x="9995" y="4332"/>
                  </a:cubicBezTo>
                  <a:cubicBezTo>
                    <a:pt x="9909" y="4296"/>
                    <a:pt x="9829" y="4249"/>
                    <a:pt x="9755" y="4193"/>
                  </a:cubicBezTo>
                  <a:cubicBezTo>
                    <a:pt x="9753" y="4193"/>
                    <a:pt x="9752" y="4193"/>
                    <a:pt x="9751" y="4193"/>
                  </a:cubicBezTo>
                  <a:cubicBezTo>
                    <a:pt x="9696" y="4193"/>
                    <a:pt x="9654" y="4138"/>
                    <a:pt x="9639" y="4083"/>
                  </a:cubicBezTo>
                  <a:cubicBezTo>
                    <a:pt x="9624" y="4027"/>
                    <a:pt x="9624" y="3967"/>
                    <a:pt x="9604" y="3917"/>
                  </a:cubicBezTo>
                  <a:cubicBezTo>
                    <a:pt x="9580" y="3864"/>
                    <a:pt x="9524" y="3819"/>
                    <a:pt x="9494" y="3766"/>
                  </a:cubicBezTo>
                  <a:cubicBezTo>
                    <a:pt x="9458" y="3701"/>
                    <a:pt x="9455" y="3626"/>
                    <a:pt x="9438" y="3558"/>
                  </a:cubicBezTo>
                  <a:cubicBezTo>
                    <a:pt x="9417" y="3487"/>
                    <a:pt x="9372" y="3416"/>
                    <a:pt x="9301" y="3404"/>
                  </a:cubicBezTo>
                  <a:cubicBezTo>
                    <a:pt x="9257" y="3440"/>
                    <a:pt x="9192" y="3437"/>
                    <a:pt x="9144" y="3469"/>
                  </a:cubicBezTo>
                  <a:cubicBezTo>
                    <a:pt x="9067" y="3517"/>
                    <a:pt x="9040" y="3638"/>
                    <a:pt x="8948" y="3653"/>
                  </a:cubicBezTo>
                  <a:cubicBezTo>
                    <a:pt x="8943" y="3654"/>
                    <a:pt x="8938" y="3654"/>
                    <a:pt x="8932" y="3654"/>
                  </a:cubicBezTo>
                  <a:cubicBezTo>
                    <a:pt x="8865" y="3654"/>
                    <a:pt x="8811" y="3589"/>
                    <a:pt x="8800" y="3523"/>
                  </a:cubicBezTo>
                  <a:cubicBezTo>
                    <a:pt x="8785" y="3451"/>
                    <a:pt x="8800" y="3374"/>
                    <a:pt x="8794" y="3303"/>
                  </a:cubicBezTo>
                  <a:cubicBezTo>
                    <a:pt x="8782" y="3155"/>
                    <a:pt x="8691" y="3028"/>
                    <a:pt x="8554" y="2968"/>
                  </a:cubicBezTo>
                  <a:cubicBezTo>
                    <a:pt x="8498" y="2947"/>
                    <a:pt x="8436" y="2933"/>
                    <a:pt x="8373" y="2927"/>
                  </a:cubicBezTo>
                  <a:cubicBezTo>
                    <a:pt x="8282" y="2914"/>
                    <a:pt x="8188" y="2908"/>
                    <a:pt x="8095" y="2908"/>
                  </a:cubicBezTo>
                  <a:cubicBezTo>
                    <a:pt x="8076" y="2908"/>
                    <a:pt x="8057" y="2908"/>
                    <a:pt x="8038" y="2909"/>
                  </a:cubicBezTo>
                  <a:cubicBezTo>
                    <a:pt x="8033" y="2908"/>
                    <a:pt x="8029" y="2908"/>
                    <a:pt x="8024" y="2908"/>
                  </a:cubicBezTo>
                  <a:cubicBezTo>
                    <a:pt x="7971" y="2908"/>
                    <a:pt x="7929" y="2952"/>
                    <a:pt x="7937" y="3007"/>
                  </a:cubicBezTo>
                  <a:cubicBezTo>
                    <a:pt x="7914" y="3182"/>
                    <a:pt x="7893" y="3386"/>
                    <a:pt x="7742" y="3478"/>
                  </a:cubicBezTo>
                  <a:cubicBezTo>
                    <a:pt x="7694" y="3508"/>
                    <a:pt x="7626" y="3537"/>
                    <a:pt x="7638" y="3591"/>
                  </a:cubicBezTo>
                  <a:cubicBezTo>
                    <a:pt x="7644" y="3618"/>
                    <a:pt x="7659" y="3638"/>
                    <a:pt x="7680" y="3659"/>
                  </a:cubicBezTo>
                  <a:cubicBezTo>
                    <a:pt x="7757" y="3757"/>
                    <a:pt x="7706" y="3911"/>
                    <a:pt x="7608" y="3991"/>
                  </a:cubicBezTo>
                  <a:cubicBezTo>
                    <a:pt x="7513" y="4071"/>
                    <a:pt x="7386" y="4104"/>
                    <a:pt x="7264" y="4139"/>
                  </a:cubicBezTo>
                  <a:cubicBezTo>
                    <a:pt x="7226" y="4148"/>
                    <a:pt x="7190" y="4169"/>
                    <a:pt x="7161" y="4199"/>
                  </a:cubicBezTo>
                  <a:cubicBezTo>
                    <a:pt x="7137" y="4231"/>
                    <a:pt x="7125" y="4270"/>
                    <a:pt x="7122" y="4308"/>
                  </a:cubicBezTo>
                  <a:cubicBezTo>
                    <a:pt x="7110" y="4388"/>
                    <a:pt x="7104" y="4468"/>
                    <a:pt x="7110" y="4551"/>
                  </a:cubicBezTo>
                  <a:cubicBezTo>
                    <a:pt x="7116" y="4596"/>
                    <a:pt x="7113" y="4640"/>
                    <a:pt x="7098" y="4682"/>
                  </a:cubicBezTo>
                  <a:cubicBezTo>
                    <a:pt x="7090" y="4700"/>
                    <a:pt x="7078" y="4717"/>
                    <a:pt x="7060" y="4732"/>
                  </a:cubicBezTo>
                  <a:cubicBezTo>
                    <a:pt x="7014" y="4771"/>
                    <a:pt x="6959" y="4789"/>
                    <a:pt x="6905" y="4789"/>
                  </a:cubicBezTo>
                  <a:cubicBezTo>
                    <a:pt x="6820" y="4789"/>
                    <a:pt x="6736" y="4745"/>
                    <a:pt x="6689" y="4664"/>
                  </a:cubicBezTo>
                  <a:cubicBezTo>
                    <a:pt x="6627" y="4534"/>
                    <a:pt x="6692" y="4382"/>
                    <a:pt x="6763" y="4255"/>
                  </a:cubicBezTo>
                  <a:cubicBezTo>
                    <a:pt x="6799" y="4196"/>
                    <a:pt x="6832" y="4113"/>
                    <a:pt x="6778" y="4068"/>
                  </a:cubicBezTo>
                  <a:cubicBezTo>
                    <a:pt x="6749" y="4050"/>
                    <a:pt x="6716" y="4041"/>
                    <a:pt x="6683" y="4041"/>
                  </a:cubicBezTo>
                  <a:cubicBezTo>
                    <a:pt x="6422" y="3997"/>
                    <a:pt x="6328" y="3650"/>
                    <a:pt x="6084" y="3552"/>
                  </a:cubicBezTo>
                  <a:cubicBezTo>
                    <a:pt x="6078" y="3553"/>
                    <a:pt x="6072" y="3554"/>
                    <a:pt x="6066" y="3554"/>
                  </a:cubicBezTo>
                  <a:cubicBezTo>
                    <a:pt x="5985" y="3554"/>
                    <a:pt x="5919" y="3484"/>
                    <a:pt x="5924" y="3401"/>
                  </a:cubicBezTo>
                  <a:cubicBezTo>
                    <a:pt x="5930" y="3377"/>
                    <a:pt x="5933" y="3351"/>
                    <a:pt x="5927" y="3327"/>
                  </a:cubicBezTo>
                  <a:cubicBezTo>
                    <a:pt x="5918" y="3303"/>
                    <a:pt x="5895" y="3288"/>
                    <a:pt x="5880" y="3271"/>
                  </a:cubicBezTo>
                  <a:cubicBezTo>
                    <a:pt x="5844" y="3214"/>
                    <a:pt x="5898" y="3146"/>
                    <a:pt x="5948" y="3102"/>
                  </a:cubicBezTo>
                  <a:cubicBezTo>
                    <a:pt x="6135" y="2939"/>
                    <a:pt x="6331" y="2770"/>
                    <a:pt x="6568" y="2695"/>
                  </a:cubicBezTo>
                  <a:cubicBezTo>
                    <a:pt x="6615" y="2684"/>
                    <a:pt x="6663" y="2669"/>
                    <a:pt x="6707" y="2651"/>
                  </a:cubicBezTo>
                  <a:cubicBezTo>
                    <a:pt x="6743" y="2633"/>
                    <a:pt x="6778" y="2615"/>
                    <a:pt x="6814" y="2595"/>
                  </a:cubicBezTo>
                  <a:cubicBezTo>
                    <a:pt x="6950" y="2521"/>
                    <a:pt x="7090" y="2461"/>
                    <a:pt x="7235" y="2414"/>
                  </a:cubicBezTo>
                  <a:cubicBezTo>
                    <a:pt x="7267" y="2405"/>
                    <a:pt x="7297" y="2387"/>
                    <a:pt x="7327" y="2366"/>
                  </a:cubicBezTo>
                  <a:cubicBezTo>
                    <a:pt x="7342" y="2352"/>
                    <a:pt x="7353" y="2334"/>
                    <a:pt x="7368" y="2319"/>
                  </a:cubicBezTo>
                  <a:cubicBezTo>
                    <a:pt x="7419" y="2262"/>
                    <a:pt x="7493" y="2239"/>
                    <a:pt x="7571" y="2239"/>
                  </a:cubicBezTo>
                  <a:cubicBezTo>
                    <a:pt x="7638" y="2239"/>
                    <a:pt x="7708" y="2256"/>
                    <a:pt x="7768" y="2283"/>
                  </a:cubicBezTo>
                  <a:cubicBezTo>
                    <a:pt x="7792" y="2298"/>
                    <a:pt x="7822" y="2307"/>
                    <a:pt x="7848" y="2313"/>
                  </a:cubicBezTo>
                  <a:cubicBezTo>
                    <a:pt x="7881" y="2310"/>
                    <a:pt x="7917" y="2307"/>
                    <a:pt x="7946" y="2298"/>
                  </a:cubicBezTo>
                  <a:cubicBezTo>
                    <a:pt x="7961" y="2295"/>
                    <a:pt x="7977" y="2293"/>
                    <a:pt x="7992" y="2293"/>
                  </a:cubicBezTo>
                  <a:cubicBezTo>
                    <a:pt x="8042" y="2293"/>
                    <a:pt x="8091" y="2311"/>
                    <a:pt x="8130" y="2346"/>
                  </a:cubicBezTo>
                  <a:cubicBezTo>
                    <a:pt x="8178" y="2393"/>
                    <a:pt x="8186" y="2467"/>
                    <a:pt x="8151" y="2526"/>
                  </a:cubicBezTo>
                  <a:cubicBezTo>
                    <a:pt x="8136" y="2544"/>
                    <a:pt x="8118" y="2559"/>
                    <a:pt x="8103" y="2580"/>
                  </a:cubicBezTo>
                  <a:cubicBezTo>
                    <a:pt x="8089" y="2601"/>
                    <a:pt x="8092" y="2630"/>
                    <a:pt x="8109" y="2648"/>
                  </a:cubicBezTo>
                  <a:lnTo>
                    <a:pt x="8430" y="2630"/>
                  </a:lnTo>
                  <a:cubicBezTo>
                    <a:pt x="8436" y="2629"/>
                    <a:pt x="8442" y="2628"/>
                    <a:pt x="8449" y="2628"/>
                  </a:cubicBezTo>
                  <a:cubicBezTo>
                    <a:pt x="8459" y="2628"/>
                    <a:pt x="8470" y="2630"/>
                    <a:pt x="8480" y="2633"/>
                  </a:cubicBezTo>
                  <a:cubicBezTo>
                    <a:pt x="8501" y="2645"/>
                    <a:pt x="8522" y="2663"/>
                    <a:pt x="8533" y="2687"/>
                  </a:cubicBezTo>
                  <a:cubicBezTo>
                    <a:pt x="8610" y="2784"/>
                    <a:pt x="8705" y="2867"/>
                    <a:pt x="8818" y="2930"/>
                  </a:cubicBezTo>
                  <a:cubicBezTo>
                    <a:pt x="8892" y="2977"/>
                    <a:pt x="8972" y="3022"/>
                    <a:pt x="9055" y="3060"/>
                  </a:cubicBezTo>
                  <a:cubicBezTo>
                    <a:pt x="9106" y="3088"/>
                    <a:pt x="9163" y="3103"/>
                    <a:pt x="9220" y="3103"/>
                  </a:cubicBezTo>
                  <a:cubicBezTo>
                    <a:pt x="9229" y="3103"/>
                    <a:pt x="9238" y="3102"/>
                    <a:pt x="9248" y="3102"/>
                  </a:cubicBezTo>
                  <a:cubicBezTo>
                    <a:pt x="9174" y="3016"/>
                    <a:pt x="9114" y="2918"/>
                    <a:pt x="9073" y="2811"/>
                  </a:cubicBezTo>
                  <a:cubicBezTo>
                    <a:pt x="9084" y="2805"/>
                    <a:pt x="9096" y="2803"/>
                    <a:pt x="9107" y="2803"/>
                  </a:cubicBezTo>
                  <a:cubicBezTo>
                    <a:pt x="9150" y="2803"/>
                    <a:pt x="9193" y="2837"/>
                    <a:pt x="9230" y="2867"/>
                  </a:cubicBezTo>
                  <a:cubicBezTo>
                    <a:pt x="9260" y="2894"/>
                    <a:pt x="9307" y="2921"/>
                    <a:pt x="9345" y="2921"/>
                  </a:cubicBezTo>
                  <a:cubicBezTo>
                    <a:pt x="9363" y="2921"/>
                    <a:pt x="9379" y="2915"/>
                    <a:pt x="9390" y="2900"/>
                  </a:cubicBezTo>
                  <a:cubicBezTo>
                    <a:pt x="9432" y="2844"/>
                    <a:pt x="9441" y="2767"/>
                    <a:pt x="9411" y="2704"/>
                  </a:cubicBezTo>
                  <a:cubicBezTo>
                    <a:pt x="9387" y="2654"/>
                    <a:pt x="9346" y="2618"/>
                    <a:pt x="9322" y="2571"/>
                  </a:cubicBezTo>
                  <a:cubicBezTo>
                    <a:pt x="9298" y="2523"/>
                    <a:pt x="9301" y="2452"/>
                    <a:pt x="9349" y="2429"/>
                  </a:cubicBezTo>
                  <a:cubicBezTo>
                    <a:pt x="9355" y="2423"/>
                    <a:pt x="9364" y="2423"/>
                    <a:pt x="9375" y="2423"/>
                  </a:cubicBezTo>
                  <a:cubicBezTo>
                    <a:pt x="9390" y="2426"/>
                    <a:pt x="9408" y="2432"/>
                    <a:pt x="9420" y="2443"/>
                  </a:cubicBezTo>
                  <a:lnTo>
                    <a:pt x="9636" y="2598"/>
                  </a:lnTo>
                  <a:cubicBezTo>
                    <a:pt x="9734" y="2541"/>
                    <a:pt x="9829" y="2438"/>
                    <a:pt x="9793" y="2334"/>
                  </a:cubicBezTo>
                  <a:cubicBezTo>
                    <a:pt x="9773" y="2283"/>
                    <a:pt x="9740" y="2239"/>
                    <a:pt x="9696" y="2209"/>
                  </a:cubicBezTo>
                  <a:cubicBezTo>
                    <a:pt x="9654" y="2165"/>
                    <a:pt x="9601" y="2135"/>
                    <a:pt x="9544" y="2117"/>
                  </a:cubicBezTo>
                  <a:cubicBezTo>
                    <a:pt x="9497" y="2108"/>
                    <a:pt x="9438" y="2108"/>
                    <a:pt x="9420" y="2064"/>
                  </a:cubicBezTo>
                  <a:cubicBezTo>
                    <a:pt x="9390" y="1996"/>
                    <a:pt x="9515" y="1933"/>
                    <a:pt x="9482" y="1865"/>
                  </a:cubicBezTo>
                  <a:cubicBezTo>
                    <a:pt x="9476" y="1850"/>
                    <a:pt x="9461" y="1839"/>
                    <a:pt x="9447" y="1830"/>
                  </a:cubicBezTo>
                  <a:cubicBezTo>
                    <a:pt x="9396" y="1797"/>
                    <a:pt x="9343" y="1779"/>
                    <a:pt x="9283" y="1770"/>
                  </a:cubicBezTo>
                  <a:cubicBezTo>
                    <a:pt x="9236" y="1664"/>
                    <a:pt x="9097" y="1628"/>
                    <a:pt x="9040" y="1524"/>
                  </a:cubicBezTo>
                  <a:cubicBezTo>
                    <a:pt x="9017" y="1483"/>
                    <a:pt x="9008" y="1429"/>
                    <a:pt x="8981" y="1388"/>
                  </a:cubicBezTo>
                  <a:cubicBezTo>
                    <a:pt x="8936" y="1320"/>
                    <a:pt x="8848" y="1298"/>
                    <a:pt x="8764" y="1298"/>
                  </a:cubicBezTo>
                  <a:cubicBezTo>
                    <a:pt x="8753" y="1298"/>
                    <a:pt x="8743" y="1298"/>
                    <a:pt x="8732" y="1299"/>
                  </a:cubicBezTo>
                  <a:cubicBezTo>
                    <a:pt x="8667" y="1305"/>
                    <a:pt x="8600" y="1319"/>
                    <a:pt x="8535" y="1319"/>
                  </a:cubicBezTo>
                  <a:cubicBezTo>
                    <a:pt x="8508" y="1319"/>
                    <a:pt x="8482" y="1317"/>
                    <a:pt x="8456" y="1311"/>
                  </a:cubicBezTo>
                  <a:cubicBezTo>
                    <a:pt x="8450" y="1286"/>
                    <a:pt x="8426" y="1276"/>
                    <a:pt x="8398" y="1276"/>
                  </a:cubicBezTo>
                  <a:cubicBezTo>
                    <a:pt x="8374" y="1276"/>
                    <a:pt x="8347" y="1283"/>
                    <a:pt x="8326" y="1293"/>
                  </a:cubicBezTo>
                  <a:lnTo>
                    <a:pt x="8068" y="1409"/>
                  </a:lnTo>
                  <a:cubicBezTo>
                    <a:pt x="8020" y="1427"/>
                    <a:pt x="7979" y="1453"/>
                    <a:pt x="7940" y="1486"/>
                  </a:cubicBezTo>
                  <a:cubicBezTo>
                    <a:pt x="7902" y="1521"/>
                    <a:pt x="7890" y="1575"/>
                    <a:pt x="7905" y="1622"/>
                  </a:cubicBezTo>
                  <a:cubicBezTo>
                    <a:pt x="7923" y="1676"/>
                    <a:pt x="7982" y="1705"/>
                    <a:pt x="8000" y="1759"/>
                  </a:cubicBezTo>
                  <a:cubicBezTo>
                    <a:pt x="8015" y="1812"/>
                    <a:pt x="7991" y="1871"/>
                    <a:pt x="7943" y="1901"/>
                  </a:cubicBezTo>
                  <a:cubicBezTo>
                    <a:pt x="7896" y="1931"/>
                    <a:pt x="7846" y="1951"/>
                    <a:pt x="7789" y="1960"/>
                  </a:cubicBezTo>
                  <a:cubicBezTo>
                    <a:pt x="7765" y="1886"/>
                    <a:pt x="7837" y="1800"/>
                    <a:pt x="7804" y="1729"/>
                  </a:cubicBezTo>
                  <a:cubicBezTo>
                    <a:pt x="7786" y="1693"/>
                    <a:pt x="7754" y="1673"/>
                    <a:pt x="7739" y="1640"/>
                  </a:cubicBezTo>
                  <a:cubicBezTo>
                    <a:pt x="7727" y="1610"/>
                    <a:pt x="7727" y="1575"/>
                    <a:pt x="7739" y="1545"/>
                  </a:cubicBezTo>
                  <a:cubicBezTo>
                    <a:pt x="7768" y="1462"/>
                    <a:pt x="7831" y="1397"/>
                    <a:pt x="7911" y="1358"/>
                  </a:cubicBezTo>
                  <a:cubicBezTo>
                    <a:pt x="7991" y="1320"/>
                    <a:pt x="8071" y="1290"/>
                    <a:pt x="8157" y="1272"/>
                  </a:cubicBezTo>
                  <a:cubicBezTo>
                    <a:pt x="8189" y="1263"/>
                    <a:pt x="8231" y="1243"/>
                    <a:pt x="8225" y="1210"/>
                  </a:cubicBezTo>
                  <a:cubicBezTo>
                    <a:pt x="8219" y="1180"/>
                    <a:pt x="8186" y="1172"/>
                    <a:pt x="8157" y="1166"/>
                  </a:cubicBezTo>
                  <a:lnTo>
                    <a:pt x="7973" y="1139"/>
                  </a:lnTo>
                  <a:cubicBezTo>
                    <a:pt x="7964" y="1137"/>
                    <a:pt x="7955" y="1137"/>
                    <a:pt x="7946" y="1137"/>
                  </a:cubicBezTo>
                  <a:cubicBezTo>
                    <a:pt x="7937" y="1137"/>
                    <a:pt x="7929" y="1137"/>
                    <a:pt x="7920" y="1139"/>
                  </a:cubicBezTo>
                  <a:cubicBezTo>
                    <a:pt x="7869" y="1150"/>
                    <a:pt x="7830" y="1213"/>
                    <a:pt x="7782" y="1213"/>
                  </a:cubicBezTo>
                  <a:cubicBezTo>
                    <a:pt x="7777" y="1213"/>
                    <a:pt x="7771" y="1212"/>
                    <a:pt x="7765" y="1210"/>
                  </a:cubicBezTo>
                  <a:cubicBezTo>
                    <a:pt x="7745" y="1172"/>
                    <a:pt x="7786" y="1124"/>
                    <a:pt x="7768" y="1086"/>
                  </a:cubicBezTo>
                  <a:cubicBezTo>
                    <a:pt x="7760" y="1068"/>
                    <a:pt x="7742" y="1061"/>
                    <a:pt x="7720" y="1061"/>
                  </a:cubicBezTo>
                  <a:cubicBezTo>
                    <a:pt x="7695" y="1061"/>
                    <a:pt x="7666" y="1070"/>
                    <a:pt x="7644" y="1083"/>
                  </a:cubicBezTo>
                  <a:cubicBezTo>
                    <a:pt x="7596" y="1106"/>
                    <a:pt x="7555" y="1136"/>
                    <a:pt x="7516" y="1174"/>
                  </a:cubicBezTo>
                  <a:cubicBezTo>
                    <a:pt x="7478" y="1210"/>
                    <a:pt x="7463" y="1266"/>
                    <a:pt x="7472" y="1317"/>
                  </a:cubicBezTo>
                  <a:cubicBezTo>
                    <a:pt x="7485" y="1363"/>
                    <a:pt x="7524" y="1393"/>
                    <a:pt x="7569" y="1393"/>
                  </a:cubicBezTo>
                  <a:cubicBezTo>
                    <a:pt x="7576" y="1393"/>
                    <a:pt x="7583" y="1393"/>
                    <a:pt x="7591" y="1391"/>
                  </a:cubicBezTo>
                  <a:cubicBezTo>
                    <a:pt x="7610" y="1385"/>
                    <a:pt x="7634" y="1374"/>
                    <a:pt x="7652" y="1374"/>
                  </a:cubicBezTo>
                  <a:cubicBezTo>
                    <a:pt x="7661" y="1374"/>
                    <a:pt x="7669" y="1377"/>
                    <a:pt x="7674" y="1385"/>
                  </a:cubicBezTo>
                  <a:cubicBezTo>
                    <a:pt x="7685" y="1406"/>
                    <a:pt x="7668" y="1429"/>
                    <a:pt x="7650" y="1441"/>
                  </a:cubicBezTo>
                  <a:cubicBezTo>
                    <a:pt x="7605" y="1471"/>
                    <a:pt x="7558" y="1492"/>
                    <a:pt x="7508" y="1504"/>
                  </a:cubicBezTo>
                  <a:cubicBezTo>
                    <a:pt x="7460" y="1515"/>
                    <a:pt x="7404" y="1521"/>
                    <a:pt x="7371" y="1560"/>
                  </a:cubicBezTo>
                  <a:cubicBezTo>
                    <a:pt x="7321" y="1619"/>
                    <a:pt x="7362" y="1723"/>
                    <a:pt x="7315" y="1785"/>
                  </a:cubicBezTo>
                  <a:cubicBezTo>
                    <a:pt x="7291" y="1809"/>
                    <a:pt x="7261" y="1827"/>
                    <a:pt x="7229" y="1836"/>
                  </a:cubicBezTo>
                  <a:lnTo>
                    <a:pt x="7066" y="1898"/>
                  </a:lnTo>
                  <a:cubicBezTo>
                    <a:pt x="7048" y="1909"/>
                    <a:pt x="7028" y="1914"/>
                    <a:pt x="7008" y="1914"/>
                  </a:cubicBezTo>
                  <a:cubicBezTo>
                    <a:pt x="6985" y="1914"/>
                    <a:pt x="6962" y="1908"/>
                    <a:pt x="6941" y="1895"/>
                  </a:cubicBezTo>
                  <a:cubicBezTo>
                    <a:pt x="6867" y="1862"/>
                    <a:pt x="6781" y="1830"/>
                    <a:pt x="6707" y="1800"/>
                  </a:cubicBezTo>
                  <a:lnTo>
                    <a:pt x="6313" y="1640"/>
                  </a:lnTo>
                  <a:cubicBezTo>
                    <a:pt x="6250" y="1619"/>
                    <a:pt x="6194" y="1584"/>
                    <a:pt x="6147" y="1542"/>
                  </a:cubicBezTo>
                  <a:cubicBezTo>
                    <a:pt x="6096" y="1495"/>
                    <a:pt x="6078" y="1424"/>
                    <a:pt x="6102" y="1361"/>
                  </a:cubicBezTo>
                  <a:cubicBezTo>
                    <a:pt x="6117" y="1338"/>
                    <a:pt x="6132" y="1311"/>
                    <a:pt x="6147" y="1284"/>
                  </a:cubicBezTo>
                  <a:cubicBezTo>
                    <a:pt x="6153" y="1260"/>
                    <a:pt x="6153" y="1231"/>
                    <a:pt x="6147" y="1204"/>
                  </a:cubicBezTo>
                  <a:cubicBezTo>
                    <a:pt x="6108" y="1044"/>
                    <a:pt x="5995" y="914"/>
                    <a:pt x="5844" y="851"/>
                  </a:cubicBezTo>
                  <a:cubicBezTo>
                    <a:pt x="5821" y="845"/>
                    <a:pt x="5797" y="831"/>
                    <a:pt x="5782" y="810"/>
                  </a:cubicBezTo>
                  <a:cubicBezTo>
                    <a:pt x="5758" y="774"/>
                    <a:pt x="5794" y="727"/>
                    <a:pt x="5824" y="697"/>
                  </a:cubicBezTo>
                  <a:cubicBezTo>
                    <a:pt x="6001" y="522"/>
                    <a:pt x="6203" y="374"/>
                    <a:pt x="6419" y="255"/>
                  </a:cubicBezTo>
                  <a:cubicBezTo>
                    <a:pt x="6467" y="229"/>
                    <a:pt x="6517" y="199"/>
                    <a:pt x="6532" y="149"/>
                  </a:cubicBezTo>
                  <a:cubicBezTo>
                    <a:pt x="6547" y="89"/>
                    <a:pt x="6505" y="27"/>
                    <a:pt x="6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2" name="Google Shape;1190;p53">
              <a:extLst>
                <a:ext uri="{FF2B5EF4-FFF2-40B4-BE49-F238E27FC236}">
                  <a16:creationId xmlns:a16="http://schemas.microsoft.com/office/drawing/2014/main" id="{C4E02339-6030-C2CB-D028-563ABF899E8E}"/>
                </a:ext>
              </a:extLst>
            </p:cNvPr>
            <p:cNvSpPr/>
            <p:nvPr/>
          </p:nvSpPr>
          <p:spPr>
            <a:xfrm>
              <a:off x="4124040" y="1921426"/>
              <a:ext cx="113851" cy="52686"/>
            </a:xfrm>
            <a:custGeom>
              <a:avLst/>
              <a:gdLst/>
              <a:ahLst/>
              <a:cxnLst/>
              <a:rect l="l" t="t" r="r" b="b"/>
              <a:pathLst>
                <a:path w="2014" h="932" extrusionOk="0">
                  <a:moveTo>
                    <a:pt x="755" y="1"/>
                  </a:moveTo>
                  <a:cubicBezTo>
                    <a:pt x="747" y="1"/>
                    <a:pt x="740" y="1"/>
                    <a:pt x="733" y="2"/>
                  </a:cubicBezTo>
                  <a:lnTo>
                    <a:pt x="208" y="11"/>
                  </a:lnTo>
                  <a:cubicBezTo>
                    <a:pt x="0" y="14"/>
                    <a:pt x="60" y="266"/>
                    <a:pt x="223" y="284"/>
                  </a:cubicBezTo>
                  <a:cubicBezTo>
                    <a:pt x="233" y="285"/>
                    <a:pt x="243" y="286"/>
                    <a:pt x="253" y="286"/>
                  </a:cubicBezTo>
                  <a:cubicBezTo>
                    <a:pt x="308" y="286"/>
                    <a:pt x="363" y="269"/>
                    <a:pt x="418" y="269"/>
                  </a:cubicBezTo>
                  <a:cubicBezTo>
                    <a:pt x="528" y="275"/>
                    <a:pt x="638" y="287"/>
                    <a:pt x="747" y="310"/>
                  </a:cubicBezTo>
                  <a:cubicBezTo>
                    <a:pt x="786" y="313"/>
                    <a:pt x="821" y="322"/>
                    <a:pt x="857" y="337"/>
                  </a:cubicBezTo>
                  <a:cubicBezTo>
                    <a:pt x="940" y="373"/>
                    <a:pt x="988" y="456"/>
                    <a:pt x="1062" y="503"/>
                  </a:cubicBezTo>
                  <a:cubicBezTo>
                    <a:pt x="1112" y="530"/>
                    <a:pt x="1162" y="553"/>
                    <a:pt x="1213" y="574"/>
                  </a:cubicBezTo>
                  <a:cubicBezTo>
                    <a:pt x="1299" y="616"/>
                    <a:pt x="1364" y="684"/>
                    <a:pt x="1406" y="767"/>
                  </a:cubicBezTo>
                  <a:cubicBezTo>
                    <a:pt x="1426" y="811"/>
                    <a:pt x="1441" y="862"/>
                    <a:pt x="1486" y="886"/>
                  </a:cubicBezTo>
                  <a:cubicBezTo>
                    <a:pt x="1512" y="900"/>
                    <a:pt x="1542" y="906"/>
                    <a:pt x="1572" y="909"/>
                  </a:cubicBezTo>
                  <a:lnTo>
                    <a:pt x="1832" y="930"/>
                  </a:lnTo>
                  <a:cubicBezTo>
                    <a:pt x="1844" y="931"/>
                    <a:pt x="1855" y="932"/>
                    <a:pt x="1867" y="932"/>
                  </a:cubicBezTo>
                  <a:cubicBezTo>
                    <a:pt x="1926" y="932"/>
                    <a:pt x="1987" y="917"/>
                    <a:pt x="2001" y="865"/>
                  </a:cubicBezTo>
                  <a:cubicBezTo>
                    <a:pt x="2013" y="820"/>
                    <a:pt x="1984" y="779"/>
                    <a:pt x="1954" y="743"/>
                  </a:cubicBezTo>
                  <a:cubicBezTo>
                    <a:pt x="1889" y="675"/>
                    <a:pt x="1815" y="616"/>
                    <a:pt x="1735" y="565"/>
                  </a:cubicBezTo>
                  <a:cubicBezTo>
                    <a:pt x="1492" y="411"/>
                    <a:pt x="1207" y="313"/>
                    <a:pt x="988" y="121"/>
                  </a:cubicBezTo>
                  <a:cubicBezTo>
                    <a:pt x="937" y="76"/>
                    <a:pt x="887" y="23"/>
                    <a:pt x="819" y="8"/>
                  </a:cubicBezTo>
                  <a:cubicBezTo>
                    <a:pt x="797" y="4"/>
                    <a:pt x="77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3" name="Google Shape;1191;p53">
              <a:extLst>
                <a:ext uri="{FF2B5EF4-FFF2-40B4-BE49-F238E27FC236}">
                  <a16:creationId xmlns:a16="http://schemas.microsoft.com/office/drawing/2014/main" id="{E0DC949B-352B-A45F-6B21-4F13B67EA1C8}"/>
                </a:ext>
              </a:extLst>
            </p:cNvPr>
            <p:cNvSpPr/>
            <p:nvPr/>
          </p:nvSpPr>
          <p:spPr>
            <a:xfrm>
              <a:off x="4190912" y="1986378"/>
              <a:ext cx="21821" cy="16733"/>
            </a:xfrm>
            <a:custGeom>
              <a:avLst/>
              <a:gdLst/>
              <a:ahLst/>
              <a:cxnLst/>
              <a:rect l="l" t="t" r="r" b="b"/>
              <a:pathLst>
                <a:path w="386" h="296" extrusionOk="0">
                  <a:moveTo>
                    <a:pt x="65" y="1"/>
                  </a:moveTo>
                  <a:cubicBezTo>
                    <a:pt x="29" y="1"/>
                    <a:pt x="1" y="12"/>
                    <a:pt x="9" y="60"/>
                  </a:cubicBezTo>
                  <a:cubicBezTo>
                    <a:pt x="18" y="128"/>
                    <a:pt x="89" y="208"/>
                    <a:pt x="125" y="267"/>
                  </a:cubicBezTo>
                  <a:cubicBezTo>
                    <a:pt x="131" y="285"/>
                    <a:pt x="149" y="296"/>
                    <a:pt x="167" y="296"/>
                  </a:cubicBezTo>
                  <a:cubicBezTo>
                    <a:pt x="174" y="296"/>
                    <a:pt x="181" y="294"/>
                    <a:pt x="187" y="291"/>
                  </a:cubicBezTo>
                  <a:cubicBezTo>
                    <a:pt x="246" y="279"/>
                    <a:pt x="303" y="267"/>
                    <a:pt x="362" y="255"/>
                  </a:cubicBezTo>
                  <a:cubicBezTo>
                    <a:pt x="365" y="252"/>
                    <a:pt x="371" y="252"/>
                    <a:pt x="377" y="249"/>
                  </a:cubicBezTo>
                  <a:cubicBezTo>
                    <a:pt x="383" y="241"/>
                    <a:pt x="386" y="229"/>
                    <a:pt x="386" y="217"/>
                  </a:cubicBezTo>
                  <a:cubicBezTo>
                    <a:pt x="386" y="175"/>
                    <a:pt x="377" y="134"/>
                    <a:pt x="356" y="98"/>
                  </a:cubicBezTo>
                  <a:cubicBezTo>
                    <a:pt x="344" y="80"/>
                    <a:pt x="329" y="69"/>
                    <a:pt x="311" y="60"/>
                  </a:cubicBezTo>
                  <a:cubicBezTo>
                    <a:pt x="285" y="39"/>
                    <a:pt x="255" y="27"/>
                    <a:pt x="223" y="18"/>
                  </a:cubicBezTo>
                  <a:cubicBezTo>
                    <a:pt x="199" y="12"/>
                    <a:pt x="175" y="9"/>
                    <a:pt x="151" y="9"/>
                  </a:cubicBezTo>
                  <a:cubicBezTo>
                    <a:pt x="128" y="8"/>
                    <a:pt x="94" y="1"/>
                    <a:pt x="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4" name="Google Shape;1192;p53">
              <a:extLst>
                <a:ext uri="{FF2B5EF4-FFF2-40B4-BE49-F238E27FC236}">
                  <a16:creationId xmlns:a16="http://schemas.microsoft.com/office/drawing/2014/main" id="{8B3E1CEC-520B-2550-0D07-6E666617375D}"/>
                </a:ext>
              </a:extLst>
            </p:cNvPr>
            <p:cNvSpPr/>
            <p:nvPr/>
          </p:nvSpPr>
          <p:spPr>
            <a:xfrm>
              <a:off x="4232630" y="1988187"/>
              <a:ext cx="16959" cy="14019"/>
            </a:xfrm>
            <a:custGeom>
              <a:avLst/>
              <a:gdLst/>
              <a:ahLst/>
              <a:cxnLst/>
              <a:rect l="l" t="t" r="r" b="b"/>
              <a:pathLst>
                <a:path w="300" h="248" extrusionOk="0">
                  <a:moveTo>
                    <a:pt x="41" y="1"/>
                  </a:moveTo>
                  <a:cubicBezTo>
                    <a:pt x="32" y="1"/>
                    <a:pt x="23" y="4"/>
                    <a:pt x="15" y="10"/>
                  </a:cubicBezTo>
                  <a:cubicBezTo>
                    <a:pt x="3" y="19"/>
                    <a:pt x="0" y="34"/>
                    <a:pt x="3" y="45"/>
                  </a:cubicBezTo>
                  <a:cubicBezTo>
                    <a:pt x="9" y="60"/>
                    <a:pt x="15" y="72"/>
                    <a:pt x="27" y="81"/>
                  </a:cubicBezTo>
                  <a:cubicBezTo>
                    <a:pt x="54" y="108"/>
                    <a:pt x="80" y="131"/>
                    <a:pt x="113" y="152"/>
                  </a:cubicBezTo>
                  <a:lnTo>
                    <a:pt x="223" y="229"/>
                  </a:lnTo>
                  <a:cubicBezTo>
                    <a:pt x="235" y="238"/>
                    <a:pt x="249" y="244"/>
                    <a:pt x="264" y="247"/>
                  </a:cubicBezTo>
                  <a:cubicBezTo>
                    <a:pt x="267" y="247"/>
                    <a:pt x="270" y="244"/>
                    <a:pt x="273" y="241"/>
                  </a:cubicBezTo>
                  <a:cubicBezTo>
                    <a:pt x="276" y="241"/>
                    <a:pt x="279" y="238"/>
                    <a:pt x="279" y="235"/>
                  </a:cubicBezTo>
                  <a:cubicBezTo>
                    <a:pt x="300" y="182"/>
                    <a:pt x="255" y="93"/>
                    <a:pt x="223" y="51"/>
                  </a:cubicBezTo>
                  <a:cubicBezTo>
                    <a:pt x="184" y="4"/>
                    <a:pt x="113" y="13"/>
                    <a:pt x="57" y="4"/>
                  </a:cubicBezTo>
                  <a:cubicBezTo>
                    <a:pt x="52" y="2"/>
                    <a:pt x="46" y="1"/>
                    <a:pt x="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5" name="Google Shape;1193;p53">
              <a:extLst>
                <a:ext uri="{FF2B5EF4-FFF2-40B4-BE49-F238E27FC236}">
                  <a16:creationId xmlns:a16="http://schemas.microsoft.com/office/drawing/2014/main" id="{71A85310-5213-E63F-72B2-FA9646287D67}"/>
                </a:ext>
              </a:extLst>
            </p:cNvPr>
            <p:cNvSpPr/>
            <p:nvPr/>
          </p:nvSpPr>
          <p:spPr>
            <a:xfrm>
              <a:off x="4252415" y="1974620"/>
              <a:ext cx="58678" cy="27361"/>
            </a:xfrm>
            <a:custGeom>
              <a:avLst/>
              <a:gdLst/>
              <a:ahLst/>
              <a:cxnLst/>
              <a:rect l="l" t="t" r="r" b="b"/>
              <a:pathLst>
                <a:path w="1038" h="484" extrusionOk="0">
                  <a:moveTo>
                    <a:pt x="180" y="1"/>
                  </a:moveTo>
                  <a:cubicBezTo>
                    <a:pt x="140" y="1"/>
                    <a:pt x="100" y="4"/>
                    <a:pt x="60" y="10"/>
                  </a:cubicBezTo>
                  <a:cubicBezTo>
                    <a:pt x="39" y="10"/>
                    <a:pt x="18" y="22"/>
                    <a:pt x="6" y="36"/>
                  </a:cubicBezTo>
                  <a:cubicBezTo>
                    <a:pt x="0" y="54"/>
                    <a:pt x="0" y="72"/>
                    <a:pt x="9" y="90"/>
                  </a:cubicBezTo>
                  <a:cubicBezTo>
                    <a:pt x="36" y="155"/>
                    <a:pt x="98" y="211"/>
                    <a:pt x="95" y="285"/>
                  </a:cubicBezTo>
                  <a:cubicBezTo>
                    <a:pt x="92" y="348"/>
                    <a:pt x="68" y="383"/>
                    <a:pt x="119" y="434"/>
                  </a:cubicBezTo>
                  <a:cubicBezTo>
                    <a:pt x="153" y="466"/>
                    <a:pt x="198" y="483"/>
                    <a:pt x="244" y="483"/>
                  </a:cubicBezTo>
                  <a:cubicBezTo>
                    <a:pt x="254" y="483"/>
                    <a:pt x="263" y="483"/>
                    <a:pt x="273" y="481"/>
                  </a:cubicBezTo>
                  <a:cubicBezTo>
                    <a:pt x="347" y="469"/>
                    <a:pt x="412" y="431"/>
                    <a:pt x="484" y="410"/>
                  </a:cubicBezTo>
                  <a:cubicBezTo>
                    <a:pt x="529" y="398"/>
                    <a:pt x="576" y="394"/>
                    <a:pt x="623" y="394"/>
                  </a:cubicBezTo>
                  <a:cubicBezTo>
                    <a:pt x="704" y="394"/>
                    <a:pt x="786" y="405"/>
                    <a:pt x="866" y="405"/>
                  </a:cubicBezTo>
                  <a:cubicBezTo>
                    <a:pt x="920" y="405"/>
                    <a:pt x="972" y="400"/>
                    <a:pt x="1023" y="383"/>
                  </a:cubicBezTo>
                  <a:cubicBezTo>
                    <a:pt x="1038" y="336"/>
                    <a:pt x="991" y="294"/>
                    <a:pt x="946" y="271"/>
                  </a:cubicBezTo>
                  <a:cubicBezTo>
                    <a:pt x="908" y="247"/>
                    <a:pt x="869" y="226"/>
                    <a:pt x="827" y="208"/>
                  </a:cubicBezTo>
                  <a:cubicBezTo>
                    <a:pt x="783" y="191"/>
                    <a:pt x="736" y="182"/>
                    <a:pt x="691" y="161"/>
                  </a:cubicBezTo>
                  <a:cubicBezTo>
                    <a:pt x="658" y="143"/>
                    <a:pt x="626" y="119"/>
                    <a:pt x="590" y="102"/>
                  </a:cubicBezTo>
                  <a:cubicBezTo>
                    <a:pt x="501" y="51"/>
                    <a:pt x="401" y="22"/>
                    <a:pt x="300" y="10"/>
                  </a:cubicBezTo>
                  <a:cubicBezTo>
                    <a:pt x="260" y="4"/>
                    <a:pt x="22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6" name="Google Shape;1194;p53">
              <a:extLst>
                <a:ext uri="{FF2B5EF4-FFF2-40B4-BE49-F238E27FC236}">
                  <a16:creationId xmlns:a16="http://schemas.microsoft.com/office/drawing/2014/main" id="{55065550-0A20-0E62-DB46-59ED9A85702C}"/>
                </a:ext>
              </a:extLst>
            </p:cNvPr>
            <p:cNvSpPr/>
            <p:nvPr/>
          </p:nvSpPr>
          <p:spPr>
            <a:xfrm>
              <a:off x="4243370" y="1355738"/>
              <a:ext cx="52177" cy="50425"/>
            </a:xfrm>
            <a:custGeom>
              <a:avLst/>
              <a:gdLst/>
              <a:ahLst/>
              <a:cxnLst/>
              <a:rect l="l" t="t" r="r" b="b"/>
              <a:pathLst>
                <a:path w="923" h="892" extrusionOk="0">
                  <a:moveTo>
                    <a:pt x="591" y="1"/>
                  </a:moveTo>
                  <a:cubicBezTo>
                    <a:pt x="575" y="1"/>
                    <a:pt x="558" y="4"/>
                    <a:pt x="543" y="9"/>
                  </a:cubicBezTo>
                  <a:cubicBezTo>
                    <a:pt x="424" y="38"/>
                    <a:pt x="320" y="136"/>
                    <a:pt x="311" y="258"/>
                  </a:cubicBezTo>
                  <a:cubicBezTo>
                    <a:pt x="314" y="284"/>
                    <a:pt x="311" y="314"/>
                    <a:pt x="306" y="341"/>
                  </a:cubicBezTo>
                  <a:cubicBezTo>
                    <a:pt x="267" y="447"/>
                    <a:pt x="68" y="406"/>
                    <a:pt x="24" y="510"/>
                  </a:cubicBezTo>
                  <a:cubicBezTo>
                    <a:pt x="0" y="569"/>
                    <a:pt x="45" y="634"/>
                    <a:pt x="98" y="664"/>
                  </a:cubicBezTo>
                  <a:cubicBezTo>
                    <a:pt x="181" y="705"/>
                    <a:pt x="279" y="697"/>
                    <a:pt x="359" y="738"/>
                  </a:cubicBezTo>
                  <a:cubicBezTo>
                    <a:pt x="415" y="771"/>
                    <a:pt x="454" y="818"/>
                    <a:pt x="504" y="860"/>
                  </a:cubicBezTo>
                  <a:cubicBezTo>
                    <a:pt x="531" y="882"/>
                    <a:pt x="557" y="891"/>
                    <a:pt x="582" y="891"/>
                  </a:cubicBezTo>
                  <a:cubicBezTo>
                    <a:pt x="681" y="891"/>
                    <a:pt x="769" y="746"/>
                    <a:pt x="830" y="673"/>
                  </a:cubicBezTo>
                  <a:cubicBezTo>
                    <a:pt x="866" y="634"/>
                    <a:pt x="893" y="590"/>
                    <a:pt x="907" y="539"/>
                  </a:cubicBezTo>
                  <a:cubicBezTo>
                    <a:pt x="922" y="489"/>
                    <a:pt x="896" y="433"/>
                    <a:pt x="848" y="409"/>
                  </a:cubicBezTo>
                  <a:cubicBezTo>
                    <a:pt x="824" y="403"/>
                    <a:pt x="798" y="403"/>
                    <a:pt x="777" y="388"/>
                  </a:cubicBezTo>
                  <a:cubicBezTo>
                    <a:pt x="759" y="373"/>
                    <a:pt x="753" y="335"/>
                    <a:pt x="753" y="305"/>
                  </a:cubicBezTo>
                  <a:cubicBezTo>
                    <a:pt x="753" y="243"/>
                    <a:pt x="744" y="181"/>
                    <a:pt x="727" y="121"/>
                  </a:cubicBezTo>
                  <a:cubicBezTo>
                    <a:pt x="721" y="86"/>
                    <a:pt x="706" y="53"/>
                    <a:pt x="679" y="29"/>
                  </a:cubicBezTo>
                  <a:cubicBezTo>
                    <a:pt x="654" y="10"/>
                    <a:pt x="623" y="1"/>
                    <a:pt x="5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7" name="Google Shape;1195;p53">
              <a:extLst>
                <a:ext uri="{FF2B5EF4-FFF2-40B4-BE49-F238E27FC236}">
                  <a16:creationId xmlns:a16="http://schemas.microsoft.com/office/drawing/2014/main" id="{48C85E3D-6E2B-80CB-98C4-B13824A22922}"/>
                </a:ext>
              </a:extLst>
            </p:cNvPr>
            <p:cNvSpPr/>
            <p:nvPr/>
          </p:nvSpPr>
          <p:spPr>
            <a:xfrm>
              <a:off x="4310073" y="1327191"/>
              <a:ext cx="156249" cy="51216"/>
            </a:xfrm>
            <a:custGeom>
              <a:avLst/>
              <a:gdLst/>
              <a:ahLst/>
              <a:cxnLst/>
              <a:rect l="l" t="t" r="r" b="b"/>
              <a:pathLst>
                <a:path w="2764" h="906" extrusionOk="0">
                  <a:moveTo>
                    <a:pt x="2578" y="1"/>
                  </a:moveTo>
                  <a:cubicBezTo>
                    <a:pt x="2556" y="1"/>
                    <a:pt x="2533" y="2"/>
                    <a:pt x="2511" y="4"/>
                  </a:cubicBezTo>
                  <a:cubicBezTo>
                    <a:pt x="2156" y="33"/>
                    <a:pt x="1806" y="105"/>
                    <a:pt x="1468" y="217"/>
                  </a:cubicBezTo>
                  <a:cubicBezTo>
                    <a:pt x="1426" y="232"/>
                    <a:pt x="1385" y="244"/>
                    <a:pt x="1340" y="256"/>
                  </a:cubicBezTo>
                  <a:cubicBezTo>
                    <a:pt x="1298" y="264"/>
                    <a:pt x="1255" y="267"/>
                    <a:pt x="1212" y="267"/>
                  </a:cubicBezTo>
                  <a:cubicBezTo>
                    <a:pt x="1146" y="267"/>
                    <a:pt x="1080" y="260"/>
                    <a:pt x="1014" y="253"/>
                  </a:cubicBezTo>
                  <a:cubicBezTo>
                    <a:pt x="965" y="246"/>
                    <a:pt x="915" y="243"/>
                    <a:pt x="864" y="243"/>
                  </a:cubicBezTo>
                  <a:cubicBezTo>
                    <a:pt x="821" y="243"/>
                    <a:pt x="777" y="246"/>
                    <a:pt x="732" y="250"/>
                  </a:cubicBezTo>
                  <a:cubicBezTo>
                    <a:pt x="670" y="265"/>
                    <a:pt x="605" y="274"/>
                    <a:pt x="543" y="277"/>
                  </a:cubicBezTo>
                  <a:cubicBezTo>
                    <a:pt x="480" y="277"/>
                    <a:pt x="418" y="253"/>
                    <a:pt x="356" y="247"/>
                  </a:cubicBezTo>
                  <a:cubicBezTo>
                    <a:pt x="343" y="244"/>
                    <a:pt x="331" y="243"/>
                    <a:pt x="318" y="243"/>
                  </a:cubicBezTo>
                  <a:cubicBezTo>
                    <a:pt x="269" y="243"/>
                    <a:pt x="222" y="261"/>
                    <a:pt x="184" y="294"/>
                  </a:cubicBezTo>
                  <a:cubicBezTo>
                    <a:pt x="148" y="333"/>
                    <a:pt x="140" y="392"/>
                    <a:pt x="104" y="428"/>
                  </a:cubicBezTo>
                  <a:cubicBezTo>
                    <a:pt x="80" y="451"/>
                    <a:pt x="48" y="463"/>
                    <a:pt x="30" y="484"/>
                  </a:cubicBezTo>
                  <a:cubicBezTo>
                    <a:pt x="9" y="508"/>
                    <a:pt x="0" y="552"/>
                    <a:pt x="30" y="567"/>
                  </a:cubicBezTo>
                  <a:cubicBezTo>
                    <a:pt x="134" y="576"/>
                    <a:pt x="234" y="597"/>
                    <a:pt x="335" y="629"/>
                  </a:cubicBezTo>
                  <a:lnTo>
                    <a:pt x="400" y="641"/>
                  </a:lnTo>
                  <a:cubicBezTo>
                    <a:pt x="480" y="706"/>
                    <a:pt x="596" y="686"/>
                    <a:pt x="700" y="700"/>
                  </a:cubicBezTo>
                  <a:cubicBezTo>
                    <a:pt x="824" y="718"/>
                    <a:pt x="934" y="795"/>
                    <a:pt x="1053" y="840"/>
                  </a:cubicBezTo>
                  <a:cubicBezTo>
                    <a:pt x="1181" y="882"/>
                    <a:pt x="1313" y="906"/>
                    <a:pt x="1447" y="906"/>
                  </a:cubicBezTo>
                  <a:cubicBezTo>
                    <a:pt x="1462" y="906"/>
                    <a:pt x="1477" y="906"/>
                    <a:pt x="1491" y="905"/>
                  </a:cubicBezTo>
                  <a:cubicBezTo>
                    <a:pt x="1518" y="905"/>
                    <a:pt x="1545" y="902"/>
                    <a:pt x="1569" y="890"/>
                  </a:cubicBezTo>
                  <a:cubicBezTo>
                    <a:pt x="1595" y="875"/>
                    <a:pt x="1616" y="855"/>
                    <a:pt x="1634" y="831"/>
                  </a:cubicBezTo>
                  <a:cubicBezTo>
                    <a:pt x="1711" y="736"/>
                    <a:pt x="1824" y="677"/>
                    <a:pt x="1915" y="597"/>
                  </a:cubicBezTo>
                  <a:cubicBezTo>
                    <a:pt x="1966" y="555"/>
                    <a:pt x="2013" y="508"/>
                    <a:pt x="2064" y="469"/>
                  </a:cubicBezTo>
                  <a:cubicBezTo>
                    <a:pt x="2250" y="333"/>
                    <a:pt x="2505" y="321"/>
                    <a:pt x="2701" y="196"/>
                  </a:cubicBezTo>
                  <a:cubicBezTo>
                    <a:pt x="2728" y="182"/>
                    <a:pt x="2746" y="161"/>
                    <a:pt x="2757" y="134"/>
                  </a:cubicBezTo>
                  <a:cubicBezTo>
                    <a:pt x="2763" y="108"/>
                    <a:pt x="2755" y="75"/>
                    <a:pt x="2734" y="54"/>
                  </a:cubicBezTo>
                  <a:cubicBezTo>
                    <a:pt x="2697" y="11"/>
                    <a:pt x="2638" y="1"/>
                    <a:pt x="2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8" name="Google Shape;1196;p53">
              <a:extLst>
                <a:ext uri="{FF2B5EF4-FFF2-40B4-BE49-F238E27FC236}">
                  <a16:creationId xmlns:a16="http://schemas.microsoft.com/office/drawing/2014/main" id="{EC0BDC06-9015-8872-4A18-EB80AF0EE1E3}"/>
                </a:ext>
              </a:extLst>
            </p:cNvPr>
            <p:cNvSpPr/>
            <p:nvPr/>
          </p:nvSpPr>
          <p:spPr>
            <a:xfrm>
              <a:off x="4440936" y="1328435"/>
              <a:ext cx="180557" cy="175526"/>
            </a:xfrm>
            <a:custGeom>
              <a:avLst/>
              <a:gdLst/>
              <a:ahLst/>
              <a:cxnLst/>
              <a:rect l="l" t="t" r="r" b="b"/>
              <a:pathLst>
                <a:path w="3194" h="3105" extrusionOk="0">
                  <a:moveTo>
                    <a:pt x="1633" y="1"/>
                  </a:moveTo>
                  <a:cubicBezTo>
                    <a:pt x="1466" y="1"/>
                    <a:pt x="1299" y="31"/>
                    <a:pt x="1139" y="86"/>
                  </a:cubicBezTo>
                  <a:cubicBezTo>
                    <a:pt x="1095" y="97"/>
                    <a:pt x="1053" y="115"/>
                    <a:pt x="1012" y="136"/>
                  </a:cubicBezTo>
                  <a:cubicBezTo>
                    <a:pt x="973" y="157"/>
                    <a:pt x="944" y="186"/>
                    <a:pt x="908" y="210"/>
                  </a:cubicBezTo>
                  <a:cubicBezTo>
                    <a:pt x="751" y="317"/>
                    <a:pt x="537" y="320"/>
                    <a:pt x="401" y="450"/>
                  </a:cubicBezTo>
                  <a:cubicBezTo>
                    <a:pt x="371" y="477"/>
                    <a:pt x="351" y="507"/>
                    <a:pt x="321" y="533"/>
                  </a:cubicBezTo>
                  <a:cubicBezTo>
                    <a:pt x="256" y="587"/>
                    <a:pt x="179" y="622"/>
                    <a:pt x="96" y="640"/>
                  </a:cubicBezTo>
                  <a:cubicBezTo>
                    <a:pt x="63" y="643"/>
                    <a:pt x="30" y="658"/>
                    <a:pt x="7" y="681"/>
                  </a:cubicBezTo>
                  <a:cubicBezTo>
                    <a:pt x="4" y="687"/>
                    <a:pt x="1" y="693"/>
                    <a:pt x="1" y="699"/>
                  </a:cubicBezTo>
                  <a:cubicBezTo>
                    <a:pt x="4" y="705"/>
                    <a:pt x="7" y="711"/>
                    <a:pt x="13" y="714"/>
                  </a:cubicBezTo>
                  <a:cubicBezTo>
                    <a:pt x="84" y="776"/>
                    <a:pt x="175" y="812"/>
                    <a:pt x="270" y="812"/>
                  </a:cubicBezTo>
                  <a:cubicBezTo>
                    <a:pt x="297" y="812"/>
                    <a:pt x="324" y="809"/>
                    <a:pt x="351" y="803"/>
                  </a:cubicBezTo>
                  <a:cubicBezTo>
                    <a:pt x="361" y="801"/>
                    <a:pt x="371" y="800"/>
                    <a:pt x="381" y="800"/>
                  </a:cubicBezTo>
                  <a:cubicBezTo>
                    <a:pt x="477" y="800"/>
                    <a:pt x="570" y="895"/>
                    <a:pt x="623" y="978"/>
                  </a:cubicBezTo>
                  <a:cubicBezTo>
                    <a:pt x="686" y="1070"/>
                    <a:pt x="721" y="1177"/>
                    <a:pt x="769" y="1274"/>
                  </a:cubicBezTo>
                  <a:cubicBezTo>
                    <a:pt x="786" y="1313"/>
                    <a:pt x="813" y="1351"/>
                    <a:pt x="843" y="1384"/>
                  </a:cubicBezTo>
                  <a:cubicBezTo>
                    <a:pt x="896" y="1440"/>
                    <a:pt x="973" y="1470"/>
                    <a:pt x="1024" y="1532"/>
                  </a:cubicBezTo>
                  <a:cubicBezTo>
                    <a:pt x="1047" y="1562"/>
                    <a:pt x="1065" y="1598"/>
                    <a:pt x="1077" y="1633"/>
                  </a:cubicBezTo>
                  <a:cubicBezTo>
                    <a:pt x="1089" y="1678"/>
                    <a:pt x="1095" y="1737"/>
                    <a:pt x="1059" y="1770"/>
                  </a:cubicBezTo>
                  <a:cubicBezTo>
                    <a:pt x="1024" y="1802"/>
                    <a:pt x="952" y="1790"/>
                    <a:pt x="899" y="1802"/>
                  </a:cubicBezTo>
                  <a:cubicBezTo>
                    <a:pt x="825" y="1817"/>
                    <a:pt x="772" y="1897"/>
                    <a:pt x="766" y="1974"/>
                  </a:cubicBezTo>
                  <a:cubicBezTo>
                    <a:pt x="766" y="2051"/>
                    <a:pt x="783" y="2128"/>
                    <a:pt x="822" y="2196"/>
                  </a:cubicBezTo>
                  <a:cubicBezTo>
                    <a:pt x="863" y="2282"/>
                    <a:pt x="911" y="2368"/>
                    <a:pt x="964" y="2448"/>
                  </a:cubicBezTo>
                  <a:cubicBezTo>
                    <a:pt x="1059" y="2588"/>
                    <a:pt x="1193" y="2680"/>
                    <a:pt x="1287" y="2819"/>
                  </a:cubicBezTo>
                  <a:cubicBezTo>
                    <a:pt x="1314" y="2861"/>
                    <a:pt x="1347" y="2899"/>
                    <a:pt x="1382" y="2935"/>
                  </a:cubicBezTo>
                  <a:cubicBezTo>
                    <a:pt x="1418" y="2961"/>
                    <a:pt x="1459" y="2985"/>
                    <a:pt x="1501" y="3003"/>
                  </a:cubicBezTo>
                  <a:cubicBezTo>
                    <a:pt x="1537" y="3024"/>
                    <a:pt x="1576" y="3033"/>
                    <a:pt x="1617" y="3033"/>
                  </a:cubicBezTo>
                  <a:cubicBezTo>
                    <a:pt x="1623" y="3033"/>
                    <a:pt x="1628" y="3033"/>
                    <a:pt x="1634" y="3033"/>
                  </a:cubicBezTo>
                  <a:cubicBezTo>
                    <a:pt x="1652" y="3027"/>
                    <a:pt x="1670" y="3024"/>
                    <a:pt x="1688" y="3024"/>
                  </a:cubicBezTo>
                  <a:cubicBezTo>
                    <a:pt x="1714" y="3024"/>
                    <a:pt x="1738" y="3036"/>
                    <a:pt x="1759" y="3050"/>
                  </a:cubicBezTo>
                  <a:cubicBezTo>
                    <a:pt x="1825" y="3086"/>
                    <a:pt x="1899" y="3104"/>
                    <a:pt x="1975" y="3104"/>
                  </a:cubicBezTo>
                  <a:cubicBezTo>
                    <a:pt x="1981" y="3104"/>
                    <a:pt x="1987" y="3104"/>
                    <a:pt x="1993" y="3104"/>
                  </a:cubicBezTo>
                  <a:cubicBezTo>
                    <a:pt x="2011" y="3104"/>
                    <a:pt x="2032" y="3098"/>
                    <a:pt x="2049" y="3086"/>
                  </a:cubicBezTo>
                  <a:cubicBezTo>
                    <a:pt x="2058" y="3077"/>
                    <a:pt x="2067" y="3062"/>
                    <a:pt x="2070" y="3050"/>
                  </a:cubicBezTo>
                  <a:cubicBezTo>
                    <a:pt x="2124" y="2890"/>
                    <a:pt x="2017" y="2715"/>
                    <a:pt x="2052" y="2552"/>
                  </a:cubicBezTo>
                  <a:cubicBezTo>
                    <a:pt x="2073" y="2487"/>
                    <a:pt x="2103" y="2425"/>
                    <a:pt x="2147" y="2368"/>
                  </a:cubicBezTo>
                  <a:cubicBezTo>
                    <a:pt x="2171" y="2327"/>
                    <a:pt x="2204" y="2288"/>
                    <a:pt x="2239" y="2253"/>
                  </a:cubicBezTo>
                  <a:cubicBezTo>
                    <a:pt x="2343" y="2164"/>
                    <a:pt x="2500" y="2155"/>
                    <a:pt x="2601" y="2060"/>
                  </a:cubicBezTo>
                  <a:cubicBezTo>
                    <a:pt x="2636" y="2025"/>
                    <a:pt x="2663" y="1977"/>
                    <a:pt x="2675" y="1927"/>
                  </a:cubicBezTo>
                  <a:cubicBezTo>
                    <a:pt x="2678" y="1900"/>
                    <a:pt x="2684" y="1873"/>
                    <a:pt x="2693" y="1853"/>
                  </a:cubicBezTo>
                  <a:cubicBezTo>
                    <a:pt x="2722" y="1799"/>
                    <a:pt x="2794" y="1790"/>
                    <a:pt x="2853" y="1773"/>
                  </a:cubicBezTo>
                  <a:cubicBezTo>
                    <a:pt x="2915" y="1749"/>
                    <a:pt x="2966" y="1707"/>
                    <a:pt x="3001" y="1654"/>
                  </a:cubicBezTo>
                  <a:cubicBezTo>
                    <a:pt x="3028" y="1612"/>
                    <a:pt x="3060" y="1574"/>
                    <a:pt x="3096" y="1541"/>
                  </a:cubicBezTo>
                  <a:cubicBezTo>
                    <a:pt x="3120" y="1520"/>
                    <a:pt x="3143" y="1494"/>
                    <a:pt x="3158" y="1464"/>
                  </a:cubicBezTo>
                  <a:cubicBezTo>
                    <a:pt x="3194" y="1387"/>
                    <a:pt x="3155" y="1295"/>
                    <a:pt x="3090" y="1245"/>
                  </a:cubicBezTo>
                  <a:cubicBezTo>
                    <a:pt x="3063" y="1221"/>
                    <a:pt x="3031" y="1203"/>
                    <a:pt x="3004" y="1183"/>
                  </a:cubicBezTo>
                  <a:cubicBezTo>
                    <a:pt x="2897" y="1088"/>
                    <a:pt x="2900" y="913"/>
                    <a:pt x="2802" y="812"/>
                  </a:cubicBezTo>
                  <a:cubicBezTo>
                    <a:pt x="2782" y="788"/>
                    <a:pt x="2758" y="767"/>
                    <a:pt x="2731" y="750"/>
                  </a:cubicBezTo>
                  <a:cubicBezTo>
                    <a:pt x="2672" y="699"/>
                    <a:pt x="2613" y="643"/>
                    <a:pt x="2559" y="584"/>
                  </a:cubicBezTo>
                  <a:cubicBezTo>
                    <a:pt x="2441" y="459"/>
                    <a:pt x="2367" y="317"/>
                    <a:pt x="2248" y="192"/>
                  </a:cubicBezTo>
                  <a:cubicBezTo>
                    <a:pt x="2245" y="192"/>
                    <a:pt x="2242" y="192"/>
                    <a:pt x="2239" y="192"/>
                  </a:cubicBezTo>
                  <a:cubicBezTo>
                    <a:pt x="2125" y="192"/>
                    <a:pt x="2038" y="81"/>
                    <a:pt x="1931" y="35"/>
                  </a:cubicBezTo>
                  <a:cubicBezTo>
                    <a:pt x="1866" y="12"/>
                    <a:pt x="1798" y="2"/>
                    <a:pt x="1729" y="2"/>
                  </a:cubicBezTo>
                  <a:cubicBezTo>
                    <a:pt x="1719" y="2"/>
                    <a:pt x="1709" y="2"/>
                    <a:pt x="1700" y="3"/>
                  </a:cubicBezTo>
                  <a:cubicBezTo>
                    <a:pt x="1677" y="1"/>
                    <a:pt x="1655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9" name="Google Shape;1197;p53">
              <a:extLst>
                <a:ext uri="{FF2B5EF4-FFF2-40B4-BE49-F238E27FC236}">
                  <a16:creationId xmlns:a16="http://schemas.microsoft.com/office/drawing/2014/main" id="{A7B76DBB-3DA6-449C-2A83-49EC79671BE5}"/>
                </a:ext>
              </a:extLst>
            </p:cNvPr>
            <p:cNvSpPr/>
            <p:nvPr/>
          </p:nvSpPr>
          <p:spPr>
            <a:xfrm>
              <a:off x="4642910" y="1428152"/>
              <a:ext cx="58395" cy="32053"/>
            </a:xfrm>
            <a:custGeom>
              <a:avLst/>
              <a:gdLst/>
              <a:ahLst/>
              <a:cxnLst/>
              <a:rect l="l" t="t" r="r" b="b"/>
              <a:pathLst>
                <a:path w="1033" h="567" extrusionOk="0">
                  <a:moveTo>
                    <a:pt x="732" y="1"/>
                  </a:moveTo>
                  <a:cubicBezTo>
                    <a:pt x="685" y="1"/>
                    <a:pt x="638" y="8"/>
                    <a:pt x="593" y="20"/>
                  </a:cubicBezTo>
                  <a:cubicBezTo>
                    <a:pt x="475" y="53"/>
                    <a:pt x="359" y="115"/>
                    <a:pt x="235" y="118"/>
                  </a:cubicBezTo>
                  <a:cubicBezTo>
                    <a:pt x="232" y="118"/>
                    <a:pt x="230" y="118"/>
                    <a:pt x="228" y="118"/>
                  </a:cubicBezTo>
                  <a:cubicBezTo>
                    <a:pt x="195" y="118"/>
                    <a:pt x="143" y="106"/>
                    <a:pt x="102" y="106"/>
                  </a:cubicBezTo>
                  <a:cubicBezTo>
                    <a:pt x="84" y="106"/>
                    <a:pt x="68" y="108"/>
                    <a:pt x="57" y="115"/>
                  </a:cubicBezTo>
                  <a:cubicBezTo>
                    <a:pt x="0" y="154"/>
                    <a:pt x="39" y="249"/>
                    <a:pt x="69" y="290"/>
                  </a:cubicBezTo>
                  <a:cubicBezTo>
                    <a:pt x="98" y="332"/>
                    <a:pt x="137" y="367"/>
                    <a:pt x="175" y="394"/>
                  </a:cubicBezTo>
                  <a:cubicBezTo>
                    <a:pt x="246" y="456"/>
                    <a:pt x="326" y="504"/>
                    <a:pt x="412" y="539"/>
                  </a:cubicBezTo>
                  <a:cubicBezTo>
                    <a:pt x="475" y="557"/>
                    <a:pt x="537" y="566"/>
                    <a:pt x="602" y="566"/>
                  </a:cubicBezTo>
                  <a:cubicBezTo>
                    <a:pt x="615" y="567"/>
                    <a:pt x="627" y="567"/>
                    <a:pt x="640" y="567"/>
                  </a:cubicBezTo>
                  <a:cubicBezTo>
                    <a:pt x="681" y="567"/>
                    <a:pt x="722" y="563"/>
                    <a:pt x="762" y="554"/>
                  </a:cubicBezTo>
                  <a:cubicBezTo>
                    <a:pt x="813" y="539"/>
                    <a:pt x="857" y="504"/>
                    <a:pt x="881" y="456"/>
                  </a:cubicBezTo>
                  <a:cubicBezTo>
                    <a:pt x="890" y="430"/>
                    <a:pt x="899" y="403"/>
                    <a:pt x="911" y="376"/>
                  </a:cubicBezTo>
                  <a:cubicBezTo>
                    <a:pt x="928" y="352"/>
                    <a:pt x="946" y="332"/>
                    <a:pt x="967" y="311"/>
                  </a:cubicBezTo>
                  <a:cubicBezTo>
                    <a:pt x="1032" y="228"/>
                    <a:pt x="985" y="97"/>
                    <a:pt x="896" y="44"/>
                  </a:cubicBezTo>
                  <a:cubicBezTo>
                    <a:pt x="846" y="13"/>
                    <a:pt x="790" y="1"/>
                    <a:pt x="7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0" name="Google Shape;1198;p53">
              <a:extLst>
                <a:ext uri="{FF2B5EF4-FFF2-40B4-BE49-F238E27FC236}">
                  <a16:creationId xmlns:a16="http://schemas.microsoft.com/office/drawing/2014/main" id="{E73A7C71-8967-882D-961F-E68C3AED1DBC}"/>
                </a:ext>
              </a:extLst>
            </p:cNvPr>
            <p:cNvSpPr/>
            <p:nvPr/>
          </p:nvSpPr>
          <p:spPr>
            <a:xfrm>
              <a:off x="4736577" y="1316507"/>
              <a:ext cx="558177" cy="1079384"/>
            </a:xfrm>
            <a:custGeom>
              <a:avLst/>
              <a:gdLst/>
              <a:ahLst/>
              <a:cxnLst/>
              <a:rect l="l" t="t" r="r" b="b"/>
              <a:pathLst>
                <a:path w="9874" h="19094" extrusionOk="0">
                  <a:moveTo>
                    <a:pt x="5426" y="3495"/>
                  </a:moveTo>
                  <a:cubicBezTo>
                    <a:pt x="5467" y="3495"/>
                    <a:pt x="5506" y="3529"/>
                    <a:pt x="5539" y="3549"/>
                  </a:cubicBezTo>
                  <a:cubicBezTo>
                    <a:pt x="5643" y="3623"/>
                    <a:pt x="5744" y="3706"/>
                    <a:pt x="5832" y="3801"/>
                  </a:cubicBezTo>
                  <a:cubicBezTo>
                    <a:pt x="5859" y="3825"/>
                    <a:pt x="5883" y="3854"/>
                    <a:pt x="5898" y="3890"/>
                  </a:cubicBezTo>
                  <a:cubicBezTo>
                    <a:pt x="5913" y="3922"/>
                    <a:pt x="5901" y="3964"/>
                    <a:pt x="5871" y="3988"/>
                  </a:cubicBezTo>
                  <a:cubicBezTo>
                    <a:pt x="5853" y="4000"/>
                    <a:pt x="5830" y="4000"/>
                    <a:pt x="5818" y="4014"/>
                  </a:cubicBezTo>
                  <a:cubicBezTo>
                    <a:pt x="5797" y="4041"/>
                    <a:pt x="5815" y="4077"/>
                    <a:pt x="5821" y="4109"/>
                  </a:cubicBezTo>
                  <a:cubicBezTo>
                    <a:pt x="5832" y="4148"/>
                    <a:pt x="5827" y="4189"/>
                    <a:pt x="5803" y="4225"/>
                  </a:cubicBezTo>
                  <a:cubicBezTo>
                    <a:pt x="5732" y="4192"/>
                    <a:pt x="5672" y="4133"/>
                    <a:pt x="5637" y="4062"/>
                  </a:cubicBezTo>
                  <a:cubicBezTo>
                    <a:pt x="5601" y="3991"/>
                    <a:pt x="5560" y="3922"/>
                    <a:pt x="5515" y="3857"/>
                  </a:cubicBezTo>
                  <a:cubicBezTo>
                    <a:pt x="5465" y="3789"/>
                    <a:pt x="5394" y="3736"/>
                    <a:pt x="5361" y="3659"/>
                  </a:cubicBezTo>
                  <a:cubicBezTo>
                    <a:pt x="5337" y="3605"/>
                    <a:pt x="5337" y="3522"/>
                    <a:pt x="5406" y="3499"/>
                  </a:cubicBezTo>
                  <a:cubicBezTo>
                    <a:pt x="5412" y="3496"/>
                    <a:pt x="5419" y="3495"/>
                    <a:pt x="5426" y="3495"/>
                  </a:cubicBezTo>
                  <a:close/>
                  <a:moveTo>
                    <a:pt x="5029" y="4603"/>
                  </a:moveTo>
                  <a:cubicBezTo>
                    <a:pt x="5129" y="4603"/>
                    <a:pt x="5229" y="4664"/>
                    <a:pt x="5314" y="4723"/>
                  </a:cubicBezTo>
                  <a:lnTo>
                    <a:pt x="5705" y="4996"/>
                  </a:lnTo>
                  <a:cubicBezTo>
                    <a:pt x="5933" y="5156"/>
                    <a:pt x="6168" y="5319"/>
                    <a:pt x="6336" y="5538"/>
                  </a:cubicBezTo>
                  <a:cubicBezTo>
                    <a:pt x="6366" y="5435"/>
                    <a:pt x="6325" y="5325"/>
                    <a:pt x="6262" y="5236"/>
                  </a:cubicBezTo>
                  <a:cubicBezTo>
                    <a:pt x="6203" y="5150"/>
                    <a:pt x="6120" y="5076"/>
                    <a:pt x="6061" y="4990"/>
                  </a:cubicBezTo>
                  <a:cubicBezTo>
                    <a:pt x="5993" y="4883"/>
                    <a:pt x="5939" y="4767"/>
                    <a:pt x="5904" y="4649"/>
                  </a:cubicBezTo>
                  <a:lnTo>
                    <a:pt x="5904" y="4649"/>
                  </a:lnTo>
                  <a:cubicBezTo>
                    <a:pt x="6141" y="4759"/>
                    <a:pt x="6227" y="5091"/>
                    <a:pt x="6473" y="5165"/>
                  </a:cubicBezTo>
                  <a:cubicBezTo>
                    <a:pt x="6480" y="5168"/>
                    <a:pt x="6488" y="5169"/>
                    <a:pt x="6495" y="5169"/>
                  </a:cubicBezTo>
                  <a:cubicBezTo>
                    <a:pt x="6502" y="5169"/>
                    <a:pt x="6508" y="5168"/>
                    <a:pt x="6514" y="5165"/>
                  </a:cubicBezTo>
                  <a:cubicBezTo>
                    <a:pt x="6529" y="5159"/>
                    <a:pt x="6532" y="5144"/>
                    <a:pt x="6541" y="5132"/>
                  </a:cubicBezTo>
                  <a:cubicBezTo>
                    <a:pt x="6563" y="5106"/>
                    <a:pt x="6596" y="5091"/>
                    <a:pt x="6630" y="5091"/>
                  </a:cubicBezTo>
                  <a:cubicBezTo>
                    <a:pt x="6638" y="5091"/>
                    <a:pt x="6646" y="5092"/>
                    <a:pt x="6654" y="5094"/>
                  </a:cubicBezTo>
                  <a:cubicBezTo>
                    <a:pt x="6692" y="5105"/>
                    <a:pt x="6731" y="5126"/>
                    <a:pt x="6760" y="5153"/>
                  </a:cubicBezTo>
                  <a:cubicBezTo>
                    <a:pt x="6932" y="5286"/>
                    <a:pt x="7060" y="5470"/>
                    <a:pt x="7170" y="5657"/>
                  </a:cubicBezTo>
                  <a:cubicBezTo>
                    <a:pt x="7264" y="5817"/>
                    <a:pt x="7348" y="5995"/>
                    <a:pt x="7333" y="6182"/>
                  </a:cubicBezTo>
                  <a:cubicBezTo>
                    <a:pt x="7333" y="6202"/>
                    <a:pt x="7324" y="6226"/>
                    <a:pt x="7312" y="6241"/>
                  </a:cubicBezTo>
                  <a:cubicBezTo>
                    <a:pt x="7291" y="6259"/>
                    <a:pt x="7267" y="6265"/>
                    <a:pt x="7244" y="6265"/>
                  </a:cubicBezTo>
                  <a:cubicBezTo>
                    <a:pt x="7221" y="6266"/>
                    <a:pt x="7199" y="6266"/>
                    <a:pt x="7177" y="6266"/>
                  </a:cubicBezTo>
                  <a:cubicBezTo>
                    <a:pt x="7089" y="6266"/>
                    <a:pt x="7003" y="6257"/>
                    <a:pt x="6918" y="6241"/>
                  </a:cubicBezTo>
                  <a:cubicBezTo>
                    <a:pt x="6888" y="6321"/>
                    <a:pt x="6885" y="6410"/>
                    <a:pt x="6903" y="6496"/>
                  </a:cubicBezTo>
                  <a:cubicBezTo>
                    <a:pt x="6915" y="6549"/>
                    <a:pt x="6935" y="6603"/>
                    <a:pt x="6921" y="6656"/>
                  </a:cubicBezTo>
                  <a:cubicBezTo>
                    <a:pt x="6899" y="6722"/>
                    <a:pt x="6824" y="6755"/>
                    <a:pt x="6756" y="6755"/>
                  </a:cubicBezTo>
                  <a:cubicBezTo>
                    <a:pt x="6751" y="6755"/>
                    <a:pt x="6745" y="6754"/>
                    <a:pt x="6740" y="6754"/>
                  </a:cubicBezTo>
                  <a:cubicBezTo>
                    <a:pt x="6666" y="6745"/>
                    <a:pt x="6597" y="6706"/>
                    <a:pt x="6529" y="6680"/>
                  </a:cubicBezTo>
                  <a:cubicBezTo>
                    <a:pt x="6440" y="6647"/>
                    <a:pt x="6348" y="6626"/>
                    <a:pt x="6253" y="6626"/>
                  </a:cubicBezTo>
                  <a:cubicBezTo>
                    <a:pt x="6209" y="6626"/>
                    <a:pt x="6168" y="6623"/>
                    <a:pt x="6126" y="6609"/>
                  </a:cubicBezTo>
                  <a:cubicBezTo>
                    <a:pt x="6084" y="6588"/>
                    <a:pt x="6046" y="6558"/>
                    <a:pt x="6019" y="6520"/>
                  </a:cubicBezTo>
                  <a:cubicBezTo>
                    <a:pt x="5895" y="6383"/>
                    <a:pt x="5755" y="6262"/>
                    <a:pt x="5604" y="6161"/>
                  </a:cubicBezTo>
                  <a:cubicBezTo>
                    <a:pt x="5560" y="6125"/>
                    <a:pt x="5509" y="6102"/>
                    <a:pt x="5456" y="6090"/>
                  </a:cubicBezTo>
                  <a:cubicBezTo>
                    <a:pt x="5446" y="6088"/>
                    <a:pt x="5436" y="6088"/>
                    <a:pt x="5426" y="6088"/>
                  </a:cubicBezTo>
                  <a:cubicBezTo>
                    <a:pt x="5350" y="6088"/>
                    <a:pt x="5276" y="6126"/>
                    <a:pt x="5213" y="6173"/>
                  </a:cubicBezTo>
                  <a:cubicBezTo>
                    <a:pt x="5145" y="6226"/>
                    <a:pt x="5082" y="6291"/>
                    <a:pt x="5005" y="6333"/>
                  </a:cubicBezTo>
                  <a:cubicBezTo>
                    <a:pt x="4943" y="6371"/>
                    <a:pt x="4872" y="6386"/>
                    <a:pt x="4804" y="6416"/>
                  </a:cubicBezTo>
                  <a:cubicBezTo>
                    <a:pt x="4697" y="6466"/>
                    <a:pt x="4605" y="6546"/>
                    <a:pt x="4546" y="6650"/>
                  </a:cubicBezTo>
                  <a:cubicBezTo>
                    <a:pt x="4510" y="6706"/>
                    <a:pt x="4486" y="6769"/>
                    <a:pt x="4451" y="6825"/>
                  </a:cubicBezTo>
                  <a:cubicBezTo>
                    <a:pt x="4374" y="6941"/>
                    <a:pt x="4255" y="7021"/>
                    <a:pt x="4116" y="7047"/>
                  </a:cubicBezTo>
                  <a:cubicBezTo>
                    <a:pt x="4102" y="7049"/>
                    <a:pt x="4090" y="7050"/>
                    <a:pt x="4079" y="7050"/>
                  </a:cubicBezTo>
                  <a:cubicBezTo>
                    <a:pt x="3955" y="7050"/>
                    <a:pt x="3938" y="6938"/>
                    <a:pt x="3997" y="6819"/>
                  </a:cubicBezTo>
                  <a:cubicBezTo>
                    <a:pt x="4042" y="6736"/>
                    <a:pt x="4110" y="6659"/>
                    <a:pt x="4125" y="6564"/>
                  </a:cubicBezTo>
                  <a:cubicBezTo>
                    <a:pt x="4131" y="6532"/>
                    <a:pt x="4128" y="6499"/>
                    <a:pt x="4134" y="6466"/>
                  </a:cubicBezTo>
                  <a:cubicBezTo>
                    <a:pt x="4148" y="6315"/>
                    <a:pt x="4276" y="6167"/>
                    <a:pt x="4217" y="6025"/>
                  </a:cubicBezTo>
                  <a:cubicBezTo>
                    <a:pt x="4196" y="5974"/>
                    <a:pt x="4151" y="5933"/>
                    <a:pt x="4125" y="5882"/>
                  </a:cubicBezTo>
                  <a:cubicBezTo>
                    <a:pt x="4104" y="5838"/>
                    <a:pt x="4092" y="5793"/>
                    <a:pt x="4083" y="5749"/>
                  </a:cubicBezTo>
                  <a:lnTo>
                    <a:pt x="3974" y="5200"/>
                  </a:lnTo>
                  <a:cubicBezTo>
                    <a:pt x="3965" y="5162"/>
                    <a:pt x="3959" y="5114"/>
                    <a:pt x="3991" y="5091"/>
                  </a:cubicBezTo>
                  <a:cubicBezTo>
                    <a:pt x="4005" y="5079"/>
                    <a:pt x="4021" y="5075"/>
                    <a:pt x="4038" y="5075"/>
                  </a:cubicBezTo>
                  <a:cubicBezTo>
                    <a:pt x="4067" y="5075"/>
                    <a:pt x="4099" y="5086"/>
                    <a:pt x="4129" y="5086"/>
                  </a:cubicBezTo>
                  <a:cubicBezTo>
                    <a:pt x="4134" y="5086"/>
                    <a:pt x="4140" y="5086"/>
                    <a:pt x="4145" y="5085"/>
                  </a:cubicBezTo>
                  <a:cubicBezTo>
                    <a:pt x="4169" y="5079"/>
                    <a:pt x="4193" y="5067"/>
                    <a:pt x="4211" y="5052"/>
                  </a:cubicBezTo>
                  <a:cubicBezTo>
                    <a:pt x="4297" y="4987"/>
                    <a:pt x="4365" y="4907"/>
                    <a:pt x="4412" y="4812"/>
                  </a:cubicBezTo>
                  <a:cubicBezTo>
                    <a:pt x="4421" y="4794"/>
                    <a:pt x="4433" y="4776"/>
                    <a:pt x="4451" y="4767"/>
                  </a:cubicBezTo>
                  <a:cubicBezTo>
                    <a:pt x="4458" y="4764"/>
                    <a:pt x="4466" y="4763"/>
                    <a:pt x="4474" y="4763"/>
                  </a:cubicBezTo>
                  <a:cubicBezTo>
                    <a:pt x="4480" y="4763"/>
                    <a:pt x="4486" y="4763"/>
                    <a:pt x="4492" y="4764"/>
                  </a:cubicBezTo>
                  <a:lnTo>
                    <a:pt x="4777" y="4797"/>
                  </a:lnTo>
                  <a:cubicBezTo>
                    <a:pt x="4949" y="4800"/>
                    <a:pt x="5115" y="4874"/>
                    <a:pt x="5234" y="5002"/>
                  </a:cubicBezTo>
                  <a:lnTo>
                    <a:pt x="5438" y="5186"/>
                  </a:lnTo>
                  <a:cubicBezTo>
                    <a:pt x="5503" y="5242"/>
                    <a:pt x="5569" y="5304"/>
                    <a:pt x="5589" y="5387"/>
                  </a:cubicBezTo>
                  <a:cubicBezTo>
                    <a:pt x="5622" y="5521"/>
                    <a:pt x="5524" y="5672"/>
                    <a:pt x="5595" y="5790"/>
                  </a:cubicBezTo>
                  <a:cubicBezTo>
                    <a:pt x="5616" y="5823"/>
                    <a:pt x="5643" y="5850"/>
                    <a:pt x="5678" y="5870"/>
                  </a:cubicBezTo>
                  <a:cubicBezTo>
                    <a:pt x="5761" y="5924"/>
                    <a:pt x="5859" y="5953"/>
                    <a:pt x="5960" y="5959"/>
                  </a:cubicBezTo>
                  <a:cubicBezTo>
                    <a:pt x="6004" y="5900"/>
                    <a:pt x="5990" y="5814"/>
                    <a:pt x="5951" y="5752"/>
                  </a:cubicBezTo>
                  <a:cubicBezTo>
                    <a:pt x="5913" y="5687"/>
                    <a:pt x="5856" y="5636"/>
                    <a:pt x="5818" y="5574"/>
                  </a:cubicBezTo>
                  <a:cubicBezTo>
                    <a:pt x="5767" y="5491"/>
                    <a:pt x="5746" y="5396"/>
                    <a:pt x="5711" y="5307"/>
                  </a:cubicBezTo>
                  <a:cubicBezTo>
                    <a:pt x="5592" y="5028"/>
                    <a:pt x="5314" y="4853"/>
                    <a:pt x="5047" y="4708"/>
                  </a:cubicBezTo>
                  <a:cubicBezTo>
                    <a:pt x="5008" y="4687"/>
                    <a:pt x="4964" y="4661"/>
                    <a:pt x="4952" y="4616"/>
                  </a:cubicBezTo>
                  <a:cubicBezTo>
                    <a:pt x="4977" y="4607"/>
                    <a:pt x="5003" y="4603"/>
                    <a:pt x="5029" y="4603"/>
                  </a:cubicBezTo>
                  <a:close/>
                  <a:moveTo>
                    <a:pt x="445" y="0"/>
                  </a:moveTo>
                  <a:lnTo>
                    <a:pt x="232" y="9"/>
                  </a:lnTo>
                  <a:cubicBezTo>
                    <a:pt x="431" y="101"/>
                    <a:pt x="620" y="211"/>
                    <a:pt x="801" y="332"/>
                  </a:cubicBezTo>
                  <a:cubicBezTo>
                    <a:pt x="837" y="356"/>
                    <a:pt x="878" y="397"/>
                    <a:pt x="863" y="439"/>
                  </a:cubicBezTo>
                  <a:cubicBezTo>
                    <a:pt x="849" y="473"/>
                    <a:pt x="809" y="481"/>
                    <a:pt x="773" y="481"/>
                  </a:cubicBezTo>
                  <a:cubicBezTo>
                    <a:pt x="765" y="481"/>
                    <a:pt x="758" y="481"/>
                    <a:pt x="751" y="480"/>
                  </a:cubicBezTo>
                  <a:cubicBezTo>
                    <a:pt x="742" y="480"/>
                    <a:pt x="734" y="480"/>
                    <a:pt x="725" y="480"/>
                  </a:cubicBezTo>
                  <a:cubicBezTo>
                    <a:pt x="565" y="480"/>
                    <a:pt x="405" y="507"/>
                    <a:pt x="250" y="557"/>
                  </a:cubicBezTo>
                  <a:cubicBezTo>
                    <a:pt x="134" y="599"/>
                    <a:pt x="1" y="691"/>
                    <a:pt x="21" y="815"/>
                  </a:cubicBezTo>
                  <a:cubicBezTo>
                    <a:pt x="36" y="869"/>
                    <a:pt x="66" y="916"/>
                    <a:pt x="107" y="955"/>
                  </a:cubicBezTo>
                  <a:cubicBezTo>
                    <a:pt x="490" y="1361"/>
                    <a:pt x="1015" y="1643"/>
                    <a:pt x="1314" y="2117"/>
                  </a:cubicBezTo>
                  <a:cubicBezTo>
                    <a:pt x="1376" y="2218"/>
                    <a:pt x="1433" y="2330"/>
                    <a:pt x="1536" y="2390"/>
                  </a:cubicBezTo>
                  <a:cubicBezTo>
                    <a:pt x="1599" y="2422"/>
                    <a:pt x="1670" y="2440"/>
                    <a:pt x="1741" y="2449"/>
                  </a:cubicBezTo>
                  <a:cubicBezTo>
                    <a:pt x="1805" y="2458"/>
                    <a:pt x="1872" y="2466"/>
                    <a:pt x="1937" y="2466"/>
                  </a:cubicBezTo>
                  <a:cubicBezTo>
                    <a:pt x="2022" y="2466"/>
                    <a:pt x="2105" y="2452"/>
                    <a:pt x="2174" y="2405"/>
                  </a:cubicBezTo>
                  <a:cubicBezTo>
                    <a:pt x="2381" y="2514"/>
                    <a:pt x="2595" y="2609"/>
                    <a:pt x="2817" y="2686"/>
                  </a:cubicBezTo>
                  <a:cubicBezTo>
                    <a:pt x="2779" y="2428"/>
                    <a:pt x="2672" y="2182"/>
                    <a:pt x="2512" y="1975"/>
                  </a:cubicBezTo>
                  <a:lnTo>
                    <a:pt x="2512" y="1975"/>
                  </a:lnTo>
                  <a:cubicBezTo>
                    <a:pt x="2799" y="2081"/>
                    <a:pt x="3108" y="2203"/>
                    <a:pt x="3271" y="2464"/>
                  </a:cubicBezTo>
                  <a:cubicBezTo>
                    <a:pt x="3301" y="2502"/>
                    <a:pt x="3318" y="2553"/>
                    <a:pt x="3324" y="2600"/>
                  </a:cubicBezTo>
                  <a:cubicBezTo>
                    <a:pt x="3330" y="2784"/>
                    <a:pt x="3090" y="2852"/>
                    <a:pt x="2954" y="2974"/>
                  </a:cubicBezTo>
                  <a:cubicBezTo>
                    <a:pt x="2758" y="3149"/>
                    <a:pt x="2779" y="3448"/>
                    <a:pt x="2770" y="3709"/>
                  </a:cubicBezTo>
                  <a:cubicBezTo>
                    <a:pt x="2761" y="3982"/>
                    <a:pt x="2702" y="4252"/>
                    <a:pt x="2598" y="4504"/>
                  </a:cubicBezTo>
                  <a:cubicBezTo>
                    <a:pt x="2568" y="4572"/>
                    <a:pt x="2527" y="4646"/>
                    <a:pt x="2456" y="4655"/>
                  </a:cubicBezTo>
                  <a:cubicBezTo>
                    <a:pt x="2456" y="4794"/>
                    <a:pt x="2568" y="4910"/>
                    <a:pt x="2687" y="4975"/>
                  </a:cubicBezTo>
                  <a:cubicBezTo>
                    <a:pt x="2805" y="5043"/>
                    <a:pt x="2945" y="5079"/>
                    <a:pt x="3057" y="5159"/>
                  </a:cubicBezTo>
                  <a:cubicBezTo>
                    <a:pt x="3102" y="5186"/>
                    <a:pt x="3134" y="5227"/>
                    <a:pt x="3149" y="5277"/>
                  </a:cubicBezTo>
                  <a:cubicBezTo>
                    <a:pt x="3164" y="5352"/>
                    <a:pt x="3108" y="5420"/>
                    <a:pt x="3043" y="5455"/>
                  </a:cubicBezTo>
                  <a:cubicBezTo>
                    <a:pt x="2980" y="5494"/>
                    <a:pt x="2903" y="5509"/>
                    <a:pt x="2838" y="5547"/>
                  </a:cubicBezTo>
                  <a:cubicBezTo>
                    <a:pt x="2633" y="5663"/>
                    <a:pt x="2613" y="6007"/>
                    <a:pt x="2802" y="6146"/>
                  </a:cubicBezTo>
                  <a:cubicBezTo>
                    <a:pt x="2960" y="6259"/>
                    <a:pt x="3093" y="6401"/>
                    <a:pt x="3191" y="6567"/>
                  </a:cubicBezTo>
                  <a:cubicBezTo>
                    <a:pt x="3241" y="6650"/>
                    <a:pt x="3283" y="6745"/>
                    <a:pt x="3259" y="6840"/>
                  </a:cubicBezTo>
                  <a:cubicBezTo>
                    <a:pt x="3407" y="6890"/>
                    <a:pt x="3594" y="6870"/>
                    <a:pt x="3695" y="6991"/>
                  </a:cubicBezTo>
                  <a:cubicBezTo>
                    <a:pt x="3757" y="7071"/>
                    <a:pt x="3757" y="7184"/>
                    <a:pt x="3754" y="7285"/>
                  </a:cubicBezTo>
                  <a:cubicBezTo>
                    <a:pt x="3751" y="7353"/>
                    <a:pt x="3748" y="7418"/>
                    <a:pt x="3745" y="7486"/>
                  </a:cubicBezTo>
                  <a:cubicBezTo>
                    <a:pt x="3748" y="7516"/>
                    <a:pt x="3742" y="7545"/>
                    <a:pt x="3733" y="7572"/>
                  </a:cubicBezTo>
                  <a:cubicBezTo>
                    <a:pt x="3719" y="7608"/>
                    <a:pt x="3698" y="7637"/>
                    <a:pt x="3677" y="7667"/>
                  </a:cubicBezTo>
                  <a:cubicBezTo>
                    <a:pt x="3597" y="7798"/>
                    <a:pt x="3630" y="7964"/>
                    <a:pt x="3665" y="8109"/>
                  </a:cubicBezTo>
                  <a:cubicBezTo>
                    <a:pt x="3701" y="8254"/>
                    <a:pt x="3739" y="8420"/>
                    <a:pt x="3665" y="8554"/>
                  </a:cubicBezTo>
                  <a:cubicBezTo>
                    <a:pt x="3570" y="8725"/>
                    <a:pt x="3461" y="8921"/>
                    <a:pt x="3360" y="9090"/>
                  </a:cubicBezTo>
                  <a:cubicBezTo>
                    <a:pt x="3289" y="9209"/>
                    <a:pt x="3217" y="9330"/>
                    <a:pt x="3185" y="9464"/>
                  </a:cubicBezTo>
                  <a:cubicBezTo>
                    <a:pt x="3164" y="9565"/>
                    <a:pt x="3155" y="9668"/>
                    <a:pt x="3161" y="9772"/>
                  </a:cubicBezTo>
                  <a:cubicBezTo>
                    <a:pt x="3167" y="10092"/>
                    <a:pt x="3217" y="10412"/>
                    <a:pt x="3170" y="10727"/>
                  </a:cubicBezTo>
                  <a:cubicBezTo>
                    <a:pt x="3158" y="10801"/>
                    <a:pt x="3140" y="10881"/>
                    <a:pt x="3164" y="10955"/>
                  </a:cubicBezTo>
                  <a:cubicBezTo>
                    <a:pt x="3179" y="10994"/>
                    <a:pt x="3197" y="11029"/>
                    <a:pt x="3223" y="11062"/>
                  </a:cubicBezTo>
                  <a:cubicBezTo>
                    <a:pt x="3309" y="11192"/>
                    <a:pt x="3404" y="11323"/>
                    <a:pt x="3470" y="11465"/>
                  </a:cubicBezTo>
                  <a:cubicBezTo>
                    <a:pt x="3535" y="11607"/>
                    <a:pt x="3567" y="11773"/>
                    <a:pt x="3523" y="11925"/>
                  </a:cubicBezTo>
                  <a:cubicBezTo>
                    <a:pt x="3434" y="12212"/>
                    <a:pt x="3384" y="12538"/>
                    <a:pt x="3523" y="12808"/>
                  </a:cubicBezTo>
                  <a:cubicBezTo>
                    <a:pt x="3591" y="12938"/>
                    <a:pt x="3701" y="13045"/>
                    <a:pt x="3807" y="13146"/>
                  </a:cubicBezTo>
                  <a:lnTo>
                    <a:pt x="4706" y="13994"/>
                  </a:lnTo>
                  <a:cubicBezTo>
                    <a:pt x="4816" y="14101"/>
                    <a:pt x="4931" y="14207"/>
                    <a:pt x="5068" y="14282"/>
                  </a:cubicBezTo>
                  <a:cubicBezTo>
                    <a:pt x="5161" y="14330"/>
                    <a:pt x="5269" y="14362"/>
                    <a:pt x="5374" y="14362"/>
                  </a:cubicBezTo>
                  <a:cubicBezTo>
                    <a:pt x="5422" y="14362"/>
                    <a:pt x="5470" y="14356"/>
                    <a:pt x="5515" y="14341"/>
                  </a:cubicBezTo>
                  <a:cubicBezTo>
                    <a:pt x="5572" y="14323"/>
                    <a:pt x="5625" y="14293"/>
                    <a:pt x="5663" y="14249"/>
                  </a:cubicBezTo>
                  <a:cubicBezTo>
                    <a:pt x="5690" y="14213"/>
                    <a:pt x="5717" y="14178"/>
                    <a:pt x="5738" y="14139"/>
                  </a:cubicBezTo>
                  <a:cubicBezTo>
                    <a:pt x="5830" y="14000"/>
                    <a:pt x="5966" y="13899"/>
                    <a:pt x="6126" y="13858"/>
                  </a:cubicBezTo>
                  <a:cubicBezTo>
                    <a:pt x="6203" y="13837"/>
                    <a:pt x="6286" y="13831"/>
                    <a:pt x="6366" y="13810"/>
                  </a:cubicBezTo>
                  <a:cubicBezTo>
                    <a:pt x="6503" y="13778"/>
                    <a:pt x="6624" y="13706"/>
                    <a:pt x="6746" y="13635"/>
                  </a:cubicBezTo>
                  <a:cubicBezTo>
                    <a:pt x="6829" y="13588"/>
                    <a:pt x="6918" y="13534"/>
                    <a:pt x="6965" y="13454"/>
                  </a:cubicBezTo>
                  <a:cubicBezTo>
                    <a:pt x="6992" y="13407"/>
                    <a:pt x="7007" y="13357"/>
                    <a:pt x="7042" y="13318"/>
                  </a:cubicBezTo>
                  <a:cubicBezTo>
                    <a:pt x="7075" y="13288"/>
                    <a:pt x="7119" y="13275"/>
                    <a:pt x="7163" y="13275"/>
                  </a:cubicBezTo>
                  <a:cubicBezTo>
                    <a:pt x="7198" y="13275"/>
                    <a:pt x="7233" y="13283"/>
                    <a:pt x="7264" y="13297"/>
                  </a:cubicBezTo>
                  <a:cubicBezTo>
                    <a:pt x="7336" y="13336"/>
                    <a:pt x="7395" y="13389"/>
                    <a:pt x="7445" y="13451"/>
                  </a:cubicBezTo>
                  <a:cubicBezTo>
                    <a:pt x="7486" y="13500"/>
                    <a:pt x="7538" y="13548"/>
                    <a:pt x="7596" y="13548"/>
                  </a:cubicBezTo>
                  <a:cubicBezTo>
                    <a:pt x="7602" y="13548"/>
                    <a:pt x="7608" y="13547"/>
                    <a:pt x="7614" y="13546"/>
                  </a:cubicBezTo>
                  <a:cubicBezTo>
                    <a:pt x="7644" y="13540"/>
                    <a:pt x="7671" y="13528"/>
                    <a:pt x="7700" y="13517"/>
                  </a:cubicBezTo>
                  <a:cubicBezTo>
                    <a:pt x="7716" y="13511"/>
                    <a:pt x="7732" y="13509"/>
                    <a:pt x="7748" y="13509"/>
                  </a:cubicBezTo>
                  <a:cubicBezTo>
                    <a:pt x="7823" y="13509"/>
                    <a:pt x="7896" y="13561"/>
                    <a:pt x="7935" y="13629"/>
                  </a:cubicBezTo>
                  <a:cubicBezTo>
                    <a:pt x="7979" y="13712"/>
                    <a:pt x="7985" y="13810"/>
                    <a:pt x="7991" y="13902"/>
                  </a:cubicBezTo>
                  <a:cubicBezTo>
                    <a:pt x="8000" y="14080"/>
                    <a:pt x="7943" y="14252"/>
                    <a:pt x="7926" y="14427"/>
                  </a:cubicBezTo>
                  <a:cubicBezTo>
                    <a:pt x="7914" y="14519"/>
                    <a:pt x="7911" y="14611"/>
                    <a:pt x="7914" y="14703"/>
                  </a:cubicBezTo>
                  <a:cubicBezTo>
                    <a:pt x="7923" y="14815"/>
                    <a:pt x="7949" y="14925"/>
                    <a:pt x="8000" y="15026"/>
                  </a:cubicBezTo>
                  <a:cubicBezTo>
                    <a:pt x="8095" y="15224"/>
                    <a:pt x="8264" y="15387"/>
                    <a:pt x="8320" y="15601"/>
                  </a:cubicBezTo>
                  <a:cubicBezTo>
                    <a:pt x="8385" y="15859"/>
                    <a:pt x="8273" y="16126"/>
                    <a:pt x="8261" y="16392"/>
                  </a:cubicBezTo>
                  <a:cubicBezTo>
                    <a:pt x="8252" y="16612"/>
                    <a:pt x="8308" y="16834"/>
                    <a:pt x="8255" y="17048"/>
                  </a:cubicBezTo>
                  <a:cubicBezTo>
                    <a:pt x="7952" y="17341"/>
                    <a:pt x="7819" y="17795"/>
                    <a:pt x="7810" y="18213"/>
                  </a:cubicBezTo>
                  <a:cubicBezTo>
                    <a:pt x="7810" y="18512"/>
                    <a:pt x="7860" y="18812"/>
                    <a:pt x="7964" y="19093"/>
                  </a:cubicBezTo>
                  <a:cubicBezTo>
                    <a:pt x="8409" y="18293"/>
                    <a:pt x="8788" y="17460"/>
                    <a:pt x="9034" y="16567"/>
                  </a:cubicBezTo>
                  <a:cubicBezTo>
                    <a:pt x="9627" y="14427"/>
                    <a:pt x="9874" y="11702"/>
                    <a:pt x="9192" y="9550"/>
                  </a:cubicBezTo>
                  <a:cubicBezTo>
                    <a:pt x="8868" y="8539"/>
                    <a:pt x="8462" y="7569"/>
                    <a:pt x="8018" y="6609"/>
                  </a:cubicBezTo>
                  <a:cubicBezTo>
                    <a:pt x="6562" y="3460"/>
                    <a:pt x="3695" y="1139"/>
                    <a:pt x="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1" name="Google Shape;1199;p53">
              <a:extLst>
                <a:ext uri="{FF2B5EF4-FFF2-40B4-BE49-F238E27FC236}">
                  <a16:creationId xmlns:a16="http://schemas.microsoft.com/office/drawing/2014/main" id="{01DA48D1-A3BD-6625-8782-ED6477CA1A32}"/>
                </a:ext>
              </a:extLst>
            </p:cNvPr>
            <p:cNvSpPr/>
            <p:nvPr/>
          </p:nvSpPr>
          <p:spPr>
            <a:xfrm>
              <a:off x="3734053" y="1272075"/>
              <a:ext cx="1488152" cy="1515343"/>
            </a:xfrm>
            <a:custGeom>
              <a:avLst/>
              <a:gdLst/>
              <a:ahLst/>
              <a:cxnLst/>
              <a:rect l="l" t="t" r="r" b="b"/>
              <a:pathLst>
                <a:path w="26325" h="26806" extrusionOk="0">
                  <a:moveTo>
                    <a:pt x="13333" y="0"/>
                  </a:moveTo>
                  <a:lnTo>
                    <a:pt x="13309" y="54"/>
                  </a:lnTo>
                  <a:cubicBezTo>
                    <a:pt x="13363" y="80"/>
                    <a:pt x="13419" y="107"/>
                    <a:pt x="13469" y="137"/>
                  </a:cubicBezTo>
                  <a:lnTo>
                    <a:pt x="13496" y="83"/>
                  </a:lnTo>
                  <a:cubicBezTo>
                    <a:pt x="13446" y="54"/>
                    <a:pt x="13392" y="27"/>
                    <a:pt x="13333" y="0"/>
                  </a:cubicBezTo>
                  <a:close/>
                  <a:moveTo>
                    <a:pt x="13656" y="181"/>
                  </a:moveTo>
                  <a:lnTo>
                    <a:pt x="13620" y="232"/>
                  </a:lnTo>
                  <a:cubicBezTo>
                    <a:pt x="13671" y="264"/>
                    <a:pt x="13721" y="303"/>
                    <a:pt x="13766" y="338"/>
                  </a:cubicBezTo>
                  <a:lnTo>
                    <a:pt x="13804" y="291"/>
                  </a:lnTo>
                  <a:cubicBezTo>
                    <a:pt x="13757" y="255"/>
                    <a:pt x="13706" y="217"/>
                    <a:pt x="13656" y="181"/>
                  </a:cubicBezTo>
                  <a:close/>
                  <a:moveTo>
                    <a:pt x="13935" y="418"/>
                  </a:moveTo>
                  <a:lnTo>
                    <a:pt x="13893" y="460"/>
                  </a:lnTo>
                  <a:cubicBezTo>
                    <a:pt x="13935" y="501"/>
                    <a:pt x="13973" y="546"/>
                    <a:pt x="14009" y="593"/>
                  </a:cubicBezTo>
                  <a:lnTo>
                    <a:pt x="14059" y="558"/>
                  </a:lnTo>
                  <a:cubicBezTo>
                    <a:pt x="14021" y="507"/>
                    <a:pt x="13979" y="463"/>
                    <a:pt x="13935" y="418"/>
                  </a:cubicBezTo>
                  <a:close/>
                  <a:moveTo>
                    <a:pt x="14163" y="709"/>
                  </a:moveTo>
                  <a:lnTo>
                    <a:pt x="14110" y="742"/>
                  </a:lnTo>
                  <a:cubicBezTo>
                    <a:pt x="14142" y="792"/>
                    <a:pt x="14169" y="845"/>
                    <a:pt x="14193" y="899"/>
                  </a:cubicBezTo>
                  <a:lnTo>
                    <a:pt x="14249" y="875"/>
                  </a:lnTo>
                  <a:cubicBezTo>
                    <a:pt x="14222" y="819"/>
                    <a:pt x="14196" y="762"/>
                    <a:pt x="14163" y="709"/>
                  </a:cubicBezTo>
                  <a:close/>
                  <a:moveTo>
                    <a:pt x="14311" y="1047"/>
                  </a:moveTo>
                  <a:lnTo>
                    <a:pt x="14255" y="1065"/>
                  </a:lnTo>
                  <a:cubicBezTo>
                    <a:pt x="14273" y="1124"/>
                    <a:pt x="14285" y="1180"/>
                    <a:pt x="14296" y="1240"/>
                  </a:cubicBezTo>
                  <a:lnTo>
                    <a:pt x="14356" y="1228"/>
                  </a:lnTo>
                  <a:cubicBezTo>
                    <a:pt x="14344" y="1169"/>
                    <a:pt x="14329" y="1106"/>
                    <a:pt x="14311" y="1047"/>
                  </a:cubicBezTo>
                  <a:close/>
                  <a:moveTo>
                    <a:pt x="14382" y="1412"/>
                  </a:moveTo>
                  <a:lnTo>
                    <a:pt x="14320" y="1418"/>
                  </a:lnTo>
                  <a:cubicBezTo>
                    <a:pt x="14326" y="1474"/>
                    <a:pt x="14329" y="1536"/>
                    <a:pt x="14329" y="1595"/>
                  </a:cubicBezTo>
                  <a:lnTo>
                    <a:pt x="14391" y="1595"/>
                  </a:lnTo>
                  <a:cubicBezTo>
                    <a:pt x="14388" y="1533"/>
                    <a:pt x="14388" y="1471"/>
                    <a:pt x="14382" y="1412"/>
                  </a:cubicBezTo>
                  <a:close/>
                  <a:moveTo>
                    <a:pt x="11720" y="1842"/>
                  </a:moveTo>
                  <a:cubicBezTo>
                    <a:pt x="11658" y="1842"/>
                    <a:pt x="11596" y="1844"/>
                    <a:pt x="11536" y="1844"/>
                  </a:cubicBezTo>
                  <a:lnTo>
                    <a:pt x="11539" y="1907"/>
                  </a:lnTo>
                  <a:lnTo>
                    <a:pt x="11542" y="1907"/>
                  </a:lnTo>
                  <a:cubicBezTo>
                    <a:pt x="11601" y="1904"/>
                    <a:pt x="11661" y="1904"/>
                    <a:pt x="11720" y="1901"/>
                  </a:cubicBezTo>
                  <a:lnTo>
                    <a:pt x="11720" y="1842"/>
                  </a:lnTo>
                  <a:close/>
                  <a:moveTo>
                    <a:pt x="11901" y="1842"/>
                  </a:moveTo>
                  <a:lnTo>
                    <a:pt x="11901" y="1904"/>
                  </a:lnTo>
                  <a:cubicBezTo>
                    <a:pt x="11960" y="1904"/>
                    <a:pt x="12022" y="1904"/>
                    <a:pt x="12082" y="1907"/>
                  </a:cubicBezTo>
                  <a:lnTo>
                    <a:pt x="12085" y="1844"/>
                  </a:lnTo>
                  <a:cubicBezTo>
                    <a:pt x="12022" y="1844"/>
                    <a:pt x="11960" y="1842"/>
                    <a:pt x="11901" y="1842"/>
                  </a:cubicBezTo>
                  <a:close/>
                  <a:moveTo>
                    <a:pt x="12266" y="1853"/>
                  </a:moveTo>
                  <a:lnTo>
                    <a:pt x="12263" y="1913"/>
                  </a:lnTo>
                  <a:cubicBezTo>
                    <a:pt x="12325" y="1919"/>
                    <a:pt x="12384" y="1922"/>
                    <a:pt x="12443" y="1925"/>
                  </a:cubicBezTo>
                  <a:lnTo>
                    <a:pt x="12449" y="1865"/>
                  </a:lnTo>
                  <a:cubicBezTo>
                    <a:pt x="12387" y="1859"/>
                    <a:pt x="12328" y="1856"/>
                    <a:pt x="12266" y="1853"/>
                  </a:cubicBezTo>
                  <a:close/>
                  <a:moveTo>
                    <a:pt x="11355" y="1856"/>
                  </a:moveTo>
                  <a:cubicBezTo>
                    <a:pt x="11293" y="1859"/>
                    <a:pt x="11231" y="1865"/>
                    <a:pt x="11172" y="1871"/>
                  </a:cubicBezTo>
                  <a:lnTo>
                    <a:pt x="11177" y="1930"/>
                  </a:lnTo>
                  <a:lnTo>
                    <a:pt x="11180" y="1933"/>
                  </a:lnTo>
                  <a:cubicBezTo>
                    <a:pt x="11240" y="1925"/>
                    <a:pt x="11299" y="1922"/>
                    <a:pt x="11358" y="1916"/>
                  </a:cubicBezTo>
                  <a:lnTo>
                    <a:pt x="11355" y="1856"/>
                  </a:lnTo>
                  <a:close/>
                  <a:moveTo>
                    <a:pt x="12630" y="1883"/>
                  </a:moveTo>
                  <a:lnTo>
                    <a:pt x="12624" y="1942"/>
                  </a:lnTo>
                  <a:cubicBezTo>
                    <a:pt x="12684" y="1948"/>
                    <a:pt x="12746" y="1957"/>
                    <a:pt x="12805" y="1963"/>
                  </a:cubicBezTo>
                  <a:lnTo>
                    <a:pt x="12814" y="1904"/>
                  </a:lnTo>
                  <a:cubicBezTo>
                    <a:pt x="12752" y="1895"/>
                    <a:pt x="12692" y="1889"/>
                    <a:pt x="12630" y="1883"/>
                  </a:cubicBezTo>
                  <a:close/>
                  <a:moveTo>
                    <a:pt x="14323" y="1776"/>
                  </a:moveTo>
                  <a:cubicBezTo>
                    <a:pt x="14320" y="1833"/>
                    <a:pt x="14314" y="1895"/>
                    <a:pt x="14305" y="1954"/>
                  </a:cubicBezTo>
                  <a:lnTo>
                    <a:pt x="14368" y="1963"/>
                  </a:lnTo>
                  <a:lnTo>
                    <a:pt x="14371" y="1963"/>
                  </a:lnTo>
                  <a:cubicBezTo>
                    <a:pt x="14377" y="1901"/>
                    <a:pt x="14382" y="1839"/>
                    <a:pt x="14385" y="1779"/>
                  </a:cubicBezTo>
                  <a:lnTo>
                    <a:pt x="14323" y="1776"/>
                  </a:lnTo>
                  <a:close/>
                  <a:moveTo>
                    <a:pt x="10991" y="1889"/>
                  </a:moveTo>
                  <a:cubicBezTo>
                    <a:pt x="10928" y="1898"/>
                    <a:pt x="10869" y="1907"/>
                    <a:pt x="10810" y="1916"/>
                  </a:cubicBezTo>
                  <a:lnTo>
                    <a:pt x="10819" y="1975"/>
                  </a:lnTo>
                  <a:lnTo>
                    <a:pt x="10822" y="1975"/>
                  </a:lnTo>
                  <a:cubicBezTo>
                    <a:pt x="10881" y="1966"/>
                    <a:pt x="10940" y="1957"/>
                    <a:pt x="10997" y="1951"/>
                  </a:cubicBezTo>
                  <a:lnTo>
                    <a:pt x="10991" y="1889"/>
                  </a:lnTo>
                  <a:close/>
                  <a:moveTo>
                    <a:pt x="12995" y="1927"/>
                  </a:moveTo>
                  <a:lnTo>
                    <a:pt x="12986" y="1987"/>
                  </a:lnTo>
                  <a:lnTo>
                    <a:pt x="13164" y="2013"/>
                  </a:lnTo>
                  <a:lnTo>
                    <a:pt x="13176" y="1954"/>
                  </a:lnTo>
                  <a:cubicBezTo>
                    <a:pt x="13113" y="1945"/>
                    <a:pt x="13054" y="1936"/>
                    <a:pt x="12995" y="1927"/>
                  </a:cubicBezTo>
                  <a:close/>
                  <a:moveTo>
                    <a:pt x="10629" y="1942"/>
                  </a:moveTo>
                  <a:cubicBezTo>
                    <a:pt x="10570" y="1957"/>
                    <a:pt x="10507" y="1969"/>
                    <a:pt x="10448" y="1981"/>
                  </a:cubicBezTo>
                  <a:lnTo>
                    <a:pt x="10463" y="2040"/>
                  </a:lnTo>
                  <a:cubicBezTo>
                    <a:pt x="10522" y="2028"/>
                    <a:pt x="10582" y="2016"/>
                    <a:pt x="10641" y="2005"/>
                  </a:cubicBezTo>
                  <a:lnTo>
                    <a:pt x="10629" y="1942"/>
                  </a:lnTo>
                  <a:close/>
                  <a:moveTo>
                    <a:pt x="13354" y="1987"/>
                  </a:moveTo>
                  <a:lnTo>
                    <a:pt x="13342" y="2046"/>
                  </a:lnTo>
                  <a:cubicBezTo>
                    <a:pt x="13404" y="2058"/>
                    <a:pt x="13463" y="2070"/>
                    <a:pt x="13523" y="2082"/>
                  </a:cubicBezTo>
                  <a:lnTo>
                    <a:pt x="13535" y="2022"/>
                  </a:lnTo>
                  <a:cubicBezTo>
                    <a:pt x="13475" y="2011"/>
                    <a:pt x="13413" y="1999"/>
                    <a:pt x="13354" y="1987"/>
                  </a:cubicBezTo>
                  <a:close/>
                  <a:moveTo>
                    <a:pt x="10270" y="2022"/>
                  </a:moveTo>
                  <a:cubicBezTo>
                    <a:pt x="10211" y="2037"/>
                    <a:pt x="10152" y="2052"/>
                    <a:pt x="10095" y="2067"/>
                  </a:cubicBezTo>
                  <a:lnTo>
                    <a:pt x="10110" y="2126"/>
                  </a:lnTo>
                  <a:lnTo>
                    <a:pt x="10113" y="2126"/>
                  </a:lnTo>
                  <a:cubicBezTo>
                    <a:pt x="10169" y="2111"/>
                    <a:pt x="10229" y="2096"/>
                    <a:pt x="10285" y="2082"/>
                  </a:cubicBezTo>
                  <a:lnTo>
                    <a:pt x="10270" y="2022"/>
                  </a:lnTo>
                  <a:close/>
                  <a:moveTo>
                    <a:pt x="13712" y="2061"/>
                  </a:moveTo>
                  <a:lnTo>
                    <a:pt x="13698" y="2120"/>
                  </a:lnTo>
                  <a:cubicBezTo>
                    <a:pt x="13757" y="2132"/>
                    <a:pt x="13816" y="2147"/>
                    <a:pt x="13875" y="2159"/>
                  </a:cubicBezTo>
                  <a:lnTo>
                    <a:pt x="13890" y="2099"/>
                  </a:lnTo>
                  <a:lnTo>
                    <a:pt x="13712" y="2061"/>
                  </a:lnTo>
                  <a:close/>
                  <a:moveTo>
                    <a:pt x="15506" y="2126"/>
                  </a:moveTo>
                  <a:lnTo>
                    <a:pt x="15506" y="2185"/>
                  </a:lnTo>
                  <a:lnTo>
                    <a:pt x="15690" y="2185"/>
                  </a:lnTo>
                  <a:lnTo>
                    <a:pt x="15690" y="2126"/>
                  </a:lnTo>
                  <a:close/>
                  <a:moveTo>
                    <a:pt x="15871" y="2126"/>
                  </a:moveTo>
                  <a:lnTo>
                    <a:pt x="15871" y="2188"/>
                  </a:lnTo>
                  <a:cubicBezTo>
                    <a:pt x="15930" y="2188"/>
                    <a:pt x="15989" y="2191"/>
                    <a:pt x="16052" y="2191"/>
                  </a:cubicBezTo>
                  <a:lnTo>
                    <a:pt x="16052" y="2132"/>
                  </a:lnTo>
                  <a:cubicBezTo>
                    <a:pt x="15992" y="2129"/>
                    <a:pt x="15930" y="2126"/>
                    <a:pt x="15871" y="2126"/>
                  </a:cubicBezTo>
                  <a:close/>
                  <a:moveTo>
                    <a:pt x="15322" y="2129"/>
                  </a:moveTo>
                  <a:lnTo>
                    <a:pt x="15141" y="2138"/>
                  </a:lnTo>
                  <a:lnTo>
                    <a:pt x="15144" y="2197"/>
                  </a:lnTo>
                  <a:cubicBezTo>
                    <a:pt x="15207" y="2194"/>
                    <a:pt x="15266" y="2191"/>
                    <a:pt x="15325" y="2191"/>
                  </a:cubicBezTo>
                  <a:lnTo>
                    <a:pt x="15322" y="2129"/>
                  </a:lnTo>
                  <a:close/>
                  <a:moveTo>
                    <a:pt x="16235" y="2141"/>
                  </a:moveTo>
                  <a:lnTo>
                    <a:pt x="16232" y="2200"/>
                  </a:lnTo>
                  <a:cubicBezTo>
                    <a:pt x="16292" y="2203"/>
                    <a:pt x="16354" y="2209"/>
                    <a:pt x="16413" y="2212"/>
                  </a:cubicBezTo>
                  <a:lnTo>
                    <a:pt x="16416" y="2153"/>
                  </a:lnTo>
                  <a:cubicBezTo>
                    <a:pt x="16357" y="2147"/>
                    <a:pt x="16298" y="2144"/>
                    <a:pt x="16235" y="2141"/>
                  </a:cubicBezTo>
                  <a:close/>
                  <a:moveTo>
                    <a:pt x="14958" y="2147"/>
                  </a:moveTo>
                  <a:cubicBezTo>
                    <a:pt x="14898" y="2150"/>
                    <a:pt x="14836" y="2156"/>
                    <a:pt x="14777" y="2159"/>
                  </a:cubicBezTo>
                  <a:lnTo>
                    <a:pt x="14780" y="2221"/>
                  </a:lnTo>
                  <a:lnTo>
                    <a:pt x="14783" y="2221"/>
                  </a:lnTo>
                  <a:cubicBezTo>
                    <a:pt x="14842" y="2215"/>
                    <a:pt x="14904" y="2212"/>
                    <a:pt x="14964" y="2206"/>
                  </a:cubicBezTo>
                  <a:lnTo>
                    <a:pt x="14958" y="2147"/>
                  </a:lnTo>
                  <a:close/>
                  <a:moveTo>
                    <a:pt x="9920" y="2120"/>
                  </a:moveTo>
                  <a:cubicBezTo>
                    <a:pt x="9861" y="2138"/>
                    <a:pt x="9805" y="2156"/>
                    <a:pt x="9745" y="2177"/>
                  </a:cubicBezTo>
                  <a:lnTo>
                    <a:pt x="9766" y="2233"/>
                  </a:lnTo>
                  <a:cubicBezTo>
                    <a:pt x="9823" y="2215"/>
                    <a:pt x="9882" y="2197"/>
                    <a:pt x="9938" y="2177"/>
                  </a:cubicBezTo>
                  <a:lnTo>
                    <a:pt x="9920" y="2120"/>
                  </a:lnTo>
                  <a:close/>
                  <a:moveTo>
                    <a:pt x="16600" y="2168"/>
                  </a:moveTo>
                  <a:lnTo>
                    <a:pt x="16594" y="2227"/>
                  </a:lnTo>
                  <a:cubicBezTo>
                    <a:pt x="16653" y="2233"/>
                    <a:pt x="16716" y="2239"/>
                    <a:pt x="16775" y="2245"/>
                  </a:cubicBezTo>
                  <a:lnTo>
                    <a:pt x="16781" y="2185"/>
                  </a:lnTo>
                  <a:cubicBezTo>
                    <a:pt x="16722" y="2180"/>
                    <a:pt x="16659" y="2171"/>
                    <a:pt x="16600" y="2168"/>
                  </a:cubicBezTo>
                  <a:close/>
                  <a:moveTo>
                    <a:pt x="14068" y="2144"/>
                  </a:moveTo>
                  <a:lnTo>
                    <a:pt x="14053" y="2203"/>
                  </a:lnTo>
                  <a:cubicBezTo>
                    <a:pt x="14113" y="2218"/>
                    <a:pt x="14169" y="2233"/>
                    <a:pt x="14228" y="2251"/>
                  </a:cubicBezTo>
                  <a:lnTo>
                    <a:pt x="14246" y="2191"/>
                  </a:lnTo>
                  <a:cubicBezTo>
                    <a:pt x="14187" y="2177"/>
                    <a:pt x="14127" y="2159"/>
                    <a:pt x="14068" y="2144"/>
                  </a:cubicBezTo>
                  <a:close/>
                  <a:moveTo>
                    <a:pt x="14593" y="2174"/>
                  </a:moveTo>
                  <a:lnTo>
                    <a:pt x="14412" y="2191"/>
                  </a:lnTo>
                  <a:lnTo>
                    <a:pt x="14418" y="2254"/>
                  </a:lnTo>
                  <a:lnTo>
                    <a:pt x="14599" y="2236"/>
                  </a:lnTo>
                  <a:lnTo>
                    <a:pt x="14593" y="2174"/>
                  </a:lnTo>
                  <a:close/>
                  <a:moveTo>
                    <a:pt x="16962" y="2206"/>
                  </a:moveTo>
                  <a:lnTo>
                    <a:pt x="16956" y="2265"/>
                  </a:lnTo>
                  <a:cubicBezTo>
                    <a:pt x="17015" y="2274"/>
                    <a:pt x="17075" y="2283"/>
                    <a:pt x="17134" y="2292"/>
                  </a:cubicBezTo>
                  <a:lnTo>
                    <a:pt x="17143" y="2233"/>
                  </a:lnTo>
                  <a:cubicBezTo>
                    <a:pt x="17083" y="2224"/>
                    <a:pt x="17024" y="2215"/>
                    <a:pt x="16962" y="2206"/>
                  </a:cubicBezTo>
                  <a:close/>
                  <a:moveTo>
                    <a:pt x="14279" y="2132"/>
                  </a:moveTo>
                  <a:cubicBezTo>
                    <a:pt x="14273" y="2165"/>
                    <a:pt x="14267" y="2194"/>
                    <a:pt x="14258" y="2227"/>
                  </a:cubicBezTo>
                  <a:lnTo>
                    <a:pt x="14225" y="2298"/>
                  </a:lnTo>
                  <a:lnTo>
                    <a:pt x="14279" y="2325"/>
                  </a:lnTo>
                  <a:lnTo>
                    <a:pt x="14314" y="2251"/>
                  </a:lnTo>
                  <a:lnTo>
                    <a:pt x="14317" y="2242"/>
                  </a:lnTo>
                  <a:cubicBezTo>
                    <a:pt x="14326" y="2209"/>
                    <a:pt x="14332" y="2177"/>
                    <a:pt x="14338" y="2144"/>
                  </a:cubicBezTo>
                  <a:lnTo>
                    <a:pt x="14279" y="2132"/>
                  </a:lnTo>
                  <a:close/>
                  <a:moveTo>
                    <a:pt x="17324" y="2263"/>
                  </a:moveTo>
                  <a:lnTo>
                    <a:pt x="17315" y="2322"/>
                  </a:lnTo>
                  <a:cubicBezTo>
                    <a:pt x="17374" y="2331"/>
                    <a:pt x="17433" y="2343"/>
                    <a:pt x="17493" y="2354"/>
                  </a:cubicBezTo>
                  <a:lnTo>
                    <a:pt x="17504" y="2295"/>
                  </a:lnTo>
                  <a:cubicBezTo>
                    <a:pt x="17445" y="2283"/>
                    <a:pt x="17383" y="2271"/>
                    <a:pt x="17324" y="2263"/>
                  </a:cubicBezTo>
                  <a:close/>
                  <a:moveTo>
                    <a:pt x="9573" y="2239"/>
                  </a:moveTo>
                  <a:cubicBezTo>
                    <a:pt x="9517" y="2260"/>
                    <a:pt x="9461" y="2283"/>
                    <a:pt x="9404" y="2307"/>
                  </a:cubicBezTo>
                  <a:lnTo>
                    <a:pt x="9428" y="2363"/>
                  </a:lnTo>
                  <a:cubicBezTo>
                    <a:pt x="9485" y="2340"/>
                    <a:pt x="9541" y="2319"/>
                    <a:pt x="9597" y="2295"/>
                  </a:cubicBezTo>
                  <a:lnTo>
                    <a:pt x="9573" y="2239"/>
                  </a:lnTo>
                  <a:close/>
                  <a:moveTo>
                    <a:pt x="17682" y="2334"/>
                  </a:moveTo>
                  <a:lnTo>
                    <a:pt x="17667" y="2393"/>
                  </a:lnTo>
                  <a:cubicBezTo>
                    <a:pt x="17730" y="2405"/>
                    <a:pt x="17786" y="2420"/>
                    <a:pt x="17845" y="2434"/>
                  </a:cubicBezTo>
                  <a:lnTo>
                    <a:pt x="17860" y="2375"/>
                  </a:lnTo>
                  <a:cubicBezTo>
                    <a:pt x="17801" y="2360"/>
                    <a:pt x="17742" y="2346"/>
                    <a:pt x="17682" y="2334"/>
                  </a:cubicBezTo>
                  <a:close/>
                  <a:moveTo>
                    <a:pt x="9238" y="2381"/>
                  </a:moveTo>
                  <a:cubicBezTo>
                    <a:pt x="9185" y="2408"/>
                    <a:pt x="9129" y="2434"/>
                    <a:pt x="9072" y="2461"/>
                  </a:cubicBezTo>
                  <a:lnTo>
                    <a:pt x="9099" y="2515"/>
                  </a:lnTo>
                  <a:lnTo>
                    <a:pt x="9099" y="2512"/>
                  </a:lnTo>
                  <a:cubicBezTo>
                    <a:pt x="9152" y="2488"/>
                    <a:pt x="9209" y="2461"/>
                    <a:pt x="9262" y="2437"/>
                  </a:cubicBezTo>
                  <a:lnTo>
                    <a:pt x="9238" y="2381"/>
                  </a:lnTo>
                  <a:close/>
                  <a:moveTo>
                    <a:pt x="18038" y="2420"/>
                  </a:moveTo>
                  <a:lnTo>
                    <a:pt x="18023" y="2479"/>
                  </a:lnTo>
                  <a:cubicBezTo>
                    <a:pt x="18080" y="2494"/>
                    <a:pt x="18139" y="2509"/>
                    <a:pt x="18198" y="2526"/>
                  </a:cubicBezTo>
                  <a:lnTo>
                    <a:pt x="18213" y="2470"/>
                  </a:lnTo>
                  <a:cubicBezTo>
                    <a:pt x="18157" y="2452"/>
                    <a:pt x="18097" y="2434"/>
                    <a:pt x="18038" y="2420"/>
                  </a:cubicBezTo>
                  <a:close/>
                  <a:moveTo>
                    <a:pt x="18388" y="2520"/>
                  </a:moveTo>
                  <a:lnTo>
                    <a:pt x="18370" y="2580"/>
                  </a:lnTo>
                  <a:cubicBezTo>
                    <a:pt x="18429" y="2601"/>
                    <a:pt x="18486" y="2618"/>
                    <a:pt x="18542" y="2636"/>
                  </a:cubicBezTo>
                  <a:lnTo>
                    <a:pt x="18563" y="2580"/>
                  </a:lnTo>
                  <a:cubicBezTo>
                    <a:pt x="18504" y="2559"/>
                    <a:pt x="18447" y="2541"/>
                    <a:pt x="18388" y="2520"/>
                  </a:cubicBezTo>
                  <a:close/>
                  <a:moveTo>
                    <a:pt x="14148" y="2464"/>
                  </a:moveTo>
                  <a:cubicBezTo>
                    <a:pt x="14122" y="2517"/>
                    <a:pt x="14098" y="2574"/>
                    <a:pt x="14071" y="2627"/>
                  </a:cubicBezTo>
                  <a:lnTo>
                    <a:pt x="14127" y="2654"/>
                  </a:lnTo>
                  <a:lnTo>
                    <a:pt x="14130" y="2654"/>
                  </a:lnTo>
                  <a:cubicBezTo>
                    <a:pt x="14154" y="2601"/>
                    <a:pt x="14181" y="2544"/>
                    <a:pt x="14202" y="2488"/>
                  </a:cubicBezTo>
                  <a:lnTo>
                    <a:pt x="14148" y="2464"/>
                  </a:lnTo>
                  <a:close/>
                  <a:moveTo>
                    <a:pt x="8909" y="2544"/>
                  </a:moveTo>
                  <a:cubicBezTo>
                    <a:pt x="8856" y="2571"/>
                    <a:pt x="8803" y="2601"/>
                    <a:pt x="8749" y="2633"/>
                  </a:cubicBezTo>
                  <a:lnTo>
                    <a:pt x="8779" y="2684"/>
                  </a:lnTo>
                  <a:cubicBezTo>
                    <a:pt x="8832" y="2654"/>
                    <a:pt x="8886" y="2624"/>
                    <a:pt x="8939" y="2598"/>
                  </a:cubicBezTo>
                  <a:lnTo>
                    <a:pt x="8909" y="2544"/>
                  </a:lnTo>
                  <a:close/>
                  <a:moveTo>
                    <a:pt x="18735" y="2639"/>
                  </a:moveTo>
                  <a:lnTo>
                    <a:pt x="18714" y="2698"/>
                  </a:lnTo>
                  <a:cubicBezTo>
                    <a:pt x="18770" y="2719"/>
                    <a:pt x="18827" y="2740"/>
                    <a:pt x="18883" y="2764"/>
                  </a:cubicBezTo>
                  <a:lnTo>
                    <a:pt x="18904" y="2707"/>
                  </a:lnTo>
                  <a:cubicBezTo>
                    <a:pt x="18847" y="2684"/>
                    <a:pt x="18791" y="2663"/>
                    <a:pt x="18735" y="2639"/>
                  </a:cubicBezTo>
                  <a:close/>
                  <a:moveTo>
                    <a:pt x="8592" y="2725"/>
                  </a:moveTo>
                  <a:cubicBezTo>
                    <a:pt x="8542" y="2758"/>
                    <a:pt x="8488" y="2790"/>
                    <a:pt x="8438" y="2823"/>
                  </a:cubicBezTo>
                  <a:lnTo>
                    <a:pt x="8471" y="2873"/>
                  </a:lnTo>
                  <a:cubicBezTo>
                    <a:pt x="8521" y="2838"/>
                    <a:pt x="8571" y="2805"/>
                    <a:pt x="8625" y="2775"/>
                  </a:cubicBezTo>
                  <a:lnTo>
                    <a:pt x="8592" y="2725"/>
                  </a:lnTo>
                  <a:close/>
                  <a:moveTo>
                    <a:pt x="21875" y="2731"/>
                  </a:moveTo>
                  <a:cubicBezTo>
                    <a:pt x="21830" y="2772"/>
                    <a:pt x="21786" y="2817"/>
                    <a:pt x="21747" y="2864"/>
                  </a:cubicBezTo>
                  <a:lnTo>
                    <a:pt x="21795" y="2903"/>
                  </a:lnTo>
                  <a:lnTo>
                    <a:pt x="21797" y="2900"/>
                  </a:lnTo>
                  <a:cubicBezTo>
                    <a:pt x="21833" y="2855"/>
                    <a:pt x="21875" y="2814"/>
                    <a:pt x="21916" y="2775"/>
                  </a:cubicBezTo>
                  <a:lnTo>
                    <a:pt x="21875" y="2731"/>
                  </a:lnTo>
                  <a:close/>
                  <a:moveTo>
                    <a:pt x="19073" y="2775"/>
                  </a:moveTo>
                  <a:lnTo>
                    <a:pt x="19049" y="2832"/>
                  </a:lnTo>
                  <a:cubicBezTo>
                    <a:pt x="19105" y="2855"/>
                    <a:pt x="19162" y="2879"/>
                    <a:pt x="19215" y="2906"/>
                  </a:cubicBezTo>
                  <a:lnTo>
                    <a:pt x="19242" y="2850"/>
                  </a:lnTo>
                  <a:cubicBezTo>
                    <a:pt x="19185" y="2823"/>
                    <a:pt x="19129" y="2799"/>
                    <a:pt x="19073" y="2775"/>
                  </a:cubicBezTo>
                  <a:close/>
                  <a:moveTo>
                    <a:pt x="13997" y="2796"/>
                  </a:moveTo>
                  <a:cubicBezTo>
                    <a:pt x="13973" y="2853"/>
                    <a:pt x="13950" y="2906"/>
                    <a:pt x="13926" y="2962"/>
                  </a:cubicBezTo>
                  <a:lnTo>
                    <a:pt x="13982" y="2986"/>
                  </a:lnTo>
                  <a:lnTo>
                    <a:pt x="13985" y="2986"/>
                  </a:lnTo>
                  <a:cubicBezTo>
                    <a:pt x="14009" y="2930"/>
                    <a:pt x="14030" y="2873"/>
                    <a:pt x="14053" y="2820"/>
                  </a:cubicBezTo>
                  <a:lnTo>
                    <a:pt x="13997" y="2796"/>
                  </a:lnTo>
                  <a:close/>
                  <a:moveTo>
                    <a:pt x="19408" y="2927"/>
                  </a:moveTo>
                  <a:lnTo>
                    <a:pt x="19381" y="2983"/>
                  </a:lnTo>
                  <a:cubicBezTo>
                    <a:pt x="19435" y="3010"/>
                    <a:pt x="19488" y="3036"/>
                    <a:pt x="19541" y="3063"/>
                  </a:cubicBezTo>
                  <a:lnTo>
                    <a:pt x="19571" y="3010"/>
                  </a:lnTo>
                  <a:cubicBezTo>
                    <a:pt x="19518" y="2983"/>
                    <a:pt x="19461" y="2956"/>
                    <a:pt x="19408" y="2927"/>
                  </a:cubicBezTo>
                  <a:close/>
                  <a:moveTo>
                    <a:pt x="8284" y="2927"/>
                  </a:moveTo>
                  <a:cubicBezTo>
                    <a:pt x="8233" y="2959"/>
                    <a:pt x="8186" y="2995"/>
                    <a:pt x="8136" y="3033"/>
                  </a:cubicBezTo>
                  <a:lnTo>
                    <a:pt x="8174" y="3081"/>
                  </a:lnTo>
                  <a:cubicBezTo>
                    <a:pt x="8222" y="3045"/>
                    <a:pt x="8272" y="3007"/>
                    <a:pt x="8319" y="2974"/>
                  </a:cubicBezTo>
                  <a:lnTo>
                    <a:pt x="8284" y="2927"/>
                  </a:lnTo>
                  <a:close/>
                  <a:moveTo>
                    <a:pt x="21640" y="3016"/>
                  </a:moveTo>
                  <a:cubicBezTo>
                    <a:pt x="21608" y="3069"/>
                    <a:pt x="21581" y="3125"/>
                    <a:pt x="21557" y="3185"/>
                  </a:cubicBezTo>
                  <a:lnTo>
                    <a:pt x="21614" y="3205"/>
                  </a:lnTo>
                  <a:lnTo>
                    <a:pt x="21617" y="3202"/>
                  </a:lnTo>
                  <a:cubicBezTo>
                    <a:pt x="21637" y="3149"/>
                    <a:pt x="21664" y="3096"/>
                    <a:pt x="21694" y="3048"/>
                  </a:cubicBezTo>
                  <a:lnTo>
                    <a:pt x="21640" y="3016"/>
                  </a:lnTo>
                  <a:close/>
                  <a:moveTo>
                    <a:pt x="19731" y="3096"/>
                  </a:moveTo>
                  <a:lnTo>
                    <a:pt x="19701" y="3149"/>
                  </a:lnTo>
                  <a:cubicBezTo>
                    <a:pt x="19755" y="3179"/>
                    <a:pt x="19805" y="3208"/>
                    <a:pt x="19858" y="3238"/>
                  </a:cubicBezTo>
                  <a:lnTo>
                    <a:pt x="19888" y="3188"/>
                  </a:lnTo>
                  <a:cubicBezTo>
                    <a:pt x="19838" y="3155"/>
                    <a:pt x="19784" y="3125"/>
                    <a:pt x="19731" y="3096"/>
                  </a:cubicBezTo>
                  <a:close/>
                  <a:moveTo>
                    <a:pt x="7993" y="3143"/>
                  </a:moveTo>
                  <a:cubicBezTo>
                    <a:pt x="7946" y="3179"/>
                    <a:pt x="7898" y="3217"/>
                    <a:pt x="7851" y="3256"/>
                  </a:cubicBezTo>
                  <a:lnTo>
                    <a:pt x="7887" y="3303"/>
                  </a:lnTo>
                  <a:cubicBezTo>
                    <a:pt x="7934" y="3268"/>
                    <a:pt x="7984" y="3226"/>
                    <a:pt x="8029" y="3191"/>
                  </a:cubicBezTo>
                  <a:lnTo>
                    <a:pt x="7993" y="3143"/>
                  </a:lnTo>
                  <a:close/>
                  <a:moveTo>
                    <a:pt x="13855" y="3128"/>
                  </a:moveTo>
                  <a:cubicBezTo>
                    <a:pt x="13831" y="3188"/>
                    <a:pt x="13807" y="3241"/>
                    <a:pt x="13787" y="3297"/>
                  </a:cubicBezTo>
                  <a:lnTo>
                    <a:pt x="13840" y="3321"/>
                  </a:lnTo>
                  <a:lnTo>
                    <a:pt x="13843" y="3321"/>
                  </a:lnTo>
                  <a:cubicBezTo>
                    <a:pt x="13867" y="3265"/>
                    <a:pt x="13890" y="3208"/>
                    <a:pt x="13911" y="3152"/>
                  </a:cubicBezTo>
                  <a:lnTo>
                    <a:pt x="13855" y="3128"/>
                  </a:lnTo>
                  <a:close/>
                  <a:moveTo>
                    <a:pt x="20048" y="3282"/>
                  </a:moveTo>
                  <a:lnTo>
                    <a:pt x="20016" y="3333"/>
                  </a:lnTo>
                  <a:cubicBezTo>
                    <a:pt x="20069" y="3365"/>
                    <a:pt x="20119" y="3398"/>
                    <a:pt x="20170" y="3431"/>
                  </a:cubicBezTo>
                  <a:lnTo>
                    <a:pt x="20202" y="3380"/>
                  </a:lnTo>
                  <a:cubicBezTo>
                    <a:pt x="20152" y="3348"/>
                    <a:pt x="20099" y="3315"/>
                    <a:pt x="20048" y="3282"/>
                  </a:cubicBezTo>
                  <a:close/>
                  <a:moveTo>
                    <a:pt x="7712" y="3374"/>
                  </a:moveTo>
                  <a:cubicBezTo>
                    <a:pt x="7664" y="3416"/>
                    <a:pt x="7620" y="3457"/>
                    <a:pt x="7575" y="3499"/>
                  </a:cubicBezTo>
                  <a:lnTo>
                    <a:pt x="7615" y="3542"/>
                  </a:lnTo>
                  <a:lnTo>
                    <a:pt x="7615" y="3542"/>
                  </a:lnTo>
                  <a:cubicBezTo>
                    <a:pt x="7659" y="3501"/>
                    <a:pt x="7706" y="3460"/>
                    <a:pt x="7750" y="3422"/>
                  </a:cubicBezTo>
                  <a:lnTo>
                    <a:pt x="7712" y="3374"/>
                  </a:lnTo>
                  <a:close/>
                  <a:moveTo>
                    <a:pt x="7615" y="3542"/>
                  </a:moveTo>
                  <a:lnTo>
                    <a:pt x="7615" y="3542"/>
                  </a:lnTo>
                  <a:cubicBezTo>
                    <a:pt x="7615" y="3542"/>
                    <a:pt x="7614" y="3543"/>
                    <a:pt x="7614" y="3543"/>
                  </a:cubicBezTo>
                  <a:lnTo>
                    <a:pt x="7617" y="3543"/>
                  </a:lnTo>
                  <a:lnTo>
                    <a:pt x="7615" y="3542"/>
                  </a:lnTo>
                  <a:close/>
                  <a:moveTo>
                    <a:pt x="21501" y="3360"/>
                  </a:moveTo>
                  <a:cubicBezTo>
                    <a:pt x="21486" y="3422"/>
                    <a:pt x="21474" y="3481"/>
                    <a:pt x="21468" y="3543"/>
                  </a:cubicBezTo>
                  <a:lnTo>
                    <a:pt x="21528" y="3549"/>
                  </a:lnTo>
                  <a:lnTo>
                    <a:pt x="21531" y="3546"/>
                  </a:lnTo>
                  <a:cubicBezTo>
                    <a:pt x="21537" y="3490"/>
                    <a:pt x="21545" y="3431"/>
                    <a:pt x="21560" y="3374"/>
                  </a:cubicBezTo>
                  <a:lnTo>
                    <a:pt x="21501" y="3360"/>
                  </a:lnTo>
                  <a:close/>
                  <a:moveTo>
                    <a:pt x="20354" y="3481"/>
                  </a:moveTo>
                  <a:lnTo>
                    <a:pt x="20318" y="3531"/>
                  </a:lnTo>
                  <a:cubicBezTo>
                    <a:pt x="20368" y="3567"/>
                    <a:pt x="20416" y="3600"/>
                    <a:pt x="20466" y="3635"/>
                  </a:cubicBezTo>
                  <a:lnTo>
                    <a:pt x="20502" y="3588"/>
                  </a:lnTo>
                  <a:cubicBezTo>
                    <a:pt x="20451" y="3552"/>
                    <a:pt x="20404" y="3517"/>
                    <a:pt x="20354" y="3481"/>
                  </a:cubicBezTo>
                  <a:close/>
                  <a:moveTo>
                    <a:pt x="13718" y="3466"/>
                  </a:moveTo>
                  <a:cubicBezTo>
                    <a:pt x="13698" y="3523"/>
                    <a:pt x="13674" y="3579"/>
                    <a:pt x="13653" y="3638"/>
                  </a:cubicBezTo>
                  <a:lnTo>
                    <a:pt x="13709" y="3659"/>
                  </a:lnTo>
                  <a:lnTo>
                    <a:pt x="13712" y="3659"/>
                  </a:lnTo>
                  <a:cubicBezTo>
                    <a:pt x="13733" y="3603"/>
                    <a:pt x="13754" y="3546"/>
                    <a:pt x="13775" y="3490"/>
                  </a:cubicBezTo>
                  <a:lnTo>
                    <a:pt x="13718" y="3466"/>
                  </a:lnTo>
                  <a:close/>
                  <a:moveTo>
                    <a:pt x="7442" y="3623"/>
                  </a:moveTo>
                  <a:cubicBezTo>
                    <a:pt x="7397" y="3665"/>
                    <a:pt x="7356" y="3709"/>
                    <a:pt x="7311" y="3751"/>
                  </a:cubicBezTo>
                  <a:lnTo>
                    <a:pt x="7356" y="3795"/>
                  </a:lnTo>
                  <a:cubicBezTo>
                    <a:pt x="7397" y="3751"/>
                    <a:pt x="7442" y="3709"/>
                    <a:pt x="7483" y="3668"/>
                  </a:cubicBezTo>
                  <a:lnTo>
                    <a:pt x="7442" y="3623"/>
                  </a:lnTo>
                  <a:close/>
                  <a:moveTo>
                    <a:pt x="5272" y="3724"/>
                  </a:moveTo>
                  <a:cubicBezTo>
                    <a:pt x="5212" y="3727"/>
                    <a:pt x="5150" y="3733"/>
                    <a:pt x="5088" y="3739"/>
                  </a:cubicBezTo>
                  <a:lnTo>
                    <a:pt x="5094" y="3798"/>
                  </a:lnTo>
                  <a:lnTo>
                    <a:pt x="5097" y="3798"/>
                  </a:lnTo>
                  <a:cubicBezTo>
                    <a:pt x="5156" y="3792"/>
                    <a:pt x="5215" y="3789"/>
                    <a:pt x="5274" y="3786"/>
                  </a:cubicBezTo>
                  <a:lnTo>
                    <a:pt x="5272" y="3724"/>
                  </a:lnTo>
                  <a:close/>
                  <a:moveTo>
                    <a:pt x="5455" y="3727"/>
                  </a:moveTo>
                  <a:lnTo>
                    <a:pt x="5455" y="3786"/>
                  </a:lnTo>
                  <a:cubicBezTo>
                    <a:pt x="5515" y="3789"/>
                    <a:pt x="5574" y="3792"/>
                    <a:pt x="5633" y="3798"/>
                  </a:cubicBezTo>
                  <a:lnTo>
                    <a:pt x="5642" y="3739"/>
                  </a:lnTo>
                  <a:cubicBezTo>
                    <a:pt x="5580" y="3733"/>
                    <a:pt x="5518" y="3727"/>
                    <a:pt x="5455" y="3727"/>
                  </a:cubicBezTo>
                  <a:close/>
                  <a:moveTo>
                    <a:pt x="20647" y="3697"/>
                  </a:moveTo>
                  <a:lnTo>
                    <a:pt x="20612" y="3745"/>
                  </a:lnTo>
                  <a:cubicBezTo>
                    <a:pt x="20659" y="3783"/>
                    <a:pt x="20706" y="3819"/>
                    <a:pt x="20754" y="3858"/>
                  </a:cubicBezTo>
                  <a:lnTo>
                    <a:pt x="20792" y="3810"/>
                  </a:lnTo>
                  <a:cubicBezTo>
                    <a:pt x="20745" y="3772"/>
                    <a:pt x="20698" y="3736"/>
                    <a:pt x="20647" y="3697"/>
                  </a:cubicBezTo>
                  <a:close/>
                  <a:moveTo>
                    <a:pt x="4907" y="3763"/>
                  </a:moveTo>
                  <a:cubicBezTo>
                    <a:pt x="4848" y="3775"/>
                    <a:pt x="4785" y="3786"/>
                    <a:pt x="4726" y="3798"/>
                  </a:cubicBezTo>
                  <a:lnTo>
                    <a:pt x="4741" y="3858"/>
                  </a:lnTo>
                  <a:lnTo>
                    <a:pt x="4741" y="3861"/>
                  </a:lnTo>
                  <a:cubicBezTo>
                    <a:pt x="4800" y="3846"/>
                    <a:pt x="4859" y="3834"/>
                    <a:pt x="4916" y="3822"/>
                  </a:cubicBezTo>
                  <a:lnTo>
                    <a:pt x="4907" y="3763"/>
                  </a:lnTo>
                  <a:close/>
                  <a:moveTo>
                    <a:pt x="5823" y="3763"/>
                  </a:moveTo>
                  <a:lnTo>
                    <a:pt x="5811" y="3822"/>
                  </a:lnTo>
                  <a:cubicBezTo>
                    <a:pt x="5870" y="3834"/>
                    <a:pt x="5930" y="3846"/>
                    <a:pt x="5986" y="3864"/>
                  </a:cubicBezTo>
                  <a:lnTo>
                    <a:pt x="6001" y="3804"/>
                  </a:lnTo>
                  <a:cubicBezTo>
                    <a:pt x="5945" y="3789"/>
                    <a:pt x="5882" y="3775"/>
                    <a:pt x="5823" y="3763"/>
                  </a:cubicBezTo>
                  <a:close/>
                  <a:moveTo>
                    <a:pt x="21454" y="3727"/>
                  </a:moveTo>
                  <a:lnTo>
                    <a:pt x="21454" y="3766"/>
                  </a:lnTo>
                  <a:cubicBezTo>
                    <a:pt x="21454" y="3813"/>
                    <a:pt x="21457" y="3864"/>
                    <a:pt x="21459" y="3911"/>
                  </a:cubicBezTo>
                  <a:lnTo>
                    <a:pt x="21522" y="3905"/>
                  </a:lnTo>
                  <a:cubicBezTo>
                    <a:pt x="21516" y="3858"/>
                    <a:pt x="21516" y="3810"/>
                    <a:pt x="21516" y="3766"/>
                  </a:cubicBezTo>
                  <a:lnTo>
                    <a:pt x="21516" y="3727"/>
                  </a:lnTo>
                  <a:close/>
                  <a:moveTo>
                    <a:pt x="4548" y="3843"/>
                  </a:moveTo>
                  <a:cubicBezTo>
                    <a:pt x="4492" y="3861"/>
                    <a:pt x="4432" y="3878"/>
                    <a:pt x="4373" y="3896"/>
                  </a:cubicBezTo>
                  <a:lnTo>
                    <a:pt x="4394" y="3955"/>
                  </a:lnTo>
                  <a:cubicBezTo>
                    <a:pt x="4450" y="3935"/>
                    <a:pt x="4510" y="3917"/>
                    <a:pt x="4566" y="3902"/>
                  </a:cubicBezTo>
                  <a:lnTo>
                    <a:pt x="4548" y="3843"/>
                  </a:lnTo>
                  <a:close/>
                  <a:moveTo>
                    <a:pt x="6179" y="3858"/>
                  </a:moveTo>
                  <a:lnTo>
                    <a:pt x="6158" y="3917"/>
                  </a:lnTo>
                  <a:cubicBezTo>
                    <a:pt x="6214" y="3935"/>
                    <a:pt x="6271" y="3958"/>
                    <a:pt x="6327" y="3982"/>
                  </a:cubicBezTo>
                  <a:lnTo>
                    <a:pt x="6351" y="3926"/>
                  </a:lnTo>
                  <a:cubicBezTo>
                    <a:pt x="6294" y="3902"/>
                    <a:pt x="6238" y="3878"/>
                    <a:pt x="6179" y="3858"/>
                  </a:cubicBezTo>
                  <a:close/>
                  <a:moveTo>
                    <a:pt x="13588" y="3807"/>
                  </a:moveTo>
                  <a:cubicBezTo>
                    <a:pt x="13567" y="3864"/>
                    <a:pt x="13546" y="3920"/>
                    <a:pt x="13526" y="3976"/>
                  </a:cubicBezTo>
                  <a:lnTo>
                    <a:pt x="13582" y="3997"/>
                  </a:lnTo>
                  <a:lnTo>
                    <a:pt x="13585" y="3997"/>
                  </a:lnTo>
                  <a:cubicBezTo>
                    <a:pt x="13606" y="3941"/>
                    <a:pt x="13626" y="3884"/>
                    <a:pt x="13644" y="3828"/>
                  </a:cubicBezTo>
                  <a:lnTo>
                    <a:pt x="13588" y="3807"/>
                  </a:lnTo>
                  <a:close/>
                  <a:moveTo>
                    <a:pt x="7187" y="3884"/>
                  </a:moveTo>
                  <a:cubicBezTo>
                    <a:pt x="7145" y="3929"/>
                    <a:pt x="7104" y="3973"/>
                    <a:pt x="7062" y="4018"/>
                  </a:cubicBezTo>
                  <a:lnTo>
                    <a:pt x="7107" y="4059"/>
                  </a:lnTo>
                  <a:cubicBezTo>
                    <a:pt x="7148" y="4015"/>
                    <a:pt x="7187" y="3970"/>
                    <a:pt x="7228" y="3926"/>
                  </a:cubicBezTo>
                  <a:lnTo>
                    <a:pt x="7187" y="3884"/>
                  </a:lnTo>
                  <a:close/>
                  <a:moveTo>
                    <a:pt x="4201" y="3958"/>
                  </a:moveTo>
                  <a:cubicBezTo>
                    <a:pt x="4145" y="3979"/>
                    <a:pt x="4089" y="4003"/>
                    <a:pt x="4029" y="4027"/>
                  </a:cubicBezTo>
                  <a:lnTo>
                    <a:pt x="4056" y="4083"/>
                  </a:lnTo>
                  <a:cubicBezTo>
                    <a:pt x="4109" y="4056"/>
                    <a:pt x="4166" y="4035"/>
                    <a:pt x="4222" y="4015"/>
                  </a:cubicBezTo>
                  <a:lnTo>
                    <a:pt x="4201" y="3958"/>
                  </a:lnTo>
                  <a:close/>
                  <a:moveTo>
                    <a:pt x="20932" y="3926"/>
                  </a:moveTo>
                  <a:lnTo>
                    <a:pt x="20893" y="3973"/>
                  </a:lnTo>
                  <a:cubicBezTo>
                    <a:pt x="20938" y="4012"/>
                    <a:pt x="20985" y="4050"/>
                    <a:pt x="21030" y="4092"/>
                  </a:cubicBezTo>
                  <a:lnTo>
                    <a:pt x="21068" y="4047"/>
                  </a:lnTo>
                  <a:cubicBezTo>
                    <a:pt x="21024" y="4006"/>
                    <a:pt x="20979" y="3967"/>
                    <a:pt x="20932" y="3926"/>
                  </a:cubicBezTo>
                  <a:close/>
                  <a:moveTo>
                    <a:pt x="6514" y="4015"/>
                  </a:moveTo>
                  <a:lnTo>
                    <a:pt x="6487" y="4068"/>
                  </a:lnTo>
                  <a:cubicBezTo>
                    <a:pt x="6538" y="4095"/>
                    <a:pt x="6591" y="4127"/>
                    <a:pt x="6641" y="4160"/>
                  </a:cubicBezTo>
                  <a:lnTo>
                    <a:pt x="6674" y="4107"/>
                  </a:lnTo>
                  <a:cubicBezTo>
                    <a:pt x="6623" y="4074"/>
                    <a:pt x="6570" y="4044"/>
                    <a:pt x="6514" y="4015"/>
                  </a:cubicBezTo>
                  <a:close/>
                  <a:moveTo>
                    <a:pt x="3863" y="4107"/>
                  </a:moveTo>
                  <a:lnTo>
                    <a:pt x="3813" y="4130"/>
                  </a:lnTo>
                  <a:lnTo>
                    <a:pt x="3840" y="4184"/>
                  </a:lnTo>
                  <a:lnTo>
                    <a:pt x="3887" y="4160"/>
                  </a:lnTo>
                  <a:lnTo>
                    <a:pt x="3863" y="4107"/>
                  </a:lnTo>
                  <a:close/>
                  <a:moveTo>
                    <a:pt x="21540" y="4086"/>
                  </a:moveTo>
                  <a:lnTo>
                    <a:pt x="21477" y="4095"/>
                  </a:lnTo>
                  <a:cubicBezTo>
                    <a:pt x="21486" y="4154"/>
                    <a:pt x="21495" y="4213"/>
                    <a:pt x="21507" y="4276"/>
                  </a:cubicBezTo>
                  <a:lnTo>
                    <a:pt x="21566" y="4264"/>
                  </a:lnTo>
                  <a:cubicBezTo>
                    <a:pt x="21557" y="4204"/>
                    <a:pt x="21545" y="4145"/>
                    <a:pt x="21540" y="4086"/>
                  </a:cubicBezTo>
                  <a:close/>
                  <a:moveTo>
                    <a:pt x="6941" y="4157"/>
                  </a:moveTo>
                  <a:cubicBezTo>
                    <a:pt x="6917" y="4186"/>
                    <a:pt x="6891" y="4215"/>
                    <a:pt x="6867" y="4243"/>
                  </a:cubicBezTo>
                  <a:lnTo>
                    <a:pt x="6867" y="4243"/>
                  </a:lnTo>
                  <a:cubicBezTo>
                    <a:pt x="6853" y="4233"/>
                    <a:pt x="6839" y="4223"/>
                    <a:pt x="6825" y="4213"/>
                  </a:cubicBezTo>
                  <a:lnTo>
                    <a:pt x="6790" y="4261"/>
                  </a:lnTo>
                  <a:cubicBezTo>
                    <a:pt x="6804" y="4273"/>
                    <a:pt x="6819" y="4284"/>
                    <a:pt x="6834" y="4295"/>
                  </a:cubicBezTo>
                  <a:lnTo>
                    <a:pt x="6834" y="4295"/>
                  </a:lnTo>
                  <a:lnTo>
                    <a:pt x="6843" y="4323"/>
                  </a:lnTo>
                  <a:lnTo>
                    <a:pt x="6863" y="4317"/>
                  </a:lnTo>
                  <a:lnTo>
                    <a:pt x="6863" y="4317"/>
                  </a:lnTo>
                  <a:lnTo>
                    <a:pt x="6864" y="4317"/>
                  </a:lnTo>
                  <a:lnTo>
                    <a:pt x="6970" y="4326"/>
                  </a:lnTo>
                  <a:lnTo>
                    <a:pt x="6976" y="4264"/>
                  </a:lnTo>
                  <a:lnTo>
                    <a:pt x="6934" y="4261"/>
                  </a:lnTo>
                  <a:lnTo>
                    <a:pt x="6934" y="4261"/>
                  </a:lnTo>
                  <a:cubicBezTo>
                    <a:pt x="6952" y="4239"/>
                    <a:pt x="6970" y="4217"/>
                    <a:pt x="6988" y="4196"/>
                  </a:cubicBezTo>
                  <a:lnTo>
                    <a:pt x="6941" y="4157"/>
                  </a:lnTo>
                  <a:close/>
                  <a:moveTo>
                    <a:pt x="21205" y="4169"/>
                  </a:moveTo>
                  <a:lnTo>
                    <a:pt x="21163" y="4213"/>
                  </a:lnTo>
                  <a:cubicBezTo>
                    <a:pt x="21207" y="4255"/>
                    <a:pt x="21249" y="4296"/>
                    <a:pt x="21293" y="4338"/>
                  </a:cubicBezTo>
                  <a:lnTo>
                    <a:pt x="21335" y="4296"/>
                  </a:lnTo>
                  <a:cubicBezTo>
                    <a:pt x="21293" y="4252"/>
                    <a:pt x="21249" y="4210"/>
                    <a:pt x="21205" y="4169"/>
                  </a:cubicBezTo>
                  <a:close/>
                  <a:moveTo>
                    <a:pt x="13463" y="4148"/>
                  </a:moveTo>
                  <a:cubicBezTo>
                    <a:pt x="13446" y="4207"/>
                    <a:pt x="13425" y="4264"/>
                    <a:pt x="13404" y="4320"/>
                  </a:cubicBezTo>
                  <a:lnTo>
                    <a:pt x="13463" y="4341"/>
                  </a:lnTo>
                  <a:lnTo>
                    <a:pt x="13523" y="4169"/>
                  </a:lnTo>
                  <a:lnTo>
                    <a:pt x="13463" y="4148"/>
                  </a:lnTo>
                  <a:close/>
                  <a:moveTo>
                    <a:pt x="7157" y="4279"/>
                  </a:moveTo>
                  <a:lnTo>
                    <a:pt x="7151" y="4338"/>
                  </a:lnTo>
                  <a:lnTo>
                    <a:pt x="7332" y="4353"/>
                  </a:lnTo>
                  <a:lnTo>
                    <a:pt x="7338" y="4293"/>
                  </a:lnTo>
                  <a:lnTo>
                    <a:pt x="7157" y="4279"/>
                  </a:lnTo>
                  <a:close/>
                  <a:moveTo>
                    <a:pt x="7519" y="4308"/>
                  </a:moveTo>
                  <a:lnTo>
                    <a:pt x="7513" y="4371"/>
                  </a:lnTo>
                  <a:lnTo>
                    <a:pt x="7694" y="4388"/>
                  </a:lnTo>
                  <a:lnTo>
                    <a:pt x="7700" y="4326"/>
                  </a:lnTo>
                  <a:lnTo>
                    <a:pt x="7519" y="4308"/>
                  </a:lnTo>
                  <a:close/>
                  <a:moveTo>
                    <a:pt x="7881" y="4344"/>
                  </a:moveTo>
                  <a:lnTo>
                    <a:pt x="7875" y="4403"/>
                  </a:lnTo>
                  <a:lnTo>
                    <a:pt x="8056" y="4424"/>
                  </a:lnTo>
                  <a:lnTo>
                    <a:pt x="8061" y="4365"/>
                  </a:lnTo>
                  <a:cubicBezTo>
                    <a:pt x="8002" y="4359"/>
                    <a:pt x="7940" y="4350"/>
                    <a:pt x="7881" y="4344"/>
                  </a:cubicBezTo>
                  <a:close/>
                  <a:moveTo>
                    <a:pt x="6653" y="4323"/>
                  </a:moveTo>
                  <a:cubicBezTo>
                    <a:pt x="6594" y="4344"/>
                    <a:pt x="6538" y="4368"/>
                    <a:pt x="6481" y="4391"/>
                  </a:cubicBezTo>
                  <a:lnTo>
                    <a:pt x="6504" y="4447"/>
                  </a:lnTo>
                  <a:lnTo>
                    <a:pt x="6504" y="4447"/>
                  </a:lnTo>
                  <a:cubicBezTo>
                    <a:pt x="6560" y="4423"/>
                    <a:pt x="6615" y="4403"/>
                    <a:pt x="6671" y="4382"/>
                  </a:cubicBezTo>
                  <a:lnTo>
                    <a:pt x="6653" y="4323"/>
                  </a:lnTo>
                  <a:close/>
                  <a:moveTo>
                    <a:pt x="6504" y="4447"/>
                  </a:moveTo>
                  <a:lnTo>
                    <a:pt x="6504" y="4447"/>
                  </a:lnTo>
                  <a:cubicBezTo>
                    <a:pt x="6504" y="4447"/>
                    <a:pt x="6503" y="4447"/>
                    <a:pt x="6502" y="4448"/>
                  </a:cubicBezTo>
                  <a:lnTo>
                    <a:pt x="6505" y="4448"/>
                  </a:lnTo>
                  <a:lnTo>
                    <a:pt x="6504" y="4447"/>
                  </a:lnTo>
                  <a:close/>
                  <a:moveTo>
                    <a:pt x="8242" y="4385"/>
                  </a:moveTo>
                  <a:lnTo>
                    <a:pt x="8236" y="4445"/>
                  </a:lnTo>
                  <a:lnTo>
                    <a:pt x="8417" y="4468"/>
                  </a:lnTo>
                  <a:lnTo>
                    <a:pt x="8423" y="4409"/>
                  </a:lnTo>
                  <a:lnTo>
                    <a:pt x="8242" y="4385"/>
                  </a:lnTo>
                  <a:close/>
                  <a:moveTo>
                    <a:pt x="8604" y="4433"/>
                  </a:moveTo>
                  <a:lnTo>
                    <a:pt x="8595" y="4492"/>
                  </a:lnTo>
                  <a:lnTo>
                    <a:pt x="8776" y="4516"/>
                  </a:lnTo>
                  <a:lnTo>
                    <a:pt x="8785" y="4456"/>
                  </a:lnTo>
                  <a:lnTo>
                    <a:pt x="8604" y="4433"/>
                  </a:lnTo>
                  <a:close/>
                  <a:moveTo>
                    <a:pt x="8966" y="4483"/>
                  </a:moveTo>
                  <a:lnTo>
                    <a:pt x="8957" y="4542"/>
                  </a:lnTo>
                  <a:cubicBezTo>
                    <a:pt x="9016" y="4551"/>
                    <a:pt x="9075" y="4560"/>
                    <a:pt x="9138" y="4572"/>
                  </a:cubicBezTo>
                  <a:lnTo>
                    <a:pt x="9147" y="4513"/>
                  </a:lnTo>
                  <a:cubicBezTo>
                    <a:pt x="9084" y="4501"/>
                    <a:pt x="9025" y="4492"/>
                    <a:pt x="8966" y="4483"/>
                  </a:cubicBezTo>
                  <a:close/>
                  <a:moveTo>
                    <a:pt x="6312" y="4462"/>
                  </a:moveTo>
                  <a:cubicBezTo>
                    <a:pt x="6256" y="4489"/>
                    <a:pt x="6202" y="4516"/>
                    <a:pt x="6149" y="4545"/>
                  </a:cubicBezTo>
                  <a:lnTo>
                    <a:pt x="6176" y="4599"/>
                  </a:lnTo>
                  <a:cubicBezTo>
                    <a:pt x="6229" y="4569"/>
                    <a:pt x="6283" y="4542"/>
                    <a:pt x="6339" y="4519"/>
                  </a:cubicBezTo>
                  <a:lnTo>
                    <a:pt x="6312" y="4462"/>
                  </a:lnTo>
                  <a:close/>
                  <a:moveTo>
                    <a:pt x="9324" y="4539"/>
                  </a:moveTo>
                  <a:lnTo>
                    <a:pt x="9316" y="4602"/>
                  </a:lnTo>
                  <a:lnTo>
                    <a:pt x="9493" y="4631"/>
                  </a:lnTo>
                  <a:lnTo>
                    <a:pt x="9505" y="4572"/>
                  </a:lnTo>
                  <a:lnTo>
                    <a:pt x="9324" y="4539"/>
                  </a:lnTo>
                  <a:close/>
                  <a:moveTo>
                    <a:pt x="21465" y="4424"/>
                  </a:moveTo>
                  <a:lnTo>
                    <a:pt x="21421" y="4465"/>
                  </a:lnTo>
                  <a:cubicBezTo>
                    <a:pt x="21462" y="4510"/>
                    <a:pt x="21504" y="4554"/>
                    <a:pt x="21545" y="4599"/>
                  </a:cubicBezTo>
                  <a:lnTo>
                    <a:pt x="21577" y="4570"/>
                  </a:lnTo>
                  <a:lnTo>
                    <a:pt x="21577" y="4570"/>
                  </a:lnTo>
                  <a:cubicBezTo>
                    <a:pt x="21582" y="4591"/>
                    <a:pt x="21588" y="4612"/>
                    <a:pt x="21593" y="4634"/>
                  </a:cubicBezTo>
                  <a:lnTo>
                    <a:pt x="21652" y="4617"/>
                  </a:lnTo>
                  <a:cubicBezTo>
                    <a:pt x="21634" y="4557"/>
                    <a:pt x="21620" y="4498"/>
                    <a:pt x="21605" y="4442"/>
                  </a:cubicBezTo>
                  <a:lnTo>
                    <a:pt x="21548" y="4456"/>
                  </a:lnTo>
                  <a:cubicBezTo>
                    <a:pt x="21554" y="4481"/>
                    <a:pt x="21560" y="4507"/>
                    <a:pt x="21567" y="4532"/>
                  </a:cubicBezTo>
                  <a:lnTo>
                    <a:pt x="21567" y="4532"/>
                  </a:lnTo>
                  <a:cubicBezTo>
                    <a:pt x="21533" y="4496"/>
                    <a:pt x="21499" y="4460"/>
                    <a:pt x="21465" y="4424"/>
                  </a:cubicBezTo>
                  <a:close/>
                  <a:moveTo>
                    <a:pt x="13348" y="4495"/>
                  </a:moveTo>
                  <a:cubicBezTo>
                    <a:pt x="13330" y="4551"/>
                    <a:pt x="13312" y="4611"/>
                    <a:pt x="13294" y="4667"/>
                  </a:cubicBezTo>
                  <a:lnTo>
                    <a:pt x="13351" y="4685"/>
                  </a:lnTo>
                  <a:lnTo>
                    <a:pt x="13354" y="4685"/>
                  </a:lnTo>
                  <a:cubicBezTo>
                    <a:pt x="13371" y="4628"/>
                    <a:pt x="13389" y="4572"/>
                    <a:pt x="13407" y="4513"/>
                  </a:cubicBezTo>
                  <a:lnTo>
                    <a:pt x="13348" y="4495"/>
                  </a:lnTo>
                  <a:close/>
                  <a:moveTo>
                    <a:pt x="9686" y="4605"/>
                  </a:moveTo>
                  <a:lnTo>
                    <a:pt x="9674" y="4664"/>
                  </a:lnTo>
                  <a:lnTo>
                    <a:pt x="9852" y="4697"/>
                  </a:lnTo>
                  <a:lnTo>
                    <a:pt x="9864" y="4637"/>
                  </a:lnTo>
                  <a:lnTo>
                    <a:pt x="9686" y="4605"/>
                  </a:lnTo>
                  <a:close/>
                  <a:moveTo>
                    <a:pt x="21471" y="4658"/>
                  </a:moveTo>
                  <a:lnTo>
                    <a:pt x="21296" y="4706"/>
                  </a:lnTo>
                  <a:lnTo>
                    <a:pt x="21311" y="4765"/>
                  </a:lnTo>
                  <a:lnTo>
                    <a:pt x="21314" y="4762"/>
                  </a:lnTo>
                  <a:cubicBezTo>
                    <a:pt x="21371" y="4747"/>
                    <a:pt x="21430" y="4732"/>
                    <a:pt x="21486" y="4717"/>
                  </a:cubicBezTo>
                  <a:lnTo>
                    <a:pt x="21471" y="4658"/>
                  </a:lnTo>
                  <a:close/>
                  <a:moveTo>
                    <a:pt x="10042" y="4670"/>
                  </a:moveTo>
                  <a:lnTo>
                    <a:pt x="10030" y="4729"/>
                  </a:lnTo>
                  <a:lnTo>
                    <a:pt x="10208" y="4768"/>
                  </a:lnTo>
                  <a:lnTo>
                    <a:pt x="10220" y="4708"/>
                  </a:lnTo>
                  <a:lnTo>
                    <a:pt x="10042" y="4670"/>
                  </a:lnTo>
                  <a:close/>
                  <a:moveTo>
                    <a:pt x="5989" y="4634"/>
                  </a:moveTo>
                  <a:cubicBezTo>
                    <a:pt x="5936" y="4664"/>
                    <a:pt x="5882" y="4697"/>
                    <a:pt x="5832" y="4729"/>
                  </a:cubicBezTo>
                  <a:lnTo>
                    <a:pt x="5864" y="4780"/>
                  </a:lnTo>
                  <a:lnTo>
                    <a:pt x="5864" y="4783"/>
                  </a:lnTo>
                  <a:cubicBezTo>
                    <a:pt x="5915" y="4750"/>
                    <a:pt x="5965" y="4717"/>
                    <a:pt x="6019" y="4685"/>
                  </a:cubicBezTo>
                  <a:lnTo>
                    <a:pt x="5989" y="4634"/>
                  </a:lnTo>
                  <a:close/>
                  <a:moveTo>
                    <a:pt x="10398" y="4744"/>
                  </a:moveTo>
                  <a:lnTo>
                    <a:pt x="10386" y="4803"/>
                  </a:lnTo>
                  <a:lnTo>
                    <a:pt x="10561" y="4845"/>
                  </a:lnTo>
                  <a:lnTo>
                    <a:pt x="10576" y="4786"/>
                  </a:lnTo>
                  <a:lnTo>
                    <a:pt x="10398" y="4744"/>
                  </a:lnTo>
                  <a:close/>
                  <a:moveTo>
                    <a:pt x="21720" y="4679"/>
                  </a:moveTo>
                  <a:lnTo>
                    <a:pt x="21679" y="4726"/>
                  </a:lnTo>
                  <a:cubicBezTo>
                    <a:pt x="21726" y="4765"/>
                    <a:pt x="21774" y="4803"/>
                    <a:pt x="21815" y="4845"/>
                  </a:cubicBezTo>
                  <a:lnTo>
                    <a:pt x="21857" y="4800"/>
                  </a:lnTo>
                  <a:cubicBezTo>
                    <a:pt x="21812" y="4759"/>
                    <a:pt x="21768" y="4717"/>
                    <a:pt x="21720" y="4679"/>
                  </a:cubicBezTo>
                  <a:close/>
                  <a:moveTo>
                    <a:pt x="21119" y="4756"/>
                  </a:moveTo>
                  <a:lnTo>
                    <a:pt x="20944" y="4803"/>
                  </a:lnTo>
                  <a:lnTo>
                    <a:pt x="20961" y="4863"/>
                  </a:lnTo>
                  <a:lnTo>
                    <a:pt x="21136" y="4812"/>
                  </a:lnTo>
                  <a:lnTo>
                    <a:pt x="21119" y="4756"/>
                  </a:lnTo>
                  <a:close/>
                  <a:moveTo>
                    <a:pt x="10753" y="4824"/>
                  </a:moveTo>
                  <a:lnTo>
                    <a:pt x="10739" y="4883"/>
                  </a:lnTo>
                  <a:cubicBezTo>
                    <a:pt x="10798" y="4898"/>
                    <a:pt x="10857" y="4913"/>
                    <a:pt x="10917" y="4925"/>
                  </a:cubicBezTo>
                  <a:lnTo>
                    <a:pt x="10928" y="4866"/>
                  </a:lnTo>
                  <a:lnTo>
                    <a:pt x="10753" y="4824"/>
                  </a:lnTo>
                  <a:close/>
                  <a:moveTo>
                    <a:pt x="20769" y="4857"/>
                  </a:moveTo>
                  <a:lnTo>
                    <a:pt x="20594" y="4907"/>
                  </a:lnTo>
                  <a:lnTo>
                    <a:pt x="20612" y="4966"/>
                  </a:lnTo>
                  <a:lnTo>
                    <a:pt x="20786" y="4913"/>
                  </a:lnTo>
                  <a:lnTo>
                    <a:pt x="20769" y="4857"/>
                  </a:lnTo>
                  <a:close/>
                  <a:moveTo>
                    <a:pt x="5681" y="4836"/>
                  </a:moveTo>
                  <a:cubicBezTo>
                    <a:pt x="5633" y="4872"/>
                    <a:pt x="5583" y="4910"/>
                    <a:pt x="5538" y="4949"/>
                  </a:cubicBezTo>
                  <a:lnTo>
                    <a:pt x="5577" y="4996"/>
                  </a:lnTo>
                  <a:cubicBezTo>
                    <a:pt x="5621" y="4958"/>
                    <a:pt x="5669" y="4922"/>
                    <a:pt x="5719" y="4883"/>
                  </a:cubicBezTo>
                  <a:lnTo>
                    <a:pt x="5681" y="4836"/>
                  </a:lnTo>
                  <a:close/>
                  <a:moveTo>
                    <a:pt x="11106" y="4910"/>
                  </a:moveTo>
                  <a:lnTo>
                    <a:pt x="11091" y="4969"/>
                  </a:lnTo>
                  <a:lnTo>
                    <a:pt x="11266" y="5014"/>
                  </a:lnTo>
                  <a:lnTo>
                    <a:pt x="11281" y="4955"/>
                  </a:lnTo>
                  <a:lnTo>
                    <a:pt x="11106" y="4910"/>
                  </a:lnTo>
                  <a:close/>
                  <a:moveTo>
                    <a:pt x="13238" y="4842"/>
                  </a:moveTo>
                  <a:cubicBezTo>
                    <a:pt x="13220" y="4901"/>
                    <a:pt x="13205" y="4958"/>
                    <a:pt x="13188" y="5017"/>
                  </a:cubicBezTo>
                  <a:lnTo>
                    <a:pt x="13247" y="5035"/>
                  </a:lnTo>
                  <a:cubicBezTo>
                    <a:pt x="13265" y="4975"/>
                    <a:pt x="13282" y="4916"/>
                    <a:pt x="13297" y="4860"/>
                  </a:cubicBezTo>
                  <a:lnTo>
                    <a:pt x="13238" y="4842"/>
                  </a:lnTo>
                  <a:close/>
                  <a:moveTo>
                    <a:pt x="20422" y="4963"/>
                  </a:moveTo>
                  <a:lnTo>
                    <a:pt x="20247" y="5017"/>
                  </a:lnTo>
                  <a:lnTo>
                    <a:pt x="20265" y="5076"/>
                  </a:lnTo>
                  <a:lnTo>
                    <a:pt x="20268" y="5073"/>
                  </a:lnTo>
                  <a:cubicBezTo>
                    <a:pt x="20327" y="5052"/>
                    <a:pt x="20383" y="5035"/>
                    <a:pt x="20440" y="5020"/>
                  </a:cubicBezTo>
                  <a:lnTo>
                    <a:pt x="20422" y="4963"/>
                  </a:lnTo>
                  <a:close/>
                  <a:moveTo>
                    <a:pt x="21990" y="4925"/>
                  </a:moveTo>
                  <a:lnTo>
                    <a:pt x="21949" y="4969"/>
                  </a:lnTo>
                  <a:cubicBezTo>
                    <a:pt x="21990" y="5011"/>
                    <a:pt x="22032" y="5055"/>
                    <a:pt x="22073" y="5100"/>
                  </a:cubicBezTo>
                  <a:lnTo>
                    <a:pt x="22118" y="5058"/>
                  </a:lnTo>
                  <a:cubicBezTo>
                    <a:pt x="22076" y="5014"/>
                    <a:pt x="22035" y="4969"/>
                    <a:pt x="21990" y="4925"/>
                  </a:cubicBezTo>
                  <a:close/>
                  <a:moveTo>
                    <a:pt x="11456" y="5002"/>
                  </a:moveTo>
                  <a:lnTo>
                    <a:pt x="11441" y="5061"/>
                  </a:lnTo>
                  <a:cubicBezTo>
                    <a:pt x="11501" y="5076"/>
                    <a:pt x="11557" y="5094"/>
                    <a:pt x="11616" y="5109"/>
                  </a:cubicBezTo>
                  <a:lnTo>
                    <a:pt x="11631" y="5052"/>
                  </a:lnTo>
                  <a:cubicBezTo>
                    <a:pt x="11575" y="5035"/>
                    <a:pt x="11515" y="5020"/>
                    <a:pt x="11456" y="5002"/>
                  </a:cubicBezTo>
                  <a:close/>
                  <a:moveTo>
                    <a:pt x="20075" y="5076"/>
                  </a:moveTo>
                  <a:lnTo>
                    <a:pt x="19900" y="5132"/>
                  </a:lnTo>
                  <a:lnTo>
                    <a:pt x="19921" y="5192"/>
                  </a:lnTo>
                  <a:lnTo>
                    <a:pt x="19924" y="5189"/>
                  </a:lnTo>
                  <a:cubicBezTo>
                    <a:pt x="19980" y="5168"/>
                    <a:pt x="20039" y="5147"/>
                    <a:pt x="20093" y="5132"/>
                  </a:cubicBezTo>
                  <a:lnTo>
                    <a:pt x="20075" y="5076"/>
                  </a:lnTo>
                  <a:close/>
                  <a:moveTo>
                    <a:pt x="11806" y="5100"/>
                  </a:moveTo>
                  <a:lnTo>
                    <a:pt x="11791" y="5159"/>
                  </a:lnTo>
                  <a:cubicBezTo>
                    <a:pt x="11848" y="5174"/>
                    <a:pt x="11907" y="5192"/>
                    <a:pt x="11963" y="5210"/>
                  </a:cubicBezTo>
                  <a:lnTo>
                    <a:pt x="11981" y="5150"/>
                  </a:lnTo>
                  <a:cubicBezTo>
                    <a:pt x="11925" y="5135"/>
                    <a:pt x="11865" y="5118"/>
                    <a:pt x="11806" y="5100"/>
                  </a:cubicBezTo>
                  <a:close/>
                  <a:moveTo>
                    <a:pt x="5399" y="5070"/>
                  </a:moveTo>
                  <a:cubicBezTo>
                    <a:pt x="5358" y="5115"/>
                    <a:pt x="5313" y="5156"/>
                    <a:pt x="5272" y="5201"/>
                  </a:cubicBezTo>
                  <a:lnTo>
                    <a:pt x="5316" y="5242"/>
                  </a:lnTo>
                  <a:cubicBezTo>
                    <a:pt x="5355" y="5201"/>
                    <a:pt x="5399" y="5156"/>
                    <a:pt x="5443" y="5115"/>
                  </a:cubicBezTo>
                  <a:lnTo>
                    <a:pt x="5399" y="5070"/>
                  </a:lnTo>
                  <a:close/>
                  <a:moveTo>
                    <a:pt x="19728" y="5195"/>
                  </a:moveTo>
                  <a:lnTo>
                    <a:pt x="19559" y="5254"/>
                  </a:lnTo>
                  <a:lnTo>
                    <a:pt x="19580" y="5313"/>
                  </a:lnTo>
                  <a:lnTo>
                    <a:pt x="19583" y="5310"/>
                  </a:lnTo>
                  <a:cubicBezTo>
                    <a:pt x="19636" y="5290"/>
                    <a:pt x="19695" y="5269"/>
                    <a:pt x="19749" y="5251"/>
                  </a:cubicBezTo>
                  <a:lnTo>
                    <a:pt x="19728" y="5195"/>
                  </a:lnTo>
                  <a:close/>
                  <a:moveTo>
                    <a:pt x="12156" y="5204"/>
                  </a:moveTo>
                  <a:lnTo>
                    <a:pt x="12138" y="5263"/>
                  </a:lnTo>
                  <a:lnTo>
                    <a:pt x="12310" y="5316"/>
                  </a:lnTo>
                  <a:lnTo>
                    <a:pt x="12331" y="5260"/>
                  </a:lnTo>
                  <a:lnTo>
                    <a:pt x="12156" y="5204"/>
                  </a:lnTo>
                  <a:close/>
                  <a:moveTo>
                    <a:pt x="22242" y="5198"/>
                  </a:moveTo>
                  <a:lnTo>
                    <a:pt x="22195" y="5236"/>
                  </a:lnTo>
                  <a:cubicBezTo>
                    <a:pt x="22236" y="5281"/>
                    <a:pt x="22272" y="5328"/>
                    <a:pt x="22310" y="5376"/>
                  </a:cubicBezTo>
                  <a:lnTo>
                    <a:pt x="22358" y="5337"/>
                  </a:lnTo>
                  <a:cubicBezTo>
                    <a:pt x="22319" y="5290"/>
                    <a:pt x="22281" y="5242"/>
                    <a:pt x="22242" y="5198"/>
                  </a:cubicBezTo>
                  <a:close/>
                  <a:moveTo>
                    <a:pt x="13137" y="5192"/>
                  </a:moveTo>
                  <a:cubicBezTo>
                    <a:pt x="13119" y="5251"/>
                    <a:pt x="13105" y="5307"/>
                    <a:pt x="13087" y="5367"/>
                  </a:cubicBezTo>
                  <a:lnTo>
                    <a:pt x="13146" y="5382"/>
                  </a:lnTo>
                  <a:lnTo>
                    <a:pt x="13149" y="5382"/>
                  </a:lnTo>
                  <a:cubicBezTo>
                    <a:pt x="13164" y="5325"/>
                    <a:pt x="13179" y="5266"/>
                    <a:pt x="13197" y="5207"/>
                  </a:cubicBezTo>
                  <a:lnTo>
                    <a:pt x="13137" y="5192"/>
                  </a:lnTo>
                  <a:close/>
                  <a:moveTo>
                    <a:pt x="12503" y="5316"/>
                  </a:moveTo>
                  <a:lnTo>
                    <a:pt x="12482" y="5373"/>
                  </a:lnTo>
                  <a:lnTo>
                    <a:pt x="12657" y="5429"/>
                  </a:lnTo>
                  <a:lnTo>
                    <a:pt x="12675" y="5373"/>
                  </a:lnTo>
                  <a:lnTo>
                    <a:pt x="12503" y="5316"/>
                  </a:lnTo>
                  <a:close/>
                  <a:moveTo>
                    <a:pt x="19387" y="5319"/>
                  </a:moveTo>
                  <a:cubicBezTo>
                    <a:pt x="19331" y="5340"/>
                    <a:pt x="19271" y="5361"/>
                    <a:pt x="19215" y="5384"/>
                  </a:cubicBezTo>
                  <a:lnTo>
                    <a:pt x="19239" y="5441"/>
                  </a:lnTo>
                  <a:lnTo>
                    <a:pt x="19408" y="5376"/>
                  </a:lnTo>
                  <a:lnTo>
                    <a:pt x="19387" y="5319"/>
                  </a:lnTo>
                  <a:close/>
                  <a:moveTo>
                    <a:pt x="5150" y="5340"/>
                  </a:moveTo>
                  <a:cubicBezTo>
                    <a:pt x="5108" y="5387"/>
                    <a:pt x="5073" y="5435"/>
                    <a:pt x="5034" y="5485"/>
                  </a:cubicBezTo>
                  <a:lnTo>
                    <a:pt x="5085" y="5521"/>
                  </a:lnTo>
                  <a:lnTo>
                    <a:pt x="5082" y="5518"/>
                  </a:lnTo>
                  <a:cubicBezTo>
                    <a:pt x="5117" y="5470"/>
                    <a:pt x="5156" y="5423"/>
                    <a:pt x="5194" y="5379"/>
                  </a:cubicBezTo>
                  <a:lnTo>
                    <a:pt x="5150" y="5340"/>
                  </a:lnTo>
                  <a:close/>
                  <a:moveTo>
                    <a:pt x="12847" y="5432"/>
                  </a:moveTo>
                  <a:lnTo>
                    <a:pt x="12826" y="5488"/>
                  </a:lnTo>
                  <a:cubicBezTo>
                    <a:pt x="12885" y="5509"/>
                    <a:pt x="12942" y="5530"/>
                    <a:pt x="12998" y="5550"/>
                  </a:cubicBezTo>
                  <a:lnTo>
                    <a:pt x="13019" y="5491"/>
                  </a:lnTo>
                  <a:lnTo>
                    <a:pt x="12847" y="5432"/>
                  </a:lnTo>
                  <a:close/>
                  <a:moveTo>
                    <a:pt x="19046" y="5450"/>
                  </a:moveTo>
                  <a:cubicBezTo>
                    <a:pt x="18990" y="5470"/>
                    <a:pt x="18933" y="5494"/>
                    <a:pt x="18877" y="5518"/>
                  </a:cubicBezTo>
                  <a:lnTo>
                    <a:pt x="18901" y="5574"/>
                  </a:lnTo>
                  <a:lnTo>
                    <a:pt x="18904" y="5571"/>
                  </a:lnTo>
                  <a:cubicBezTo>
                    <a:pt x="18960" y="5548"/>
                    <a:pt x="19014" y="5527"/>
                    <a:pt x="19070" y="5506"/>
                  </a:cubicBezTo>
                  <a:lnTo>
                    <a:pt x="19046" y="5450"/>
                  </a:lnTo>
                  <a:close/>
                  <a:moveTo>
                    <a:pt x="22468" y="5485"/>
                  </a:moveTo>
                  <a:lnTo>
                    <a:pt x="22417" y="5521"/>
                  </a:lnTo>
                  <a:cubicBezTo>
                    <a:pt x="22453" y="5568"/>
                    <a:pt x="22485" y="5619"/>
                    <a:pt x="22518" y="5669"/>
                  </a:cubicBezTo>
                  <a:lnTo>
                    <a:pt x="22568" y="5639"/>
                  </a:lnTo>
                  <a:cubicBezTo>
                    <a:pt x="22536" y="5589"/>
                    <a:pt x="22503" y="5536"/>
                    <a:pt x="22468" y="5485"/>
                  </a:cubicBezTo>
                  <a:close/>
                  <a:moveTo>
                    <a:pt x="13191" y="5556"/>
                  </a:moveTo>
                  <a:lnTo>
                    <a:pt x="13170" y="5613"/>
                  </a:lnTo>
                  <a:lnTo>
                    <a:pt x="13339" y="5675"/>
                  </a:lnTo>
                  <a:lnTo>
                    <a:pt x="13360" y="5619"/>
                  </a:lnTo>
                  <a:cubicBezTo>
                    <a:pt x="13303" y="5598"/>
                    <a:pt x="13247" y="5577"/>
                    <a:pt x="13191" y="5556"/>
                  </a:cubicBezTo>
                  <a:close/>
                  <a:moveTo>
                    <a:pt x="18711" y="5586"/>
                  </a:moveTo>
                  <a:lnTo>
                    <a:pt x="18542" y="5657"/>
                  </a:lnTo>
                  <a:lnTo>
                    <a:pt x="18566" y="5714"/>
                  </a:lnTo>
                  <a:lnTo>
                    <a:pt x="18569" y="5714"/>
                  </a:lnTo>
                  <a:cubicBezTo>
                    <a:pt x="18622" y="5687"/>
                    <a:pt x="18678" y="5663"/>
                    <a:pt x="18735" y="5642"/>
                  </a:cubicBezTo>
                  <a:lnTo>
                    <a:pt x="18711" y="5586"/>
                  </a:lnTo>
                  <a:close/>
                  <a:moveTo>
                    <a:pt x="13042" y="5542"/>
                  </a:moveTo>
                  <a:cubicBezTo>
                    <a:pt x="13025" y="5601"/>
                    <a:pt x="13010" y="5660"/>
                    <a:pt x="12995" y="5719"/>
                  </a:cubicBezTo>
                  <a:lnTo>
                    <a:pt x="13054" y="5734"/>
                  </a:lnTo>
                  <a:lnTo>
                    <a:pt x="13057" y="5734"/>
                  </a:lnTo>
                  <a:cubicBezTo>
                    <a:pt x="13072" y="5675"/>
                    <a:pt x="13087" y="5616"/>
                    <a:pt x="13099" y="5559"/>
                  </a:cubicBezTo>
                  <a:lnTo>
                    <a:pt x="13042" y="5542"/>
                  </a:lnTo>
                  <a:close/>
                  <a:moveTo>
                    <a:pt x="13529" y="5684"/>
                  </a:moveTo>
                  <a:lnTo>
                    <a:pt x="13508" y="5740"/>
                  </a:lnTo>
                  <a:lnTo>
                    <a:pt x="13677" y="5808"/>
                  </a:lnTo>
                  <a:lnTo>
                    <a:pt x="13701" y="5752"/>
                  </a:lnTo>
                  <a:lnTo>
                    <a:pt x="13529" y="5684"/>
                  </a:lnTo>
                  <a:close/>
                  <a:moveTo>
                    <a:pt x="4931" y="5634"/>
                  </a:moveTo>
                  <a:cubicBezTo>
                    <a:pt x="4895" y="5684"/>
                    <a:pt x="4862" y="5737"/>
                    <a:pt x="4833" y="5791"/>
                  </a:cubicBezTo>
                  <a:lnTo>
                    <a:pt x="4883" y="5820"/>
                  </a:lnTo>
                  <a:cubicBezTo>
                    <a:pt x="4913" y="5767"/>
                    <a:pt x="4945" y="5717"/>
                    <a:pt x="4981" y="5669"/>
                  </a:cubicBezTo>
                  <a:lnTo>
                    <a:pt x="4931" y="5634"/>
                  </a:lnTo>
                  <a:close/>
                  <a:moveTo>
                    <a:pt x="18373" y="5731"/>
                  </a:moveTo>
                  <a:cubicBezTo>
                    <a:pt x="18320" y="5758"/>
                    <a:pt x="18263" y="5782"/>
                    <a:pt x="18207" y="5805"/>
                  </a:cubicBezTo>
                  <a:lnTo>
                    <a:pt x="18234" y="5862"/>
                  </a:lnTo>
                  <a:lnTo>
                    <a:pt x="18234" y="5859"/>
                  </a:lnTo>
                  <a:cubicBezTo>
                    <a:pt x="18290" y="5832"/>
                    <a:pt x="18346" y="5808"/>
                    <a:pt x="18400" y="5788"/>
                  </a:cubicBezTo>
                  <a:lnTo>
                    <a:pt x="18373" y="5731"/>
                  </a:lnTo>
                  <a:close/>
                  <a:moveTo>
                    <a:pt x="13867" y="5820"/>
                  </a:moveTo>
                  <a:lnTo>
                    <a:pt x="13846" y="5877"/>
                  </a:lnTo>
                  <a:lnTo>
                    <a:pt x="14012" y="5948"/>
                  </a:lnTo>
                  <a:lnTo>
                    <a:pt x="14036" y="5891"/>
                  </a:lnTo>
                  <a:cubicBezTo>
                    <a:pt x="13979" y="5868"/>
                    <a:pt x="13923" y="5844"/>
                    <a:pt x="13867" y="5820"/>
                  </a:cubicBezTo>
                  <a:close/>
                  <a:moveTo>
                    <a:pt x="22663" y="5794"/>
                  </a:moveTo>
                  <a:lnTo>
                    <a:pt x="22610" y="5823"/>
                  </a:lnTo>
                  <a:cubicBezTo>
                    <a:pt x="22639" y="5877"/>
                    <a:pt x="22669" y="5930"/>
                    <a:pt x="22696" y="5983"/>
                  </a:cubicBezTo>
                  <a:lnTo>
                    <a:pt x="22749" y="5957"/>
                  </a:lnTo>
                  <a:cubicBezTo>
                    <a:pt x="22722" y="5900"/>
                    <a:pt x="22693" y="5847"/>
                    <a:pt x="22663" y="5794"/>
                  </a:cubicBezTo>
                  <a:close/>
                  <a:moveTo>
                    <a:pt x="18041" y="5883"/>
                  </a:moveTo>
                  <a:lnTo>
                    <a:pt x="17878" y="5960"/>
                  </a:lnTo>
                  <a:lnTo>
                    <a:pt x="17905" y="6016"/>
                  </a:lnTo>
                  <a:lnTo>
                    <a:pt x="18068" y="5939"/>
                  </a:lnTo>
                  <a:lnTo>
                    <a:pt x="18041" y="5883"/>
                  </a:lnTo>
                  <a:close/>
                  <a:moveTo>
                    <a:pt x="12953" y="5897"/>
                  </a:moveTo>
                  <a:cubicBezTo>
                    <a:pt x="12939" y="5957"/>
                    <a:pt x="12924" y="6016"/>
                    <a:pt x="12912" y="6075"/>
                  </a:cubicBezTo>
                  <a:lnTo>
                    <a:pt x="12971" y="6087"/>
                  </a:lnTo>
                  <a:cubicBezTo>
                    <a:pt x="12986" y="6028"/>
                    <a:pt x="12998" y="5969"/>
                    <a:pt x="13013" y="5909"/>
                  </a:cubicBezTo>
                  <a:lnTo>
                    <a:pt x="12953" y="5897"/>
                  </a:lnTo>
                  <a:close/>
                  <a:moveTo>
                    <a:pt x="14205" y="5966"/>
                  </a:moveTo>
                  <a:lnTo>
                    <a:pt x="14178" y="6019"/>
                  </a:lnTo>
                  <a:lnTo>
                    <a:pt x="14344" y="6093"/>
                  </a:lnTo>
                  <a:lnTo>
                    <a:pt x="14371" y="6040"/>
                  </a:lnTo>
                  <a:cubicBezTo>
                    <a:pt x="14314" y="6013"/>
                    <a:pt x="14258" y="5989"/>
                    <a:pt x="14205" y="5966"/>
                  </a:cubicBezTo>
                  <a:close/>
                  <a:moveTo>
                    <a:pt x="4744" y="5951"/>
                  </a:moveTo>
                  <a:cubicBezTo>
                    <a:pt x="4717" y="6004"/>
                    <a:pt x="4687" y="6060"/>
                    <a:pt x="4664" y="6117"/>
                  </a:cubicBezTo>
                  <a:lnTo>
                    <a:pt x="4718" y="6139"/>
                  </a:lnTo>
                  <a:lnTo>
                    <a:pt x="4718" y="6139"/>
                  </a:lnTo>
                  <a:cubicBezTo>
                    <a:pt x="4741" y="6083"/>
                    <a:pt x="4768" y="6030"/>
                    <a:pt x="4797" y="5977"/>
                  </a:cubicBezTo>
                  <a:lnTo>
                    <a:pt x="4744" y="5951"/>
                  </a:lnTo>
                  <a:close/>
                  <a:moveTo>
                    <a:pt x="4718" y="6139"/>
                  </a:moveTo>
                  <a:cubicBezTo>
                    <a:pt x="4717" y="6140"/>
                    <a:pt x="4717" y="6140"/>
                    <a:pt x="4717" y="6140"/>
                  </a:cubicBezTo>
                  <a:lnTo>
                    <a:pt x="4720" y="6140"/>
                  </a:lnTo>
                  <a:lnTo>
                    <a:pt x="4718" y="6139"/>
                  </a:lnTo>
                  <a:close/>
                  <a:moveTo>
                    <a:pt x="17712" y="6040"/>
                  </a:moveTo>
                  <a:cubicBezTo>
                    <a:pt x="17659" y="6066"/>
                    <a:pt x="17605" y="6093"/>
                    <a:pt x="17549" y="6120"/>
                  </a:cubicBezTo>
                  <a:lnTo>
                    <a:pt x="17579" y="6176"/>
                  </a:lnTo>
                  <a:lnTo>
                    <a:pt x="17739" y="6093"/>
                  </a:lnTo>
                  <a:lnTo>
                    <a:pt x="17712" y="6040"/>
                  </a:lnTo>
                  <a:close/>
                  <a:moveTo>
                    <a:pt x="14537" y="6114"/>
                  </a:moveTo>
                  <a:lnTo>
                    <a:pt x="14510" y="6170"/>
                  </a:lnTo>
                  <a:cubicBezTo>
                    <a:pt x="14566" y="6194"/>
                    <a:pt x="14620" y="6221"/>
                    <a:pt x="14676" y="6247"/>
                  </a:cubicBezTo>
                  <a:lnTo>
                    <a:pt x="14703" y="6191"/>
                  </a:lnTo>
                  <a:lnTo>
                    <a:pt x="14537" y="6114"/>
                  </a:lnTo>
                  <a:close/>
                  <a:moveTo>
                    <a:pt x="22829" y="6123"/>
                  </a:moveTo>
                  <a:lnTo>
                    <a:pt x="22773" y="6146"/>
                  </a:lnTo>
                  <a:cubicBezTo>
                    <a:pt x="22797" y="6203"/>
                    <a:pt x="22820" y="6256"/>
                    <a:pt x="22841" y="6312"/>
                  </a:cubicBezTo>
                  <a:lnTo>
                    <a:pt x="22897" y="6292"/>
                  </a:lnTo>
                  <a:cubicBezTo>
                    <a:pt x="22877" y="6235"/>
                    <a:pt x="22853" y="6179"/>
                    <a:pt x="22829" y="6123"/>
                  </a:cubicBezTo>
                  <a:close/>
                  <a:moveTo>
                    <a:pt x="17389" y="6203"/>
                  </a:moveTo>
                  <a:cubicBezTo>
                    <a:pt x="17332" y="6232"/>
                    <a:pt x="17279" y="6259"/>
                    <a:pt x="17226" y="6289"/>
                  </a:cubicBezTo>
                  <a:lnTo>
                    <a:pt x="17255" y="6342"/>
                  </a:lnTo>
                  <a:lnTo>
                    <a:pt x="17255" y="6336"/>
                  </a:lnTo>
                  <a:cubicBezTo>
                    <a:pt x="17309" y="6309"/>
                    <a:pt x="17362" y="6283"/>
                    <a:pt x="17415" y="6256"/>
                  </a:cubicBezTo>
                  <a:lnTo>
                    <a:pt x="17389" y="6203"/>
                  </a:lnTo>
                  <a:close/>
                  <a:moveTo>
                    <a:pt x="14866" y="6271"/>
                  </a:moveTo>
                  <a:lnTo>
                    <a:pt x="14839" y="6324"/>
                  </a:lnTo>
                  <a:lnTo>
                    <a:pt x="15002" y="6407"/>
                  </a:lnTo>
                  <a:lnTo>
                    <a:pt x="15029" y="6351"/>
                  </a:lnTo>
                  <a:lnTo>
                    <a:pt x="14866" y="6271"/>
                  </a:lnTo>
                  <a:close/>
                  <a:moveTo>
                    <a:pt x="12870" y="6253"/>
                  </a:moveTo>
                  <a:cubicBezTo>
                    <a:pt x="12859" y="6312"/>
                    <a:pt x="12847" y="6372"/>
                    <a:pt x="12832" y="6431"/>
                  </a:cubicBezTo>
                  <a:lnTo>
                    <a:pt x="12891" y="6443"/>
                  </a:lnTo>
                  <a:lnTo>
                    <a:pt x="12894" y="6443"/>
                  </a:lnTo>
                  <a:cubicBezTo>
                    <a:pt x="12906" y="6384"/>
                    <a:pt x="12918" y="6324"/>
                    <a:pt x="12930" y="6265"/>
                  </a:cubicBezTo>
                  <a:lnTo>
                    <a:pt x="12870" y="6253"/>
                  </a:lnTo>
                  <a:close/>
                  <a:moveTo>
                    <a:pt x="4593" y="6286"/>
                  </a:moveTo>
                  <a:cubicBezTo>
                    <a:pt x="4569" y="6339"/>
                    <a:pt x="4548" y="6398"/>
                    <a:pt x="4527" y="6458"/>
                  </a:cubicBezTo>
                  <a:lnTo>
                    <a:pt x="4584" y="6475"/>
                  </a:lnTo>
                  <a:lnTo>
                    <a:pt x="4584" y="6475"/>
                  </a:lnTo>
                  <a:cubicBezTo>
                    <a:pt x="4605" y="6416"/>
                    <a:pt x="4625" y="6360"/>
                    <a:pt x="4649" y="6307"/>
                  </a:cubicBezTo>
                  <a:lnTo>
                    <a:pt x="4593" y="6286"/>
                  </a:lnTo>
                  <a:close/>
                  <a:moveTo>
                    <a:pt x="4584" y="6475"/>
                  </a:moveTo>
                  <a:lnTo>
                    <a:pt x="4584" y="6475"/>
                  </a:lnTo>
                  <a:cubicBezTo>
                    <a:pt x="4584" y="6475"/>
                    <a:pt x="4584" y="6475"/>
                    <a:pt x="4584" y="6476"/>
                  </a:cubicBezTo>
                  <a:lnTo>
                    <a:pt x="4587" y="6476"/>
                  </a:lnTo>
                  <a:lnTo>
                    <a:pt x="4584" y="6475"/>
                  </a:lnTo>
                  <a:close/>
                  <a:moveTo>
                    <a:pt x="17066" y="6375"/>
                  </a:moveTo>
                  <a:cubicBezTo>
                    <a:pt x="17012" y="6401"/>
                    <a:pt x="16959" y="6431"/>
                    <a:pt x="16906" y="6461"/>
                  </a:cubicBezTo>
                  <a:lnTo>
                    <a:pt x="16935" y="6514"/>
                  </a:lnTo>
                  <a:lnTo>
                    <a:pt x="16935" y="6511"/>
                  </a:lnTo>
                  <a:cubicBezTo>
                    <a:pt x="16989" y="6481"/>
                    <a:pt x="17042" y="6455"/>
                    <a:pt x="17095" y="6428"/>
                  </a:cubicBezTo>
                  <a:lnTo>
                    <a:pt x="17066" y="6375"/>
                  </a:lnTo>
                  <a:close/>
                  <a:moveTo>
                    <a:pt x="15192" y="6434"/>
                  </a:moveTo>
                  <a:lnTo>
                    <a:pt x="15165" y="6487"/>
                  </a:lnTo>
                  <a:cubicBezTo>
                    <a:pt x="15219" y="6517"/>
                    <a:pt x="15272" y="6544"/>
                    <a:pt x="15325" y="6573"/>
                  </a:cubicBezTo>
                  <a:lnTo>
                    <a:pt x="15355" y="6517"/>
                  </a:lnTo>
                  <a:cubicBezTo>
                    <a:pt x="15299" y="6490"/>
                    <a:pt x="15245" y="6461"/>
                    <a:pt x="15192" y="6434"/>
                  </a:cubicBezTo>
                  <a:close/>
                  <a:moveTo>
                    <a:pt x="22960" y="6464"/>
                  </a:moveTo>
                  <a:lnTo>
                    <a:pt x="22900" y="6484"/>
                  </a:lnTo>
                  <a:cubicBezTo>
                    <a:pt x="22918" y="6541"/>
                    <a:pt x="22936" y="6600"/>
                    <a:pt x="22951" y="6656"/>
                  </a:cubicBezTo>
                  <a:lnTo>
                    <a:pt x="23010" y="6642"/>
                  </a:lnTo>
                  <a:cubicBezTo>
                    <a:pt x="22995" y="6582"/>
                    <a:pt x="22977" y="6523"/>
                    <a:pt x="22960" y="6464"/>
                  </a:cubicBezTo>
                  <a:close/>
                  <a:moveTo>
                    <a:pt x="16745" y="6550"/>
                  </a:moveTo>
                  <a:cubicBezTo>
                    <a:pt x="16692" y="6582"/>
                    <a:pt x="16642" y="6612"/>
                    <a:pt x="16588" y="6642"/>
                  </a:cubicBezTo>
                  <a:lnTo>
                    <a:pt x="16618" y="6695"/>
                  </a:lnTo>
                  <a:lnTo>
                    <a:pt x="16775" y="6603"/>
                  </a:lnTo>
                  <a:lnTo>
                    <a:pt x="16745" y="6550"/>
                  </a:lnTo>
                  <a:close/>
                  <a:moveTo>
                    <a:pt x="15515" y="6603"/>
                  </a:moveTo>
                  <a:lnTo>
                    <a:pt x="15485" y="6656"/>
                  </a:lnTo>
                  <a:lnTo>
                    <a:pt x="15645" y="6745"/>
                  </a:lnTo>
                  <a:lnTo>
                    <a:pt x="15675" y="6692"/>
                  </a:lnTo>
                  <a:cubicBezTo>
                    <a:pt x="15622" y="6662"/>
                    <a:pt x="15568" y="6633"/>
                    <a:pt x="15515" y="6603"/>
                  </a:cubicBezTo>
                  <a:close/>
                  <a:moveTo>
                    <a:pt x="12799" y="6609"/>
                  </a:moveTo>
                  <a:lnTo>
                    <a:pt x="12764" y="6787"/>
                  </a:lnTo>
                  <a:lnTo>
                    <a:pt x="12823" y="6799"/>
                  </a:lnTo>
                  <a:cubicBezTo>
                    <a:pt x="12835" y="6739"/>
                    <a:pt x="12847" y="6680"/>
                    <a:pt x="12859" y="6621"/>
                  </a:cubicBezTo>
                  <a:lnTo>
                    <a:pt x="12799" y="6609"/>
                  </a:lnTo>
                  <a:close/>
                  <a:moveTo>
                    <a:pt x="4471" y="6630"/>
                  </a:moveTo>
                  <a:cubicBezTo>
                    <a:pt x="4453" y="6689"/>
                    <a:pt x="4438" y="6748"/>
                    <a:pt x="4424" y="6808"/>
                  </a:cubicBezTo>
                  <a:lnTo>
                    <a:pt x="4480" y="6822"/>
                  </a:lnTo>
                  <a:lnTo>
                    <a:pt x="4480" y="6822"/>
                  </a:lnTo>
                  <a:cubicBezTo>
                    <a:pt x="4495" y="6763"/>
                    <a:pt x="4513" y="6704"/>
                    <a:pt x="4530" y="6647"/>
                  </a:cubicBezTo>
                  <a:lnTo>
                    <a:pt x="4471" y="6630"/>
                  </a:lnTo>
                  <a:close/>
                  <a:moveTo>
                    <a:pt x="4480" y="6822"/>
                  </a:moveTo>
                  <a:cubicBezTo>
                    <a:pt x="4480" y="6822"/>
                    <a:pt x="4480" y="6822"/>
                    <a:pt x="4480" y="6822"/>
                  </a:cubicBezTo>
                  <a:lnTo>
                    <a:pt x="4483" y="6822"/>
                  </a:lnTo>
                  <a:lnTo>
                    <a:pt x="4480" y="6822"/>
                  </a:lnTo>
                  <a:close/>
                  <a:moveTo>
                    <a:pt x="24896" y="6808"/>
                  </a:moveTo>
                  <a:lnTo>
                    <a:pt x="24896" y="6870"/>
                  </a:lnTo>
                  <a:cubicBezTo>
                    <a:pt x="24925" y="6868"/>
                    <a:pt x="24955" y="6868"/>
                    <a:pt x="24985" y="6868"/>
                  </a:cubicBezTo>
                  <a:cubicBezTo>
                    <a:pt x="25015" y="6868"/>
                    <a:pt x="25045" y="6868"/>
                    <a:pt x="25077" y="6870"/>
                  </a:cubicBezTo>
                  <a:lnTo>
                    <a:pt x="25080" y="6808"/>
                  </a:lnTo>
                  <a:close/>
                  <a:moveTo>
                    <a:pt x="16431" y="6733"/>
                  </a:moveTo>
                  <a:cubicBezTo>
                    <a:pt x="16378" y="6763"/>
                    <a:pt x="16327" y="6796"/>
                    <a:pt x="16277" y="6828"/>
                  </a:cubicBezTo>
                  <a:lnTo>
                    <a:pt x="16307" y="6879"/>
                  </a:lnTo>
                  <a:lnTo>
                    <a:pt x="16464" y="6787"/>
                  </a:lnTo>
                  <a:lnTo>
                    <a:pt x="16431" y="6733"/>
                  </a:lnTo>
                  <a:close/>
                  <a:moveTo>
                    <a:pt x="25263" y="6822"/>
                  </a:moveTo>
                  <a:lnTo>
                    <a:pt x="25254" y="6882"/>
                  </a:lnTo>
                  <a:cubicBezTo>
                    <a:pt x="25314" y="6888"/>
                    <a:pt x="25373" y="6897"/>
                    <a:pt x="25435" y="6905"/>
                  </a:cubicBezTo>
                  <a:lnTo>
                    <a:pt x="25444" y="6846"/>
                  </a:lnTo>
                  <a:cubicBezTo>
                    <a:pt x="25385" y="6837"/>
                    <a:pt x="25323" y="6828"/>
                    <a:pt x="25263" y="6822"/>
                  </a:cubicBezTo>
                  <a:close/>
                  <a:moveTo>
                    <a:pt x="24709" y="6819"/>
                  </a:moveTo>
                  <a:cubicBezTo>
                    <a:pt x="24650" y="6828"/>
                    <a:pt x="24587" y="6837"/>
                    <a:pt x="24528" y="6849"/>
                  </a:cubicBezTo>
                  <a:lnTo>
                    <a:pt x="24540" y="6908"/>
                  </a:lnTo>
                  <a:lnTo>
                    <a:pt x="24540" y="6911"/>
                  </a:lnTo>
                  <a:cubicBezTo>
                    <a:pt x="24596" y="6899"/>
                    <a:pt x="24656" y="6888"/>
                    <a:pt x="24718" y="6882"/>
                  </a:cubicBezTo>
                  <a:lnTo>
                    <a:pt x="24709" y="6819"/>
                  </a:lnTo>
                  <a:close/>
                  <a:moveTo>
                    <a:pt x="15835" y="6781"/>
                  </a:moveTo>
                  <a:lnTo>
                    <a:pt x="15806" y="6834"/>
                  </a:lnTo>
                  <a:cubicBezTo>
                    <a:pt x="15859" y="6864"/>
                    <a:pt x="15909" y="6894"/>
                    <a:pt x="15963" y="6923"/>
                  </a:cubicBezTo>
                  <a:lnTo>
                    <a:pt x="15992" y="6873"/>
                  </a:lnTo>
                  <a:cubicBezTo>
                    <a:pt x="15942" y="6840"/>
                    <a:pt x="15889" y="6811"/>
                    <a:pt x="15835" y="6781"/>
                  </a:cubicBezTo>
                  <a:close/>
                  <a:moveTo>
                    <a:pt x="23052" y="6819"/>
                  </a:moveTo>
                  <a:lnTo>
                    <a:pt x="22992" y="6831"/>
                  </a:lnTo>
                  <a:cubicBezTo>
                    <a:pt x="23004" y="6888"/>
                    <a:pt x="23016" y="6950"/>
                    <a:pt x="23025" y="7009"/>
                  </a:cubicBezTo>
                  <a:lnTo>
                    <a:pt x="23084" y="6997"/>
                  </a:lnTo>
                  <a:cubicBezTo>
                    <a:pt x="23075" y="6938"/>
                    <a:pt x="23066" y="6879"/>
                    <a:pt x="23052" y="6819"/>
                  </a:cubicBezTo>
                  <a:close/>
                  <a:moveTo>
                    <a:pt x="24350" y="6899"/>
                  </a:moveTo>
                  <a:cubicBezTo>
                    <a:pt x="24291" y="6917"/>
                    <a:pt x="24232" y="6938"/>
                    <a:pt x="24175" y="6962"/>
                  </a:cubicBezTo>
                  <a:lnTo>
                    <a:pt x="24199" y="7018"/>
                  </a:lnTo>
                  <a:cubicBezTo>
                    <a:pt x="24252" y="6994"/>
                    <a:pt x="24309" y="6974"/>
                    <a:pt x="24368" y="6956"/>
                  </a:cubicBezTo>
                  <a:lnTo>
                    <a:pt x="24350" y="6899"/>
                  </a:lnTo>
                  <a:close/>
                  <a:moveTo>
                    <a:pt x="4889" y="6971"/>
                  </a:moveTo>
                  <a:cubicBezTo>
                    <a:pt x="4827" y="6974"/>
                    <a:pt x="4768" y="6977"/>
                    <a:pt x="4705" y="6980"/>
                  </a:cubicBezTo>
                  <a:lnTo>
                    <a:pt x="4708" y="7042"/>
                  </a:lnTo>
                  <a:cubicBezTo>
                    <a:pt x="4768" y="7036"/>
                    <a:pt x="4830" y="7033"/>
                    <a:pt x="4889" y="7033"/>
                  </a:cubicBezTo>
                  <a:lnTo>
                    <a:pt x="4889" y="6971"/>
                  </a:lnTo>
                  <a:close/>
                  <a:moveTo>
                    <a:pt x="5073" y="6971"/>
                  </a:moveTo>
                  <a:lnTo>
                    <a:pt x="5070" y="7033"/>
                  </a:lnTo>
                  <a:cubicBezTo>
                    <a:pt x="5132" y="7036"/>
                    <a:pt x="5191" y="7039"/>
                    <a:pt x="5251" y="7042"/>
                  </a:cubicBezTo>
                  <a:lnTo>
                    <a:pt x="5257" y="6983"/>
                  </a:lnTo>
                  <a:cubicBezTo>
                    <a:pt x="5197" y="6977"/>
                    <a:pt x="5135" y="6974"/>
                    <a:pt x="5073" y="6971"/>
                  </a:cubicBezTo>
                  <a:close/>
                  <a:moveTo>
                    <a:pt x="5438" y="7003"/>
                  </a:moveTo>
                  <a:lnTo>
                    <a:pt x="5429" y="7066"/>
                  </a:lnTo>
                  <a:cubicBezTo>
                    <a:pt x="5488" y="7074"/>
                    <a:pt x="5547" y="7083"/>
                    <a:pt x="5607" y="7098"/>
                  </a:cubicBezTo>
                  <a:lnTo>
                    <a:pt x="5618" y="7039"/>
                  </a:lnTo>
                  <a:cubicBezTo>
                    <a:pt x="5559" y="7024"/>
                    <a:pt x="5500" y="7012"/>
                    <a:pt x="5438" y="7003"/>
                  </a:cubicBezTo>
                  <a:close/>
                  <a:moveTo>
                    <a:pt x="4382" y="6985"/>
                  </a:moveTo>
                  <a:cubicBezTo>
                    <a:pt x="4378" y="6996"/>
                    <a:pt x="4375" y="7008"/>
                    <a:pt x="4373" y="7021"/>
                  </a:cubicBezTo>
                  <a:lnTo>
                    <a:pt x="4373" y="7021"/>
                  </a:lnTo>
                  <a:cubicBezTo>
                    <a:pt x="4321" y="7029"/>
                    <a:pt x="4269" y="7037"/>
                    <a:pt x="4219" y="7048"/>
                  </a:cubicBezTo>
                  <a:lnTo>
                    <a:pt x="4230" y="7104"/>
                  </a:lnTo>
                  <a:lnTo>
                    <a:pt x="4230" y="7104"/>
                  </a:lnTo>
                  <a:cubicBezTo>
                    <a:pt x="4289" y="7092"/>
                    <a:pt x="4344" y="7083"/>
                    <a:pt x="4403" y="7080"/>
                  </a:cubicBezTo>
                  <a:lnTo>
                    <a:pt x="4402" y="7075"/>
                  </a:lnTo>
                  <a:lnTo>
                    <a:pt x="4402" y="7075"/>
                  </a:lnTo>
                  <a:lnTo>
                    <a:pt x="4403" y="7074"/>
                  </a:lnTo>
                  <a:cubicBezTo>
                    <a:pt x="4447" y="7068"/>
                    <a:pt x="4489" y="7063"/>
                    <a:pt x="4530" y="7057"/>
                  </a:cubicBezTo>
                  <a:lnTo>
                    <a:pt x="4521" y="6997"/>
                  </a:lnTo>
                  <a:cubicBezTo>
                    <a:pt x="4495" y="7000"/>
                    <a:pt x="4465" y="7003"/>
                    <a:pt x="4438" y="7009"/>
                  </a:cubicBezTo>
                  <a:cubicBezTo>
                    <a:pt x="4438" y="7003"/>
                    <a:pt x="4438" y="7000"/>
                    <a:pt x="4438" y="6997"/>
                  </a:cubicBezTo>
                  <a:lnTo>
                    <a:pt x="4382" y="6985"/>
                  </a:lnTo>
                  <a:close/>
                  <a:moveTo>
                    <a:pt x="4230" y="7104"/>
                  </a:moveTo>
                  <a:lnTo>
                    <a:pt x="4230" y="7104"/>
                  </a:lnTo>
                  <a:cubicBezTo>
                    <a:pt x="4229" y="7104"/>
                    <a:pt x="4229" y="7104"/>
                    <a:pt x="4228" y="7104"/>
                  </a:cubicBezTo>
                  <a:lnTo>
                    <a:pt x="4231" y="7107"/>
                  </a:lnTo>
                  <a:lnTo>
                    <a:pt x="4230" y="7104"/>
                  </a:lnTo>
                  <a:close/>
                  <a:moveTo>
                    <a:pt x="16120" y="6923"/>
                  </a:moveTo>
                  <a:cubicBezTo>
                    <a:pt x="16069" y="6956"/>
                    <a:pt x="16019" y="6988"/>
                    <a:pt x="15966" y="7021"/>
                  </a:cubicBezTo>
                  <a:lnTo>
                    <a:pt x="16001" y="7074"/>
                  </a:lnTo>
                  <a:lnTo>
                    <a:pt x="16001" y="7071"/>
                  </a:lnTo>
                  <a:cubicBezTo>
                    <a:pt x="16047" y="7042"/>
                    <a:pt x="16094" y="7012"/>
                    <a:pt x="16140" y="6984"/>
                  </a:cubicBezTo>
                  <a:lnTo>
                    <a:pt x="16140" y="6984"/>
                  </a:lnTo>
                  <a:lnTo>
                    <a:pt x="16120" y="7015"/>
                  </a:lnTo>
                  <a:cubicBezTo>
                    <a:pt x="16173" y="7045"/>
                    <a:pt x="16224" y="7077"/>
                    <a:pt x="16277" y="7110"/>
                  </a:cubicBezTo>
                  <a:lnTo>
                    <a:pt x="16307" y="7057"/>
                  </a:lnTo>
                  <a:cubicBezTo>
                    <a:pt x="16256" y="7027"/>
                    <a:pt x="16203" y="6994"/>
                    <a:pt x="16152" y="6965"/>
                  </a:cubicBezTo>
                  <a:lnTo>
                    <a:pt x="16149" y="6970"/>
                  </a:lnTo>
                  <a:lnTo>
                    <a:pt x="16149" y="6970"/>
                  </a:lnTo>
                  <a:lnTo>
                    <a:pt x="16120" y="6923"/>
                  </a:lnTo>
                  <a:close/>
                  <a:moveTo>
                    <a:pt x="12731" y="6968"/>
                  </a:moveTo>
                  <a:cubicBezTo>
                    <a:pt x="12719" y="7027"/>
                    <a:pt x="12707" y="7086"/>
                    <a:pt x="12698" y="7149"/>
                  </a:cubicBezTo>
                  <a:lnTo>
                    <a:pt x="12758" y="7157"/>
                  </a:lnTo>
                  <a:lnTo>
                    <a:pt x="12761" y="7157"/>
                  </a:lnTo>
                  <a:cubicBezTo>
                    <a:pt x="12770" y="7098"/>
                    <a:pt x="12781" y="7039"/>
                    <a:pt x="12790" y="6977"/>
                  </a:cubicBezTo>
                  <a:lnTo>
                    <a:pt x="12731" y="6968"/>
                  </a:lnTo>
                  <a:close/>
                  <a:moveTo>
                    <a:pt x="4038" y="7083"/>
                  </a:moveTo>
                  <a:cubicBezTo>
                    <a:pt x="3979" y="7095"/>
                    <a:pt x="3920" y="7107"/>
                    <a:pt x="3860" y="7122"/>
                  </a:cubicBezTo>
                  <a:lnTo>
                    <a:pt x="3875" y="7181"/>
                  </a:lnTo>
                  <a:lnTo>
                    <a:pt x="3875" y="7178"/>
                  </a:lnTo>
                  <a:cubicBezTo>
                    <a:pt x="3931" y="7163"/>
                    <a:pt x="3991" y="7151"/>
                    <a:pt x="4053" y="7143"/>
                  </a:cubicBezTo>
                  <a:lnTo>
                    <a:pt x="4038" y="7083"/>
                  </a:lnTo>
                  <a:close/>
                  <a:moveTo>
                    <a:pt x="24009" y="7045"/>
                  </a:moveTo>
                  <a:cubicBezTo>
                    <a:pt x="23959" y="7074"/>
                    <a:pt x="23905" y="7107"/>
                    <a:pt x="23855" y="7143"/>
                  </a:cubicBezTo>
                  <a:lnTo>
                    <a:pt x="23888" y="7193"/>
                  </a:lnTo>
                  <a:cubicBezTo>
                    <a:pt x="23935" y="7157"/>
                    <a:pt x="23988" y="7128"/>
                    <a:pt x="24042" y="7098"/>
                  </a:cubicBezTo>
                  <a:lnTo>
                    <a:pt x="24009" y="7045"/>
                  </a:lnTo>
                  <a:close/>
                  <a:moveTo>
                    <a:pt x="5796" y="7083"/>
                  </a:moveTo>
                  <a:lnTo>
                    <a:pt x="5781" y="7143"/>
                  </a:lnTo>
                  <a:cubicBezTo>
                    <a:pt x="5838" y="7157"/>
                    <a:pt x="5897" y="7178"/>
                    <a:pt x="5950" y="7199"/>
                  </a:cubicBezTo>
                  <a:lnTo>
                    <a:pt x="5971" y="7143"/>
                  </a:lnTo>
                  <a:cubicBezTo>
                    <a:pt x="5915" y="7119"/>
                    <a:pt x="5856" y="7101"/>
                    <a:pt x="5796" y="7083"/>
                  </a:cubicBezTo>
                  <a:close/>
                  <a:moveTo>
                    <a:pt x="4578" y="7110"/>
                  </a:moveTo>
                  <a:lnTo>
                    <a:pt x="4545" y="7163"/>
                  </a:lnTo>
                  <a:cubicBezTo>
                    <a:pt x="4599" y="7193"/>
                    <a:pt x="4652" y="7226"/>
                    <a:pt x="4702" y="7255"/>
                  </a:cubicBezTo>
                  <a:lnTo>
                    <a:pt x="4735" y="7202"/>
                  </a:lnTo>
                  <a:cubicBezTo>
                    <a:pt x="4682" y="7172"/>
                    <a:pt x="4628" y="7143"/>
                    <a:pt x="4578" y="7110"/>
                  </a:cubicBezTo>
                  <a:close/>
                  <a:moveTo>
                    <a:pt x="15814" y="7122"/>
                  </a:moveTo>
                  <a:lnTo>
                    <a:pt x="15663" y="7223"/>
                  </a:lnTo>
                  <a:lnTo>
                    <a:pt x="15696" y="7273"/>
                  </a:lnTo>
                  <a:lnTo>
                    <a:pt x="15847" y="7172"/>
                  </a:lnTo>
                  <a:lnTo>
                    <a:pt x="15814" y="7122"/>
                  </a:lnTo>
                  <a:close/>
                  <a:moveTo>
                    <a:pt x="3682" y="7166"/>
                  </a:moveTo>
                  <a:cubicBezTo>
                    <a:pt x="3623" y="7184"/>
                    <a:pt x="3567" y="7202"/>
                    <a:pt x="3507" y="7220"/>
                  </a:cubicBezTo>
                  <a:lnTo>
                    <a:pt x="3525" y="7276"/>
                  </a:lnTo>
                  <a:cubicBezTo>
                    <a:pt x="3582" y="7258"/>
                    <a:pt x="3641" y="7240"/>
                    <a:pt x="3700" y="7226"/>
                  </a:cubicBezTo>
                  <a:lnTo>
                    <a:pt x="3682" y="7166"/>
                  </a:lnTo>
                  <a:close/>
                  <a:moveTo>
                    <a:pt x="16464" y="7154"/>
                  </a:moveTo>
                  <a:lnTo>
                    <a:pt x="16431" y="7205"/>
                  </a:lnTo>
                  <a:cubicBezTo>
                    <a:pt x="16485" y="7237"/>
                    <a:pt x="16535" y="7270"/>
                    <a:pt x="16585" y="7303"/>
                  </a:cubicBezTo>
                  <a:lnTo>
                    <a:pt x="16618" y="7249"/>
                  </a:lnTo>
                  <a:cubicBezTo>
                    <a:pt x="16568" y="7217"/>
                    <a:pt x="16514" y="7184"/>
                    <a:pt x="16464" y="7154"/>
                  </a:cubicBezTo>
                  <a:close/>
                  <a:moveTo>
                    <a:pt x="6143" y="7211"/>
                  </a:moveTo>
                  <a:lnTo>
                    <a:pt x="6117" y="7267"/>
                  </a:lnTo>
                  <a:cubicBezTo>
                    <a:pt x="6170" y="7291"/>
                    <a:pt x="6226" y="7320"/>
                    <a:pt x="6277" y="7350"/>
                  </a:cubicBezTo>
                  <a:lnTo>
                    <a:pt x="6306" y="7297"/>
                  </a:lnTo>
                  <a:cubicBezTo>
                    <a:pt x="6253" y="7267"/>
                    <a:pt x="6197" y="7237"/>
                    <a:pt x="6143" y="7211"/>
                  </a:cubicBezTo>
                  <a:close/>
                  <a:moveTo>
                    <a:pt x="23108" y="7181"/>
                  </a:moveTo>
                  <a:lnTo>
                    <a:pt x="23049" y="7187"/>
                  </a:lnTo>
                  <a:cubicBezTo>
                    <a:pt x="23055" y="7246"/>
                    <a:pt x="23060" y="7306"/>
                    <a:pt x="23066" y="7368"/>
                  </a:cubicBezTo>
                  <a:lnTo>
                    <a:pt x="23126" y="7362"/>
                  </a:lnTo>
                  <a:cubicBezTo>
                    <a:pt x="23123" y="7303"/>
                    <a:pt x="23117" y="7240"/>
                    <a:pt x="23108" y="7181"/>
                  </a:cubicBezTo>
                  <a:close/>
                  <a:moveTo>
                    <a:pt x="3335" y="7276"/>
                  </a:moveTo>
                  <a:cubicBezTo>
                    <a:pt x="3276" y="7297"/>
                    <a:pt x="3220" y="7318"/>
                    <a:pt x="3164" y="7338"/>
                  </a:cubicBezTo>
                  <a:lnTo>
                    <a:pt x="3184" y="7394"/>
                  </a:lnTo>
                  <a:lnTo>
                    <a:pt x="3184" y="7394"/>
                  </a:lnTo>
                  <a:cubicBezTo>
                    <a:pt x="3239" y="7370"/>
                    <a:pt x="3298" y="7350"/>
                    <a:pt x="3353" y="7332"/>
                  </a:cubicBezTo>
                  <a:lnTo>
                    <a:pt x="3335" y="7276"/>
                  </a:lnTo>
                  <a:close/>
                  <a:moveTo>
                    <a:pt x="3184" y="7394"/>
                  </a:moveTo>
                  <a:lnTo>
                    <a:pt x="3184" y="7394"/>
                  </a:lnTo>
                  <a:cubicBezTo>
                    <a:pt x="3183" y="7394"/>
                    <a:pt x="3182" y="7394"/>
                    <a:pt x="3181" y="7395"/>
                  </a:cubicBezTo>
                  <a:lnTo>
                    <a:pt x="3184" y="7395"/>
                  </a:lnTo>
                  <a:lnTo>
                    <a:pt x="3184" y="7394"/>
                  </a:lnTo>
                  <a:close/>
                  <a:moveTo>
                    <a:pt x="23707" y="7255"/>
                  </a:moveTo>
                  <a:cubicBezTo>
                    <a:pt x="23659" y="7294"/>
                    <a:pt x="23612" y="7335"/>
                    <a:pt x="23570" y="7380"/>
                  </a:cubicBezTo>
                  <a:lnTo>
                    <a:pt x="23612" y="7421"/>
                  </a:lnTo>
                  <a:cubicBezTo>
                    <a:pt x="23653" y="7380"/>
                    <a:pt x="23698" y="7338"/>
                    <a:pt x="23745" y="7300"/>
                  </a:cubicBezTo>
                  <a:lnTo>
                    <a:pt x="23707" y="7255"/>
                  </a:lnTo>
                  <a:close/>
                  <a:moveTo>
                    <a:pt x="4889" y="7300"/>
                  </a:moveTo>
                  <a:lnTo>
                    <a:pt x="4856" y="7350"/>
                  </a:lnTo>
                  <a:cubicBezTo>
                    <a:pt x="4910" y="7383"/>
                    <a:pt x="4960" y="7415"/>
                    <a:pt x="5011" y="7448"/>
                  </a:cubicBezTo>
                  <a:lnTo>
                    <a:pt x="5043" y="7395"/>
                  </a:lnTo>
                  <a:cubicBezTo>
                    <a:pt x="4993" y="7362"/>
                    <a:pt x="4942" y="7329"/>
                    <a:pt x="4889" y="7300"/>
                  </a:cubicBezTo>
                  <a:close/>
                  <a:moveTo>
                    <a:pt x="15512" y="7326"/>
                  </a:moveTo>
                  <a:cubicBezTo>
                    <a:pt x="15462" y="7362"/>
                    <a:pt x="15411" y="7398"/>
                    <a:pt x="15364" y="7430"/>
                  </a:cubicBezTo>
                  <a:lnTo>
                    <a:pt x="15399" y="7481"/>
                  </a:lnTo>
                  <a:lnTo>
                    <a:pt x="15548" y="7377"/>
                  </a:lnTo>
                  <a:lnTo>
                    <a:pt x="15512" y="7326"/>
                  </a:lnTo>
                  <a:close/>
                  <a:moveTo>
                    <a:pt x="16772" y="7350"/>
                  </a:moveTo>
                  <a:lnTo>
                    <a:pt x="16739" y="7401"/>
                  </a:lnTo>
                  <a:lnTo>
                    <a:pt x="16891" y="7501"/>
                  </a:lnTo>
                  <a:lnTo>
                    <a:pt x="16926" y="7451"/>
                  </a:lnTo>
                  <a:cubicBezTo>
                    <a:pt x="16876" y="7415"/>
                    <a:pt x="16822" y="7383"/>
                    <a:pt x="16772" y="7350"/>
                  </a:cubicBezTo>
                  <a:close/>
                  <a:moveTo>
                    <a:pt x="12669" y="7326"/>
                  </a:moveTo>
                  <a:cubicBezTo>
                    <a:pt x="12660" y="7386"/>
                    <a:pt x="12651" y="7448"/>
                    <a:pt x="12642" y="7507"/>
                  </a:cubicBezTo>
                  <a:lnTo>
                    <a:pt x="12701" y="7516"/>
                  </a:lnTo>
                  <a:lnTo>
                    <a:pt x="12704" y="7516"/>
                  </a:lnTo>
                  <a:cubicBezTo>
                    <a:pt x="12713" y="7457"/>
                    <a:pt x="12722" y="7398"/>
                    <a:pt x="12731" y="7335"/>
                  </a:cubicBezTo>
                  <a:lnTo>
                    <a:pt x="12669" y="7326"/>
                  </a:lnTo>
                  <a:close/>
                  <a:moveTo>
                    <a:pt x="2992" y="7409"/>
                  </a:moveTo>
                  <a:cubicBezTo>
                    <a:pt x="2938" y="7430"/>
                    <a:pt x="2882" y="7457"/>
                    <a:pt x="2826" y="7484"/>
                  </a:cubicBezTo>
                  <a:lnTo>
                    <a:pt x="2850" y="7533"/>
                  </a:lnTo>
                  <a:lnTo>
                    <a:pt x="2850" y="7533"/>
                  </a:lnTo>
                  <a:cubicBezTo>
                    <a:pt x="2906" y="7510"/>
                    <a:pt x="2959" y="7486"/>
                    <a:pt x="3015" y="7463"/>
                  </a:cubicBezTo>
                  <a:lnTo>
                    <a:pt x="2992" y="7409"/>
                  </a:lnTo>
                  <a:close/>
                  <a:moveTo>
                    <a:pt x="2850" y="7533"/>
                  </a:moveTo>
                  <a:cubicBezTo>
                    <a:pt x="2850" y="7534"/>
                    <a:pt x="2850" y="7534"/>
                    <a:pt x="2849" y="7534"/>
                  </a:cubicBezTo>
                  <a:lnTo>
                    <a:pt x="2852" y="7537"/>
                  </a:lnTo>
                  <a:lnTo>
                    <a:pt x="2850" y="7533"/>
                  </a:lnTo>
                  <a:close/>
                  <a:moveTo>
                    <a:pt x="6463" y="7392"/>
                  </a:moveTo>
                  <a:lnTo>
                    <a:pt x="6428" y="7442"/>
                  </a:lnTo>
                  <a:cubicBezTo>
                    <a:pt x="6478" y="7475"/>
                    <a:pt x="6529" y="7510"/>
                    <a:pt x="6576" y="7546"/>
                  </a:cubicBezTo>
                  <a:lnTo>
                    <a:pt x="6612" y="7498"/>
                  </a:lnTo>
                  <a:cubicBezTo>
                    <a:pt x="6564" y="7463"/>
                    <a:pt x="6514" y="7424"/>
                    <a:pt x="6463" y="7392"/>
                  </a:cubicBezTo>
                  <a:close/>
                  <a:moveTo>
                    <a:pt x="5197" y="7495"/>
                  </a:moveTo>
                  <a:lnTo>
                    <a:pt x="5165" y="7546"/>
                  </a:lnTo>
                  <a:cubicBezTo>
                    <a:pt x="5215" y="7578"/>
                    <a:pt x="5263" y="7614"/>
                    <a:pt x="5313" y="7650"/>
                  </a:cubicBezTo>
                  <a:lnTo>
                    <a:pt x="5349" y="7599"/>
                  </a:lnTo>
                  <a:cubicBezTo>
                    <a:pt x="5298" y="7564"/>
                    <a:pt x="5248" y="7531"/>
                    <a:pt x="5197" y="7495"/>
                  </a:cubicBezTo>
                  <a:close/>
                  <a:moveTo>
                    <a:pt x="15219" y="7537"/>
                  </a:moveTo>
                  <a:cubicBezTo>
                    <a:pt x="15168" y="7573"/>
                    <a:pt x="15118" y="7611"/>
                    <a:pt x="15070" y="7647"/>
                  </a:cubicBezTo>
                  <a:lnTo>
                    <a:pt x="15106" y="7694"/>
                  </a:lnTo>
                  <a:lnTo>
                    <a:pt x="15106" y="7691"/>
                  </a:lnTo>
                  <a:cubicBezTo>
                    <a:pt x="15153" y="7656"/>
                    <a:pt x="15204" y="7623"/>
                    <a:pt x="15254" y="7587"/>
                  </a:cubicBezTo>
                  <a:lnTo>
                    <a:pt x="15219" y="7537"/>
                  </a:lnTo>
                  <a:close/>
                  <a:moveTo>
                    <a:pt x="23443" y="7513"/>
                  </a:moveTo>
                  <a:cubicBezTo>
                    <a:pt x="23404" y="7558"/>
                    <a:pt x="23366" y="7605"/>
                    <a:pt x="23327" y="7656"/>
                  </a:cubicBezTo>
                  <a:lnTo>
                    <a:pt x="23375" y="7694"/>
                  </a:lnTo>
                  <a:cubicBezTo>
                    <a:pt x="23413" y="7644"/>
                    <a:pt x="23449" y="7596"/>
                    <a:pt x="23487" y="7552"/>
                  </a:cubicBezTo>
                  <a:lnTo>
                    <a:pt x="23443" y="7513"/>
                  </a:lnTo>
                  <a:close/>
                  <a:moveTo>
                    <a:pt x="2662" y="7564"/>
                  </a:moveTo>
                  <a:cubicBezTo>
                    <a:pt x="2606" y="7590"/>
                    <a:pt x="2553" y="7620"/>
                    <a:pt x="2499" y="7650"/>
                  </a:cubicBezTo>
                  <a:lnTo>
                    <a:pt x="2529" y="7703"/>
                  </a:lnTo>
                  <a:lnTo>
                    <a:pt x="2529" y="7700"/>
                  </a:lnTo>
                  <a:cubicBezTo>
                    <a:pt x="2582" y="7670"/>
                    <a:pt x="2636" y="7644"/>
                    <a:pt x="2689" y="7617"/>
                  </a:cubicBezTo>
                  <a:lnTo>
                    <a:pt x="2662" y="7564"/>
                  </a:lnTo>
                  <a:close/>
                  <a:moveTo>
                    <a:pt x="17077" y="7552"/>
                  </a:moveTo>
                  <a:lnTo>
                    <a:pt x="17042" y="7602"/>
                  </a:lnTo>
                  <a:cubicBezTo>
                    <a:pt x="17095" y="7635"/>
                    <a:pt x="17146" y="7670"/>
                    <a:pt x="17193" y="7706"/>
                  </a:cubicBezTo>
                  <a:lnTo>
                    <a:pt x="17229" y="7656"/>
                  </a:lnTo>
                  <a:cubicBezTo>
                    <a:pt x="17178" y="7620"/>
                    <a:pt x="17128" y="7584"/>
                    <a:pt x="17077" y="7552"/>
                  </a:cubicBezTo>
                  <a:close/>
                  <a:moveTo>
                    <a:pt x="23072" y="7549"/>
                  </a:moveTo>
                  <a:lnTo>
                    <a:pt x="23072" y="7647"/>
                  </a:lnTo>
                  <a:lnTo>
                    <a:pt x="23072" y="7730"/>
                  </a:lnTo>
                  <a:lnTo>
                    <a:pt x="23135" y="7730"/>
                  </a:lnTo>
                  <a:cubicBezTo>
                    <a:pt x="23135" y="7700"/>
                    <a:pt x="23135" y="7679"/>
                    <a:pt x="23135" y="7647"/>
                  </a:cubicBezTo>
                  <a:lnTo>
                    <a:pt x="23135" y="7549"/>
                  </a:lnTo>
                  <a:close/>
                  <a:moveTo>
                    <a:pt x="6754" y="7617"/>
                  </a:moveTo>
                  <a:lnTo>
                    <a:pt x="6712" y="7664"/>
                  </a:lnTo>
                  <a:cubicBezTo>
                    <a:pt x="6757" y="7703"/>
                    <a:pt x="6798" y="7744"/>
                    <a:pt x="6843" y="7789"/>
                  </a:cubicBezTo>
                  <a:lnTo>
                    <a:pt x="6884" y="7744"/>
                  </a:lnTo>
                  <a:cubicBezTo>
                    <a:pt x="6843" y="7700"/>
                    <a:pt x="6798" y="7658"/>
                    <a:pt x="6754" y="7617"/>
                  </a:cubicBezTo>
                  <a:close/>
                  <a:moveTo>
                    <a:pt x="5497" y="7703"/>
                  </a:moveTo>
                  <a:lnTo>
                    <a:pt x="5461" y="7753"/>
                  </a:lnTo>
                  <a:cubicBezTo>
                    <a:pt x="5509" y="7789"/>
                    <a:pt x="5559" y="7825"/>
                    <a:pt x="5610" y="7860"/>
                  </a:cubicBezTo>
                  <a:lnTo>
                    <a:pt x="5645" y="7810"/>
                  </a:lnTo>
                  <a:cubicBezTo>
                    <a:pt x="5595" y="7774"/>
                    <a:pt x="5547" y="7741"/>
                    <a:pt x="5497" y="7703"/>
                  </a:cubicBezTo>
                  <a:close/>
                  <a:moveTo>
                    <a:pt x="12615" y="7688"/>
                  </a:moveTo>
                  <a:cubicBezTo>
                    <a:pt x="12609" y="7747"/>
                    <a:pt x="12601" y="7810"/>
                    <a:pt x="12592" y="7869"/>
                  </a:cubicBezTo>
                  <a:lnTo>
                    <a:pt x="12654" y="7878"/>
                  </a:lnTo>
                  <a:cubicBezTo>
                    <a:pt x="12663" y="7816"/>
                    <a:pt x="12669" y="7756"/>
                    <a:pt x="12678" y="7697"/>
                  </a:cubicBezTo>
                  <a:lnTo>
                    <a:pt x="12615" y="7688"/>
                  </a:lnTo>
                  <a:close/>
                  <a:moveTo>
                    <a:pt x="2342" y="7744"/>
                  </a:moveTo>
                  <a:cubicBezTo>
                    <a:pt x="2289" y="7774"/>
                    <a:pt x="2239" y="7810"/>
                    <a:pt x="2188" y="7842"/>
                  </a:cubicBezTo>
                  <a:lnTo>
                    <a:pt x="2221" y="7893"/>
                  </a:lnTo>
                  <a:cubicBezTo>
                    <a:pt x="2271" y="7857"/>
                    <a:pt x="2322" y="7825"/>
                    <a:pt x="2375" y="7795"/>
                  </a:cubicBezTo>
                  <a:lnTo>
                    <a:pt x="2342" y="7744"/>
                  </a:lnTo>
                  <a:close/>
                  <a:moveTo>
                    <a:pt x="14925" y="7756"/>
                  </a:moveTo>
                  <a:cubicBezTo>
                    <a:pt x="14878" y="7795"/>
                    <a:pt x="14830" y="7830"/>
                    <a:pt x="14780" y="7869"/>
                  </a:cubicBezTo>
                  <a:lnTo>
                    <a:pt x="14818" y="7916"/>
                  </a:lnTo>
                  <a:lnTo>
                    <a:pt x="14964" y="7804"/>
                  </a:lnTo>
                  <a:lnTo>
                    <a:pt x="14925" y="7756"/>
                  </a:lnTo>
                  <a:close/>
                  <a:moveTo>
                    <a:pt x="17377" y="7759"/>
                  </a:moveTo>
                  <a:lnTo>
                    <a:pt x="17341" y="7810"/>
                  </a:lnTo>
                  <a:cubicBezTo>
                    <a:pt x="17392" y="7845"/>
                    <a:pt x="17442" y="7881"/>
                    <a:pt x="17490" y="7916"/>
                  </a:cubicBezTo>
                  <a:lnTo>
                    <a:pt x="17525" y="7866"/>
                  </a:lnTo>
                  <a:cubicBezTo>
                    <a:pt x="17475" y="7830"/>
                    <a:pt x="17427" y="7798"/>
                    <a:pt x="17377" y="7759"/>
                  </a:cubicBezTo>
                  <a:close/>
                  <a:moveTo>
                    <a:pt x="7009" y="7881"/>
                  </a:moveTo>
                  <a:lnTo>
                    <a:pt x="6964" y="7919"/>
                  </a:lnTo>
                  <a:cubicBezTo>
                    <a:pt x="7000" y="7964"/>
                    <a:pt x="7039" y="8011"/>
                    <a:pt x="7074" y="8062"/>
                  </a:cubicBezTo>
                  <a:lnTo>
                    <a:pt x="7125" y="8023"/>
                  </a:lnTo>
                  <a:cubicBezTo>
                    <a:pt x="7089" y="7976"/>
                    <a:pt x="7050" y="7925"/>
                    <a:pt x="7009" y="7881"/>
                  </a:cubicBezTo>
                  <a:close/>
                  <a:moveTo>
                    <a:pt x="5790" y="7922"/>
                  </a:moveTo>
                  <a:lnTo>
                    <a:pt x="5752" y="7970"/>
                  </a:lnTo>
                  <a:cubicBezTo>
                    <a:pt x="5799" y="8005"/>
                    <a:pt x="5847" y="8044"/>
                    <a:pt x="5894" y="8079"/>
                  </a:cubicBezTo>
                  <a:lnTo>
                    <a:pt x="5933" y="8032"/>
                  </a:lnTo>
                  <a:cubicBezTo>
                    <a:pt x="5885" y="7996"/>
                    <a:pt x="5838" y="7958"/>
                    <a:pt x="5790" y="7922"/>
                  </a:cubicBezTo>
                  <a:close/>
                  <a:moveTo>
                    <a:pt x="23221" y="7807"/>
                  </a:moveTo>
                  <a:cubicBezTo>
                    <a:pt x="23188" y="7854"/>
                    <a:pt x="23155" y="7907"/>
                    <a:pt x="23123" y="7961"/>
                  </a:cubicBezTo>
                  <a:lnTo>
                    <a:pt x="23123" y="7961"/>
                  </a:lnTo>
                  <a:cubicBezTo>
                    <a:pt x="23124" y="7945"/>
                    <a:pt x="23125" y="7929"/>
                    <a:pt x="23126" y="7913"/>
                  </a:cubicBezTo>
                  <a:lnTo>
                    <a:pt x="23066" y="7908"/>
                  </a:lnTo>
                  <a:cubicBezTo>
                    <a:pt x="23060" y="7967"/>
                    <a:pt x="23058" y="8029"/>
                    <a:pt x="23052" y="8088"/>
                  </a:cubicBezTo>
                  <a:lnTo>
                    <a:pt x="23111" y="8094"/>
                  </a:lnTo>
                  <a:cubicBezTo>
                    <a:pt x="23115" y="8051"/>
                    <a:pt x="23120" y="8005"/>
                    <a:pt x="23123" y="7961"/>
                  </a:cubicBezTo>
                  <a:lnTo>
                    <a:pt x="23123" y="7961"/>
                  </a:lnTo>
                  <a:lnTo>
                    <a:pt x="23176" y="7994"/>
                  </a:lnTo>
                  <a:cubicBezTo>
                    <a:pt x="23206" y="7940"/>
                    <a:pt x="23238" y="7887"/>
                    <a:pt x="23271" y="7839"/>
                  </a:cubicBezTo>
                  <a:lnTo>
                    <a:pt x="23221" y="7807"/>
                  </a:lnTo>
                  <a:close/>
                  <a:moveTo>
                    <a:pt x="2037" y="7949"/>
                  </a:moveTo>
                  <a:cubicBezTo>
                    <a:pt x="1989" y="7985"/>
                    <a:pt x="1939" y="8020"/>
                    <a:pt x="1892" y="8059"/>
                  </a:cubicBezTo>
                  <a:lnTo>
                    <a:pt x="1930" y="8106"/>
                  </a:lnTo>
                  <a:cubicBezTo>
                    <a:pt x="1978" y="8068"/>
                    <a:pt x="2025" y="8032"/>
                    <a:pt x="2075" y="7996"/>
                  </a:cubicBezTo>
                  <a:lnTo>
                    <a:pt x="2037" y="7949"/>
                  </a:lnTo>
                  <a:close/>
                  <a:moveTo>
                    <a:pt x="8233" y="8047"/>
                  </a:moveTo>
                  <a:lnTo>
                    <a:pt x="8233" y="8106"/>
                  </a:lnTo>
                  <a:lnTo>
                    <a:pt x="8414" y="8106"/>
                  </a:lnTo>
                  <a:lnTo>
                    <a:pt x="8414" y="8047"/>
                  </a:lnTo>
                  <a:close/>
                  <a:moveTo>
                    <a:pt x="8050" y="8044"/>
                  </a:moveTo>
                  <a:lnTo>
                    <a:pt x="7869" y="8047"/>
                  </a:lnTo>
                  <a:lnTo>
                    <a:pt x="7869" y="8109"/>
                  </a:lnTo>
                  <a:lnTo>
                    <a:pt x="8050" y="8106"/>
                  </a:lnTo>
                  <a:lnTo>
                    <a:pt x="8050" y="8044"/>
                  </a:lnTo>
                  <a:close/>
                  <a:moveTo>
                    <a:pt x="8595" y="8047"/>
                  </a:moveTo>
                  <a:lnTo>
                    <a:pt x="8595" y="8109"/>
                  </a:lnTo>
                  <a:lnTo>
                    <a:pt x="8779" y="8109"/>
                  </a:lnTo>
                  <a:lnTo>
                    <a:pt x="8779" y="8050"/>
                  </a:lnTo>
                  <a:lnTo>
                    <a:pt x="8595" y="8047"/>
                  </a:lnTo>
                  <a:close/>
                  <a:moveTo>
                    <a:pt x="8960" y="8050"/>
                  </a:moveTo>
                  <a:lnTo>
                    <a:pt x="8960" y="8109"/>
                  </a:lnTo>
                  <a:lnTo>
                    <a:pt x="9141" y="8112"/>
                  </a:lnTo>
                  <a:lnTo>
                    <a:pt x="9141" y="8053"/>
                  </a:lnTo>
                  <a:lnTo>
                    <a:pt x="8960" y="8050"/>
                  </a:lnTo>
                  <a:close/>
                  <a:moveTo>
                    <a:pt x="7688" y="8050"/>
                  </a:moveTo>
                  <a:lnTo>
                    <a:pt x="7504" y="8056"/>
                  </a:lnTo>
                  <a:lnTo>
                    <a:pt x="7504" y="8115"/>
                  </a:lnTo>
                  <a:lnTo>
                    <a:pt x="7688" y="8112"/>
                  </a:lnTo>
                  <a:lnTo>
                    <a:pt x="7688" y="8050"/>
                  </a:lnTo>
                  <a:close/>
                  <a:moveTo>
                    <a:pt x="9327" y="8059"/>
                  </a:moveTo>
                  <a:lnTo>
                    <a:pt x="9324" y="8118"/>
                  </a:lnTo>
                  <a:lnTo>
                    <a:pt x="9505" y="8124"/>
                  </a:lnTo>
                  <a:lnTo>
                    <a:pt x="9508" y="8065"/>
                  </a:lnTo>
                  <a:lnTo>
                    <a:pt x="9327" y="8059"/>
                  </a:lnTo>
                  <a:close/>
                  <a:moveTo>
                    <a:pt x="7323" y="8062"/>
                  </a:moveTo>
                  <a:lnTo>
                    <a:pt x="7139" y="8068"/>
                  </a:lnTo>
                  <a:lnTo>
                    <a:pt x="7142" y="8127"/>
                  </a:lnTo>
                  <a:lnTo>
                    <a:pt x="7323" y="8121"/>
                  </a:lnTo>
                  <a:lnTo>
                    <a:pt x="7323" y="8062"/>
                  </a:lnTo>
                  <a:close/>
                  <a:moveTo>
                    <a:pt x="17673" y="7976"/>
                  </a:moveTo>
                  <a:lnTo>
                    <a:pt x="17638" y="8023"/>
                  </a:lnTo>
                  <a:lnTo>
                    <a:pt x="17783" y="8133"/>
                  </a:lnTo>
                  <a:lnTo>
                    <a:pt x="17819" y="8082"/>
                  </a:lnTo>
                  <a:cubicBezTo>
                    <a:pt x="17771" y="8050"/>
                    <a:pt x="17724" y="8011"/>
                    <a:pt x="17673" y="7976"/>
                  </a:cubicBezTo>
                  <a:close/>
                  <a:moveTo>
                    <a:pt x="9689" y="8071"/>
                  </a:moveTo>
                  <a:lnTo>
                    <a:pt x="9689" y="8130"/>
                  </a:lnTo>
                  <a:lnTo>
                    <a:pt x="9870" y="8139"/>
                  </a:lnTo>
                  <a:lnTo>
                    <a:pt x="9873" y="8079"/>
                  </a:lnTo>
                  <a:lnTo>
                    <a:pt x="9689" y="8071"/>
                  </a:lnTo>
                  <a:close/>
                  <a:moveTo>
                    <a:pt x="14640" y="7982"/>
                  </a:moveTo>
                  <a:lnTo>
                    <a:pt x="14498" y="8097"/>
                  </a:lnTo>
                  <a:lnTo>
                    <a:pt x="14534" y="8142"/>
                  </a:lnTo>
                  <a:lnTo>
                    <a:pt x="14534" y="8139"/>
                  </a:lnTo>
                  <a:cubicBezTo>
                    <a:pt x="14581" y="8103"/>
                    <a:pt x="14629" y="8065"/>
                    <a:pt x="14676" y="8029"/>
                  </a:cubicBezTo>
                  <a:lnTo>
                    <a:pt x="14640" y="7982"/>
                  </a:lnTo>
                  <a:close/>
                  <a:moveTo>
                    <a:pt x="10054" y="8088"/>
                  </a:moveTo>
                  <a:lnTo>
                    <a:pt x="10051" y="8151"/>
                  </a:lnTo>
                  <a:cubicBezTo>
                    <a:pt x="10110" y="8154"/>
                    <a:pt x="10172" y="8157"/>
                    <a:pt x="10232" y="8160"/>
                  </a:cubicBezTo>
                  <a:lnTo>
                    <a:pt x="10238" y="8100"/>
                  </a:lnTo>
                  <a:lnTo>
                    <a:pt x="10054" y="8088"/>
                  </a:lnTo>
                  <a:close/>
                  <a:moveTo>
                    <a:pt x="10418" y="8112"/>
                  </a:moveTo>
                  <a:lnTo>
                    <a:pt x="10413" y="8171"/>
                  </a:lnTo>
                  <a:lnTo>
                    <a:pt x="10596" y="8186"/>
                  </a:lnTo>
                  <a:lnTo>
                    <a:pt x="10599" y="8124"/>
                  </a:lnTo>
                  <a:lnTo>
                    <a:pt x="10418" y="8112"/>
                  </a:lnTo>
                  <a:close/>
                  <a:moveTo>
                    <a:pt x="10780" y="8139"/>
                  </a:moveTo>
                  <a:lnTo>
                    <a:pt x="10777" y="8201"/>
                  </a:lnTo>
                  <a:lnTo>
                    <a:pt x="10958" y="8216"/>
                  </a:lnTo>
                  <a:lnTo>
                    <a:pt x="10964" y="8154"/>
                  </a:lnTo>
                  <a:lnTo>
                    <a:pt x="10780" y="8139"/>
                  </a:lnTo>
                  <a:close/>
                  <a:moveTo>
                    <a:pt x="23135" y="8088"/>
                  </a:moveTo>
                  <a:lnTo>
                    <a:pt x="23111" y="8142"/>
                  </a:lnTo>
                  <a:cubicBezTo>
                    <a:pt x="23167" y="8165"/>
                    <a:pt x="23221" y="8189"/>
                    <a:pt x="23274" y="8216"/>
                  </a:cubicBezTo>
                  <a:lnTo>
                    <a:pt x="23301" y="8162"/>
                  </a:lnTo>
                  <a:cubicBezTo>
                    <a:pt x="23247" y="8136"/>
                    <a:pt x="23191" y="8112"/>
                    <a:pt x="23135" y="8088"/>
                  </a:cubicBezTo>
                  <a:close/>
                  <a:moveTo>
                    <a:pt x="12574" y="8050"/>
                  </a:moveTo>
                  <a:cubicBezTo>
                    <a:pt x="12565" y="8109"/>
                    <a:pt x="12559" y="8171"/>
                    <a:pt x="12553" y="8231"/>
                  </a:cubicBezTo>
                  <a:lnTo>
                    <a:pt x="12612" y="8237"/>
                  </a:lnTo>
                  <a:cubicBezTo>
                    <a:pt x="12618" y="8177"/>
                    <a:pt x="12624" y="8118"/>
                    <a:pt x="12633" y="8056"/>
                  </a:cubicBezTo>
                  <a:lnTo>
                    <a:pt x="12574" y="8050"/>
                  </a:lnTo>
                  <a:close/>
                  <a:moveTo>
                    <a:pt x="11145" y="8171"/>
                  </a:moveTo>
                  <a:lnTo>
                    <a:pt x="11139" y="8231"/>
                  </a:lnTo>
                  <a:lnTo>
                    <a:pt x="11320" y="8251"/>
                  </a:lnTo>
                  <a:lnTo>
                    <a:pt x="11326" y="8189"/>
                  </a:lnTo>
                  <a:lnTo>
                    <a:pt x="11145" y="8171"/>
                  </a:lnTo>
                  <a:close/>
                  <a:moveTo>
                    <a:pt x="22906" y="8136"/>
                  </a:moveTo>
                  <a:cubicBezTo>
                    <a:pt x="22850" y="8160"/>
                    <a:pt x="22791" y="8186"/>
                    <a:pt x="22737" y="8213"/>
                  </a:cubicBezTo>
                  <a:lnTo>
                    <a:pt x="22764" y="8266"/>
                  </a:lnTo>
                  <a:lnTo>
                    <a:pt x="22764" y="8269"/>
                  </a:lnTo>
                  <a:cubicBezTo>
                    <a:pt x="22817" y="8243"/>
                    <a:pt x="22874" y="8216"/>
                    <a:pt x="22930" y="8192"/>
                  </a:cubicBezTo>
                  <a:lnTo>
                    <a:pt x="22906" y="8136"/>
                  </a:lnTo>
                  <a:close/>
                  <a:moveTo>
                    <a:pt x="11507" y="8210"/>
                  </a:moveTo>
                  <a:lnTo>
                    <a:pt x="11501" y="8269"/>
                  </a:lnTo>
                  <a:lnTo>
                    <a:pt x="11681" y="8290"/>
                  </a:lnTo>
                  <a:lnTo>
                    <a:pt x="11687" y="8231"/>
                  </a:lnTo>
                  <a:cubicBezTo>
                    <a:pt x="11628" y="8225"/>
                    <a:pt x="11569" y="8216"/>
                    <a:pt x="11507" y="8210"/>
                  </a:cubicBezTo>
                  <a:close/>
                  <a:moveTo>
                    <a:pt x="6072" y="8148"/>
                  </a:moveTo>
                  <a:lnTo>
                    <a:pt x="6033" y="8195"/>
                  </a:lnTo>
                  <a:cubicBezTo>
                    <a:pt x="6081" y="8234"/>
                    <a:pt x="6128" y="8272"/>
                    <a:pt x="6173" y="8314"/>
                  </a:cubicBezTo>
                  <a:lnTo>
                    <a:pt x="6211" y="8266"/>
                  </a:lnTo>
                  <a:cubicBezTo>
                    <a:pt x="6167" y="8228"/>
                    <a:pt x="6119" y="8186"/>
                    <a:pt x="6072" y="8148"/>
                  </a:cubicBezTo>
                  <a:close/>
                  <a:moveTo>
                    <a:pt x="11868" y="8254"/>
                  </a:moveTo>
                  <a:lnTo>
                    <a:pt x="11862" y="8314"/>
                  </a:lnTo>
                  <a:lnTo>
                    <a:pt x="12040" y="8337"/>
                  </a:lnTo>
                  <a:lnTo>
                    <a:pt x="12049" y="8278"/>
                  </a:lnTo>
                  <a:lnTo>
                    <a:pt x="11868" y="8254"/>
                  </a:lnTo>
                  <a:close/>
                  <a:moveTo>
                    <a:pt x="1752" y="8177"/>
                  </a:moveTo>
                  <a:cubicBezTo>
                    <a:pt x="1705" y="8216"/>
                    <a:pt x="1660" y="8257"/>
                    <a:pt x="1616" y="8299"/>
                  </a:cubicBezTo>
                  <a:lnTo>
                    <a:pt x="1657" y="8343"/>
                  </a:lnTo>
                  <a:cubicBezTo>
                    <a:pt x="1699" y="8302"/>
                    <a:pt x="1746" y="8260"/>
                    <a:pt x="1791" y="8222"/>
                  </a:cubicBezTo>
                  <a:lnTo>
                    <a:pt x="1752" y="8177"/>
                  </a:lnTo>
                  <a:close/>
                  <a:moveTo>
                    <a:pt x="7042" y="8165"/>
                  </a:moveTo>
                  <a:cubicBezTo>
                    <a:pt x="7000" y="8210"/>
                    <a:pt x="6964" y="8257"/>
                    <a:pt x="6926" y="8308"/>
                  </a:cubicBezTo>
                  <a:lnTo>
                    <a:pt x="6976" y="8343"/>
                  </a:lnTo>
                  <a:cubicBezTo>
                    <a:pt x="7012" y="8296"/>
                    <a:pt x="7050" y="8248"/>
                    <a:pt x="7089" y="8204"/>
                  </a:cubicBezTo>
                  <a:lnTo>
                    <a:pt x="7042" y="8165"/>
                  </a:lnTo>
                  <a:close/>
                  <a:moveTo>
                    <a:pt x="17964" y="8195"/>
                  </a:moveTo>
                  <a:lnTo>
                    <a:pt x="17928" y="8243"/>
                  </a:lnTo>
                  <a:lnTo>
                    <a:pt x="18071" y="8355"/>
                  </a:lnTo>
                  <a:lnTo>
                    <a:pt x="18106" y="8308"/>
                  </a:lnTo>
                  <a:lnTo>
                    <a:pt x="17964" y="8195"/>
                  </a:lnTo>
                  <a:close/>
                  <a:moveTo>
                    <a:pt x="14356" y="8213"/>
                  </a:moveTo>
                  <a:cubicBezTo>
                    <a:pt x="14308" y="8251"/>
                    <a:pt x="14264" y="8290"/>
                    <a:pt x="14216" y="8331"/>
                  </a:cubicBezTo>
                  <a:lnTo>
                    <a:pt x="14258" y="8376"/>
                  </a:lnTo>
                  <a:lnTo>
                    <a:pt x="14394" y="8260"/>
                  </a:lnTo>
                  <a:lnTo>
                    <a:pt x="14356" y="8213"/>
                  </a:lnTo>
                  <a:close/>
                  <a:moveTo>
                    <a:pt x="23464" y="8246"/>
                  </a:moveTo>
                  <a:lnTo>
                    <a:pt x="23434" y="8299"/>
                  </a:lnTo>
                  <a:cubicBezTo>
                    <a:pt x="23490" y="8326"/>
                    <a:pt x="23541" y="8355"/>
                    <a:pt x="23594" y="8385"/>
                  </a:cubicBezTo>
                  <a:lnTo>
                    <a:pt x="23624" y="8331"/>
                  </a:lnTo>
                  <a:cubicBezTo>
                    <a:pt x="23570" y="8302"/>
                    <a:pt x="23517" y="8272"/>
                    <a:pt x="23464" y="8246"/>
                  </a:cubicBezTo>
                  <a:close/>
                  <a:moveTo>
                    <a:pt x="12230" y="8302"/>
                  </a:moveTo>
                  <a:lnTo>
                    <a:pt x="12221" y="8361"/>
                  </a:lnTo>
                  <a:cubicBezTo>
                    <a:pt x="12280" y="8370"/>
                    <a:pt x="12343" y="8379"/>
                    <a:pt x="12402" y="8388"/>
                  </a:cubicBezTo>
                  <a:lnTo>
                    <a:pt x="12411" y="8329"/>
                  </a:lnTo>
                  <a:cubicBezTo>
                    <a:pt x="12352" y="8320"/>
                    <a:pt x="12289" y="8311"/>
                    <a:pt x="12230" y="8302"/>
                  </a:cubicBezTo>
                  <a:close/>
                  <a:moveTo>
                    <a:pt x="22574" y="8299"/>
                  </a:moveTo>
                  <a:cubicBezTo>
                    <a:pt x="22521" y="8329"/>
                    <a:pt x="22468" y="8361"/>
                    <a:pt x="22417" y="8391"/>
                  </a:cubicBezTo>
                  <a:lnTo>
                    <a:pt x="22450" y="8444"/>
                  </a:lnTo>
                  <a:lnTo>
                    <a:pt x="22450" y="8441"/>
                  </a:lnTo>
                  <a:cubicBezTo>
                    <a:pt x="22500" y="8412"/>
                    <a:pt x="22551" y="8382"/>
                    <a:pt x="22604" y="8352"/>
                  </a:cubicBezTo>
                  <a:lnTo>
                    <a:pt x="22574" y="8299"/>
                  </a:lnTo>
                  <a:close/>
                  <a:moveTo>
                    <a:pt x="12950" y="8417"/>
                  </a:moveTo>
                  <a:lnTo>
                    <a:pt x="12939" y="8477"/>
                  </a:lnTo>
                  <a:lnTo>
                    <a:pt x="13119" y="8509"/>
                  </a:lnTo>
                  <a:lnTo>
                    <a:pt x="13128" y="8450"/>
                  </a:lnTo>
                  <a:cubicBezTo>
                    <a:pt x="13069" y="8438"/>
                    <a:pt x="13010" y="8426"/>
                    <a:pt x="12950" y="8417"/>
                  </a:cubicBezTo>
                  <a:close/>
                  <a:moveTo>
                    <a:pt x="6351" y="8385"/>
                  </a:moveTo>
                  <a:lnTo>
                    <a:pt x="6309" y="8429"/>
                  </a:lnTo>
                  <a:cubicBezTo>
                    <a:pt x="6354" y="8471"/>
                    <a:pt x="6398" y="8512"/>
                    <a:pt x="6443" y="8554"/>
                  </a:cubicBezTo>
                  <a:lnTo>
                    <a:pt x="6484" y="8509"/>
                  </a:lnTo>
                  <a:cubicBezTo>
                    <a:pt x="6440" y="8468"/>
                    <a:pt x="6395" y="8426"/>
                    <a:pt x="6351" y="8385"/>
                  </a:cubicBezTo>
                  <a:close/>
                  <a:moveTo>
                    <a:pt x="23781" y="8426"/>
                  </a:moveTo>
                  <a:lnTo>
                    <a:pt x="23748" y="8477"/>
                  </a:lnTo>
                  <a:cubicBezTo>
                    <a:pt x="23802" y="8509"/>
                    <a:pt x="23852" y="8542"/>
                    <a:pt x="23900" y="8575"/>
                  </a:cubicBezTo>
                  <a:lnTo>
                    <a:pt x="23935" y="8524"/>
                  </a:lnTo>
                  <a:cubicBezTo>
                    <a:pt x="23885" y="8492"/>
                    <a:pt x="23834" y="8459"/>
                    <a:pt x="23781" y="8426"/>
                  </a:cubicBezTo>
                  <a:close/>
                  <a:moveTo>
                    <a:pt x="13309" y="8483"/>
                  </a:moveTo>
                  <a:lnTo>
                    <a:pt x="13297" y="8542"/>
                  </a:lnTo>
                  <a:cubicBezTo>
                    <a:pt x="13360" y="8554"/>
                    <a:pt x="13419" y="8569"/>
                    <a:pt x="13478" y="8581"/>
                  </a:cubicBezTo>
                  <a:lnTo>
                    <a:pt x="13490" y="8518"/>
                  </a:lnTo>
                  <a:cubicBezTo>
                    <a:pt x="13431" y="8506"/>
                    <a:pt x="13368" y="8495"/>
                    <a:pt x="13309" y="8483"/>
                  </a:cubicBezTo>
                  <a:close/>
                  <a:moveTo>
                    <a:pt x="18249" y="8420"/>
                  </a:moveTo>
                  <a:lnTo>
                    <a:pt x="18213" y="8468"/>
                  </a:lnTo>
                  <a:cubicBezTo>
                    <a:pt x="18260" y="8506"/>
                    <a:pt x="18305" y="8545"/>
                    <a:pt x="18352" y="8584"/>
                  </a:cubicBezTo>
                  <a:lnTo>
                    <a:pt x="18391" y="8536"/>
                  </a:lnTo>
                  <a:cubicBezTo>
                    <a:pt x="18343" y="8498"/>
                    <a:pt x="18296" y="8456"/>
                    <a:pt x="18249" y="8420"/>
                  </a:cubicBezTo>
                  <a:close/>
                  <a:moveTo>
                    <a:pt x="1482" y="8426"/>
                  </a:moveTo>
                  <a:cubicBezTo>
                    <a:pt x="1441" y="8468"/>
                    <a:pt x="1399" y="8512"/>
                    <a:pt x="1358" y="8557"/>
                  </a:cubicBezTo>
                  <a:lnTo>
                    <a:pt x="1402" y="8598"/>
                  </a:lnTo>
                  <a:cubicBezTo>
                    <a:pt x="1444" y="8554"/>
                    <a:pt x="1485" y="8509"/>
                    <a:pt x="1527" y="8468"/>
                  </a:cubicBezTo>
                  <a:lnTo>
                    <a:pt x="1482" y="8426"/>
                  </a:lnTo>
                  <a:close/>
                  <a:moveTo>
                    <a:pt x="12592" y="8358"/>
                  </a:moveTo>
                  <a:lnTo>
                    <a:pt x="12580" y="8417"/>
                  </a:lnTo>
                  <a:lnTo>
                    <a:pt x="12580" y="8417"/>
                  </a:lnTo>
                  <a:lnTo>
                    <a:pt x="12532" y="8412"/>
                  </a:lnTo>
                  <a:cubicBezTo>
                    <a:pt x="12526" y="8474"/>
                    <a:pt x="12523" y="8533"/>
                    <a:pt x="12518" y="8595"/>
                  </a:cubicBezTo>
                  <a:lnTo>
                    <a:pt x="12577" y="8601"/>
                  </a:lnTo>
                  <a:lnTo>
                    <a:pt x="12580" y="8601"/>
                  </a:lnTo>
                  <a:cubicBezTo>
                    <a:pt x="12583" y="8539"/>
                    <a:pt x="12589" y="8480"/>
                    <a:pt x="12595" y="8420"/>
                  </a:cubicBezTo>
                  <a:lnTo>
                    <a:pt x="12761" y="8447"/>
                  </a:lnTo>
                  <a:lnTo>
                    <a:pt x="12770" y="8388"/>
                  </a:lnTo>
                  <a:lnTo>
                    <a:pt x="12592" y="8358"/>
                  </a:lnTo>
                  <a:close/>
                  <a:moveTo>
                    <a:pt x="14080" y="8450"/>
                  </a:moveTo>
                  <a:cubicBezTo>
                    <a:pt x="14033" y="8492"/>
                    <a:pt x="13988" y="8533"/>
                    <a:pt x="13944" y="8575"/>
                  </a:cubicBezTo>
                  <a:lnTo>
                    <a:pt x="13982" y="8619"/>
                  </a:lnTo>
                  <a:lnTo>
                    <a:pt x="13982" y="8616"/>
                  </a:lnTo>
                  <a:cubicBezTo>
                    <a:pt x="14030" y="8575"/>
                    <a:pt x="14074" y="8533"/>
                    <a:pt x="14119" y="8498"/>
                  </a:cubicBezTo>
                  <a:lnTo>
                    <a:pt x="14080" y="8450"/>
                  </a:lnTo>
                  <a:close/>
                  <a:moveTo>
                    <a:pt x="6816" y="8456"/>
                  </a:moveTo>
                  <a:cubicBezTo>
                    <a:pt x="6781" y="8503"/>
                    <a:pt x="6745" y="8554"/>
                    <a:pt x="6712" y="8607"/>
                  </a:cubicBezTo>
                  <a:lnTo>
                    <a:pt x="6763" y="8640"/>
                  </a:lnTo>
                  <a:lnTo>
                    <a:pt x="6766" y="8637"/>
                  </a:lnTo>
                  <a:cubicBezTo>
                    <a:pt x="6798" y="8586"/>
                    <a:pt x="6831" y="8539"/>
                    <a:pt x="6867" y="8492"/>
                  </a:cubicBezTo>
                  <a:lnTo>
                    <a:pt x="6816" y="8456"/>
                  </a:lnTo>
                  <a:close/>
                  <a:moveTo>
                    <a:pt x="22266" y="8492"/>
                  </a:moveTo>
                  <a:cubicBezTo>
                    <a:pt x="22213" y="8527"/>
                    <a:pt x="22165" y="8566"/>
                    <a:pt x="22118" y="8604"/>
                  </a:cubicBezTo>
                  <a:lnTo>
                    <a:pt x="22153" y="8652"/>
                  </a:lnTo>
                  <a:lnTo>
                    <a:pt x="22153" y="8649"/>
                  </a:lnTo>
                  <a:cubicBezTo>
                    <a:pt x="22201" y="8613"/>
                    <a:pt x="22251" y="8575"/>
                    <a:pt x="22299" y="8542"/>
                  </a:cubicBezTo>
                  <a:lnTo>
                    <a:pt x="22266" y="8492"/>
                  </a:lnTo>
                  <a:close/>
                  <a:moveTo>
                    <a:pt x="13668" y="8557"/>
                  </a:moveTo>
                  <a:lnTo>
                    <a:pt x="13656" y="8619"/>
                  </a:lnTo>
                  <a:cubicBezTo>
                    <a:pt x="13715" y="8628"/>
                    <a:pt x="13775" y="8643"/>
                    <a:pt x="13834" y="8655"/>
                  </a:cubicBezTo>
                  <a:lnTo>
                    <a:pt x="13846" y="8595"/>
                  </a:lnTo>
                  <a:cubicBezTo>
                    <a:pt x="13787" y="8584"/>
                    <a:pt x="13727" y="8572"/>
                    <a:pt x="13668" y="8557"/>
                  </a:cubicBezTo>
                  <a:close/>
                  <a:moveTo>
                    <a:pt x="14027" y="8637"/>
                  </a:moveTo>
                  <a:lnTo>
                    <a:pt x="14012" y="8696"/>
                  </a:lnTo>
                  <a:lnTo>
                    <a:pt x="14190" y="8738"/>
                  </a:lnTo>
                  <a:lnTo>
                    <a:pt x="14205" y="8678"/>
                  </a:lnTo>
                  <a:lnTo>
                    <a:pt x="14027" y="8637"/>
                  </a:lnTo>
                  <a:close/>
                  <a:moveTo>
                    <a:pt x="24086" y="8628"/>
                  </a:moveTo>
                  <a:lnTo>
                    <a:pt x="24048" y="8678"/>
                  </a:lnTo>
                  <a:cubicBezTo>
                    <a:pt x="24095" y="8714"/>
                    <a:pt x="24146" y="8752"/>
                    <a:pt x="24193" y="8788"/>
                  </a:cubicBezTo>
                  <a:lnTo>
                    <a:pt x="24232" y="8741"/>
                  </a:lnTo>
                  <a:cubicBezTo>
                    <a:pt x="24184" y="8702"/>
                    <a:pt x="24134" y="8667"/>
                    <a:pt x="24086" y="8628"/>
                  </a:cubicBezTo>
                  <a:close/>
                  <a:moveTo>
                    <a:pt x="6615" y="8634"/>
                  </a:moveTo>
                  <a:lnTo>
                    <a:pt x="6573" y="8678"/>
                  </a:lnTo>
                  <a:cubicBezTo>
                    <a:pt x="6618" y="8720"/>
                    <a:pt x="6659" y="8761"/>
                    <a:pt x="6701" y="8806"/>
                  </a:cubicBezTo>
                  <a:lnTo>
                    <a:pt x="6745" y="8761"/>
                  </a:lnTo>
                  <a:cubicBezTo>
                    <a:pt x="6704" y="8720"/>
                    <a:pt x="6659" y="8675"/>
                    <a:pt x="6615" y="8634"/>
                  </a:cubicBezTo>
                  <a:close/>
                  <a:moveTo>
                    <a:pt x="18530" y="8652"/>
                  </a:moveTo>
                  <a:lnTo>
                    <a:pt x="18492" y="8699"/>
                  </a:lnTo>
                  <a:cubicBezTo>
                    <a:pt x="18539" y="8738"/>
                    <a:pt x="18587" y="8776"/>
                    <a:pt x="18631" y="8815"/>
                  </a:cubicBezTo>
                  <a:lnTo>
                    <a:pt x="18670" y="8770"/>
                  </a:lnTo>
                  <a:lnTo>
                    <a:pt x="18530" y="8652"/>
                  </a:lnTo>
                  <a:close/>
                  <a:moveTo>
                    <a:pt x="14379" y="8720"/>
                  </a:moveTo>
                  <a:lnTo>
                    <a:pt x="14365" y="8779"/>
                  </a:lnTo>
                  <a:lnTo>
                    <a:pt x="14543" y="8827"/>
                  </a:lnTo>
                  <a:lnTo>
                    <a:pt x="14557" y="8767"/>
                  </a:lnTo>
                  <a:lnTo>
                    <a:pt x="14379" y="8720"/>
                  </a:lnTo>
                  <a:close/>
                  <a:moveTo>
                    <a:pt x="13807" y="8696"/>
                  </a:moveTo>
                  <a:cubicBezTo>
                    <a:pt x="13763" y="8738"/>
                    <a:pt x="13718" y="8779"/>
                    <a:pt x="13674" y="8824"/>
                  </a:cubicBezTo>
                  <a:lnTo>
                    <a:pt x="13715" y="8865"/>
                  </a:lnTo>
                  <a:lnTo>
                    <a:pt x="13715" y="8862"/>
                  </a:lnTo>
                  <a:cubicBezTo>
                    <a:pt x="13760" y="8821"/>
                    <a:pt x="13804" y="8779"/>
                    <a:pt x="13849" y="8741"/>
                  </a:cubicBezTo>
                  <a:lnTo>
                    <a:pt x="13807" y="8696"/>
                  </a:lnTo>
                  <a:close/>
                  <a:moveTo>
                    <a:pt x="1236" y="8696"/>
                  </a:moveTo>
                  <a:cubicBezTo>
                    <a:pt x="1198" y="8744"/>
                    <a:pt x="1159" y="8788"/>
                    <a:pt x="1121" y="8838"/>
                  </a:cubicBezTo>
                  <a:lnTo>
                    <a:pt x="1168" y="8874"/>
                  </a:lnTo>
                  <a:cubicBezTo>
                    <a:pt x="1207" y="8827"/>
                    <a:pt x="1245" y="8779"/>
                    <a:pt x="1284" y="8735"/>
                  </a:cubicBezTo>
                  <a:lnTo>
                    <a:pt x="1236" y="8696"/>
                  </a:lnTo>
                  <a:close/>
                  <a:moveTo>
                    <a:pt x="21975" y="8720"/>
                  </a:moveTo>
                  <a:cubicBezTo>
                    <a:pt x="21928" y="8761"/>
                    <a:pt x="21883" y="8806"/>
                    <a:pt x="21842" y="8847"/>
                  </a:cubicBezTo>
                  <a:lnTo>
                    <a:pt x="21883" y="8892"/>
                  </a:lnTo>
                  <a:lnTo>
                    <a:pt x="21886" y="8889"/>
                  </a:lnTo>
                  <a:cubicBezTo>
                    <a:pt x="21928" y="8847"/>
                    <a:pt x="21972" y="8806"/>
                    <a:pt x="22014" y="8767"/>
                  </a:cubicBezTo>
                  <a:lnTo>
                    <a:pt x="21975" y="8720"/>
                  </a:lnTo>
                  <a:close/>
                  <a:moveTo>
                    <a:pt x="14735" y="8815"/>
                  </a:moveTo>
                  <a:lnTo>
                    <a:pt x="14720" y="8874"/>
                  </a:lnTo>
                  <a:lnTo>
                    <a:pt x="14895" y="8921"/>
                  </a:lnTo>
                  <a:lnTo>
                    <a:pt x="14910" y="8862"/>
                  </a:lnTo>
                  <a:lnTo>
                    <a:pt x="14735" y="8815"/>
                  </a:lnTo>
                  <a:close/>
                  <a:moveTo>
                    <a:pt x="6615" y="8761"/>
                  </a:moveTo>
                  <a:cubicBezTo>
                    <a:pt x="6585" y="8815"/>
                    <a:pt x="6555" y="8868"/>
                    <a:pt x="6526" y="8921"/>
                  </a:cubicBezTo>
                  <a:lnTo>
                    <a:pt x="6579" y="8951"/>
                  </a:lnTo>
                  <a:lnTo>
                    <a:pt x="6579" y="8948"/>
                  </a:lnTo>
                  <a:cubicBezTo>
                    <a:pt x="6609" y="8895"/>
                    <a:pt x="6638" y="8841"/>
                    <a:pt x="6668" y="8794"/>
                  </a:cubicBezTo>
                  <a:lnTo>
                    <a:pt x="6615" y="8761"/>
                  </a:lnTo>
                  <a:close/>
                  <a:moveTo>
                    <a:pt x="12503" y="8779"/>
                  </a:moveTo>
                  <a:cubicBezTo>
                    <a:pt x="12497" y="8838"/>
                    <a:pt x="12494" y="8898"/>
                    <a:pt x="12488" y="8960"/>
                  </a:cubicBezTo>
                  <a:lnTo>
                    <a:pt x="12547" y="8963"/>
                  </a:lnTo>
                  <a:lnTo>
                    <a:pt x="12547" y="8963"/>
                  </a:lnTo>
                  <a:cubicBezTo>
                    <a:pt x="12553" y="8901"/>
                    <a:pt x="12556" y="8841"/>
                    <a:pt x="12562" y="8782"/>
                  </a:cubicBezTo>
                  <a:lnTo>
                    <a:pt x="12503" y="8779"/>
                  </a:lnTo>
                  <a:close/>
                  <a:moveTo>
                    <a:pt x="12547" y="8963"/>
                  </a:moveTo>
                  <a:lnTo>
                    <a:pt x="12547" y="8963"/>
                  </a:lnTo>
                  <a:cubicBezTo>
                    <a:pt x="12547" y="8963"/>
                    <a:pt x="12547" y="8963"/>
                    <a:pt x="12547" y="8963"/>
                  </a:cubicBezTo>
                  <a:lnTo>
                    <a:pt x="12550" y="8963"/>
                  </a:lnTo>
                  <a:lnTo>
                    <a:pt x="12547" y="8963"/>
                  </a:lnTo>
                  <a:close/>
                  <a:moveTo>
                    <a:pt x="15085" y="8913"/>
                  </a:moveTo>
                  <a:lnTo>
                    <a:pt x="15070" y="8972"/>
                  </a:lnTo>
                  <a:cubicBezTo>
                    <a:pt x="15127" y="8990"/>
                    <a:pt x="15186" y="9005"/>
                    <a:pt x="15245" y="9022"/>
                  </a:cubicBezTo>
                  <a:lnTo>
                    <a:pt x="15260" y="8966"/>
                  </a:lnTo>
                  <a:lnTo>
                    <a:pt x="15085" y="8913"/>
                  </a:lnTo>
                  <a:close/>
                  <a:moveTo>
                    <a:pt x="24371" y="8856"/>
                  </a:moveTo>
                  <a:lnTo>
                    <a:pt x="24332" y="8904"/>
                  </a:lnTo>
                  <a:cubicBezTo>
                    <a:pt x="24377" y="8942"/>
                    <a:pt x="24421" y="8984"/>
                    <a:pt x="24466" y="9025"/>
                  </a:cubicBezTo>
                  <a:lnTo>
                    <a:pt x="24507" y="8981"/>
                  </a:lnTo>
                  <a:cubicBezTo>
                    <a:pt x="24463" y="8939"/>
                    <a:pt x="24418" y="8898"/>
                    <a:pt x="24371" y="8856"/>
                  </a:cubicBezTo>
                  <a:close/>
                  <a:moveTo>
                    <a:pt x="18809" y="8889"/>
                  </a:moveTo>
                  <a:lnTo>
                    <a:pt x="18767" y="8936"/>
                  </a:lnTo>
                  <a:cubicBezTo>
                    <a:pt x="18815" y="8975"/>
                    <a:pt x="18859" y="9013"/>
                    <a:pt x="18904" y="9055"/>
                  </a:cubicBezTo>
                  <a:lnTo>
                    <a:pt x="18945" y="9010"/>
                  </a:lnTo>
                  <a:cubicBezTo>
                    <a:pt x="18901" y="8969"/>
                    <a:pt x="18853" y="8930"/>
                    <a:pt x="18809" y="8889"/>
                  </a:cubicBezTo>
                  <a:close/>
                  <a:moveTo>
                    <a:pt x="6873" y="8892"/>
                  </a:moveTo>
                  <a:lnTo>
                    <a:pt x="6828" y="8933"/>
                  </a:lnTo>
                  <a:cubicBezTo>
                    <a:pt x="6870" y="8978"/>
                    <a:pt x="6911" y="9022"/>
                    <a:pt x="6953" y="9067"/>
                  </a:cubicBezTo>
                  <a:lnTo>
                    <a:pt x="6997" y="9025"/>
                  </a:lnTo>
                  <a:cubicBezTo>
                    <a:pt x="6956" y="8981"/>
                    <a:pt x="6914" y="8936"/>
                    <a:pt x="6873" y="8892"/>
                  </a:cubicBezTo>
                  <a:close/>
                  <a:moveTo>
                    <a:pt x="13543" y="8948"/>
                  </a:moveTo>
                  <a:cubicBezTo>
                    <a:pt x="13499" y="8993"/>
                    <a:pt x="13454" y="9034"/>
                    <a:pt x="13413" y="9079"/>
                  </a:cubicBezTo>
                  <a:lnTo>
                    <a:pt x="13454" y="9120"/>
                  </a:lnTo>
                  <a:lnTo>
                    <a:pt x="13585" y="8993"/>
                  </a:lnTo>
                  <a:lnTo>
                    <a:pt x="13543" y="8948"/>
                  </a:lnTo>
                  <a:close/>
                  <a:moveTo>
                    <a:pt x="15435" y="9019"/>
                  </a:moveTo>
                  <a:lnTo>
                    <a:pt x="15417" y="9076"/>
                  </a:lnTo>
                  <a:cubicBezTo>
                    <a:pt x="15476" y="9093"/>
                    <a:pt x="15533" y="9111"/>
                    <a:pt x="15592" y="9132"/>
                  </a:cubicBezTo>
                  <a:lnTo>
                    <a:pt x="15610" y="9073"/>
                  </a:lnTo>
                  <a:lnTo>
                    <a:pt x="15435" y="9019"/>
                  </a:lnTo>
                  <a:close/>
                  <a:moveTo>
                    <a:pt x="21717" y="8981"/>
                  </a:moveTo>
                  <a:cubicBezTo>
                    <a:pt x="21679" y="9028"/>
                    <a:pt x="21637" y="9076"/>
                    <a:pt x="21602" y="9123"/>
                  </a:cubicBezTo>
                  <a:lnTo>
                    <a:pt x="21649" y="9162"/>
                  </a:lnTo>
                  <a:lnTo>
                    <a:pt x="21649" y="9159"/>
                  </a:lnTo>
                  <a:cubicBezTo>
                    <a:pt x="21688" y="9111"/>
                    <a:pt x="21726" y="9067"/>
                    <a:pt x="21765" y="9022"/>
                  </a:cubicBezTo>
                  <a:lnTo>
                    <a:pt x="21717" y="8981"/>
                  </a:lnTo>
                  <a:close/>
                  <a:moveTo>
                    <a:pt x="1011" y="8984"/>
                  </a:moveTo>
                  <a:cubicBezTo>
                    <a:pt x="975" y="9034"/>
                    <a:pt x="940" y="9082"/>
                    <a:pt x="907" y="9135"/>
                  </a:cubicBezTo>
                  <a:lnTo>
                    <a:pt x="958" y="9168"/>
                  </a:lnTo>
                  <a:cubicBezTo>
                    <a:pt x="990" y="9117"/>
                    <a:pt x="1026" y="9067"/>
                    <a:pt x="1061" y="9022"/>
                  </a:cubicBezTo>
                  <a:lnTo>
                    <a:pt x="1011" y="8984"/>
                  </a:lnTo>
                  <a:close/>
                  <a:moveTo>
                    <a:pt x="15782" y="9129"/>
                  </a:moveTo>
                  <a:lnTo>
                    <a:pt x="15764" y="9188"/>
                  </a:lnTo>
                  <a:lnTo>
                    <a:pt x="15936" y="9245"/>
                  </a:lnTo>
                  <a:lnTo>
                    <a:pt x="15957" y="9188"/>
                  </a:lnTo>
                  <a:lnTo>
                    <a:pt x="15782" y="9129"/>
                  </a:lnTo>
                  <a:close/>
                  <a:moveTo>
                    <a:pt x="6443" y="9082"/>
                  </a:moveTo>
                  <a:cubicBezTo>
                    <a:pt x="6416" y="9138"/>
                    <a:pt x="6392" y="9191"/>
                    <a:pt x="6366" y="9248"/>
                  </a:cubicBezTo>
                  <a:lnTo>
                    <a:pt x="6422" y="9271"/>
                  </a:lnTo>
                  <a:lnTo>
                    <a:pt x="6422" y="9274"/>
                  </a:lnTo>
                  <a:cubicBezTo>
                    <a:pt x="6446" y="9218"/>
                    <a:pt x="6472" y="9162"/>
                    <a:pt x="6496" y="9108"/>
                  </a:cubicBezTo>
                  <a:lnTo>
                    <a:pt x="6443" y="9082"/>
                  </a:lnTo>
                  <a:close/>
                  <a:moveTo>
                    <a:pt x="24641" y="9105"/>
                  </a:moveTo>
                  <a:lnTo>
                    <a:pt x="24599" y="9147"/>
                  </a:lnTo>
                  <a:cubicBezTo>
                    <a:pt x="24641" y="9191"/>
                    <a:pt x="24682" y="9236"/>
                    <a:pt x="24724" y="9280"/>
                  </a:cubicBezTo>
                  <a:lnTo>
                    <a:pt x="24768" y="9239"/>
                  </a:lnTo>
                  <a:cubicBezTo>
                    <a:pt x="24727" y="9191"/>
                    <a:pt x="24685" y="9150"/>
                    <a:pt x="24641" y="9105"/>
                  </a:cubicBezTo>
                  <a:close/>
                  <a:moveTo>
                    <a:pt x="19082" y="9132"/>
                  </a:moveTo>
                  <a:lnTo>
                    <a:pt x="19040" y="9176"/>
                  </a:lnTo>
                  <a:cubicBezTo>
                    <a:pt x="19085" y="9218"/>
                    <a:pt x="19129" y="9259"/>
                    <a:pt x="19174" y="9301"/>
                  </a:cubicBezTo>
                  <a:lnTo>
                    <a:pt x="19215" y="9257"/>
                  </a:lnTo>
                  <a:cubicBezTo>
                    <a:pt x="19171" y="9215"/>
                    <a:pt x="19126" y="9173"/>
                    <a:pt x="19082" y="9132"/>
                  </a:cubicBezTo>
                  <a:close/>
                  <a:moveTo>
                    <a:pt x="12476" y="9141"/>
                  </a:moveTo>
                  <a:cubicBezTo>
                    <a:pt x="12473" y="9203"/>
                    <a:pt x="12470" y="9262"/>
                    <a:pt x="12467" y="9325"/>
                  </a:cubicBezTo>
                  <a:lnTo>
                    <a:pt x="12526" y="9328"/>
                  </a:lnTo>
                  <a:lnTo>
                    <a:pt x="12538" y="9147"/>
                  </a:lnTo>
                  <a:lnTo>
                    <a:pt x="12476" y="9141"/>
                  </a:lnTo>
                  <a:close/>
                  <a:moveTo>
                    <a:pt x="7119" y="9162"/>
                  </a:moveTo>
                  <a:lnTo>
                    <a:pt x="7074" y="9203"/>
                  </a:lnTo>
                  <a:cubicBezTo>
                    <a:pt x="7113" y="9248"/>
                    <a:pt x="7154" y="9292"/>
                    <a:pt x="7193" y="9340"/>
                  </a:cubicBezTo>
                  <a:lnTo>
                    <a:pt x="7237" y="9301"/>
                  </a:lnTo>
                  <a:cubicBezTo>
                    <a:pt x="7199" y="9254"/>
                    <a:pt x="7160" y="9206"/>
                    <a:pt x="7119" y="9162"/>
                  </a:cubicBezTo>
                  <a:close/>
                  <a:moveTo>
                    <a:pt x="16129" y="9248"/>
                  </a:moveTo>
                  <a:lnTo>
                    <a:pt x="16108" y="9304"/>
                  </a:lnTo>
                  <a:cubicBezTo>
                    <a:pt x="16164" y="9325"/>
                    <a:pt x="16221" y="9345"/>
                    <a:pt x="16277" y="9363"/>
                  </a:cubicBezTo>
                  <a:lnTo>
                    <a:pt x="16298" y="9307"/>
                  </a:lnTo>
                  <a:cubicBezTo>
                    <a:pt x="16241" y="9286"/>
                    <a:pt x="16185" y="9265"/>
                    <a:pt x="16129" y="9248"/>
                  </a:cubicBezTo>
                  <a:close/>
                  <a:moveTo>
                    <a:pt x="13282" y="9206"/>
                  </a:moveTo>
                  <a:cubicBezTo>
                    <a:pt x="13241" y="9251"/>
                    <a:pt x="13199" y="9292"/>
                    <a:pt x="13158" y="9337"/>
                  </a:cubicBezTo>
                  <a:lnTo>
                    <a:pt x="13199" y="9381"/>
                  </a:lnTo>
                  <a:lnTo>
                    <a:pt x="13199" y="9378"/>
                  </a:lnTo>
                  <a:cubicBezTo>
                    <a:pt x="13241" y="9334"/>
                    <a:pt x="13285" y="9292"/>
                    <a:pt x="13327" y="9248"/>
                  </a:cubicBezTo>
                  <a:lnTo>
                    <a:pt x="13282" y="9206"/>
                  </a:lnTo>
                  <a:close/>
                  <a:moveTo>
                    <a:pt x="21495" y="9271"/>
                  </a:moveTo>
                  <a:cubicBezTo>
                    <a:pt x="21459" y="9322"/>
                    <a:pt x="21427" y="9375"/>
                    <a:pt x="21397" y="9428"/>
                  </a:cubicBezTo>
                  <a:lnTo>
                    <a:pt x="21451" y="9458"/>
                  </a:lnTo>
                  <a:cubicBezTo>
                    <a:pt x="21480" y="9408"/>
                    <a:pt x="21513" y="9354"/>
                    <a:pt x="21545" y="9307"/>
                  </a:cubicBezTo>
                  <a:lnTo>
                    <a:pt x="21495" y="9271"/>
                  </a:lnTo>
                  <a:close/>
                  <a:moveTo>
                    <a:pt x="806" y="9286"/>
                  </a:moveTo>
                  <a:cubicBezTo>
                    <a:pt x="774" y="9340"/>
                    <a:pt x="744" y="9390"/>
                    <a:pt x="712" y="9443"/>
                  </a:cubicBezTo>
                  <a:lnTo>
                    <a:pt x="765" y="9476"/>
                  </a:lnTo>
                  <a:lnTo>
                    <a:pt x="765" y="9473"/>
                  </a:lnTo>
                  <a:cubicBezTo>
                    <a:pt x="795" y="9423"/>
                    <a:pt x="827" y="9369"/>
                    <a:pt x="857" y="9319"/>
                  </a:cubicBezTo>
                  <a:lnTo>
                    <a:pt x="806" y="9286"/>
                  </a:lnTo>
                  <a:close/>
                  <a:moveTo>
                    <a:pt x="16470" y="9372"/>
                  </a:moveTo>
                  <a:lnTo>
                    <a:pt x="16449" y="9428"/>
                  </a:lnTo>
                  <a:cubicBezTo>
                    <a:pt x="16505" y="9449"/>
                    <a:pt x="16562" y="9470"/>
                    <a:pt x="16618" y="9494"/>
                  </a:cubicBezTo>
                  <a:lnTo>
                    <a:pt x="16639" y="9434"/>
                  </a:lnTo>
                  <a:cubicBezTo>
                    <a:pt x="16582" y="9414"/>
                    <a:pt x="16526" y="9393"/>
                    <a:pt x="16470" y="9372"/>
                  </a:cubicBezTo>
                  <a:close/>
                  <a:moveTo>
                    <a:pt x="19349" y="9381"/>
                  </a:moveTo>
                  <a:lnTo>
                    <a:pt x="19307" y="9423"/>
                  </a:lnTo>
                  <a:lnTo>
                    <a:pt x="19437" y="9550"/>
                  </a:lnTo>
                  <a:lnTo>
                    <a:pt x="19479" y="9506"/>
                  </a:lnTo>
                  <a:cubicBezTo>
                    <a:pt x="19437" y="9464"/>
                    <a:pt x="19393" y="9423"/>
                    <a:pt x="19349" y="9381"/>
                  </a:cubicBezTo>
                  <a:close/>
                  <a:moveTo>
                    <a:pt x="24890" y="9375"/>
                  </a:moveTo>
                  <a:lnTo>
                    <a:pt x="24845" y="9414"/>
                  </a:lnTo>
                  <a:cubicBezTo>
                    <a:pt x="24884" y="9458"/>
                    <a:pt x="24922" y="9506"/>
                    <a:pt x="24961" y="9553"/>
                  </a:cubicBezTo>
                  <a:lnTo>
                    <a:pt x="25008" y="9514"/>
                  </a:lnTo>
                  <a:cubicBezTo>
                    <a:pt x="24970" y="9467"/>
                    <a:pt x="24931" y="9420"/>
                    <a:pt x="24890" y="9375"/>
                  </a:cubicBezTo>
                  <a:close/>
                  <a:moveTo>
                    <a:pt x="6297" y="9417"/>
                  </a:moveTo>
                  <a:cubicBezTo>
                    <a:pt x="6274" y="9473"/>
                    <a:pt x="6253" y="9532"/>
                    <a:pt x="6232" y="9589"/>
                  </a:cubicBezTo>
                  <a:lnTo>
                    <a:pt x="6291" y="9609"/>
                  </a:lnTo>
                  <a:cubicBezTo>
                    <a:pt x="6309" y="9553"/>
                    <a:pt x="6330" y="9497"/>
                    <a:pt x="6354" y="9440"/>
                  </a:cubicBezTo>
                  <a:lnTo>
                    <a:pt x="6297" y="9417"/>
                  </a:lnTo>
                  <a:close/>
                  <a:moveTo>
                    <a:pt x="7356" y="9440"/>
                  </a:moveTo>
                  <a:lnTo>
                    <a:pt x="7308" y="9479"/>
                  </a:lnTo>
                  <a:cubicBezTo>
                    <a:pt x="7347" y="9526"/>
                    <a:pt x="7382" y="9574"/>
                    <a:pt x="7421" y="9621"/>
                  </a:cubicBezTo>
                  <a:lnTo>
                    <a:pt x="7468" y="9586"/>
                  </a:lnTo>
                  <a:cubicBezTo>
                    <a:pt x="7433" y="9535"/>
                    <a:pt x="7394" y="9488"/>
                    <a:pt x="7356" y="9440"/>
                  </a:cubicBezTo>
                  <a:close/>
                  <a:moveTo>
                    <a:pt x="16808" y="9503"/>
                  </a:moveTo>
                  <a:lnTo>
                    <a:pt x="16784" y="9559"/>
                  </a:lnTo>
                  <a:cubicBezTo>
                    <a:pt x="16843" y="9580"/>
                    <a:pt x="16897" y="9603"/>
                    <a:pt x="16953" y="9627"/>
                  </a:cubicBezTo>
                  <a:lnTo>
                    <a:pt x="16977" y="9571"/>
                  </a:lnTo>
                  <a:cubicBezTo>
                    <a:pt x="16917" y="9547"/>
                    <a:pt x="16864" y="9523"/>
                    <a:pt x="16808" y="9503"/>
                  </a:cubicBezTo>
                  <a:close/>
                  <a:moveTo>
                    <a:pt x="13030" y="9470"/>
                  </a:moveTo>
                  <a:cubicBezTo>
                    <a:pt x="12989" y="9514"/>
                    <a:pt x="12947" y="9559"/>
                    <a:pt x="12906" y="9603"/>
                  </a:cubicBezTo>
                  <a:lnTo>
                    <a:pt x="12953" y="9645"/>
                  </a:lnTo>
                  <a:lnTo>
                    <a:pt x="12953" y="9642"/>
                  </a:lnTo>
                  <a:cubicBezTo>
                    <a:pt x="12992" y="9597"/>
                    <a:pt x="13033" y="9553"/>
                    <a:pt x="13075" y="9511"/>
                  </a:cubicBezTo>
                  <a:lnTo>
                    <a:pt x="13030" y="9470"/>
                  </a:lnTo>
                  <a:close/>
                  <a:moveTo>
                    <a:pt x="12455" y="9506"/>
                  </a:moveTo>
                  <a:lnTo>
                    <a:pt x="12449" y="9686"/>
                  </a:lnTo>
                  <a:lnTo>
                    <a:pt x="12509" y="9689"/>
                  </a:lnTo>
                  <a:lnTo>
                    <a:pt x="12512" y="9689"/>
                  </a:lnTo>
                  <a:cubicBezTo>
                    <a:pt x="12515" y="9630"/>
                    <a:pt x="12515" y="9568"/>
                    <a:pt x="12518" y="9509"/>
                  </a:cubicBezTo>
                  <a:lnTo>
                    <a:pt x="12455" y="9506"/>
                  </a:lnTo>
                  <a:close/>
                  <a:moveTo>
                    <a:pt x="17143" y="9639"/>
                  </a:moveTo>
                  <a:lnTo>
                    <a:pt x="17119" y="9695"/>
                  </a:lnTo>
                  <a:cubicBezTo>
                    <a:pt x="17175" y="9719"/>
                    <a:pt x="17232" y="9743"/>
                    <a:pt x="17288" y="9766"/>
                  </a:cubicBezTo>
                  <a:lnTo>
                    <a:pt x="17312" y="9713"/>
                  </a:lnTo>
                  <a:lnTo>
                    <a:pt x="17143" y="9639"/>
                  </a:lnTo>
                  <a:close/>
                  <a:moveTo>
                    <a:pt x="21308" y="9589"/>
                  </a:moveTo>
                  <a:cubicBezTo>
                    <a:pt x="21282" y="9645"/>
                    <a:pt x="21255" y="9698"/>
                    <a:pt x="21231" y="9755"/>
                  </a:cubicBezTo>
                  <a:lnTo>
                    <a:pt x="21285" y="9778"/>
                  </a:lnTo>
                  <a:lnTo>
                    <a:pt x="21288" y="9781"/>
                  </a:lnTo>
                  <a:cubicBezTo>
                    <a:pt x="21311" y="9725"/>
                    <a:pt x="21335" y="9672"/>
                    <a:pt x="21362" y="9615"/>
                  </a:cubicBezTo>
                  <a:lnTo>
                    <a:pt x="21308" y="9589"/>
                  </a:lnTo>
                  <a:close/>
                  <a:moveTo>
                    <a:pt x="623" y="9603"/>
                  </a:moveTo>
                  <a:cubicBezTo>
                    <a:pt x="593" y="9657"/>
                    <a:pt x="566" y="9710"/>
                    <a:pt x="540" y="9766"/>
                  </a:cubicBezTo>
                  <a:lnTo>
                    <a:pt x="593" y="9793"/>
                  </a:lnTo>
                  <a:cubicBezTo>
                    <a:pt x="620" y="9740"/>
                    <a:pt x="649" y="9686"/>
                    <a:pt x="676" y="9633"/>
                  </a:cubicBezTo>
                  <a:lnTo>
                    <a:pt x="623" y="9603"/>
                  </a:lnTo>
                  <a:close/>
                  <a:moveTo>
                    <a:pt x="19612" y="9633"/>
                  </a:moveTo>
                  <a:lnTo>
                    <a:pt x="19568" y="9675"/>
                  </a:lnTo>
                  <a:lnTo>
                    <a:pt x="19698" y="9805"/>
                  </a:lnTo>
                  <a:lnTo>
                    <a:pt x="19740" y="9761"/>
                  </a:lnTo>
                  <a:cubicBezTo>
                    <a:pt x="19698" y="9719"/>
                    <a:pt x="19654" y="9675"/>
                    <a:pt x="19612" y="9633"/>
                  </a:cubicBezTo>
                  <a:close/>
                  <a:moveTo>
                    <a:pt x="25121" y="9657"/>
                  </a:moveTo>
                  <a:lnTo>
                    <a:pt x="25071" y="9695"/>
                  </a:lnTo>
                  <a:cubicBezTo>
                    <a:pt x="25106" y="9746"/>
                    <a:pt x="25142" y="9793"/>
                    <a:pt x="25177" y="9844"/>
                  </a:cubicBezTo>
                  <a:lnTo>
                    <a:pt x="25228" y="9805"/>
                  </a:lnTo>
                  <a:cubicBezTo>
                    <a:pt x="25192" y="9758"/>
                    <a:pt x="25157" y="9707"/>
                    <a:pt x="25121" y="9657"/>
                  </a:cubicBezTo>
                  <a:close/>
                  <a:moveTo>
                    <a:pt x="7581" y="9728"/>
                  </a:moveTo>
                  <a:lnTo>
                    <a:pt x="7531" y="9763"/>
                  </a:lnTo>
                  <a:cubicBezTo>
                    <a:pt x="7566" y="9814"/>
                    <a:pt x="7602" y="9861"/>
                    <a:pt x="7637" y="9912"/>
                  </a:cubicBezTo>
                  <a:lnTo>
                    <a:pt x="7688" y="9876"/>
                  </a:lnTo>
                  <a:cubicBezTo>
                    <a:pt x="7655" y="9826"/>
                    <a:pt x="7617" y="9775"/>
                    <a:pt x="7581" y="9728"/>
                  </a:cubicBezTo>
                  <a:close/>
                  <a:moveTo>
                    <a:pt x="17478" y="9787"/>
                  </a:moveTo>
                  <a:lnTo>
                    <a:pt x="17454" y="9841"/>
                  </a:lnTo>
                  <a:lnTo>
                    <a:pt x="17617" y="9915"/>
                  </a:lnTo>
                  <a:lnTo>
                    <a:pt x="17644" y="9861"/>
                  </a:lnTo>
                  <a:cubicBezTo>
                    <a:pt x="17587" y="9838"/>
                    <a:pt x="17534" y="9811"/>
                    <a:pt x="17478" y="9787"/>
                  </a:cubicBezTo>
                  <a:close/>
                  <a:moveTo>
                    <a:pt x="12784" y="9740"/>
                  </a:moveTo>
                  <a:cubicBezTo>
                    <a:pt x="12746" y="9784"/>
                    <a:pt x="12704" y="9832"/>
                    <a:pt x="12666" y="9876"/>
                  </a:cubicBezTo>
                  <a:lnTo>
                    <a:pt x="12710" y="9918"/>
                  </a:lnTo>
                  <a:lnTo>
                    <a:pt x="12710" y="9915"/>
                  </a:lnTo>
                  <a:cubicBezTo>
                    <a:pt x="12749" y="9870"/>
                    <a:pt x="12790" y="9826"/>
                    <a:pt x="12832" y="9781"/>
                  </a:cubicBezTo>
                  <a:lnTo>
                    <a:pt x="12784" y="9740"/>
                  </a:lnTo>
                  <a:close/>
                  <a:moveTo>
                    <a:pt x="6179" y="9763"/>
                  </a:moveTo>
                  <a:cubicBezTo>
                    <a:pt x="6161" y="9823"/>
                    <a:pt x="6143" y="9879"/>
                    <a:pt x="6128" y="9938"/>
                  </a:cubicBezTo>
                  <a:lnTo>
                    <a:pt x="6188" y="9953"/>
                  </a:lnTo>
                  <a:lnTo>
                    <a:pt x="6188" y="9956"/>
                  </a:lnTo>
                  <a:cubicBezTo>
                    <a:pt x="6202" y="9897"/>
                    <a:pt x="6217" y="9841"/>
                    <a:pt x="6235" y="9781"/>
                  </a:cubicBezTo>
                  <a:lnTo>
                    <a:pt x="6179" y="9763"/>
                  </a:lnTo>
                  <a:close/>
                  <a:moveTo>
                    <a:pt x="12443" y="9873"/>
                  </a:moveTo>
                  <a:cubicBezTo>
                    <a:pt x="12443" y="9932"/>
                    <a:pt x="12440" y="9995"/>
                    <a:pt x="12440" y="10054"/>
                  </a:cubicBezTo>
                  <a:lnTo>
                    <a:pt x="12506" y="10054"/>
                  </a:lnTo>
                  <a:cubicBezTo>
                    <a:pt x="12506" y="9992"/>
                    <a:pt x="12506" y="9932"/>
                    <a:pt x="12506" y="9873"/>
                  </a:cubicBezTo>
                  <a:close/>
                  <a:moveTo>
                    <a:pt x="19867" y="9891"/>
                  </a:moveTo>
                  <a:lnTo>
                    <a:pt x="19826" y="9932"/>
                  </a:lnTo>
                  <a:lnTo>
                    <a:pt x="19953" y="10063"/>
                  </a:lnTo>
                  <a:lnTo>
                    <a:pt x="19995" y="10021"/>
                  </a:lnTo>
                  <a:cubicBezTo>
                    <a:pt x="19953" y="9977"/>
                    <a:pt x="19912" y="9932"/>
                    <a:pt x="19867" y="9891"/>
                  </a:cubicBezTo>
                  <a:close/>
                  <a:moveTo>
                    <a:pt x="17807" y="9938"/>
                  </a:moveTo>
                  <a:lnTo>
                    <a:pt x="17783" y="9992"/>
                  </a:lnTo>
                  <a:cubicBezTo>
                    <a:pt x="17836" y="10018"/>
                    <a:pt x="17890" y="10042"/>
                    <a:pt x="17946" y="10069"/>
                  </a:cubicBezTo>
                  <a:lnTo>
                    <a:pt x="17973" y="10016"/>
                  </a:lnTo>
                  <a:lnTo>
                    <a:pt x="17807" y="9938"/>
                  </a:lnTo>
                  <a:close/>
                  <a:moveTo>
                    <a:pt x="21163" y="9924"/>
                  </a:moveTo>
                  <a:cubicBezTo>
                    <a:pt x="21142" y="9980"/>
                    <a:pt x="21121" y="10039"/>
                    <a:pt x="21101" y="10099"/>
                  </a:cubicBezTo>
                  <a:lnTo>
                    <a:pt x="21160" y="10116"/>
                  </a:lnTo>
                  <a:cubicBezTo>
                    <a:pt x="21178" y="10060"/>
                    <a:pt x="21199" y="10004"/>
                    <a:pt x="21219" y="9944"/>
                  </a:cubicBezTo>
                  <a:lnTo>
                    <a:pt x="21163" y="9924"/>
                  </a:lnTo>
                  <a:close/>
                  <a:moveTo>
                    <a:pt x="460" y="9930"/>
                  </a:moveTo>
                  <a:cubicBezTo>
                    <a:pt x="436" y="9986"/>
                    <a:pt x="409" y="10042"/>
                    <a:pt x="385" y="10099"/>
                  </a:cubicBezTo>
                  <a:lnTo>
                    <a:pt x="442" y="10122"/>
                  </a:lnTo>
                  <a:cubicBezTo>
                    <a:pt x="466" y="10066"/>
                    <a:pt x="489" y="10010"/>
                    <a:pt x="513" y="9956"/>
                  </a:cubicBezTo>
                  <a:lnTo>
                    <a:pt x="460" y="9930"/>
                  </a:lnTo>
                  <a:close/>
                  <a:moveTo>
                    <a:pt x="25329" y="9959"/>
                  </a:moveTo>
                  <a:lnTo>
                    <a:pt x="25278" y="9992"/>
                  </a:lnTo>
                  <a:cubicBezTo>
                    <a:pt x="25311" y="10042"/>
                    <a:pt x="25343" y="10096"/>
                    <a:pt x="25373" y="10146"/>
                  </a:cubicBezTo>
                  <a:lnTo>
                    <a:pt x="25426" y="10116"/>
                  </a:lnTo>
                  <a:cubicBezTo>
                    <a:pt x="25394" y="10063"/>
                    <a:pt x="25361" y="10010"/>
                    <a:pt x="25329" y="9959"/>
                  </a:cubicBezTo>
                  <a:close/>
                  <a:moveTo>
                    <a:pt x="12547" y="10016"/>
                  </a:moveTo>
                  <a:cubicBezTo>
                    <a:pt x="12506" y="10063"/>
                    <a:pt x="12467" y="10107"/>
                    <a:pt x="12429" y="10155"/>
                  </a:cubicBezTo>
                  <a:lnTo>
                    <a:pt x="12476" y="10193"/>
                  </a:lnTo>
                  <a:cubicBezTo>
                    <a:pt x="12515" y="10146"/>
                    <a:pt x="12553" y="10099"/>
                    <a:pt x="12592" y="10054"/>
                  </a:cubicBezTo>
                  <a:lnTo>
                    <a:pt x="12547" y="10016"/>
                  </a:lnTo>
                  <a:close/>
                  <a:moveTo>
                    <a:pt x="7795" y="10024"/>
                  </a:moveTo>
                  <a:lnTo>
                    <a:pt x="7744" y="10060"/>
                  </a:lnTo>
                  <a:cubicBezTo>
                    <a:pt x="7777" y="10110"/>
                    <a:pt x="7812" y="10161"/>
                    <a:pt x="7845" y="10211"/>
                  </a:cubicBezTo>
                  <a:lnTo>
                    <a:pt x="7895" y="10179"/>
                  </a:lnTo>
                  <a:cubicBezTo>
                    <a:pt x="7863" y="10125"/>
                    <a:pt x="7827" y="10075"/>
                    <a:pt x="7795" y="10024"/>
                  </a:cubicBezTo>
                  <a:close/>
                  <a:moveTo>
                    <a:pt x="18136" y="10096"/>
                  </a:moveTo>
                  <a:lnTo>
                    <a:pt x="18109" y="10149"/>
                  </a:lnTo>
                  <a:cubicBezTo>
                    <a:pt x="18163" y="10176"/>
                    <a:pt x="18216" y="10202"/>
                    <a:pt x="18269" y="10232"/>
                  </a:cubicBezTo>
                  <a:lnTo>
                    <a:pt x="18299" y="10176"/>
                  </a:lnTo>
                  <a:lnTo>
                    <a:pt x="18136" y="10096"/>
                  </a:lnTo>
                  <a:close/>
                  <a:moveTo>
                    <a:pt x="6087" y="10116"/>
                  </a:moveTo>
                  <a:cubicBezTo>
                    <a:pt x="6075" y="10176"/>
                    <a:pt x="6063" y="10238"/>
                    <a:pt x="6051" y="10297"/>
                  </a:cubicBezTo>
                  <a:lnTo>
                    <a:pt x="6111" y="10309"/>
                  </a:lnTo>
                  <a:cubicBezTo>
                    <a:pt x="6119" y="10250"/>
                    <a:pt x="6131" y="10190"/>
                    <a:pt x="6146" y="10131"/>
                  </a:cubicBezTo>
                  <a:lnTo>
                    <a:pt x="6087" y="10116"/>
                  </a:lnTo>
                  <a:close/>
                  <a:moveTo>
                    <a:pt x="20122" y="10155"/>
                  </a:moveTo>
                  <a:lnTo>
                    <a:pt x="20078" y="10196"/>
                  </a:lnTo>
                  <a:cubicBezTo>
                    <a:pt x="20119" y="10238"/>
                    <a:pt x="20161" y="10282"/>
                    <a:pt x="20202" y="10327"/>
                  </a:cubicBezTo>
                  <a:lnTo>
                    <a:pt x="20247" y="10285"/>
                  </a:lnTo>
                  <a:cubicBezTo>
                    <a:pt x="20205" y="10241"/>
                    <a:pt x="20164" y="10196"/>
                    <a:pt x="20122" y="10155"/>
                  </a:cubicBezTo>
                  <a:close/>
                  <a:moveTo>
                    <a:pt x="314" y="10268"/>
                  </a:moveTo>
                  <a:lnTo>
                    <a:pt x="294" y="10324"/>
                  </a:lnTo>
                  <a:lnTo>
                    <a:pt x="350" y="10345"/>
                  </a:lnTo>
                  <a:lnTo>
                    <a:pt x="371" y="10291"/>
                  </a:lnTo>
                  <a:lnTo>
                    <a:pt x="314" y="10268"/>
                  </a:lnTo>
                  <a:close/>
                  <a:moveTo>
                    <a:pt x="18459" y="10262"/>
                  </a:moveTo>
                  <a:lnTo>
                    <a:pt x="18432" y="10315"/>
                  </a:lnTo>
                  <a:lnTo>
                    <a:pt x="18592" y="10398"/>
                  </a:lnTo>
                  <a:lnTo>
                    <a:pt x="18622" y="10345"/>
                  </a:lnTo>
                  <a:lnTo>
                    <a:pt x="18459" y="10262"/>
                  </a:lnTo>
                  <a:close/>
                  <a:moveTo>
                    <a:pt x="12440" y="10238"/>
                  </a:moveTo>
                  <a:lnTo>
                    <a:pt x="12440" y="10419"/>
                  </a:lnTo>
                  <a:lnTo>
                    <a:pt x="12503" y="10419"/>
                  </a:lnTo>
                  <a:lnTo>
                    <a:pt x="12503" y="10238"/>
                  </a:lnTo>
                  <a:close/>
                  <a:moveTo>
                    <a:pt x="25518" y="10273"/>
                  </a:moveTo>
                  <a:lnTo>
                    <a:pt x="25465" y="10303"/>
                  </a:lnTo>
                  <a:cubicBezTo>
                    <a:pt x="25495" y="10356"/>
                    <a:pt x="25521" y="10407"/>
                    <a:pt x="25551" y="10463"/>
                  </a:cubicBezTo>
                  <a:lnTo>
                    <a:pt x="25604" y="10434"/>
                  </a:lnTo>
                  <a:cubicBezTo>
                    <a:pt x="25575" y="10380"/>
                    <a:pt x="25548" y="10327"/>
                    <a:pt x="25518" y="10273"/>
                  </a:cubicBezTo>
                  <a:close/>
                  <a:moveTo>
                    <a:pt x="21050" y="10273"/>
                  </a:moveTo>
                  <a:cubicBezTo>
                    <a:pt x="21033" y="10333"/>
                    <a:pt x="21021" y="10392"/>
                    <a:pt x="21006" y="10451"/>
                  </a:cubicBezTo>
                  <a:lnTo>
                    <a:pt x="21065" y="10463"/>
                  </a:lnTo>
                  <a:lnTo>
                    <a:pt x="21065" y="10466"/>
                  </a:lnTo>
                  <a:cubicBezTo>
                    <a:pt x="21080" y="10407"/>
                    <a:pt x="21095" y="10348"/>
                    <a:pt x="21107" y="10288"/>
                  </a:cubicBezTo>
                  <a:lnTo>
                    <a:pt x="21050" y="10273"/>
                  </a:lnTo>
                  <a:close/>
                  <a:moveTo>
                    <a:pt x="12313" y="10297"/>
                  </a:moveTo>
                  <a:cubicBezTo>
                    <a:pt x="12274" y="10345"/>
                    <a:pt x="12239" y="10392"/>
                    <a:pt x="12200" y="10439"/>
                  </a:cubicBezTo>
                  <a:lnTo>
                    <a:pt x="12248" y="10478"/>
                  </a:lnTo>
                  <a:lnTo>
                    <a:pt x="12248" y="10475"/>
                  </a:lnTo>
                  <a:cubicBezTo>
                    <a:pt x="12286" y="10428"/>
                    <a:pt x="12322" y="10380"/>
                    <a:pt x="12360" y="10333"/>
                  </a:cubicBezTo>
                  <a:lnTo>
                    <a:pt x="12313" y="10297"/>
                  </a:lnTo>
                  <a:close/>
                  <a:moveTo>
                    <a:pt x="7993" y="10330"/>
                  </a:moveTo>
                  <a:lnTo>
                    <a:pt x="7943" y="10362"/>
                  </a:lnTo>
                  <a:cubicBezTo>
                    <a:pt x="7975" y="10413"/>
                    <a:pt x="8005" y="10466"/>
                    <a:pt x="8038" y="10517"/>
                  </a:cubicBezTo>
                  <a:lnTo>
                    <a:pt x="8091" y="10487"/>
                  </a:lnTo>
                  <a:cubicBezTo>
                    <a:pt x="8058" y="10434"/>
                    <a:pt x="8026" y="10380"/>
                    <a:pt x="7993" y="10330"/>
                  </a:cubicBezTo>
                  <a:close/>
                  <a:moveTo>
                    <a:pt x="18782" y="10434"/>
                  </a:moveTo>
                  <a:lnTo>
                    <a:pt x="18753" y="10487"/>
                  </a:lnTo>
                  <a:cubicBezTo>
                    <a:pt x="18806" y="10517"/>
                    <a:pt x="18859" y="10543"/>
                    <a:pt x="18913" y="10573"/>
                  </a:cubicBezTo>
                  <a:lnTo>
                    <a:pt x="18942" y="10522"/>
                  </a:lnTo>
                  <a:cubicBezTo>
                    <a:pt x="18889" y="10493"/>
                    <a:pt x="18836" y="10463"/>
                    <a:pt x="18782" y="10434"/>
                  </a:cubicBezTo>
                  <a:close/>
                  <a:moveTo>
                    <a:pt x="20368" y="10422"/>
                  </a:moveTo>
                  <a:lnTo>
                    <a:pt x="20324" y="10460"/>
                  </a:lnTo>
                  <a:cubicBezTo>
                    <a:pt x="20365" y="10505"/>
                    <a:pt x="20404" y="10552"/>
                    <a:pt x="20446" y="10597"/>
                  </a:cubicBezTo>
                  <a:lnTo>
                    <a:pt x="20493" y="10555"/>
                  </a:lnTo>
                  <a:lnTo>
                    <a:pt x="20368" y="10422"/>
                  </a:lnTo>
                  <a:close/>
                  <a:moveTo>
                    <a:pt x="6019" y="10478"/>
                  </a:moveTo>
                  <a:cubicBezTo>
                    <a:pt x="6010" y="10537"/>
                    <a:pt x="6004" y="10600"/>
                    <a:pt x="5995" y="10659"/>
                  </a:cubicBezTo>
                  <a:lnTo>
                    <a:pt x="6057" y="10665"/>
                  </a:lnTo>
                  <a:lnTo>
                    <a:pt x="6057" y="10668"/>
                  </a:lnTo>
                  <a:cubicBezTo>
                    <a:pt x="6063" y="10608"/>
                    <a:pt x="6072" y="10549"/>
                    <a:pt x="6078" y="10487"/>
                  </a:cubicBezTo>
                  <a:lnTo>
                    <a:pt x="6019" y="10478"/>
                  </a:lnTo>
                  <a:close/>
                  <a:moveTo>
                    <a:pt x="19099" y="10611"/>
                  </a:moveTo>
                  <a:lnTo>
                    <a:pt x="19070" y="10665"/>
                  </a:lnTo>
                  <a:cubicBezTo>
                    <a:pt x="19123" y="10694"/>
                    <a:pt x="19177" y="10724"/>
                    <a:pt x="19227" y="10754"/>
                  </a:cubicBezTo>
                  <a:lnTo>
                    <a:pt x="19260" y="10703"/>
                  </a:lnTo>
                  <a:lnTo>
                    <a:pt x="19099" y="10611"/>
                  </a:lnTo>
                  <a:close/>
                  <a:moveTo>
                    <a:pt x="12088" y="10582"/>
                  </a:moveTo>
                  <a:cubicBezTo>
                    <a:pt x="12049" y="10629"/>
                    <a:pt x="12014" y="10677"/>
                    <a:pt x="11978" y="10727"/>
                  </a:cubicBezTo>
                  <a:lnTo>
                    <a:pt x="12025" y="10766"/>
                  </a:lnTo>
                  <a:lnTo>
                    <a:pt x="12025" y="10763"/>
                  </a:lnTo>
                  <a:cubicBezTo>
                    <a:pt x="12064" y="10715"/>
                    <a:pt x="12100" y="10665"/>
                    <a:pt x="12135" y="10620"/>
                  </a:cubicBezTo>
                  <a:lnTo>
                    <a:pt x="12088" y="10582"/>
                  </a:lnTo>
                  <a:close/>
                  <a:moveTo>
                    <a:pt x="12443" y="10603"/>
                  </a:moveTo>
                  <a:cubicBezTo>
                    <a:pt x="12443" y="10662"/>
                    <a:pt x="12446" y="10724"/>
                    <a:pt x="12446" y="10786"/>
                  </a:cubicBezTo>
                  <a:lnTo>
                    <a:pt x="12506" y="10783"/>
                  </a:lnTo>
                  <a:cubicBezTo>
                    <a:pt x="12506" y="10724"/>
                    <a:pt x="12503" y="10662"/>
                    <a:pt x="12503" y="10603"/>
                  </a:cubicBezTo>
                  <a:close/>
                  <a:moveTo>
                    <a:pt x="25684" y="10597"/>
                  </a:moveTo>
                  <a:lnTo>
                    <a:pt x="25628" y="10623"/>
                  </a:lnTo>
                  <a:cubicBezTo>
                    <a:pt x="25655" y="10677"/>
                    <a:pt x="25681" y="10733"/>
                    <a:pt x="25705" y="10789"/>
                  </a:cubicBezTo>
                  <a:lnTo>
                    <a:pt x="25761" y="10763"/>
                  </a:lnTo>
                  <a:cubicBezTo>
                    <a:pt x="25735" y="10709"/>
                    <a:pt x="25711" y="10653"/>
                    <a:pt x="25684" y="10597"/>
                  </a:cubicBezTo>
                  <a:close/>
                  <a:moveTo>
                    <a:pt x="20970" y="10632"/>
                  </a:moveTo>
                  <a:cubicBezTo>
                    <a:pt x="20958" y="10691"/>
                    <a:pt x="20950" y="10751"/>
                    <a:pt x="20944" y="10813"/>
                  </a:cubicBezTo>
                  <a:lnTo>
                    <a:pt x="21003" y="10819"/>
                  </a:lnTo>
                  <a:lnTo>
                    <a:pt x="21003" y="10822"/>
                  </a:lnTo>
                  <a:cubicBezTo>
                    <a:pt x="21012" y="10763"/>
                    <a:pt x="21021" y="10703"/>
                    <a:pt x="21030" y="10641"/>
                  </a:cubicBezTo>
                  <a:lnTo>
                    <a:pt x="20970" y="10632"/>
                  </a:lnTo>
                  <a:close/>
                  <a:moveTo>
                    <a:pt x="8183" y="10644"/>
                  </a:moveTo>
                  <a:lnTo>
                    <a:pt x="8130" y="10674"/>
                  </a:lnTo>
                  <a:cubicBezTo>
                    <a:pt x="8159" y="10727"/>
                    <a:pt x="8189" y="10777"/>
                    <a:pt x="8219" y="10831"/>
                  </a:cubicBezTo>
                  <a:lnTo>
                    <a:pt x="8272" y="10804"/>
                  </a:lnTo>
                  <a:cubicBezTo>
                    <a:pt x="8242" y="10751"/>
                    <a:pt x="8213" y="10697"/>
                    <a:pt x="8183" y="10644"/>
                  </a:cubicBezTo>
                  <a:close/>
                  <a:moveTo>
                    <a:pt x="20612" y="10691"/>
                  </a:moveTo>
                  <a:lnTo>
                    <a:pt x="20567" y="10733"/>
                  </a:lnTo>
                  <a:cubicBezTo>
                    <a:pt x="20606" y="10777"/>
                    <a:pt x="20647" y="10825"/>
                    <a:pt x="20686" y="10869"/>
                  </a:cubicBezTo>
                  <a:lnTo>
                    <a:pt x="20733" y="10831"/>
                  </a:lnTo>
                  <a:cubicBezTo>
                    <a:pt x="20692" y="10783"/>
                    <a:pt x="20653" y="10739"/>
                    <a:pt x="20612" y="10691"/>
                  </a:cubicBezTo>
                  <a:close/>
                  <a:moveTo>
                    <a:pt x="19417" y="10795"/>
                  </a:moveTo>
                  <a:lnTo>
                    <a:pt x="19384" y="10849"/>
                  </a:lnTo>
                  <a:cubicBezTo>
                    <a:pt x="19437" y="10878"/>
                    <a:pt x="19488" y="10911"/>
                    <a:pt x="19541" y="10941"/>
                  </a:cubicBezTo>
                  <a:lnTo>
                    <a:pt x="19571" y="10890"/>
                  </a:lnTo>
                  <a:cubicBezTo>
                    <a:pt x="19520" y="10858"/>
                    <a:pt x="19467" y="10825"/>
                    <a:pt x="19417" y="10795"/>
                  </a:cubicBezTo>
                  <a:close/>
                  <a:moveTo>
                    <a:pt x="5980" y="10843"/>
                  </a:moveTo>
                  <a:cubicBezTo>
                    <a:pt x="5977" y="10902"/>
                    <a:pt x="5971" y="10964"/>
                    <a:pt x="5968" y="11024"/>
                  </a:cubicBezTo>
                  <a:lnTo>
                    <a:pt x="6031" y="11027"/>
                  </a:lnTo>
                  <a:lnTo>
                    <a:pt x="6031" y="11029"/>
                  </a:lnTo>
                  <a:cubicBezTo>
                    <a:pt x="6033" y="10967"/>
                    <a:pt x="6036" y="10908"/>
                    <a:pt x="6042" y="10846"/>
                  </a:cubicBezTo>
                  <a:lnTo>
                    <a:pt x="5980" y="10843"/>
                  </a:lnTo>
                  <a:close/>
                  <a:moveTo>
                    <a:pt x="11868" y="10872"/>
                  </a:moveTo>
                  <a:cubicBezTo>
                    <a:pt x="11833" y="10920"/>
                    <a:pt x="11800" y="10970"/>
                    <a:pt x="11762" y="11021"/>
                  </a:cubicBezTo>
                  <a:lnTo>
                    <a:pt x="11812" y="11056"/>
                  </a:lnTo>
                  <a:lnTo>
                    <a:pt x="11812" y="11053"/>
                  </a:lnTo>
                  <a:cubicBezTo>
                    <a:pt x="11848" y="11006"/>
                    <a:pt x="11883" y="10955"/>
                    <a:pt x="11919" y="10908"/>
                  </a:cubicBezTo>
                  <a:lnTo>
                    <a:pt x="11868" y="10872"/>
                  </a:lnTo>
                  <a:close/>
                  <a:moveTo>
                    <a:pt x="25836" y="10932"/>
                  </a:moveTo>
                  <a:lnTo>
                    <a:pt x="25779" y="10955"/>
                  </a:lnTo>
                  <a:cubicBezTo>
                    <a:pt x="25803" y="11009"/>
                    <a:pt x="25827" y="11065"/>
                    <a:pt x="25847" y="11121"/>
                  </a:cubicBezTo>
                  <a:lnTo>
                    <a:pt x="25904" y="11101"/>
                  </a:lnTo>
                  <a:cubicBezTo>
                    <a:pt x="25883" y="11044"/>
                    <a:pt x="25862" y="10988"/>
                    <a:pt x="25836" y="10932"/>
                  </a:cubicBezTo>
                  <a:close/>
                  <a:moveTo>
                    <a:pt x="19728" y="10985"/>
                  </a:moveTo>
                  <a:lnTo>
                    <a:pt x="19695" y="11038"/>
                  </a:lnTo>
                  <a:lnTo>
                    <a:pt x="19850" y="11133"/>
                  </a:lnTo>
                  <a:lnTo>
                    <a:pt x="19882" y="11083"/>
                  </a:lnTo>
                  <a:cubicBezTo>
                    <a:pt x="19829" y="11050"/>
                    <a:pt x="19778" y="11018"/>
                    <a:pt x="19728" y="10985"/>
                  </a:cubicBezTo>
                  <a:close/>
                  <a:moveTo>
                    <a:pt x="12449" y="10967"/>
                  </a:moveTo>
                  <a:cubicBezTo>
                    <a:pt x="12452" y="11029"/>
                    <a:pt x="12455" y="11089"/>
                    <a:pt x="12458" y="11151"/>
                  </a:cubicBezTo>
                  <a:lnTo>
                    <a:pt x="12518" y="11148"/>
                  </a:lnTo>
                  <a:cubicBezTo>
                    <a:pt x="12515" y="11089"/>
                    <a:pt x="12512" y="11029"/>
                    <a:pt x="12512" y="10967"/>
                  </a:cubicBezTo>
                  <a:close/>
                  <a:moveTo>
                    <a:pt x="8358" y="10964"/>
                  </a:moveTo>
                  <a:lnTo>
                    <a:pt x="8305" y="10991"/>
                  </a:lnTo>
                  <a:cubicBezTo>
                    <a:pt x="8334" y="11047"/>
                    <a:pt x="8361" y="11101"/>
                    <a:pt x="8388" y="11154"/>
                  </a:cubicBezTo>
                  <a:lnTo>
                    <a:pt x="8441" y="11127"/>
                  </a:lnTo>
                  <a:cubicBezTo>
                    <a:pt x="8414" y="11071"/>
                    <a:pt x="8388" y="11018"/>
                    <a:pt x="8358" y="10964"/>
                  </a:cubicBezTo>
                  <a:close/>
                  <a:moveTo>
                    <a:pt x="20852" y="10967"/>
                  </a:moveTo>
                  <a:lnTo>
                    <a:pt x="20804" y="11009"/>
                  </a:lnTo>
                  <a:lnTo>
                    <a:pt x="20912" y="11139"/>
                  </a:lnTo>
                  <a:lnTo>
                    <a:pt x="20911" y="11148"/>
                  </a:lnTo>
                  <a:lnTo>
                    <a:pt x="20938" y="11151"/>
                  </a:lnTo>
                  <a:lnTo>
                    <a:pt x="20994" y="11163"/>
                  </a:lnTo>
                  <a:lnTo>
                    <a:pt x="21006" y="11101"/>
                  </a:lnTo>
                  <a:lnTo>
                    <a:pt x="20976" y="11098"/>
                  </a:lnTo>
                  <a:cubicBezTo>
                    <a:pt x="20979" y="11065"/>
                    <a:pt x="20982" y="11032"/>
                    <a:pt x="20985" y="11000"/>
                  </a:cubicBezTo>
                  <a:lnTo>
                    <a:pt x="20923" y="10994"/>
                  </a:lnTo>
                  <a:cubicBezTo>
                    <a:pt x="20922" y="11012"/>
                    <a:pt x="20920" y="11031"/>
                    <a:pt x="20919" y="11050"/>
                  </a:cubicBezTo>
                  <a:lnTo>
                    <a:pt x="20919" y="11050"/>
                  </a:lnTo>
                  <a:cubicBezTo>
                    <a:pt x="20896" y="11022"/>
                    <a:pt x="20874" y="10995"/>
                    <a:pt x="20852" y="10967"/>
                  </a:cubicBezTo>
                  <a:close/>
                  <a:moveTo>
                    <a:pt x="21184" y="11136"/>
                  </a:moveTo>
                  <a:lnTo>
                    <a:pt x="21172" y="11195"/>
                  </a:lnTo>
                  <a:cubicBezTo>
                    <a:pt x="21231" y="11210"/>
                    <a:pt x="21290" y="11225"/>
                    <a:pt x="21347" y="11240"/>
                  </a:cubicBezTo>
                  <a:lnTo>
                    <a:pt x="21362" y="11181"/>
                  </a:lnTo>
                  <a:cubicBezTo>
                    <a:pt x="21305" y="11166"/>
                    <a:pt x="21246" y="11151"/>
                    <a:pt x="21184" y="11136"/>
                  </a:cubicBezTo>
                  <a:close/>
                  <a:moveTo>
                    <a:pt x="20033" y="11184"/>
                  </a:moveTo>
                  <a:lnTo>
                    <a:pt x="20001" y="11234"/>
                  </a:lnTo>
                  <a:cubicBezTo>
                    <a:pt x="20051" y="11267"/>
                    <a:pt x="20102" y="11299"/>
                    <a:pt x="20152" y="11332"/>
                  </a:cubicBezTo>
                  <a:lnTo>
                    <a:pt x="20188" y="11281"/>
                  </a:lnTo>
                  <a:cubicBezTo>
                    <a:pt x="20134" y="11249"/>
                    <a:pt x="20084" y="11216"/>
                    <a:pt x="20033" y="11184"/>
                  </a:cubicBezTo>
                  <a:close/>
                  <a:moveTo>
                    <a:pt x="21540" y="11234"/>
                  </a:moveTo>
                  <a:lnTo>
                    <a:pt x="21519" y="11290"/>
                  </a:lnTo>
                  <a:cubicBezTo>
                    <a:pt x="21578" y="11308"/>
                    <a:pt x="21634" y="11329"/>
                    <a:pt x="21691" y="11350"/>
                  </a:cubicBezTo>
                  <a:lnTo>
                    <a:pt x="21711" y="11293"/>
                  </a:lnTo>
                  <a:cubicBezTo>
                    <a:pt x="21655" y="11273"/>
                    <a:pt x="21599" y="11252"/>
                    <a:pt x="21540" y="11234"/>
                  </a:cubicBezTo>
                  <a:close/>
                  <a:moveTo>
                    <a:pt x="11658" y="11172"/>
                  </a:moveTo>
                  <a:cubicBezTo>
                    <a:pt x="11622" y="11219"/>
                    <a:pt x="11587" y="11270"/>
                    <a:pt x="11554" y="11320"/>
                  </a:cubicBezTo>
                  <a:lnTo>
                    <a:pt x="11604" y="11353"/>
                  </a:lnTo>
                  <a:cubicBezTo>
                    <a:pt x="11640" y="11302"/>
                    <a:pt x="11673" y="11252"/>
                    <a:pt x="11705" y="11204"/>
                  </a:cubicBezTo>
                  <a:lnTo>
                    <a:pt x="11658" y="11172"/>
                  </a:lnTo>
                  <a:close/>
                  <a:moveTo>
                    <a:pt x="5965" y="11207"/>
                  </a:moveTo>
                  <a:lnTo>
                    <a:pt x="5965" y="11308"/>
                  </a:lnTo>
                  <a:lnTo>
                    <a:pt x="5965" y="11391"/>
                  </a:lnTo>
                  <a:lnTo>
                    <a:pt x="6025" y="11388"/>
                  </a:lnTo>
                  <a:lnTo>
                    <a:pt x="6025" y="11308"/>
                  </a:lnTo>
                  <a:lnTo>
                    <a:pt x="6025" y="11207"/>
                  </a:lnTo>
                  <a:close/>
                  <a:moveTo>
                    <a:pt x="25969" y="11273"/>
                  </a:moveTo>
                  <a:lnTo>
                    <a:pt x="25913" y="11293"/>
                  </a:lnTo>
                  <a:cubicBezTo>
                    <a:pt x="25933" y="11350"/>
                    <a:pt x="25954" y="11406"/>
                    <a:pt x="25975" y="11462"/>
                  </a:cubicBezTo>
                  <a:lnTo>
                    <a:pt x="26031" y="11445"/>
                  </a:lnTo>
                  <a:cubicBezTo>
                    <a:pt x="26010" y="11385"/>
                    <a:pt x="25990" y="11329"/>
                    <a:pt x="25969" y="11273"/>
                  </a:cubicBezTo>
                  <a:close/>
                  <a:moveTo>
                    <a:pt x="8524" y="11290"/>
                  </a:moveTo>
                  <a:lnTo>
                    <a:pt x="8468" y="11317"/>
                  </a:lnTo>
                  <a:cubicBezTo>
                    <a:pt x="8494" y="11373"/>
                    <a:pt x="8521" y="11427"/>
                    <a:pt x="8545" y="11483"/>
                  </a:cubicBezTo>
                  <a:lnTo>
                    <a:pt x="8601" y="11456"/>
                  </a:lnTo>
                  <a:cubicBezTo>
                    <a:pt x="8574" y="11400"/>
                    <a:pt x="8551" y="11347"/>
                    <a:pt x="8524" y="11290"/>
                  </a:cubicBezTo>
                  <a:close/>
                  <a:moveTo>
                    <a:pt x="21880" y="11364"/>
                  </a:moveTo>
                  <a:lnTo>
                    <a:pt x="21857" y="11421"/>
                  </a:lnTo>
                  <a:cubicBezTo>
                    <a:pt x="21910" y="11445"/>
                    <a:pt x="21966" y="11471"/>
                    <a:pt x="22017" y="11501"/>
                  </a:cubicBezTo>
                  <a:lnTo>
                    <a:pt x="22047" y="11448"/>
                  </a:lnTo>
                  <a:cubicBezTo>
                    <a:pt x="21993" y="11418"/>
                    <a:pt x="21937" y="11391"/>
                    <a:pt x="21880" y="11364"/>
                  </a:cubicBezTo>
                  <a:close/>
                  <a:moveTo>
                    <a:pt x="12526" y="11329"/>
                  </a:moveTo>
                  <a:lnTo>
                    <a:pt x="12464" y="11332"/>
                  </a:lnTo>
                  <a:cubicBezTo>
                    <a:pt x="12467" y="11394"/>
                    <a:pt x="12470" y="11453"/>
                    <a:pt x="12473" y="11516"/>
                  </a:cubicBezTo>
                  <a:lnTo>
                    <a:pt x="12535" y="11510"/>
                  </a:lnTo>
                  <a:cubicBezTo>
                    <a:pt x="12532" y="11450"/>
                    <a:pt x="12529" y="11391"/>
                    <a:pt x="12526" y="11329"/>
                  </a:cubicBezTo>
                  <a:close/>
                  <a:moveTo>
                    <a:pt x="20339" y="11385"/>
                  </a:moveTo>
                  <a:lnTo>
                    <a:pt x="20303" y="11436"/>
                  </a:lnTo>
                  <a:cubicBezTo>
                    <a:pt x="20354" y="11468"/>
                    <a:pt x="20404" y="11504"/>
                    <a:pt x="20451" y="11539"/>
                  </a:cubicBezTo>
                  <a:lnTo>
                    <a:pt x="20490" y="11489"/>
                  </a:lnTo>
                  <a:lnTo>
                    <a:pt x="20339" y="11385"/>
                  </a:lnTo>
                  <a:close/>
                  <a:moveTo>
                    <a:pt x="8064" y="11572"/>
                  </a:moveTo>
                  <a:cubicBezTo>
                    <a:pt x="8008" y="11572"/>
                    <a:pt x="7955" y="11575"/>
                    <a:pt x="7904" y="11578"/>
                  </a:cubicBezTo>
                  <a:lnTo>
                    <a:pt x="7907" y="11637"/>
                  </a:lnTo>
                  <a:cubicBezTo>
                    <a:pt x="7958" y="11634"/>
                    <a:pt x="8011" y="11634"/>
                    <a:pt x="8064" y="11634"/>
                  </a:cubicBezTo>
                  <a:lnTo>
                    <a:pt x="8088" y="11634"/>
                  </a:lnTo>
                  <a:lnTo>
                    <a:pt x="8088" y="11572"/>
                  </a:lnTo>
                  <a:close/>
                  <a:moveTo>
                    <a:pt x="8272" y="11578"/>
                  </a:moveTo>
                  <a:lnTo>
                    <a:pt x="8266" y="11640"/>
                  </a:lnTo>
                  <a:cubicBezTo>
                    <a:pt x="8325" y="11643"/>
                    <a:pt x="8388" y="11649"/>
                    <a:pt x="8447" y="11655"/>
                  </a:cubicBezTo>
                  <a:lnTo>
                    <a:pt x="8453" y="11596"/>
                  </a:lnTo>
                  <a:cubicBezTo>
                    <a:pt x="8393" y="11587"/>
                    <a:pt x="8331" y="11584"/>
                    <a:pt x="8272" y="11578"/>
                  </a:cubicBezTo>
                  <a:close/>
                  <a:moveTo>
                    <a:pt x="11453" y="11471"/>
                  </a:moveTo>
                  <a:cubicBezTo>
                    <a:pt x="11418" y="11522"/>
                    <a:pt x="11385" y="11572"/>
                    <a:pt x="11352" y="11622"/>
                  </a:cubicBezTo>
                  <a:lnTo>
                    <a:pt x="11403" y="11655"/>
                  </a:lnTo>
                  <a:lnTo>
                    <a:pt x="11406" y="11655"/>
                  </a:lnTo>
                  <a:cubicBezTo>
                    <a:pt x="11438" y="11602"/>
                    <a:pt x="11471" y="11554"/>
                    <a:pt x="11504" y="11504"/>
                  </a:cubicBezTo>
                  <a:lnTo>
                    <a:pt x="11453" y="11471"/>
                  </a:lnTo>
                  <a:close/>
                  <a:moveTo>
                    <a:pt x="7720" y="11593"/>
                  </a:moveTo>
                  <a:cubicBezTo>
                    <a:pt x="7658" y="11599"/>
                    <a:pt x="7596" y="11608"/>
                    <a:pt x="7537" y="11619"/>
                  </a:cubicBezTo>
                  <a:lnTo>
                    <a:pt x="7549" y="11679"/>
                  </a:lnTo>
                  <a:cubicBezTo>
                    <a:pt x="7608" y="11667"/>
                    <a:pt x="7667" y="11658"/>
                    <a:pt x="7726" y="11652"/>
                  </a:cubicBezTo>
                  <a:lnTo>
                    <a:pt x="7720" y="11593"/>
                  </a:lnTo>
                  <a:close/>
                  <a:moveTo>
                    <a:pt x="22204" y="11542"/>
                  </a:moveTo>
                  <a:lnTo>
                    <a:pt x="22171" y="11593"/>
                  </a:lnTo>
                  <a:cubicBezTo>
                    <a:pt x="22221" y="11625"/>
                    <a:pt x="22272" y="11658"/>
                    <a:pt x="22319" y="11697"/>
                  </a:cubicBezTo>
                  <a:lnTo>
                    <a:pt x="22355" y="11649"/>
                  </a:lnTo>
                  <a:cubicBezTo>
                    <a:pt x="22307" y="11611"/>
                    <a:pt x="22257" y="11575"/>
                    <a:pt x="22204" y="11542"/>
                  </a:cubicBezTo>
                  <a:close/>
                  <a:moveTo>
                    <a:pt x="20635" y="11593"/>
                  </a:moveTo>
                  <a:lnTo>
                    <a:pt x="20600" y="11643"/>
                  </a:lnTo>
                  <a:cubicBezTo>
                    <a:pt x="20650" y="11679"/>
                    <a:pt x="20700" y="11711"/>
                    <a:pt x="20748" y="11750"/>
                  </a:cubicBezTo>
                  <a:lnTo>
                    <a:pt x="20784" y="11700"/>
                  </a:lnTo>
                  <a:cubicBezTo>
                    <a:pt x="20736" y="11664"/>
                    <a:pt x="20686" y="11628"/>
                    <a:pt x="20635" y="11593"/>
                  </a:cubicBezTo>
                  <a:close/>
                  <a:moveTo>
                    <a:pt x="6031" y="11572"/>
                  </a:moveTo>
                  <a:lnTo>
                    <a:pt x="5968" y="11575"/>
                  </a:lnTo>
                  <a:cubicBezTo>
                    <a:pt x="5971" y="11634"/>
                    <a:pt x="5974" y="11697"/>
                    <a:pt x="5980" y="11759"/>
                  </a:cubicBezTo>
                  <a:lnTo>
                    <a:pt x="6039" y="11753"/>
                  </a:lnTo>
                  <a:cubicBezTo>
                    <a:pt x="6036" y="11694"/>
                    <a:pt x="6033" y="11631"/>
                    <a:pt x="6031" y="11572"/>
                  </a:cubicBezTo>
                  <a:close/>
                  <a:moveTo>
                    <a:pt x="7356" y="11661"/>
                  </a:moveTo>
                  <a:cubicBezTo>
                    <a:pt x="7297" y="11676"/>
                    <a:pt x="7237" y="11697"/>
                    <a:pt x="7181" y="11717"/>
                  </a:cubicBezTo>
                  <a:lnTo>
                    <a:pt x="7202" y="11774"/>
                  </a:lnTo>
                  <a:cubicBezTo>
                    <a:pt x="7258" y="11753"/>
                    <a:pt x="7317" y="11735"/>
                    <a:pt x="7374" y="11720"/>
                  </a:cubicBezTo>
                  <a:lnTo>
                    <a:pt x="7356" y="11661"/>
                  </a:lnTo>
                  <a:close/>
                  <a:moveTo>
                    <a:pt x="26088" y="11619"/>
                  </a:moveTo>
                  <a:lnTo>
                    <a:pt x="26028" y="11637"/>
                  </a:lnTo>
                  <a:cubicBezTo>
                    <a:pt x="26046" y="11694"/>
                    <a:pt x="26064" y="11753"/>
                    <a:pt x="26082" y="11809"/>
                  </a:cubicBezTo>
                  <a:lnTo>
                    <a:pt x="26141" y="11794"/>
                  </a:lnTo>
                  <a:cubicBezTo>
                    <a:pt x="26123" y="11735"/>
                    <a:pt x="26105" y="11676"/>
                    <a:pt x="26088" y="11619"/>
                  </a:cubicBezTo>
                  <a:close/>
                  <a:moveTo>
                    <a:pt x="8637" y="11617"/>
                  </a:moveTo>
                  <a:lnTo>
                    <a:pt x="8633" y="11643"/>
                  </a:lnTo>
                  <a:lnTo>
                    <a:pt x="8619" y="11649"/>
                  </a:lnTo>
                  <a:lnTo>
                    <a:pt x="8622" y="11658"/>
                  </a:lnTo>
                  <a:lnTo>
                    <a:pt x="8625" y="11818"/>
                  </a:lnTo>
                  <a:lnTo>
                    <a:pt x="8687" y="11815"/>
                  </a:lnTo>
                  <a:lnTo>
                    <a:pt x="8683" y="11698"/>
                  </a:lnTo>
                  <a:lnTo>
                    <a:pt x="8683" y="11698"/>
                  </a:lnTo>
                  <a:lnTo>
                    <a:pt x="8785" y="11747"/>
                  </a:lnTo>
                  <a:lnTo>
                    <a:pt x="8812" y="11694"/>
                  </a:lnTo>
                  <a:cubicBezTo>
                    <a:pt x="8767" y="11671"/>
                    <a:pt x="8722" y="11649"/>
                    <a:pt x="8676" y="11627"/>
                  </a:cubicBezTo>
                  <a:lnTo>
                    <a:pt x="8676" y="11627"/>
                  </a:lnTo>
                  <a:lnTo>
                    <a:pt x="8675" y="11625"/>
                  </a:lnTo>
                  <a:lnTo>
                    <a:pt x="8674" y="11626"/>
                  </a:lnTo>
                  <a:lnTo>
                    <a:pt x="8674" y="11626"/>
                  </a:lnTo>
                  <a:cubicBezTo>
                    <a:pt x="8671" y="11625"/>
                    <a:pt x="8669" y="11624"/>
                    <a:pt x="8666" y="11622"/>
                  </a:cubicBezTo>
                  <a:lnTo>
                    <a:pt x="8637" y="11617"/>
                  </a:lnTo>
                  <a:close/>
                  <a:moveTo>
                    <a:pt x="12547" y="11694"/>
                  </a:moveTo>
                  <a:lnTo>
                    <a:pt x="12485" y="11697"/>
                  </a:lnTo>
                  <a:cubicBezTo>
                    <a:pt x="12491" y="11759"/>
                    <a:pt x="12494" y="11818"/>
                    <a:pt x="12497" y="11880"/>
                  </a:cubicBezTo>
                  <a:lnTo>
                    <a:pt x="12559" y="11874"/>
                  </a:lnTo>
                  <a:cubicBezTo>
                    <a:pt x="12553" y="11815"/>
                    <a:pt x="12550" y="11753"/>
                    <a:pt x="12547" y="11694"/>
                  </a:cubicBezTo>
                  <a:close/>
                  <a:moveTo>
                    <a:pt x="8975" y="11774"/>
                  </a:moveTo>
                  <a:lnTo>
                    <a:pt x="8945" y="11827"/>
                  </a:lnTo>
                  <a:cubicBezTo>
                    <a:pt x="9001" y="11854"/>
                    <a:pt x="9055" y="11883"/>
                    <a:pt x="9108" y="11910"/>
                  </a:cubicBezTo>
                  <a:lnTo>
                    <a:pt x="9135" y="11857"/>
                  </a:lnTo>
                  <a:cubicBezTo>
                    <a:pt x="9081" y="11827"/>
                    <a:pt x="9028" y="11800"/>
                    <a:pt x="8975" y="11774"/>
                  </a:cubicBezTo>
                  <a:close/>
                  <a:moveTo>
                    <a:pt x="7012" y="11788"/>
                  </a:moveTo>
                  <a:cubicBezTo>
                    <a:pt x="6956" y="11812"/>
                    <a:pt x="6899" y="11842"/>
                    <a:pt x="6849" y="11874"/>
                  </a:cubicBezTo>
                  <a:lnTo>
                    <a:pt x="6878" y="11925"/>
                  </a:lnTo>
                  <a:cubicBezTo>
                    <a:pt x="6929" y="11895"/>
                    <a:pt x="6982" y="11869"/>
                    <a:pt x="7039" y="11842"/>
                  </a:cubicBezTo>
                  <a:lnTo>
                    <a:pt x="7012" y="11788"/>
                  </a:lnTo>
                  <a:close/>
                  <a:moveTo>
                    <a:pt x="22494" y="11768"/>
                  </a:moveTo>
                  <a:lnTo>
                    <a:pt x="22453" y="11812"/>
                  </a:lnTo>
                  <a:cubicBezTo>
                    <a:pt x="22497" y="11854"/>
                    <a:pt x="22539" y="11895"/>
                    <a:pt x="22580" y="11940"/>
                  </a:cubicBezTo>
                  <a:lnTo>
                    <a:pt x="22625" y="11901"/>
                  </a:lnTo>
                  <a:cubicBezTo>
                    <a:pt x="22583" y="11854"/>
                    <a:pt x="22542" y="11809"/>
                    <a:pt x="22494" y="11768"/>
                  </a:cubicBezTo>
                  <a:close/>
                  <a:moveTo>
                    <a:pt x="11255" y="11777"/>
                  </a:moveTo>
                  <a:cubicBezTo>
                    <a:pt x="11222" y="11827"/>
                    <a:pt x="11189" y="11877"/>
                    <a:pt x="11160" y="11931"/>
                  </a:cubicBezTo>
                  <a:lnTo>
                    <a:pt x="11210" y="11960"/>
                  </a:lnTo>
                  <a:lnTo>
                    <a:pt x="11213" y="11960"/>
                  </a:lnTo>
                  <a:cubicBezTo>
                    <a:pt x="11243" y="11907"/>
                    <a:pt x="11275" y="11857"/>
                    <a:pt x="11305" y="11806"/>
                  </a:cubicBezTo>
                  <a:lnTo>
                    <a:pt x="11255" y="11777"/>
                  </a:lnTo>
                  <a:close/>
                  <a:moveTo>
                    <a:pt x="20932" y="11806"/>
                  </a:moveTo>
                  <a:lnTo>
                    <a:pt x="20896" y="11857"/>
                  </a:lnTo>
                  <a:cubicBezTo>
                    <a:pt x="20944" y="11892"/>
                    <a:pt x="20991" y="11928"/>
                    <a:pt x="21041" y="11963"/>
                  </a:cubicBezTo>
                  <a:lnTo>
                    <a:pt x="21080" y="11916"/>
                  </a:lnTo>
                  <a:cubicBezTo>
                    <a:pt x="21030" y="11880"/>
                    <a:pt x="20982" y="11842"/>
                    <a:pt x="20932" y="11806"/>
                  </a:cubicBezTo>
                  <a:close/>
                  <a:moveTo>
                    <a:pt x="9298" y="11943"/>
                  </a:moveTo>
                  <a:lnTo>
                    <a:pt x="9268" y="11996"/>
                  </a:lnTo>
                  <a:cubicBezTo>
                    <a:pt x="9321" y="12026"/>
                    <a:pt x="9375" y="12052"/>
                    <a:pt x="9428" y="12082"/>
                  </a:cubicBezTo>
                  <a:lnTo>
                    <a:pt x="9458" y="12032"/>
                  </a:lnTo>
                  <a:cubicBezTo>
                    <a:pt x="9404" y="12002"/>
                    <a:pt x="9351" y="11972"/>
                    <a:pt x="9298" y="11943"/>
                  </a:cubicBezTo>
                  <a:close/>
                  <a:moveTo>
                    <a:pt x="6054" y="11934"/>
                  </a:moveTo>
                  <a:lnTo>
                    <a:pt x="5992" y="11940"/>
                  </a:lnTo>
                  <a:cubicBezTo>
                    <a:pt x="5998" y="11999"/>
                    <a:pt x="6004" y="12058"/>
                    <a:pt x="6010" y="12121"/>
                  </a:cubicBezTo>
                  <a:lnTo>
                    <a:pt x="6072" y="12115"/>
                  </a:lnTo>
                  <a:cubicBezTo>
                    <a:pt x="6066" y="12052"/>
                    <a:pt x="6057" y="11993"/>
                    <a:pt x="6054" y="11934"/>
                  </a:cubicBezTo>
                  <a:close/>
                  <a:moveTo>
                    <a:pt x="6695" y="11975"/>
                  </a:moveTo>
                  <a:cubicBezTo>
                    <a:pt x="6644" y="12011"/>
                    <a:pt x="6597" y="12049"/>
                    <a:pt x="6549" y="12091"/>
                  </a:cubicBezTo>
                  <a:lnTo>
                    <a:pt x="6591" y="12135"/>
                  </a:lnTo>
                  <a:cubicBezTo>
                    <a:pt x="6635" y="12097"/>
                    <a:pt x="6683" y="12058"/>
                    <a:pt x="6730" y="12023"/>
                  </a:cubicBezTo>
                  <a:lnTo>
                    <a:pt x="6695" y="11975"/>
                  </a:lnTo>
                  <a:close/>
                  <a:moveTo>
                    <a:pt x="26191" y="11966"/>
                  </a:moveTo>
                  <a:lnTo>
                    <a:pt x="26132" y="11984"/>
                  </a:lnTo>
                  <a:cubicBezTo>
                    <a:pt x="26147" y="12040"/>
                    <a:pt x="26162" y="12100"/>
                    <a:pt x="26177" y="12159"/>
                  </a:cubicBezTo>
                  <a:lnTo>
                    <a:pt x="26236" y="12144"/>
                  </a:lnTo>
                  <a:cubicBezTo>
                    <a:pt x="26221" y="12085"/>
                    <a:pt x="26206" y="12026"/>
                    <a:pt x="26191" y="11966"/>
                  </a:cubicBezTo>
                  <a:close/>
                  <a:moveTo>
                    <a:pt x="8631" y="11999"/>
                  </a:moveTo>
                  <a:lnTo>
                    <a:pt x="8637" y="12183"/>
                  </a:lnTo>
                  <a:lnTo>
                    <a:pt x="8696" y="12183"/>
                  </a:lnTo>
                  <a:lnTo>
                    <a:pt x="8693" y="11999"/>
                  </a:lnTo>
                  <a:close/>
                  <a:moveTo>
                    <a:pt x="21222" y="12029"/>
                  </a:moveTo>
                  <a:lnTo>
                    <a:pt x="21187" y="12076"/>
                  </a:lnTo>
                  <a:lnTo>
                    <a:pt x="21329" y="12186"/>
                  </a:lnTo>
                  <a:lnTo>
                    <a:pt x="21368" y="12138"/>
                  </a:lnTo>
                  <a:cubicBezTo>
                    <a:pt x="21320" y="12103"/>
                    <a:pt x="21270" y="12064"/>
                    <a:pt x="21222" y="12029"/>
                  </a:cubicBezTo>
                  <a:close/>
                  <a:moveTo>
                    <a:pt x="22740" y="12043"/>
                  </a:moveTo>
                  <a:lnTo>
                    <a:pt x="22690" y="12082"/>
                  </a:lnTo>
                  <a:cubicBezTo>
                    <a:pt x="22725" y="12129"/>
                    <a:pt x="22758" y="12177"/>
                    <a:pt x="22788" y="12230"/>
                  </a:cubicBezTo>
                  <a:lnTo>
                    <a:pt x="22838" y="12198"/>
                  </a:lnTo>
                  <a:cubicBezTo>
                    <a:pt x="22808" y="12144"/>
                    <a:pt x="22776" y="12094"/>
                    <a:pt x="22740" y="12043"/>
                  </a:cubicBezTo>
                  <a:close/>
                  <a:moveTo>
                    <a:pt x="12574" y="12058"/>
                  </a:moveTo>
                  <a:lnTo>
                    <a:pt x="12512" y="12061"/>
                  </a:lnTo>
                  <a:cubicBezTo>
                    <a:pt x="12518" y="12123"/>
                    <a:pt x="12523" y="12183"/>
                    <a:pt x="12529" y="12245"/>
                  </a:cubicBezTo>
                  <a:lnTo>
                    <a:pt x="12589" y="12239"/>
                  </a:lnTo>
                  <a:cubicBezTo>
                    <a:pt x="12583" y="12177"/>
                    <a:pt x="12577" y="12118"/>
                    <a:pt x="12574" y="12058"/>
                  </a:cubicBezTo>
                  <a:close/>
                  <a:moveTo>
                    <a:pt x="9615" y="12121"/>
                  </a:moveTo>
                  <a:lnTo>
                    <a:pt x="9585" y="12174"/>
                  </a:lnTo>
                  <a:cubicBezTo>
                    <a:pt x="9639" y="12204"/>
                    <a:pt x="9689" y="12236"/>
                    <a:pt x="9742" y="12266"/>
                  </a:cubicBezTo>
                  <a:lnTo>
                    <a:pt x="9772" y="12215"/>
                  </a:lnTo>
                  <a:cubicBezTo>
                    <a:pt x="9722" y="12183"/>
                    <a:pt x="9668" y="12153"/>
                    <a:pt x="9615" y="12121"/>
                  </a:cubicBezTo>
                  <a:close/>
                  <a:moveTo>
                    <a:pt x="11065" y="12085"/>
                  </a:moveTo>
                  <a:cubicBezTo>
                    <a:pt x="11032" y="12138"/>
                    <a:pt x="11003" y="12189"/>
                    <a:pt x="10970" y="12242"/>
                  </a:cubicBezTo>
                  <a:lnTo>
                    <a:pt x="11023" y="12272"/>
                  </a:lnTo>
                  <a:cubicBezTo>
                    <a:pt x="11056" y="12218"/>
                    <a:pt x="11086" y="12168"/>
                    <a:pt x="11115" y="12118"/>
                  </a:cubicBezTo>
                  <a:lnTo>
                    <a:pt x="11065" y="12085"/>
                  </a:lnTo>
                  <a:close/>
                  <a:moveTo>
                    <a:pt x="6419" y="12221"/>
                  </a:moveTo>
                  <a:cubicBezTo>
                    <a:pt x="6377" y="12263"/>
                    <a:pt x="6333" y="12310"/>
                    <a:pt x="6297" y="12361"/>
                  </a:cubicBezTo>
                  <a:lnTo>
                    <a:pt x="6345" y="12396"/>
                  </a:lnTo>
                  <a:cubicBezTo>
                    <a:pt x="6380" y="12349"/>
                    <a:pt x="6422" y="12304"/>
                    <a:pt x="6463" y="12263"/>
                  </a:cubicBezTo>
                  <a:lnTo>
                    <a:pt x="6419" y="12221"/>
                  </a:lnTo>
                  <a:close/>
                  <a:moveTo>
                    <a:pt x="21510" y="12251"/>
                  </a:moveTo>
                  <a:lnTo>
                    <a:pt x="21471" y="12298"/>
                  </a:lnTo>
                  <a:cubicBezTo>
                    <a:pt x="21519" y="12337"/>
                    <a:pt x="21566" y="12375"/>
                    <a:pt x="21614" y="12414"/>
                  </a:cubicBezTo>
                  <a:lnTo>
                    <a:pt x="21652" y="12367"/>
                  </a:lnTo>
                  <a:cubicBezTo>
                    <a:pt x="21605" y="12328"/>
                    <a:pt x="21557" y="12290"/>
                    <a:pt x="21510" y="12251"/>
                  </a:cubicBezTo>
                  <a:close/>
                  <a:moveTo>
                    <a:pt x="9929" y="12310"/>
                  </a:moveTo>
                  <a:lnTo>
                    <a:pt x="9897" y="12361"/>
                  </a:lnTo>
                  <a:cubicBezTo>
                    <a:pt x="9947" y="12393"/>
                    <a:pt x="10000" y="12426"/>
                    <a:pt x="10048" y="12459"/>
                  </a:cubicBezTo>
                  <a:lnTo>
                    <a:pt x="10080" y="12408"/>
                  </a:lnTo>
                  <a:cubicBezTo>
                    <a:pt x="10030" y="12375"/>
                    <a:pt x="9980" y="12343"/>
                    <a:pt x="9929" y="12310"/>
                  </a:cubicBezTo>
                  <a:close/>
                  <a:moveTo>
                    <a:pt x="6096" y="12295"/>
                  </a:moveTo>
                  <a:lnTo>
                    <a:pt x="6033" y="12304"/>
                  </a:lnTo>
                  <a:cubicBezTo>
                    <a:pt x="6042" y="12364"/>
                    <a:pt x="6051" y="12423"/>
                    <a:pt x="6060" y="12482"/>
                  </a:cubicBezTo>
                  <a:lnTo>
                    <a:pt x="6122" y="12473"/>
                  </a:lnTo>
                  <a:cubicBezTo>
                    <a:pt x="6111" y="12414"/>
                    <a:pt x="6102" y="12355"/>
                    <a:pt x="6096" y="12295"/>
                  </a:cubicBezTo>
                  <a:close/>
                  <a:moveTo>
                    <a:pt x="26280" y="12322"/>
                  </a:moveTo>
                  <a:lnTo>
                    <a:pt x="26221" y="12337"/>
                  </a:lnTo>
                  <a:cubicBezTo>
                    <a:pt x="26233" y="12396"/>
                    <a:pt x="26248" y="12456"/>
                    <a:pt x="26260" y="12515"/>
                  </a:cubicBezTo>
                  <a:lnTo>
                    <a:pt x="26319" y="12500"/>
                  </a:lnTo>
                  <a:cubicBezTo>
                    <a:pt x="26307" y="12441"/>
                    <a:pt x="26292" y="12381"/>
                    <a:pt x="26280" y="12322"/>
                  </a:cubicBezTo>
                  <a:close/>
                  <a:moveTo>
                    <a:pt x="8640" y="12364"/>
                  </a:moveTo>
                  <a:lnTo>
                    <a:pt x="8646" y="12544"/>
                  </a:lnTo>
                  <a:lnTo>
                    <a:pt x="8705" y="12544"/>
                  </a:lnTo>
                  <a:lnTo>
                    <a:pt x="8702" y="12364"/>
                  </a:lnTo>
                  <a:close/>
                  <a:moveTo>
                    <a:pt x="22924" y="12364"/>
                  </a:moveTo>
                  <a:lnTo>
                    <a:pt x="22868" y="12390"/>
                  </a:lnTo>
                  <a:cubicBezTo>
                    <a:pt x="22891" y="12444"/>
                    <a:pt x="22915" y="12500"/>
                    <a:pt x="22933" y="12556"/>
                  </a:cubicBezTo>
                  <a:lnTo>
                    <a:pt x="22992" y="12536"/>
                  </a:lnTo>
                  <a:cubicBezTo>
                    <a:pt x="22972" y="12476"/>
                    <a:pt x="22948" y="12420"/>
                    <a:pt x="22924" y="12364"/>
                  </a:cubicBezTo>
                  <a:close/>
                  <a:moveTo>
                    <a:pt x="10881" y="12399"/>
                  </a:moveTo>
                  <a:cubicBezTo>
                    <a:pt x="10848" y="12453"/>
                    <a:pt x="10819" y="12506"/>
                    <a:pt x="10789" y="12559"/>
                  </a:cubicBezTo>
                  <a:lnTo>
                    <a:pt x="10842" y="12589"/>
                  </a:lnTo>
                  <a:lnTo>
                    <a:pt x="10845" y="12586"/>
                  </a:lnTo>
                  <a:cubicBezTo>
                    <a:pt x="10875" y="12533"/>
                    <a:pt x="10905" y="12482"/>
                    <a:pt x="10931" y="12429"/>
                  </a:cubicBezTo>
                  <a:lnTo>
                    <a:pt x="10881" y="12399"/>
                  </a:lnTo>
                  <a:close/>
                  <a:moveTo>
                    <a:pt x="25415" y="12533"/>
                  </a:moveTo>
                  <a:lnTo>
                    <a:pt x="25415" y="12592"/>
                  </a:lnTo>
                  <a:cubicBezTo>
                    <a:pt x="25474" y="12592"/>
                    <a:pt x="25536" y="12595"/>
                    <a:pt x="25595" y="12598"/>
                  </a:cubicBezTo>
                  <a:lnTo>
                    <a:pt x="25598" y="12536"/>
                  </a:lnTo>
                  <a:cubicBezTo>
                    <a:pt x="25539" y="12533"/>
                    <a:pt x="25477" y="12533"/>
                    <a:pt x="25415" y="12533"/>
                  </a:cubicBezTo>
                  <a:close/>
                  <a:moveTo>
                    <a:pt x="12607" y="12420"/>
                  </a:moveTo>
                  <a:lnTo>
                    <a:pt x="12544" y="12426"/>
                  </a:lnTo>
                  <a:cubicBezTo>
                    <a:pt x="12550" y="12485"/>
                    <a:pt x="12556" y="12547"/>
                    <a:pt x="12565" y="12607"/>
                  </a:cubicBezTo>
                  <a:lnTo>
                    <a:pt x="12624" y="12601"/>
                  </a:lnTo>
                  <a:cubicBezTo>
                    <a:pt x="12618" y="12542"/>
                    <a:pt x="12612" y="12479"/>
                    <a:pt x="12607" y="12420"/>
                  </a:cubicBezTo>
                  <a:close/>
                  <a:moveTo>
                    <a:pt x="25231" y="12536"/>
                  </a:moveTo>
                  <a:cubicBezTo>
                    <a:pt x="25171" y="12539"/>
                    <a:pt x="25109" y="12544"/>
                    <a:pt x="25050" y="12550"/>
                  </a:cubicBezTo>
                  <a:lnTo>
                    <a:pt x="25056" y="12613"/>
                  </a:lnTo>
                  <a:cubicBezTo>
                    <a:pt x="25115" y="12607"/>
                    <a:pt x="25174" y="12601"/>
                    <a:pt x="25237" y="12598"/>
                  </a:cubicBezTo>
                  <a:lnTo>
                    <a:pt x="25231" y="12536"/>
                  </a:lnTo>
                  <a:close/>
                  <a:moveTo>
                    <a:pt x="25782" y="12550"/>
                  </a:moveTo>
                  <a:lnTo>
                    <a:pt x="25776" y="12613"/>
                  </a:lnTo>
                  <a:cubicBezTo>
                    <a:pt x="25836" y="12619"/>
                    <a:pt x="25895" y="12628"/>
                    <a:pt x="25954" y="12636"/>
                  </a:cubicBezTo>
                  <a:lnTo>
                    <a:pt x="25963" y="12574"/>
                  </a:lnTo>
                  <a:cubicBezTo>
                    <a:pt x="25904" y="12565"/>
                    <a:pt x="25841" y="12559"/>
                    <a:pt x="25782" y="12550"/>
                  </a:cubicBezTo>
                  <a:close/>
                  <a:moveTo>
                    <a:pt x="21792" y="12482"/>
                  </a:moveTo>
                  <a:lnTo>
                    <a:pt x="21753" y="12527"/>
                  </a:lnTo>
                  <a:cubicBezTo>
                    <a:pt x="21800" y="12565"/>
                    <a:pt x="21848" y="12604"/>
                    <a:pt x="21895" y="12645"/>
                  </a:cubicBezTo>
                  <a:lnTo>
                    <a:pt x="21931" y="12598"/>
                  </a:lnTo>
                  <a:cubicBezTo>
                    <a:pt x="21883" y="12559"/>
                    <a:pt x="21839" y="12521"/>
                    <a:pt x="21792" y="12482"/>
                  </a:cubicBezTo>
                  <a:close/>
                  <a:moveTo>
                    <a:pt x="10235" y="12509"/>
                  </a:moveTo>
                  <a:lnTo>
                    <a:pt x="10199" y="12559"/>
                  </a:lnTo>
                  <a:cubicBezTo>
                    <a:pt x="10249" y="12595"/>
                    <a:pt x="10300" y="12628"/>
                    <a:pt x="10347" y="12663"/>
                  </a:cubicBezTo>
                  <a:lnTo>
                    <a:pt x="10386" y="12613"/>
                  </a:lnTo>
                  <a:cubicBezTo>
                    <a:pt x="10335" y="12577"/>
                    <a:pt x="10285" y="12544"/>
                    <a:pt x="10235" y="12509"/>
                  </a:cubicBezTo>
                  <a:close/>
                  <a:moveTo>
                    <a:pt x="24866" y="12577"/>
                  </a:moveTo>
                  <a:cubicBezTo>
                    <a:pt x="24807" y="12589"/>
                    <a:pt x="24747" y="12601"/>
                    <a:pt x="24688" y="12616"/>
                  </a:cubicBezTo>
                  <a:lnTo>
                    <a:pt x="24703" y="12674"/>
                  </a:lnTo>
                  <a:lnTo>
                    <a:pt x="24703" y="12674"/>
                  </a:lnTo>
                  <a:cubicBezTo>
                    <a:pt x="24761" y="12660"/>
                    <a:pt x="24820" y="12648"/>
                    <a:pt x="24878" y="12639"/>
                  </a:cubicBezTo>
                  <a:lnTo>
                    <a:pt x="24866" y="12577"/>
                  </a:lnTo>
                  <a:close/>
                  <a:moveTo>
                    <a:pt x="24703" y="12674"/>
                  </a:moveTo>
                  <a:lnTo>
                    <a:pt x="24703" y="12674"/>
                  </a:lnTo>
                  <a:cubicBezTo>
                    <a:pt x="24702" y="12674"/>
                    <a:pt x="24701" y="12675"/>
                    <a:pt x="24700" y="12675"/>
                  </a:cubicBezTo>
                  <a:lnTo>
                    <a:pt x="24703" y="12675"/>
                  </a:lnTo>
                  <a:lnTo>
                    <a:pt x="24703" y="12674"/>
                  </a:lnTo>
                  <a:close/>
                  <a:moveTo>
                    <a:pt x="26144" y="12607"/>
                  </a:moveTo>
                  <a:lnTo>
                    <a:pt x="26132" y="12666"/>
                  </a:lnTo>
                  <a:cubicBezTo>
                    <a:pt x="26191" y="12678"/>
                    <a:pt x="26251" y="12693"/>
                    <a:pt x="26310" y="12705"/>
                  </a:cubicBezTo>
                  <a:lnTo>
                    <a:pt x="26325" y="12648"/>
                  </a:lnTo>
                  <a:cubicBezTo>
                    <a:pt x="26263" y="12633"/>
                    <a:pt x="26203" y="12619"/>
                    <a:pt x="26144" y="12607"/>
                  </a:cubicBezTo>
                  <a:close/>
                  <a:moveTo>
                    <a:pt x="24510" y="12666"/>
                  </a:moveTo>
                  <a:cubicBezTo>
                    <a:pt x="24451" y="12684"/>
                    <a:pt x="24395" y="12705"/>
                    <a:pt x="24335" y="12725"/>
                  </a:cubicBezTo>
                  <a:lnTo>
                    <a:pt x="24359" y="12782"/>
                  </a:lnTo>
                  <a:cubicBezTo>
                    <a:pt x="24412" y="12761"/>
                    <a:pt x="24472" y="12740"/>
                    <a:pt x="24528" y="12722"/>
                  </a:cubicBezTo>
                  <a:lnTo>
                    <a:pt x="24510" y="12666"/>
                  </a:lnTo>
                  <a:close/>
                  <a:moveTo>
                    <a:pt x="6188" y="12506"/>
                  </a:moveTo>
                  <a:cubicBezTo>
                    <a:pt x="6158" y="12553"/>
                    <a:pt x="6125" y="12604"/>
                    <a:pt x="6099" y="12654"/>
                  </a:cubicBezTo>
                  <a:lnTo>
                    <a:pt x="6108" y="12660"/>
                  </a:lnTo>
                  <a:lnTo>
                    <a:pt x="6093" y="12663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4"/>
                  </a:lnTo>
                  <a:lnTo>
                    <a:pt x="6096" y="12685"/>
                  </a:lnTo>
                  <a:lnTo>
                    <a:pt x="6108" y="12755"/>
                  </a:lnTo>
                  <a:lnTo>
                    <a:pt x="6120" y="12734"/>
                  </a:lnTo>
                  <a:lnTo>
                    <a:pt x="6176" y="12847"/>
                  </a:lnTo>
                  <a:lnTo>
                    <a:pt x="6232" y="12820"/>
                  </a:lnTo>
                  <a:lnTo>
                    <a:pt x="6156" y="12671"/>
                  </a:lnTo>
                  <a:lnTo>
                    <a:pt x="6156" y="12671"/>
                  </a:lnTo>
                  <a:cubicBezTo>
                    <a:pt x="6184" y="12626"/>
                    <a:pt x="6211" y="12582"/>
                    <a:pt x="6238" y="12542"/>
                  </a:cubicBezTo>
                  <a:lnTo>
                    <a:pt x="6188" y="12506"/>
                  </a:lnTo>
                  <a:close/>
                  <a:moveTo>
                    <a:pt x="22073" y="12716"/>
                  </a:moveTo>
                  <a:lnTo>
                    <a:pt x="22032" y="12761"/>
                  </a:lnTo>
                  <a:lnTo>
                    <a:pt x="22171" y="12880"/>
                  </a:lnTo>
                  <a:lnTo>
                    <a:pt x="22210" y="12835"/>
                  </a:lnTo>
                  <a:cubicBezTo>
                    <a:pt x="22165" y="12796"/>
                    <a:pt x="22118" y="12755"/>
                    <a:pt x="22073" y="12716"/>
                  </a:cubicBezTo>
                  <a:close/>
                  <a:moveTo>
                    <a:pt x="23046" y="12713"/>
                  </a:moveTo>
                  <a:lnTo>
                    <a:pt x="22986" y="12728"/>
                  </a:lnTo>
                  <a:cubicBezTo>
                    <a:pt x="23001" y="12785"/>
                    <a:pt x="23013" y="12844"/>
                    <a:pt x="23022" y="12903"/>
                  </a:cubicBezTo>
                  <a:lnTo>
                    <a:pt x="23081" y="12891"/>
                  </a:lnTo>
                  <a:cubicBezTo>
                    <a:pt x="23072" y="12832"/>
                    <a:pt x="23060" y="12770"/>
                    <a:pt x="23046" y="12713"/>
                  </a:cubicBezTo>
                  <a:close/>
                  <a:moveTo>
                    <a:pt x="8651" y="12728"/>
                  </a:moveTo>
                  <a:lnTo>
                    <a:pt x="8654" y="12909"/>
                  </a:lnTo>
                  <a:lnTo>
                    <a:pt x="8717" y="12909"/>
                  </a:lnTo>
                  <a:lnTo>
                    <a:pt x="8711" y="12728"/>
                  </a:lnTo>
                  <a:close/>
                  <a:moveTo>
                    <a:pt x="10534" y="12719"/>
                  </a:moveTo>
                  <a:lnTo>
                    <a:pt x="10496" y="12770"/>
                  </a:lnTo>
                  <a:cubicBezTo>
                    <a:pt x="10540" y="12801"/>
                    <a:pt x="10582" y="12833"/>
                    <a:pt x="10624" y="12866"/>
                  </a:cubicBezTo>
                  <a:lnTo>
                    <a:pt x="10624" y="12866"/>
                  </a:lnTo>
                  <a:cubicBezTo>
                    <a:pt x="10622" y="12870"/>
                    <a:pt x="10619" y="12875"/>
                    <a:pt x="10617" y="12880"/>
                  </a:cubicBezTo>
                  <a:lnTo>
                    <a:pt x="10670" y="12909"/>
                  </a:lnTo>
                  <a:lnTo>
                    <a:pt x="10670" y="12906"/>
                  </a:lnTo>
                  <a:cubicBezTo>
                    <a:pt x="10700" y="12853"/>
                    <a:pt x="10727" y="12799"/>
                    <a:pt x="10756" y="12746"/>
                  </a:cubicBezTo>
                  <a:lnTo>
                    <a:pt x="10703" y="12719"/>
                  </a:lnTo>
                  <a:cubicBezTo>
                    <a:pt x="10686" y="12750"/>
                    <a:pt x="10669" y="12780"/>
                    <a:pt x="10653" y="12811"/>
                  </a:cubicBezTo>
                  <a:lnTo>
                    <a:pt x="10653" y="12811"/>
                  </a:lnTo>
                  <a:cubicBezTo>
                    <a:pt x="10613" y="12780"/>
                    <a:pt x="10573" y="12751"/>
                    <a:pt x="10534" y="12719"/>
                  </a:cubicBezTo>
                  <a:close/>
                  <a:moveTo>
                    <a:pt x="24166" y="12796"/>
                  </a:moveTo>
                  <a:cubicBezTo>
                    <a:pt x="24113" y="12823"/>
                    <a:pt x="24057" y="12850"/>
                    <a:pt x="24003" y="12880"/>
                  </a:cubicBezTo>
                  <a:lnTo>
                    <a:pt x="24033" y="12933"/>
                  </a:lnTo>
                  <a:cubicBezTo>
                    <a:pt x="24083" y="12906"/>
                    <a:pt x="24140" y="12877"/>
                    <a:pt x="24193" y="12853"/>
                  </a:cubicBezTo>
                  <a:lnTo>
                    <a:pt x="24166" y="12796"/>
                  </a:lnTo>
                  <a:close/>
                  <a:moveTo>
                    <a:pt x="12645" y="12782"/>
                  </a:moveTo>
                  <a:lnTo>
                    <a:pt x="12583" y="12788"/>
                  </a:lnTo>
                  <a:cubicBezTo>
                    <a:pt x="12592" y="12847"/>
                    <a:pt x="12598" y="12909"/>
                    <a:pt x="12607" y="12968"/>
                  </a:cubicBezTo>
                  <a:lnTo>
                    <a:pt x="12666" y="12963"/>
                  </a:lnTo>
                  <a:cubicBezTo>
                    <a:pt x="12657" y="12900"/>
                    <a:pt x="12651" y="12841"/>
                    <a:pt x="12645" y="12782"/>
                  </a:cubicBezTo>
                  <a:close/>
                  <a:moveTo>
                    <a:pt x="10822" y="12942"/>
                  </a:moveTo>
                  <a:lnTo>
                    <a:pt x="10783" y="12989"/>
                  </a:lnTo>
                  <a:cubicBezTo>
                    <a:pt x="10831" y="13028"/>
                    <a:pt x="10878" y="13066"/>
                    <a:pt x="10925" y="13105"/>
                  </a:cubicBezTo>
                  <a:lnTo>
                    <a:pt x="10961" y="13057"/>
                  </a:lnTo>
                  <a:cubicBezTo>
                    <a:pt x="10917" y="13019"/>
                    <a:pt x="10869" y="12980"/>
                    <a:pt x="10822" y="12942"/>
                  </a:cubicBezTo>
                  <a:close/>
                  <a:moveTo>
                    <a:pt x="22346" y="12957"/>
                  </a:moveTo>
                  <a:lnTo>
                    <a:pt x="22307" y="13001"/>
                  </a:lnTo>
                  <a:lnTo>
                    <a:pt x="22441" y="13123"/>
                  </a:lnTo>
                  <a:lnTo>
                    <a:pt x="22482" y="13078"/>
                  </a:lnTo>
                  <a:cubicBezTo>
                    <a:pt x="22438" y="13037"/>
                    <a:pt x="22393" y="12995"/>
                    <a:pt x="22346" y="12957"/>
                  </a:cubicBezTo>
                  <a:close/>
                  <a:moveTo>
                    <a:pt x="23846" y="12974"/>
                  </a:moveTo>
                  <a:cubicBezTo>
                    <a:pt x="23793" y="13007"/>
                    <a:pt x="23742" y="13040"/>
                    <a:pt x="23692" y="13075"/>
                  </a:cubicBezTo>
                  <a:lnTo>
                    <a:pt x="23728" y="13126"/>
                  </a:lnTo>
                  <a:cubicBezTo>
                    <a:pt x="23775" y="13090"/>
                    <a:pt x="23825" y="13057"/>
                    <a:pt x="23876" y="13025"/>
                  </a:cubicBezTo>
                  <a:lnTo>
                    <a:pt x="23846" y="12974"/>
                  </a:lnTo>
                  <a:close/>
                  <a:moveTo>
                    <a:pt x="6312" y="12983"/>
                  </a:moveTo>
                  <a:lnTo>
                    <a:pt x="6259" y="13010"/>
                  </a:lnTo>
                  <a:lnTo>
                    <a:pt x="6339" y="13173"/>
                  </a:lnTo>
                  <a:lnTo>
                    <a:pt x="6392" y="13146"/>
                  </a:lnTo>
                  <a:lnTo>
                    <a:pt x="6312" y="12983"/>
                  </a:lnTo>
                  <a:close/>
                  <a:moveTo>
                    <a:pt x="10531" y="13043"/>
                  </a:moveTo>
                  <a:cubicBezTo>
                    <a:pt x="10504" y="13096"/>
                    <a:pt x="10478" y="13149"/>
                    <a:pt x="10451" y="13203"/>
                  </a:cubicBezTo>
                  <a:lnTo>
                    <a:pt x="10504" y="13229"/>
                  </a:lnTo>
                  <a:cubicBezTo>
                    <a:pt x="10534" y="13176"/>
                    <a:pt x="10561" y="13123"/>
                    <a:pt x="10587" y="13069"/>
                  </a:cubicBezTo>
                  <a:lnTo>
                    <a:pt x="10531" y="13043"/>
                  </a:lnTo>
                  <a:close/>
                  <a:moveTo>
                    <a:pt x="23108" y="13075"/>
                  </a:moveTo>
                  <a:lnTo>
                    <a:pt x="23049" y="13081"/>
                  </a:lnTo>
                  <a:cubicBezTo>
                    <a:pt x="23055" y="13140"/>
                    <a:pt x="23058" y="13200"/>
                    <a:pt x="23060" y="13262"/>
                  </a:cubicBezTo>
                  <a:lnTo>
                    <a:pt x="23120" y="13259"/>
                  </a:lnTo>
                  <a:cubicBezTo>
                    <a:pt x="23117" y="13197"/>
                    <a:pt x="23114" y="13134"/>
                    <a:pt x="23108" y="13075"/>
                  </a:cubicBezTo>
                  <a:close/>
                  <a:moveTo>
                    <a:pt x="8660" y="13093"/>
                  </a:moveTo>
                  <a:lnTo>
                    <a:pt x="8663" y="13274"/>
                  </a:lnTo>
                  <a:lnTo>
                    <a:pt x="8726" y="13274"/>
                  </a:lnTo>
                  <a:lnTo>
                    <a:pt x="8720" y="13093"/>
                  </a:lnTo>
                  <a:close/>
                  <a:moveTo>
                    <a:pt x="12690" y="13143"/>
                  </a:moveTo>
                  <a:lnTo>
                    <a:pt x="12627" y="13149"/>
                  </a:lnTo>
                  <a:cubicBezTo>
                    <a:pt x="12636" y="13212"/>
                    <a:pt x="12645" y="13271"/>
                    <a:pt x="12654" y="13330"/>
                  </a:cubicBezTo>
                  <a:lnTo>
                    <a:pt x="12713" y="13321"/>
                  </a:lnTo>
                  <a:cubicBezTo>
                    <a:pt x="12704" y="13262"/>
                    <a:pt x="12695" y="13203"/>
                    <a:pt x="12690" y="13143"/>
                  </a:cubicBezTo>
                  <a:close/>
                  <a:moveTo>
                    <a:pt x="11103" y="13176"/>
                  </a:moveTo>
                  <a:lnTo>
                    <a:pt x="11062" y="13220"/>
                  </a:lnTo>
                  <a:cubicBezTo>
                    <a:pt x="11109" y="13262"/>
                    <a:pt x="11154" y="13301"/>
                    <a:pt x="11198" y="13342"/>
                  </a:cubicBezTo>
                  <a:lnTo>
                    <a:pt x="11240" y="13298"/>
                  </a:lnTo>
                  <a:cubicBezTo>
                    <a:pt x="11195" y="13256"/>
                    <a:pt x="11148" y="13215"/>
                    <a:pt x="11103" y="13176"/>
                  </a:cubicBezTo>
                  <a:close/>
                  <a:moveTo>
                    <a:pt x="23547" y="13188"/>
                  </a:moveTo>
                  <a:cubicBezTo>
                    <a:pt x="23499" y="13223"/>
                    <a:pt x="23452" y="13265"/>
                    <a:pt x="23404" y="13306"/>
                  </a:cubicBezTo>
                  <a:lnTo>
                    <a:pt x="23446" y="13351"/>
                  </a:lnTo>
                  <a:cubicBezTo>
                    <a:pt x="23490" y="13309"/>
                    <a:pt x="23538" y="13274"/>
                    <a:pt x="23582" y="13235"/>
                  </a:cubicBezTo>
                  <a:lnTo>
                    <a:pt x="23547" y="13188"/>
                  </a:lnTo>
                  <a:close/>
                  <a:moveTo>
                    <a:pt x="22616" y="13200"/>
                  </a:moveTo>
                  <a:lnTo>
                    <a:pt x="22577" y="13244"/>
                  </a:lnTo>
                  <a:cubicBezTo>
                    <a:pt x="22622" y="13286"/>
                    <a:pt x="22666" y="13327"/>
                    <a:pt x="22711" y="13369"/>
                  </a:cubicBezTo>
                  <a:lnTo>
                    <a:pt x="22752" y="13324"/>
                  </a:lnTo>
                  <a:lnTo>
                    <a:pt x="22616" y="13200"/>
                  </a:lnTo>
                  <a:close/>
                  <a:moveTo>
                    <a:pt x="6475" y="13309"/>
                  </a:moveTo>
                  <a:lnTo>
                    <a:pt x="6419" y="13336"/>
                  </a:lnTo>
                  <a:lnTo>
                    <a:pt x="6502" y="13499"/>
                  </a:lnTo>
                  <a:lnTo>
                    <a:pt x="6555" y="13472"/>
                  </a:lnTo>
                  <a:lnTo>
                    <a:pt x="6475" y="13309"/>
                  </a:lnTo>
                  <a:close/>
                  <a:moveTo>
                    <a:pt x="10368" y="13369"/>
                  </a:moveTo>
                  <a:cubicBezTo>
                    <a:pt x="10341" y="13422"/>
                    <a:pt x="10318" y="13475"/>
                    <a:pt x="10291" y="13532"/>
                  </a:cubicBezTo>
                  <a:lnTo>
                    <a:pt x="10344" y="13558"/>
                  </a:lnTo>
                  <a:lnTo>
                    <a:pt x="10347" y="13555"/>
                  </a:lnTo>
                  <a:cubicBezTo>
                    <a:pt x="10371" y="13502"/>
                    <a:pt x="10398" y="13446"/>
                    <a:pt x="10424" y="13395"/>
                  </a:cubicBezTo>
                  <a:lnTo>
                    <a:pt x="10368" y="13369"/>
                  </a:lnTo>
                  <a:close/>
                  <a:moveTo>
                    <a:pt x="11373" y="13422"/>
                  </a:moveTo>
                  <a:lnTo>
                    <a:pt x="11332" y="13467"/>
                  </a:lnTo>
                  <a:cubicBezTo>
                    <a:pt x="11376" y="13508"/>
                    <a:pt x="11418" y="13550"/>
                    <a:pt x="11462" y="13591"/>
                  </a:cubicBezTo>
                  <a:lnTo>
                    <a:pt x="11504" y="13550"/>
                  </a:lnTo>
                  <a:cubicBezTo>
                    <a:pt x="11462" y="13505"/>
                    <a:pt x="11418" y="13464"/>
                    <a:pt x="11373" y="13422"/>
                  </a:cubicBezTo>
                  <a:close/>
                  <a:moveTo>
                    <a:pt x="23271" y="13431"/>
                  </a:moveTo>
                  <a:cubicBezTo>
                    <a:pt x="23229" y="13472"/>
                    <a:pt x="23185" y="13517"/>
                    <a:pt x="23144" y="13564"/>
                  </a:cubicBezTo>
                  <a:lnTo>
                    <a:pt x="23188" y="13603"/>
                  </a:lnTo>
                  <a:lnTo>
                    <a:pt x="23188" y="13606"/>
                  </a:lnTo>
                  <a:cubicBezTo>
                    <a:pt x="23229" y="13558"/>
                    <a:pt x="23271" y="13517"/>
                    <a:pt x="23315" y="13475"/>
                  </a:cubicBezTo>
                  <a:lnTo>
                    <a:pt x="23271" y="13431"/>
                  </a:lnTo>
                  <a:close/>
                  <a:moveTo>
                    <a:pt x="22883" y="13449"/>
                  </a:moveTo>
                  <a:lnTo>
                    <a:pt x="22841" y="13493"/>
                  </a:lnTo>
                  <a:cubicBezTo>
                    <a:pt x="22886" y="13535"/>
                    <a:pt x="22930" y="13576"/>
                    <a:pt x="22975" y="13618"/>
                  </a:cubicBezTo>
                  <a:lnTo>
                    <a:pt x="23016" y="13573"/>
                  </a:lnTo>
                  <a:lnTo>
                    <a:pt x="22883" y="13449"/>
                  </a:lnTo>
                  <a:close/>
                  <a:moveTo>
                    <a:pt x="23060" y="13440"/>
                  </a:moveTo>
                  <a:cubicBezTo>
                    <a:pt x="23060" y="13499"/>
                    <a:pt x="23058" y="13561"/>
                    <a:pt x="23055" y="13621"/>
                  </a:cubicBezTo>
                  <a:lnTo>
                    <a:pt x="23114" y="13627"/>
                  </a:lnTo>
                  <a:lnTo>
                    <a:pt x="23117" y="13627"/>
                  </a:lnTo>
                  <a:cubicBezTo>
                    <a:pt x="23120" y="13564"/>
                    <a:pt x="23123" y="13502"/>
                    <a:pt x="23123" y="13440"/>
                  </a:cubicBezTo>
                  <a:close/>
                  <a:moveTo>
                    <a:pt x="8672" y="13458"/>
                  </a:moveTo>
                  <a:lnTo>
                    <a:pt x="8678" y="13641"/>
                  </a:lnTo>
                  <a:lnTo>
                    <a:pt x="8737" y="13641"/>
                  </a:lnTo>
                  <a:lnTo>
                    <a:pt x="8731" y="13458"/>
                  </a:lnTo>
                  <a:close/>
                  <a:moveTo>
                    <a:pt x="12740" y="13502"/>
                  </a:moveTo>
                  <a:lnTo>
                    <a:pt x="12678" y="13511"/>
                  </a:lnTo>
                  <a:cubicBezTo>
                    <a:pt x="12687" y="13573"/>
                    <a:pt x="12695" y="13633"/>
                    <a:pt x="12704" y="13692"/>
                  </a:cubicBezTo>
                  <a:lnTo>
                    <a:pt x="12767" y="13683"/>
                  </a:lnTo>
                  <a:cubicBezTo>
                    <a:pt x="12758" y="13624"/>
                    <a:pt x="12746" y="13561"/>
                    <a:pt x="12740" y="13502"/>
                  </a:cubicBezTo>
                  <a:close/>
                  <a:moveTo>
                    <a:pt x="22473" y="13641"/>
                  </a:moveTo>
                  <a:lnTo>
                    <a:pt x="22473" y="13701"/>
                  </a:lnTo>
                  <a:lnTo>
                    <a:pt x="22657" y="13701"/>
                  </a:lnTo>
                  <a:lnTo>
                    <a:pt x="22657" y="13641"/>
                  </a:lnTo>
                  <a:close/>
                  <a:moveTo>
                    <a:pt x="22293" y="13641"/>
                  </a:moveTo>
                  <a:cubicBezTo>
                    <a:pt x="22230" y="13644"/>
                    <a:pt x="22171" y="13647"/>
                    <a:pt x="22109" y="13647"/>
                  </a:cubicBezTo>
                  <a:lnTo>
                    <a:pt x="22112" y="13707"/>
                  </a:lnTo>
                  <a:lnTo>
                    <a:pt x="22112" y="13704"/>
                  </a:lnTo>
                  <a:cubicBezTo>
                    <a:pt x="22151" y="13704"/>
                    <a:pt x="22191" y="13702"/>
                    <a:pt x="22231" y="13702"/>
                  </a:cubicBezTo>
                  <a:cubicBezTo>
                    <a:pt x="22251" y="13702"/>
                    <a:pt x="22272" y="13703"/>
                    <a:pt x="22293" y="13704"/>
                  </a:cubicBezTo>
                  <a:lnTo>
                    <a:pt x="22293" y="13641"/>
                  </a:lnTo>
                  <a:close/>
                  <a:moveTo>
                    <a:pt x="22838" y="13641"/>
                  </a:moveTo>
                  <a:lnTo>
                    <a:pt x="22838" y="13704"/>
                  </a:lnTo>
                  <a:lnTo>
                    <a:pt x="23019" y="13707"/>
                  </a:lnTo>
                  <a:lnTo>
                    <a:pt x="23019" y="13647"/>
                  </a:lnTo>
                  <a:lnTo>
                    <a:pt x="22838" y="13641"/>
                  </a:lnTo>
                  <a:close/>
                  <a:moveTo>
                    <a:pt x="21928" y="13650"/>
                  </a:moveTo>
                  <a:cubicBezTo>
                    <a:pt x="21866" y="13653"/>
                    <a:pt x="21806" y="13656"/>
                    <a:pt x="21744" y="13659"/>
                  </a:cubicBezTo>
                  <a:lnTo>
                    <a:pt x="21747" y="13719"/>
                  </a:lnTo>
                  <a:lnTo>
                    <a:pt x="21928" y="13710"/>
                  </a:lnTo>
                  <a:lnTo>
                    <a:pt x="21928" y="13650"/>
                  </a:lnTo>
                  <a:close/>
                  <a:moveTo>
                    <a:pt x="21563" y="13668"/>
                  </a:moveTo>
                  <a:cubicBezTo>
                    <a:pt x="21501" y="13671"/>
                    <a:pt x="21442" y="13677"/>
                    <a:pt x="21379" y="13680"/>
                  </a:cubicBezTo>
                  <a:lnTo>
                    <a:pt x="21385" y="13742"/>
                  </a:lnTo>
                  <a:cubicBezTo>
                    <a:pt x="21445" y="13736"/>
                    <a:pt x="21507" y="13733"/>
                    <a:pt x="21566" y="13727"/>
                  </a:cubicBezTo>
                  <a:lnTo>
                    <a:pt x="21563" y="13668"/>
                  </a:lnTo>
                  <a:close/>
                  <a:moveTo>
                    <a:pt x="21199" y="13695"/>
                  </a:moveTo>
                  <a:cubicBezTo>
                    <a:pt x="21139" y="13701"/>
                    <a:pt x="21077" y="13707"/>
                    <a:pt x="21018" y="13713"/>
                  </a:cubicBezTo>
                  <a:lnTo>
                    <a:pt x="21024" y="13772"/>
                  </a:lnTo>
                  <a:cubicBezTo>
                    <a:pt x="21083" y="13766"/>
                    <a:pt x="21145" y="13760"/>
                    <a:pt x="21205" y="13754"/>
                  </a:cubicBezTo>
                  <a:lnTo>
                    <a:pt x="21199" y="13695"/>
                  </a:lnTo>
                  <a:close/>
                  <a:moveTo>
                    <a:pt x="23096" y="13653"/>
                  </a:moveTo>
                  <a:lnTo>
                    <a:pt x="23063" y="13704"/>
                  </a:lnTo>
                  <a:cubicBezTo>
                    <a:pt x="23111" y="13736"/>
                    <a:pt x="23161" y="13772"/>
                    <a:pt x="23209" y="13810"/>
                  </a:cubicBezTo>
                  <a:lnTo>
                    <a:pt x="23244" y="13760"/>
                  </a:lnTo>
                  <a:cubicBezTo>
                    <a:pt x="23197" y="13724"/>
                    <a:pt x="23146" y="13689"/>
                    <a:pt x="23096" y="13653"/>
                  </a:cubicBezTo>
                  <a:close/>
                  <a:moveTo>
                    <a:pt x="20837" y="13730"/>
                  </a:moveTo>
                  <a:cubicBezTo>
                    <a:pt x="20775" y="13736"/>
                    <a:pt x="20715" y="13745"/>
                    <a:pt x="20656" y="13751"/>
                  </a:cubicBezTo>
                  <a:lnTo>
                    <a:pt x="20662" y="13813"/>
                  </a:lnTo>
                  <a:cubicBezTo>
                    <a:pt x="20721" y="13805"/>
                    <a:pt x="20784" y="13799"/>
                    <a:pt x="20843" y="13790"/>
                  </a:cubicBezTo>
                  <a:lnTo>
                    <a:pt x="20837" y="13730"/>
                  </a:lnTo>
                  <a:close/>
                  <a:moveTo>
                    <a:pt x="6638" y="13639"/>
                  </a:moveTo>
                  <a:lnTo>
                    <a:pt x="6585" y="13665"/>
                  </a:lnTo>
                  <a:lnTo>
                    <a:pt x="6665" y="13828"/>
                  </a:lnTo>
                  <a:lnTo>
                    <a:pt x="6718" y="13802"/>
                  </a:lnTo>
                  <a:lnTo>
                    <a:pt x="6638" y="13639"/>
                  </a:lnTo>
                  <a:close/>
                  <a:moveTo>
                    <a:pt x="11631" y="13677"/>
                  </a:moveTo>
                  <a:lnTo>
                    <a:pt x="11590" y="13722"/>
                  </a:lnTo>
                  <a:cubicBezTo>
                    <a:pt x="11631" y="13763"/>
                    <a:pt x="11673" y="13807"/>
                    <a:pt x="11711" y="13852"/>
                  </a:cubicBezTo>
                  <a:lnTo>
                    <a:pt x="11756" y="13810"/>
                  </a:lnTo>
                  <a:cubicBezTo>
                    <a:pt x="11717" y="13766"/>
                    <a:pt x="11673" y="13722"/>
                    <a:pt x="11631" y="13677"/>
                  </a:cubicBezTo>
                  <a:close/>
                  <a:moveTo>
                    <a:pt x="20472" y="13775"/>
                  </a:moveTo>
                  <a:cubicBezTo>
                    <a:pt x="20413" y="13784"/>
                    <a:pt x="20354" y="13793"/>
                    <a:pt x="20294" y="13802"/>
                  </a:cubicBezTo>
                  <a:lnTo>
                    <a:pt x="20303" y="13861"/>
                  </a:lnTo>
                  <a:cubicBezTo>
                    <a:pt x="20362" y="13852"/>
                    <a:pt x="20422" y="13843"/>
                    <a:pt x="20481" y="13837"/>
                  </a:cubicBezTo>
                  <a:lnTo>
                    <a:pt x="20472" y="13775"/>
                  </a:lnTo>
                  <a:close/>
                  <a:moveTo>
                    <a:pt x="10211" y="13698"/>
                  </a:moveTo>
                  <a:cubicBezTo>
                    <a:pt x="10187" y="13751"/>
                    <a:pt x="10163" y="13807"/>
                    <a:pt x="10137" y="13864"/>
                  </a:cubicBezTo>
                  <a:lnTo>
                    <a:pt x="10193" y="13888"/>
                  </a:lnTo>
                  <a:cubicBezTo>
                    <a:pt x="10220" y="13831"/>
                    <a:pt x="10244" y="13775"/>
                    <a:pt x="10267" y="13722"/>
                  </a:cubicBezTo>
                  <a:lnTo>
                    <a:pt x="10211" y="13698"/>
                  </a:lnTo>
                  <a:close/>
                  <a:moveTo>
                    <a:pt x="20113" y="13831"/>
                  </a:moveTo>
                  <a:lnTo>
                    <a:pt x="19933" y="13861"/>
                  </a:lnTo>
                  <a:lnTo>
                    <a:pt x="19944" y="13920"/>
                  </a:lnTo>
                  <a:cubicBezTo>
                    <a:pt x="20004" y="13911"/>
                    <a:pt x="20066" y="13899"/>
                    <a:pt x="20122" y="13891"/>
                  </a:cubicBezTo>
                  <a:lnTo>
                    <a:pt x="20113" y="13831"/>
                  </a:lnTo>
                  <a:close/>
                  <a:moveTo>
                    <a:pt x="19755" y="13893"/>
                  </a:moveTo>
                  <a:cubicBezTo>
                    <a:pt x="19692" y="13905"/>
                    <a:pt x="19633" y="13917"/>
                    <a:pt x="19574" y="13929"/>
                  </a:cubicBezTo>
                  <a:lnTo>
                    <a:pt x="19586" y="13988"/>
                  </a:lnTo>
                  <a:lnTo>
                    <a:pt x="19767" y="13953"/>
                  </a:lnTo>
                  <a:lnTo>
                    <a:pt x="19755" y="13893"/>
                  </a:lnTo>
                  <a:close/>
                  <a:moveTo>
                    <a:pt x="8681" y="13822"/>
                  </a:moveTo>
                  <a:lnTo>
                    <a:pt x="8687" y="14006"/>
                  </a:lnTo>
                  <a:lnTo>
                    <a:pt x="8746" y="14006"/>
                  </a:lnTo>
                  <a:lnTo>
                    <a:pt x="8743" y="13822"/>
                  </a:lnTo>
                  <a:close/>
                  <a:moveTo>
                    <a:pt x="23390" y="13873"/>
                  </a:moveTo>
                  <a:lnTo>
                    <a:pt x="23354" y="13920"/>
                  </a:lnTo>
                  <a:lnTo>
                    <a:pt x="23496" y="14033"/>
                  </a:lnTo>
                  <a:lnTo>
                    <a:pt x="23535" y="13985"/>
                  </a:lnTo>
                  <a:cubicBezTo>
                    <a:pt x="23487" y="13947"/>
                    <a:pt x="23440" y="13908"/>
                    <a:pt x="23390" y="13873"/>
                  </a:cubicBezTo>
                  <a:close/>
                  <a:moveTo>
                    <a:pt x="12793" y="13861"/>
                  </a:moveTo>
                  <a:lnTo>
                    <a:pt x="12734" y="13870"/>
                  </a:lnTo>
                  <a:cubicBezTo>
                    <a:pt x="12743" y="13932"/>
                    <a:pt x="12755" y="13991"/>
                    <a:pt x="12764" y="14051"/>
                  </a:cubicBezTo>
                  <a:lnTo>
                    <a:pt x="12823" y="14042"/>
                  </a:lnTo>
                  <a:cubicBezTo>
                    <a:pt x="12814" y="13979"/>
                    <a:pt x="12802" y="13920"/>
                    <a:pt x="12793" y="13861"/>
                  </a:cubicBezTo>
                  <a:close/>
                  <a:moveTo>
                    <a:pt x="19396" y="13968"/>
                  </a:moveTo>
                  <a:cubicBezTo>
                    <a:pt x="19337" y="13982"/>
                    <a:pt x="19277" y="13994"/>
                    <a:pt x="19218" y="14009"/>
                  </a:cubicBezTo>
                  <a:lnTo>
                    <a:pt x="19233" y="14068"/>
                  </a:lnTo>
                  <a:lnTo>
                    <a:pt x="19411" y="14027"/>
                  </a:lnTo>
                  <a:lnTo>
                    <a:pt x="19396" y="13968"/>
                  </a:lnTo>
                  <a:close/>
                  <a:moveTo>
                    <a:pt x="11880" y="13947"/>
                  </a:moveTo>
                  <a:lnTo>
                    <a:pt x="11833" y="13985"/>
                  </a:lnTo>
                  <a:cubicBezTo>
                    <a:pt x="11874" y="14033"/>
                    <a:pt x="11913" y="14077"/>
                    <a:pt x="11951" y="14122"/>
                  </a:cubicBezTo>
                  <a:lnTo>
                    <a:pt x="11999" y="14083"/>
                  </a:lnTo>
                  <a:cubicBezTo>
                    <a:pt x="11960" y="14039"/>
                    <a:pt x="11919" y="13991"/>
                    <a:pt x="11880" y="13947"/>
                  </a:cubicBezTo>
                  <a:close/>
                  <a:moveTo>
                    <a:pt x="6801" y="13962"/>
                  </a:moveTo>
                  <a:lnTo>
                    <a:pt x="6745" y="13991"/>
                  </a:lnTo>
                  <a:lnTo>
                    <a:pt x="6825" y="14154"/>
                  </a:lnTo>
                  <a:lnTo>
                    <a:pt x="6881" y="14125"/>
                  </a:lnTo>
                  <a:lnTo>
                    <a:pt x="6801" y="13962"/>
                  </a:lnTo>
                  <a:close/>
                  <a:moveTo>
                    <a:pt x="19043" y="14051"/>
                  </a:moveTo>
                  <a:cubicBezTo>
                    <a:pt x="18981" y="14065"/>
                    <a:pt x="18922" y="14083"/>
                    <a:pt x="18865" y="14098"/>
                  </a:cubicBezTo>
                  <a:lnTo>
                    <a:pt x="18880" y="14157"/>
                  </a:lnTo>
                  <a:lnTo>
                    <a:pt x="18880" y="14154"/>
                  </a:lnTo>
                  <a:cubicBezTo>
                    <a:pt x="18939" y="14140"/>
                    <a:pt x="18996" y="14125"/>
                    <a:pt x="19055" y="14110"/>
                  </a:cubicBezTo>
                  <a:lnTo>
                    <a:pt x="19043" y="14051"/>
                  </a:lnTo>
                  <a:close/>
                  <a:moveTo>
                    <a:pt x="3" y="14151"/>
                  </a:moveTo>
                  <a:lnTo>
                    <a:pt x="0" y="14211"/>
                  </a:lnTo>
                  <a:cubicBezTo>
                    <a:pt x="59" y="14214"/>
                    <a:pt x="119" y="14217"/>
                    <a:pt x="181" y="14223"/>
                  </a:cubicBezTo>
                  <a:lnTo>
                    <a:pt x="184" y="14163"/>
                  </a:lnTo>
                  <a:cubicBezTo>
                    <a:pt x="125" y="14157"/>
                    <a:pt x="62" y="14154"/>
                    <a:pt x="3" y="14151"/>
                  </a:cubicBezTo>
                  <a:close/>
                  <a:moveTo>
                    <a:pt x="10063" y="14030"/>
                  </a:moveTo>
                  <a:cubicBezTo>
                    <a:pt x="10039" y="14086"/>
                    <a:pt x="10015" y="14140"/>
                    <a:pt x="9992" y="14196"/>
                  </a:cubicBezTo>
                  <a:lnTo>
                    <a:pt x="10048" y="14223"/>
                  </a:lnTo>
                  <a:lnTo>
                    <a:pt x="10048" y="14220"/>
                  </a:lnTo>
                  <a:cubicBezTo>
                    <a:pt x="10072" y="14163"/>
                    <a:pt x="10095" y="14107"/>
                    <a:pt x="10119" y="14054"/>
                  </a:cubicBezTo>
                  <a:lnTo>
                    <a:pt x="10063" y="14030"/>
                  </a:lnTo>
                  <a:close/>
                  <a:moveTo>
                    <a:pt x="18687" y="14145"/>
                  </a:moveTo>
                  <a:cubicBezTo>
                    <a:pt x="18628" y="14160"/>
                    <a:pt x="18572" y="14178"/>
                    <a:pt x="18512" y="14196"/>
                  </a:cubicBezTo>
                  <a:lnTo>
                    <a:pt x="18529" y="14252"/>
                  </a:lnTo>
                  <a:lnTo>
                    <a:pt x="18529" y="14252"/>
                  </a:lnTo>
                  <a:cubicBezTo>
                    <a:pt x="18588" y="14237"/>
                    <a:pt x="18647" y="14219"/>
                    <a:pt x="18705" y="14205"/>
                  </a:cubicBezTo>
                  <a:lnTo>
                    <a:pt x="18687" y="14145"/>
                  </a:lnTo>
                  <a:close/>
                  <a:moveTo>
                    <a:pt x="368" y="14175"/>
                  </a:moveTo>
                  <a:lnTo>
                    <a:pt x="362" y="14237"/>
                  </a:lnTo>
                  <a:cubicBezTo>
                    <a:pt x="421" y="14240"/>
                    <a:pt x="483" y="14246"/>
                    <a:pt x="543" y="14252"/>
                  </a:cubicBezTo>
                  <a:lnTo>
                    <a:pt x="549" y="14193"/>
                  </a:lnTo>
                  <a:cubicBezTo>
                    <a:pt x="486" y="14187"/>
                    <a:pt x="427" y="14181"/>
                    <a:pt x="368" y="14175"/>
                  </a:cubicBezTo>
                  <a:close/>
                  <a:moveTo>
                    <a:pt x="18529" y="14252"/>
                  </a:moveTo>
                  <a:lnTo>
                    <a:pt x="18529" y="14252"/>
                  </a:lnTo>
                  <a:cubicBezTo>
                    <a:pt x="18529" y="14252"/>
                    <a:pt x="18528" y="14252"/>
                    <a:pt x="18527" y="14252"/>
                  </a:cubicBezTo>
                  <a:lnTo>
                    <a:pt x="18530" y="14255"/>
                  </a:lnTo>
                  <a:lnTo>
                    <a:pt x="18529" y="14252"/>
                  </a:lnTo>
                  <a:close/>
                  <a:moveTo>
                    <a:pt x="23674" y="14101"/>
                  </a:moveTo>
                  <a:lnTo>
                    <a:pt x="23636" y="14148"/>
                  </a:lnTo>
                  <a:cubicBezTo>
                    <a:pt x="23683" y="14187"/>
                    <a:pt x="23728" y="14226"/>
                    <a:pt x="23772" y="14264"/>
                  </a:cubicBezTo>
                  <a:lnTo>
                    <a:pt x="23814" y="14220"/>
                  </a:lnTo>
                  <a:cubicBezTo>
                    <a:pt x="23769" y="14178"/>
                    <a:pt x="23722" y="14140"/>
                    <a:pt x="23674" y="14101"/>
                  </a:cubicBezTo>
                  <a:close/>
                  <a:moveTo>
                    <a:pt x="729" y="14211"/>
                  </a:moveTo>
                  <a:lnTo>
                    <a:pt x="723" y="14273"/>
                  </a:lnTo>
                  <a:cubicBezTo>
                    <a:pt x="783" y="14279"/>
                    <a:pt x="842" y="14285"/>
                    <a:pt x="904" y="14294"/>
                  </a:cubicBezTo>
                  <a:lnTo>
                    <a:pt x="910" y="14234"/>
                  </a:lnTo>
                  <a:cubicBezTo>
                    <a:pt x="851" y="14226"/>
                    <a:pt x="789" y="14220"/>
                    <a:pt x="729" y="14211"/>
                  </a:cubicBezTo>
                  <a:close/>
                  <a:moveTo>
                    <a:pt x="1091" y="14258"/>
                  </a:moveTo>
                  <a:lnTo>
                    <a:pt x="1082" y="14317"/>
                  </a:lnTo>
                  <a:cubicBezTo>
                    <a:pt x="1144" y="14326"/>
                    <a:pt x="1204" y="14335"/>
                    <a:pt x="1263" y="14344"/>
                  </a:cubicBezTo>
                  <a:lnTo>
                    <a:pt x="1272" y="14282"/>
                  </a:lnTo>
                  <a:cubicBezTo>
                    <a:pt x="1213" y="14273"/>
                    <a:pt x="1150" y="14264"/>
                    <a:pt x="1091" y="14258"/>
                  </a:cubicBezTo>
                  <a:close/>
                  <a:moveTo>
                    <a:pt x="18338" y="14249"/>
                  </a:moveTo>
                  <a:cubicBezTo>
                    <a:pt x="18278" y="14267"/>
                    <a:pt x="18219" y="14285"/>
                    <a:pt x="18163" y="14303"/>
                  </a:cubicBezTo>
                  <a:lnTo>
                    <a:pt x="18180" y="14362"/>
                  </a:lnTo>
                  <a:lnTo>
                    <a:pt x="18180" y="14359"/>
                  </a:lnTo>
                  <a:cubicBezTo>
                    <a:pt x="18240" y="14341"/>
                    <a:pt x="18296" y="14323"/>
                    <a:pt x="18355" y="14306"/>
                  </a:cubicBezTo>
                  <a:lnTo>
                    <a:pt x="18338" y="14249"/>
                  </a:lnTo>
                  <a:close/>
                  <a:moveTo>
                    <a:pt x="8752" y="14184"/>
                  </a:moveTo>
                  <a:lnTo>
                    <a:pt x="8690" y="14187"/>
                  </a:lnTo>
                  <a:lnTo>
                    <a:pt x="8696" y="14368"/>
                  </a:lnTo>
                  <a:lnTo>
                    <a:pt x="8758" y="14365"/>
                  </a:lnTo>
                  <a:lnTo>
                    <a:pt x="8752" y="14184"/>
                  </a:lnTo>
                  <a:close/>
                  <a:moveTo>
                    <a:pt x="1453" y="14312"/>
                  </a:moveTo>
                  <a:lnTo>
                    <a:pt x="1441" y="14371"/>
                  </a:lnTo>
                  <a:cubicBezTo>
                    <a:pt x="1503" y="14383"/>
                    <a:pt x="1563" y="14392"/>
                    <a:pt x="1622" y="14403"/>
                  </a:cubicBezTo>
                  <a:lnTo>
                    <a:pt x="1631" y="14341"/>
                  </a:lnTo>
                  <a:cubicBezTo>
                    <a:pt x="1571" y="14332"/>
                    <a:pt x="1512" y="14320"/>
                    <a:pt x="1453" y="14312"/>
                  </a:cubicBezTo>
                  <a:close/>
                  <a:moveTo>
                    <a:pt x="12114" y="14226"/>
                  </a:moveTo>
                  <a:lnTo>
                    <a:pt x="12067" y="14264"/>
                  </a:lnTo>
                  <a:cubicBezTo>
                    <a:pt x="12102" y="14309"/>
                    <a:pt x="12141" y="14356"/>
                    <a:pt x="12177" y="14406"/>
                  </a:cubicBezTo>
                  <a:lnTo>
                    <a:pt x="12224" y="14371"/>
                  </a:lnTo>
                  <a:cubicBezTo>
                    <a:pt x="12188" y="14320"/>
                    <a:pt x="12150" y="14273"/>
                    <a:pt x="12114" y="14226"/>
                  </a:cubicBezTo>
                  <a:close/>
                  <a:moveTo>
                    <a:pt x="12856" y="14223"/>
                  </a:moveTo>
                  <a:lnTo>
                    <a:pt x="12796" y="14231"/>
                  </a:lnTo>
                  <a:cubicBezTo>
                    <a:pt x="12805" y="14291"/>
                    <a:pt x="12817" y="14353"/>
                    <a:pt x="12829" y="14412"/>
                  </a:cubicBezTo>
                  <a:lnTo>
                    <a:pt x="12888" y="14400"/>
                  </a:lnTo>
                  <a:lnTo>
                    <a:pt x="12856" y="14223"/>
                  </a:lnTo>
                  <a:close/>
                  <a:moveTo>
                    <a:pt x="1812" y="14374"/>
                  </a:moveTo>
                  <a:lnTo>
                    <a:pt x="1800" y="14433"/>
                  </a:lnTo>
                  <a:lnTo>
                    <a:pt x="1978" y="14472"/>
                  </a:lnTo>
                  <a:lnTo>
                    <a:pt x="1992" y="14412"/>
                  </a:lnTo>
                  <a:cubicBezTo>
                    <a:pt x="1933" y="14397"/>
                    <a:pt x="1871" y="14386"/>
                    <a:pt x="1812" y="14374"/>
                  </a:cubicBezTo>
                  <a:close/>
                  <a:moveTo>
                    <a:pt x="6961" y="14288"/>
                  </a:moveTo>
                  <a:lnTo>
                    <a:pt x="6908" y="14314"/>
                  </a:lnTo>
                  <a:lnTo>
                    <a:pt x="6988" y="14478"/>
                  </a:lnTo>
                  <a:lnTo>
                    <a:pt x="7042" y="14451"/>
                  </a:lnTo>
                  <a:lnTo>
                    <a:pt x="6961" y="14288"/>
                  </a:lnTo>
                  <a:close/>
                  <a:moveTo>
                    <a:pt x="17988" y="14362"/>
                  </a:moveTo>
                  <a:cubicBezTo>
                    <a:pt x="17931" y="14383"/>
                    <a:pt x="17875" y="14400"/>
                    <a:pt x="17816" y="14421"/>
                  </a:cubicBezTo>
                  <a:lnTo>
                    <a:pt x="17836" y="14481"/>
                  </a:lnTo>
                  <a:lnTo>
                    <a:pt x="17836" y="14478"/>
                  </a:lnTo>
                  <a:cubicBezTo>
                    <a:pt x="17893" y="14457"/>
                    <a:pt x="17952" y="14439"/>
                    <a:pt x="18008" y="14418"/>
                  </a:cubicBezTo>
                  <a:lnTo>
                    <a:pt x="17988" y="14362"/>
                  </a:lnTo>
                  <a:close/>
                  <a:moveTo>
                    <a:pt x="23950" y="14341"/>
                  </a:moveTo>
                  <a:lnTo>
                    <a:pt x="23908" y="14386"/>
                  </a:lnTo>
                  <a:cubicBezTo>
                    <a:pt x="23953" y="14427"/>
                    <a:pt x="23997" y="14469"/>
                    <a:pt x="24039" y="14510"/>
                  </a:cubicBezTo>
                  <a:lnTo>
                    <a:pt x="24083" y="14466"/>
                  </a:lnTo>
                  <a:cubicBezTo>
                    <a:pt x="24039" y="14424"/>
                    <a:pt x="23994" y="14383"/>
                    <a:pt x="23950" y="14341"/>
                  </a:cubicBezTo>
                  <a:close/>
                  <a:moveTo>
                    <a:pt x="2170" y="14451"/>
                  </a:moveTo>
                  <a:lnTo>
                    <a:pt x="2158" y="14510"/>
                  </a:lnTo>
                  <a:cubicBezTo>
                    <a:pt x="2218" y="14522"/>
                    <a:pt x="2274" y="14537"/>
                    <a:pt x="2333" y="14552"/>
                  </a:cubicBezTo>
                  <a:lnTo>
                    <a:pt x="2348" y="14492"/>
                  </a:lnTo>
                  <a:cubicBezTo>
                    <a:pt x="2289" y="14478"/>
                    <a:pt x="2230" y="14463"/>
                    <a:pt x="2170" y="14451"/>
                  </a:cubicBezTo>
                  <a:close/>
                  <a:moveTo>
                    <a:pt x="9920" y="14365"/>
                  </a:moveTo>
                  <a:cubicBezTo>
                    <a:pt x="9897" y="14421"/>
                    <a:pt x="9876" y="14478"/>
                    <a:pt x="9852" y="14534"/>
                  </a:cubicBezTo>
                  <a:lnTo>
                    <a:pt x="9909" y="14558"/>
                  </a:lnTo>
                  <a:lnTo>
                    <a:pt x="9911" y="14555"/>
                  </a:lnTo>
                  <a:cubicBezTo>
                    <a:pt x="9932" y="14498"/>
                    <a:pt x="9956" y="14442"/>
                    <a:pt x="9977" y="14389"/>
                  </a:cubicBezTo>
                  <a:lnTo>
                    <a:pt x="9920" y="14365"/>
                  </a:lnTo>
                  <a:close/>
                  <a:moveTo>
                    <a:pt x="17644" y="14483"/>
                  </a:moveTo>
                  <a:lnTo>
                    <a:pt x="17475" y="14549"/>
                  </a:lnTo>
                  <a:lnTo>
                    <a:pt x="17496" y="14608"/>
                  </a:lnTo>
                  <a:cubicBezTo>
                    <a:pt x="17552" y="14584"/>
                    <a:pt x="17608" y="14561"/>
                    <a:pt x="17665" y="14543"/>
                  </a:cubicBezTo>
                  <a:lnTo>
                    <a:pt x="17644" y="14483"/>
                  </a:lnTo>
                  <a:close/>
                  <a:moveTo>
                    <a:pt x="2526" y="14534"/>
                  </a:moveTo>
                  <a:lnTo>
                    <a:pt x="2511" y="14593"/>
                  </a:lnTo>
                  <a:cubicBezTo>
                    <a:pt x="2571" y="14608"/>
                    <a:pt x="2630" y="14623"/>
                    <a:pt x="2686" y="14641"/>
                  </a:cubicBezTo>
                  <a:lnTo>
                    <a:pt x="2704" y="14581"/>
                  </a:lnTo>
                  <a:cubicBezTo>
                    <a:pt x="2645" y="14566"/>
                    <a:pt x="2585" y="14549"/>
                    <a:pt x="2526" y="14534"/>
                  </a:cubicBezTo>
                  <a:close/>
                  <a:moveTo>
                    <a:pt x="12334" y="14513"/>
                  </a:moveTo>
                  <a:lnTo>
                    <a:pt x="12286" y="14552"/>
                  </a:lnTo>
                  <a:cubicBezTo>
                    <a:pt x="12322" y="14599"/>
                    <a:pt x="12355" y="14650"/>
                    <a:pt x="12390" y="14700"/>
                  </a:cubicBezTo>
                  <a:lnTo>
                    <a:pt x="12440" y="14661"/>
                  </a:lnTo>
                  <a:cubicBezTo>
                    <a:pt x="12405" y="14614"/>
                    <a:pt x="12372" y="14564"/>
                    <a:pt x="12334" y="14513"/>
                  </a:cubicBezTo>
                  <a:close/>
                  <a:moveTo>
                    <a:pt x="8702" y="14549"/>
                  </a:moveTo>
                  <a:lnTo>
                    <a:pt x="8705" y="14733"/>
                  </a:lnTo>
                  <a:lnTo>
                    <a:pt x="8767" y="14733"/>
                  </a:lnTo>
                  <a:lnTo>
                    <a:pt x="8761" y="14549"/>
                  </a:lnTo>
                  <a:close/>
                  <a:moveTo>
                    <a:pt x="2879" y="14629"/>
                  </a:moveTo>
                  <a:lnTo>
                    <a:pt x="2864" y="14688"/>
                  </a:lnTo>
                  <a:cubicBezTo>
                    <a:pt x="2920" y="14703"/>
                    <a:pt x="2980" y="14721"/>
                    <a:pt x="3039" y="14738"/>
                  </a:cubicBezTo>
                  <a:lnTo>
                    <a:pt x="3054" y="14679"/>
                  </a:lnTo>
                  <a:cubicBezTo>
                    <a:pt x="2998" y="14661"/>
                    <a:pt x="2938" y="14647"/>
                    <a:pt x="2879" y="14629"/>
                  </a:cubicBezTo>
                  <a:close/>
                  <a:moveTo>
                    <a:pt x="17306" y="14617"/>
                  </a:moveTo>
                  <a:cubicBezTo>
                    <a:pt x="17246" y="14641"/>
                    <a:pt x="17193" y="14664"/>
                    <a:pt x="17137" y="14688"/>
                  </a:cubicBezTo>
                  <a:lnTo>
                    <a:pt x="17160" y="14744"/>
                  </a:lnTo>
                  <a:lnTo>
                    <a:pt x="17160" y="14741"/>
                  </a:lnTo>
                  <a:cubicBezTo>
                    <a:pt x="17214" y="14718"/>
                    <a:pt x="17270" y="14697"/>
                    <a:pt x="17327" y="14673"/>
                  </a:cubicBezTo>
                  <a:lnTo>
                    <a:pt x="17306" y="14617"/>
                  </a:lnTo>
                  <a:close/>
                  <a:moveTo>
                    <a:pt x="24214" y="14596"/>
                  </a:moveTo>
                  <a:lnTo>
                    <a:pt x="24169" y="14638"/>
                  </a:lnTo>
                  <a:cubicBezTo>
                    <a:pt x="24211" y="14682"/>
                    <a:pt x="24255" y="14724"/>
                    <a:pt x="24297" y="14768"/>
                  </a:cubicBezTo>
                  <a:lnTo>
                    <a:pt x="24338" y="14727"/>
                  </a:lnTo>
                  <a:cubicBezTo>
                    <a:pt x="24300" y="14682"/>
                    <a:pt x="24255" y="14638"/>
                    <a:pt x="24214" y="14596"/>
                  </a:cubicBezTo>
                  <a:close/>
                  <a:moveTo>
                    <a:pt x="12921" y="14581"/>
                  </a:moveTo>
                  <a:lnTo>
                    <a:pt x="12861" y="14590"/>
                  </a:lnTo>
                  <a:cubicBezTo>
                    <a:pt x="12873" y="14652"/>
                    <a:pt x="12885" y="14712"/>
                    <a:pt x="12897" y="14771"/>
                  </a:cubicBezTo>
                  <a:lnTo>
                    <a:pt x="12956" y="14759"/>
                  </a:lnTo>
                  <a:cubicBezTo>
                    <a:pt x="12945" y="14700"/>
                    <a:pt x="12933" y="14641"/>
                    <a:pt x="12921" y="14581"/>
                  </a:cubicBezTo>
                  <a:close/>
                  <a:moveTo>
                    <a:pt x="7122" y="14614"/>
                  </a:moveTo>
                  <a:lnTo>
                    <a:pt x="7068" y="14644"/>
                  </a:lnTo>
                  <a:lnTo>
                    <a:pt x="7148" y="14807"/>
                  </a:lnTo>
                  <a:lnTo>
                    <a:pt x="7205" y="14780"/>
                  </a:lnTo>
                  <a:lnTo>
                    <a:pt x="7122" y="14614"/>
                  </a:lnTo>
                  <a:close/>
                  <a:moveTo>
                    <a:pt x="3229" y="14733"/>
                  </a:moveTo>
                  <a:lnTo>
                    <a:pt x="3211" y="14792"/>
                  </a:lnTo>
                  <a:cubicBezTo>
                    <a:pt x="3270" y="14810"/>
                    <a:pt x="3327" y="14827"/>
                    <a:pt x="3386" y="14845"/>
                  </a:cubicBezTo>
                  <a:lnTo>
                    <a:pt x="3404" y="14789"/>
                  </a:lnTo>
                  <a:cubicBezTo>
                    <a:pt x="3347" y="14771"/>
                    <a:pt x="3288" y="14750"/>
                    <a:pt x="3229" y="14733"/>
                  </a:cubicBezTo>
                  <a:close/>
                  <a:moveTo>
                    <a:pt x="16968" y="14762"/>
                  </a:moveTo>
                  <a:cubicBezTo>
                    <a:pt x="16911" y="14786"/>
                    <a:pt x="16855" y="14810"/>
                    <a:pt x="16802" y="14836"/>
                  </a:cubicBezTo>
                  <a:lnTo>
                    <a:pt x="16825" y="14890"/>
                  </a:lnTo>
                  <a:cubicBezTo>
                    <a:pt x="16882" y="14863"/>
                    <a:pt x="16935" y="14839"/>
                    <a:pt x="16991" y="14816"/>
                  </a:cubicBezTo>
                  <a:lnTo>
                    <a:pt x="16968" y="14762"/>
                  </a:lnTo>
                  <a:close/>
                  <a:moveTo>
                    <a:pt x="9784" y="14703"/>
                  </a:moveTo>
                  <a:cubicBezTo>
                    <a:pt x="9763" y="14759"/>
                    <a:pt x="9742" y="14818"/>
                    <a:pt x="9719" y="14875"/>
                  </a:cubicBezTo>
                  <a:lnTo>
                    <a:pt x="9775" y="14896"/>
                  </a:lnTo>
                  <a:lnTo>
                    <a:pt x="9778" y="14893"/>
                  </a:lnTo>
                  <a:cubicBezTo>
                    <a:pt x="9799" y="14836"/>
                    <a:pt x="9820" y="14780"/>
                    <a:pt x="9840" y="14727"/>
                  </a:cubicBezTo>
                  <a:lnTo>
                    <a:pt x="9784" y="14703"/>
                  </a:lnTo>
                  <a:close/>
                  <a:moveTo>
                    <a:pt x="3576" y="14848"/>
                  </a:moveTo>
                  <a:lnTo>
                    <a:pt x="3558" y="14904"/>
                  </a:lnTo>
                  <a:cubicBezTo>
                    <a:pt x="3614" y="14925"/>
                    <a:pt x="3671" y="14943"/>
                    <a:pt x="3730" y="14964"/>
                  </a:cubicBezTo>
                  <a:lnTo>
                    <a:pt x="3751" y="14907"/>
                  </a:lnTo>
                  <a:cubicBezTo>
                    <a:pt x="3691" y="14887"/>
                    <a:pt x="3635" y="14866"/>
                    <a:pt x="3576" y="14848"/>
                  </a:cubicBezTo>
                  <a:close/>
                  <a:moveTo>
                    <a:pt x="12541" y="14818"/>
                  </a:moveTo>
                  <a:lnTo>
                    <a:pt x="12491" y="14851"/>
                  </a:lnTo>
                  <a:cubicBezTo>
                    <a:pt x="12523" y="14902"/>
                    <a:pt x="12556" y="14952"/>
                    <a:pt x="12586" y="15005"/>
                  </a:cubicBezTo>
                  <a:lnTo>
                    <a:pt x="12639" y="14973"/>
                  </a:lnTo>
                  <a:cubicBezTo>
                    <a:pt x="12607" y="14919"/>
                    <a:pt x="12574" y="14869"/>
                    <a:pt x="12541" y="14818"/>
                  </a:cubicBezTo>
                  <a:close/>
                  <a:moveTo>
                    <a:pt x="24463" y="14860"/>
                  </a:moveTo>
                  <a:lnTo>
                    <a:pt x="24418" y="14902"/>
                  </a:lnTo>
                  <a:cubicBezTo>
                    <a:pt x="24460" y="14946"/>
                    <a:pt x="24498" y="14990"/>
                    <a:pt x="24537" y="15038"/>
                  </a:cubicBezTo>
                  <a:lnTo>
                    <a:pt x="24584" y="14999"/>
                  </a:lnTo>
                  <a:cubicBezTo>
                    <a:pt x="24546" y="14952"/>
                    <a:pt x="24504" y="14904"/>
                    <a:pt x="24463" y="14860"/>
                  </a:cubicBezTo>
                  <a:close/>
                  <a:moveTo>
                    <a:pt x="16636" y="14913"/>
                  </a:moveTo>
                  <a:cubicBezTo>
                    <a:pt x="16579" y="14940"/>
                    <a:pt x="16526" y="14967"/>
                    <a:pt x="16473" y="14993"/>
                  </a:cubicBezTo>
                  <a:lnTo>
                    <a:pt x="16499" y="15047"/>
                  </a:lnTo>
                  <a:cubicBezTo>
                    <a:pt x="16553" y="15017"/>
                    <a:pt x="16609" y="14993"/>
                    <a:pt x="16662" y="14967"/>
                  </a:cubicBezTo>
                  <a:lnTo>
                    <a:pt x="16636" y="14913"/>
                  </a:lnTo>
                  <a:close/>
                  <a:moveTo>
                    <a:pt x="3920" y="14970"/>
                  </a:moveTo>
                  <a:lnTo>
                    <a:pt x="3899" y="15026"/>
                  </a:lnTo>
                  <a:cubicBezTo>
                    <a:pt x="3958" y="15047"/>
                    <a:pt x="4011" y="15071"/>
                    <a:pt x="4068" y="15091"/>
                  </a:cubicBezTo>
                  <a:lnTo>
                    <a:pt x="4092" y="15035"/>
                  </a:lnTo>
                  <a:cubicBezTo>
                    <a:pt x="4035" y="15014"/>
                    <a:pt x="3979" y="14990"/>
                    <a:pt x="3920" y="14970"/>
                  </a:cubicBezTo>
                  <a:close/>
                  <a:moveTo>
                    <a:pt x="8770" y="14910"/>
                  </a:moveTo>
                  <a:lnTo>
                    <a:pt x="8711" y="14913"/>
                  </a:lnTo>
                  <a:lnTo>
                    <a:pt x="8714" y="15094"/>
                  </a:lnTo>
                  <a:lnTo>
                    <a:pt x="8776" y="15094"/>
                  </a:lnTo>
                  <a:lnTo>
                    <a:pt x="8770" y="14910"/>
                  </a:lnTo>
                  <a:close/>
                  <a:moveTo>
                    <a:pt x="12992" y="14937"/>
                  </a:moveTo>
                  <a:lnTo>
                    <a:pt x="12933" y="14949"/>
                  </a:lnTo>
                  <a:cubicBezTo>
                    <a:pt x="12945" y="15008"/>
                    <a:pt x="12956" y="15068"/>
                    <a:pt x="12971" y="15130"/>
                  </a:cubicBezTo>
                  <a:lnTo>
                    <a:pt x="13030" y="15115"/>
                  </a:lnTo>
                  <a:cubicBezTo>
                    <a:pt x="13016" y="15056"/>
                    <a:pt x="13004" y="14996"/>
                    <a:pt x="12992" y="14937"/>
                  </a:cubicBezTo>
                  <a:close/>
                  <a:moveTo>
                    <a:pt x="7285" y="14943"/>
                  </a:moveTo>
                  <a:lnTo>
                    <a:pt x="7228" y="14970"/>
                  </a:lnTo>
                  <a:lnTo>
                    <a:pt x="7311" y="15133"/>
                  </a:lnTo>
                  <a:lnTo>
                    <a:pt x="7365" y="15106"/>
                  </a:lnTo>
                  <a:lnTo>
                    <a:pt x="7285" y="14943"/>
                  </a:lnTo>
                  <a:close/>
                  <a:moveTo>
                    <a:pt x="16307" y="15073"/>
                  </a:moveTo>
                  <a:cubicBezTo>
                    <a:pt x="16253" y="15103"/>
                    <a:pt x="16200" y="15130"/>
                    <a:pt x="16147" y="15159"/>
                  </a:cubicBezTo>
                  <a:lnTo>
                    <a:pt x="16176" y="15213"/>
                  </a:lnTo>
                  <a:lnTo>
                    <a:pt x="16176" y="15210"/>
                  </a:lnTo>
                  <a:cubicBezTo>
                    <a:pt x="16230" y="15183"/>
                    <a:pt x="16286" y="15154"/>
                    <a:pt x="16336" y="15130"/>
                  </a:cubicBezTo>
                  <a:lnTo>
                    <a:pt x="16307" y="15073"/>
                  </a:lnTo>
                  <a:close/>
                  <a:moveTo>
                    <a:pt x="4261" y="15103"/>
                  </a:moveTo>
                  <a:lnTo>
                    <a:pt x="4237" y="15159"/>
                  </a:lnTo>
                  <a:cubicBezTo>
                    <a:pt x="4296" y="15183"/>
                    <a:pt x="4349" y="15204"/>
                    <a:pt x="4406" y="15228"/>
                  </a:cubicBezTo>
                  <a:lnTo>
                    <a:pt x="4430" y="15171"/>
                  </a:lnTo>
                  <a:cubicBezTo>
                    <a:pt x="4373" y="15148"/>
                    <a:pt x="4317" y="15124"/>
                    <a:pt x="4261" y="15103"/>
                  </a:cubicBezTo>
                  <a:close/>
                  <a:moveTo>
                    <a:pt x="9657" y="15044"/>
                  </a:moveTo>
                  <a:cubicBezTo>
                    <a:pt x="9636" y="15100"/>
                    <a:pt x="9615" y="15159"/>
                    <a:pt x="9594" y="15216"/>
                  </a:cubicBezTo>
                  <a:lnTo>
                    <a:pt x="9651" y="15237"/>
                  </a:lnTo>
                  <a:cubicBezTo>
                    <a:pt x="9671" y="15177"/>
                    <a:pt x="9692" y="15121"/>
                    <a:pt x="9713" y="15065"/>
                  </a:cubicBezTo>
                  <a:lnTo>
                    <a:pt x="9657" y="15044"/>
                  </a:lnTo>
                  <a:close/>
                  <a:moveTo>
                    <a:pt x="12734" y="15130"/>
                  </a:moveTo>
                  <a:lnTo>
                    <a:pt x="12681" y="15159"/>
                  </a:lnTo>
                  <a:cubicBezTo>
                    <a:pt x="12710" y="15213"/>
                    <a:pt x="12740" y="15263"/>
                    <a:pt x="12770" y="15317"/>
                  </a:cubicBezTo>
                  <a:lnTo>
                    <a:pt x="12823" y="15290"/>
                  </a:lnTo>
                  <a:cubicBezTo>
                    <a:pt x="12793" y="15234"/>
                    <a:pt x="12764" y="15183"/>
                    <a:pt x="12734" y="15130"/>
                  </a:cubicBezTo>
                  <a:close/>
                  <a:moveTo>
                    <a:pt x="24700" y="15139"/>
                  </a:moveTo>
                  <a:lnTo>
                    <a:pt x="24653" y="15177"/>
                  </a:lnTo>
                  <a:cubicBezTo>
                    <a:pt x="24691" y="15225"/>
                    <a:pt x="24727" y="15272"/>
                    <a:pt x="24765" y="15320"/>
                  </a:cubicBezTo>
                  <a:lnTo>
                    <a:pt x="24813" y="15284"/>
                  </a:lnTo>
                  <a:cubicBezTo>
                    <a:pt x="24774" y="15237"/>
                    <a:pt x="24739" y="15189"/>
                    <a:pt x="24700" y="15139"/>
                  </a:cubicBezTo>
                  <a:close/>
                  <a:moveTo>
                    <a:pt x="4599" y="15245"/>
                  </a:moveTo>
                  <a:lnTo>
                    <a:pt x="4575" y="15299"/>
                  </a:lnTo>
                  <a:lnTo>
                    <a:pt x="4741" y="15373"/>
                  </a:lnTo>
                  <a:lnTo>
                    <a:pt x="4765" y="15320"/>
                  </a:lnTo>
                  <a:cubicBezTo>
                    <a:pt x="4708" y="15293"/>
                    <a:pt x="4655" y="15269"/>
                    <a:pt x="4599" y="15245"/>
                  </a:cubicBezTo>
                  <a:close/>
                  <a:moveTo>
                    <a:pt x="15986" y="15245"/>
                  </a:moveTo>
                  <a:cubicBezTo>
                    <a:pt x="15933" y="15275"/>
                    <a:pt x="15880" y="15305"/>
                    <a:pt x="15826" y="15334"/>
                  </a:cubicBezTo>
                  <a:lnTo>
                    <a:pt x="15856" y="15388"/>
                  </a:lnTo>
                  <a:lnTo>
                    <a:pt x="15856" y="15385"/>
                  </a:lnTo>
                  <a:cubicBezTo>
                    <a:pt x="15909" y="15355"/>
                    <a:pt x="15963" y="15325"/>
                    <a:pt x="16016" y="15299"/>
                  </a:cubicBezTo>
                  <a:lnTo>
                    <a:pt x="15986" y="15245"/>
                  </a:lnTo>
                  <a:close/>
                  <a:moveTo>
                    <a:pt x="7445" y="15269"/>
                  </a:moveTo>
                  <a:lnTo>
                    <a:pt x="7391" y="15296"/>
                  </a:lnTo>
                  <a:lnTo>
                    <a:pt x="7471" y="15459"/>
                  </a:lnTo>
                  <a:lnTo>
                    <a:pt x="7528" y="15432"/>
                  </a:lnTo>
                  <a:lnTo>
                    <a:pt x="7445" y="15269"/>
                  </a:lnTo>
                  <a:close/>
                  <a:moveTo>
                    <a:pt x="8779" y="15275"/>
                  </a:moveTo>
                  <a:lnTo>
                    <a:pt x="8720" y="15278"/>
                  </a:lnTo>
                  <a:lnTo>
                    <a:pt x="8726" y="15459"/>
                  </a:lnTo>
                  <a:lnTo>
                    <a:pt x="8785" y="15459"/>
                  </a:lnTo>
                  <a:lnTo>
                    <a:pt x="8779" y="15275"/>
                  </a:lnTo>
                  <a:close/>
                  <a:moveTo>
                    <a:pt x="13069" y="15293"/>
                  </a:moveTo>
                  <a:lnTo>
                    <a:pt x="13010" y="15308"/>
                  </a:lnTo>
                  <a:cubicBezTo>
                    <a:pt x="13022" y="15367"/>
                    <a:pt x="13036" y="15426"/>
                    <a:pt x="13048" y="15486"/>
                  </a:cubicBezTo>
                  <a:lnTo>
                    <a:pt x="13108" y="15471"/>
                  </a:lnTo>
                  <a:cubicBezTo>
                    <a:pt x="13093" y="15411"/>
                    <a:pt x="13081" y="15352"/>
                    <a:pt x="13069" y="15293"/>
                  </a:cubicBezTo>
                  <a:close/>
                  <a:moveTo>
                    <a:pt x="4931" y="15397"/>
                  </a:moveTo>
                  <a:lnTo>
                    <a:pt x="4904" y="15450"/>
                  </a:lnTo>
                  <a:cubicBezTo>
                    <a:pt x="4960" y="15477"/>
                    <a:pt x="5014" y="15503"/>
                    <a:pt x="5067" y="15530"/>
                  </a:cubicBezTo>
                  <a:lnTo>
                    <a:pt x="5094" y="15474"/>
                  </a:lnTo>
                  <a:lnTo>
                    <a:pt x="4931" y="15397"/>
                  </a:lnTo>
                  <a:close/>
                  <a:moveTo>
                    <a:pt x="15669" y="15426"/>
                  </a:moveTo>
                  <a:cubicBezTo>
                    <a:pt x="15616" y="15456"/>
                    <a:pt x="15565" y="15489"/>
                    <a:pt x="15512" y="15518"/>
                  </a:cubicBezTo>
                  <a:lnTo>
                    <a:pt x="15545" y="15572"/>
                  </a:lnTo>
                  <a:cubicBezTo>
                    <a:pt x="15595" y="15539"/>
                    <a:pt x="15648" y="15506"/>
                    <a:pt x="15699" y="15477"/>
                  </a:cubicBezTo>
                  <a:lnTo>
                    <a:pt x="15669" y="15426"/>
                  </a:lnTo>
                  <a:close/>
                  <a:moveTo>
                    <a:pt x="9532" y="15388"/>
                  </a:moveTo>
                  <a:cubicBezTo>
                    <a:pt x="9511" y="15444"/>
                    <a:pt x="9490" y="15500"/>
                    <a:pt x="9473" y="15560"/>
                  </a:cubicBezTo>
                  <a:lnTo>
                    <a:pt x="9529" y="15577"/>
                  </a:lnTo>
                  <a:lnTo>
                    <a:pt x="9588" y="15406"/>
                  </a:lnTo>
                  <a:lnTo>
                    <a:pt x="9532" y="15388"/>
                  </a:lnTo>
                  <a:close/>
                  <a:moveTo>
                    <a:pt x="24922" y="15429"/>
                  </a:moveTo>
                  <a:lnTo>
                    <a:pt x="24872" y="15465"/>
                  </a:lnTo>
                  <a:cubicBezTo>
                    <a:pt x="24908" y="15515"/>
                    <a:pt x="24943" y="15563"/>
                    <a:pt x="24976" y="15613"/>
                  </a:cubicBezTo>
                  <a:lnTo>
                    <a:pt x="25026" y="15577"/>
                  </a:lnTo>
                  <a:cubicBezTo>
                    <a:pt x="24994" y="15530"/>
                    <a:pt x="24958" y="15480"/>
                    <a:pt x="24922" y="15429"/>
                  </a:cubicBezTo>
                  <a:close/>
                  <a:moveTo>
                    <a:pt x="12909" y="15450"/>
                  </a:moveTo>
                  <a:lnTo>
                    <a:pt x="12856" y="15477"/>
                  </a:lnTo>
                  <a:cubicBezTo>
                    <a:pt x="12882" y="15533"/>
                    <a:pt x="12909" y="15586"/>
                    <a:pt x="12936" y="15640"/>
                  </a:cubicBezTo>
                  <a:lnTo>
                    <a:pt x="12992" y="15613"/>
                  </a:lnTo>
                  <a:cubicBezTo>
                    <a:pt x="12965" y="15560"/>
                    <a:pt x="12936" y="15503"/>
                    <a:pt x="12909" y="15450"/>
                  </a:cubicBezTo>
                  <a:close/>
                  <a:moveTo>
                    <a:pt x="5257" y="15557"/>
                  </a:moveTo>
                  <a:lnTo>
                    <a:pt x="5230" y="15610"/>
                  </a:lnTo>
                  <a:cubicBezTo>
                    <a:pt x="5283" y="15637"/>
                    <a:pt x="5337" y="15663"/>
                    <a:pt x="5393" y="15693"/>
                  </a:cubicBezTo>
                  <a:lnTo>
                    <a:pt x="5420" y="15640"/>
                  </a:lnTo>
                  <a:cubicBezTo>
                    <a:pt x="5366" y="15610"/>
                    <a:pt x="5313" y="15583"/>
                    <a:pt x="5257" y="15557"/>
                  </a:cubicBezTo>
                  <a:close/>
                  <a:moveTo>
                    <a:pt x="15358" y="15616"/>
                  </a:moveTo>
                  <a:cubicBezTo>
                    <a:pt x="15307" y="15646"/>
                    <a:pt x="15254" y="15678"/>
                    <a:pt x="15204" y="15711"/>
                  </a:cubicBezTo>
                  <a:lnTo>
                    <a:pt x="15236" y="15764"/>
                  </a:lnTo>
                  <a:lnTo>
                    <a:pt x="15236" y="15761"/>
                  </a:lnTo>
                  <a:cubicBezTo>
                    <a:pt x="15287" y="15729"/>
                    <a:pt x="15340" y="15696"/>
                    <a:pt x="15390" y="15666"/>
                  </a:cubicBezTo>
                  <a:lnTo>
                    <a:pt x="15358" y="15616"/>
                  </a:lnTo>
                  <a:close/>
                  <a:moveTo>
                    <a:pt x="7605" y="15592"/>
                  </a:moveTo>
                  <a:lnTo>
                    <a:pt x="7549" y="15619"/>
                  </a:lnTo>
                  <a:lnTo>
                    <a:pt x="7632" y="15782"/>
                  </a:lnTo>
                  <a:lnTo>
                    <a:pt x="7685" y="15755"/>
                  </a:lnTo>
                  <a:lnTo>
                    <a:pt x="7605" y="15592"/>
                  </a:lnTo>
                  <a:close/>
                  <a:moveTo>
                    <a:pt x="8726" y="15640"/>
                  </a:moveTo>
                  <a:lnTo>
                    <a:pt x="8731" y="15821"/>
                  </a:lnTo>
                  <a:lnTo>
                    <a:pt x="8791" y="15821"/>
                  </a:lnTo>
                  <a:lnTo>
                    <a:pt x="8785" y="15640"/>
                  </a:lnTo>
                  <a:close/>
                  <a:moveTo>
                    <a:pt x="13149" y="15649"/>
                  </a:moveTo>
                  <a:lnTo>
                    <a:pt x="13090" y="15663"/>
                  </a:lnTo>
                  <a:cubicBezTo>
                    <a:pt x="13105" y="15723"/>
                    <a:pt x="13119" y="15782"/>
                    <a:pt x="13131" y="15841"/>
                  </a:cubicBezTo>
                  <a:lnTo>
                    <a:pt x="13191" y="15827"/>
                  </a:lnTo>
                  <a:cubicBezTo>
                    <a:pt x="13176" y="15767"/>
                    <a:pt x="13164" y="15708"/>
                    <a:pt x="13149" y="15649"/>
                  </a:cubicBezTo>
                  <a:close/>
                  <a:moveTo>
                    <a:pt x="5580" y="15723"/>
                  </a:moveTo>
                  <a:lnTo>
                    <a:pt x="5553" y="15776"/>
                  </a:lnTo>
                  <a:cubicBezTo>
                    <a:pt x="5607" y="15806"/>
                    <a:pt x="5660" y="15835"/>
                    <a:pt x="5710" y="15865"/>
                  </a:cubicBezTo>
                  <a:lnTo>
                    <a:pt x="5740" y="15812"/>
                  </a:lnTo>
                  <a:cubicBezTo>
                    <a:pt x="5687" y="15782"/>
                    <a:pt x="5633" y="15752"/>
                    <a:pt x="5580" y="15723"/>
                  </a:cubicBezTo>
                  <a:close/>
                  <a:moveTo>
                    <a:pt x="25127" y="15732"/>
                  </a:moveTo>
                  <a:lnTo>
                    <a:pt x="25077" y="15764"/>
                  </a:lnTo>
                  <a:cubicBezTo>
                    <a:pt x="25109" y="15818"/>
                    <a:pt x="25142" y="15868"/>
                    <a:pt x="25171" y="15918"/>
                  </a:cubicBezTo>
                  <a:lnTo>
                    <a:pt x="25225" y="15889"/>
                  </a:lnTo>
                  <a:cubicBezTo>
                    <a:pt x="25192" y="15835"/>
                    <a:pt x="25160" y="15785"/>
                    <a:pt x="25127" y="15732"/>
                  </a:cubicBezTo>
                  <a:close/>
                  <a:moveTo>
                    <a:pt x="9416" y="15732"/>
                  </a:moveTo>
                  <a:cubicBezTo>
                    <a:pt x="9399" y="15791"/>
                    <a:pt x="9378" y="15847"/>
                    <a:pt x="9360" y="15907"/>
                  </a:cubicBezTo>
                  <a:lnTo>
                    <a:pt x="9419" y="15924"/>
                  </a:lnTo>
                  <a:lnTo>
                    <a:pt x="9473" y="15752"/>
                  </a:lnTo>
                  <a:lnTo>
                    <a:pt x="9416" y="15732"/>
                  </a:lnTo>
                  <a:close/>
                  <a:moveTo>
                    <a:pt x="15052" y="15812"/>
                  </a:moveTo>
                  <a:lnTo>
                    <a:pt x="14901" y="15913"/>
                  </a:lnTo>
                  <a:lnTo>
                    <a:pt x="14934" y="15963"/>
                  </a:lnTo>
                  <a:lnTo>
                    <a:pt x="14937" y="15963"/>
                  </a:lnTo>
                  <a:cubicBezTo>
                    <a:pt x="14984" y="15927"/>
                    <a:pt x="15035" y="15895"/>
                    <a:pt x="15085" y="15862"/>
                  </a:cubicBezTo>
                  <a:lnTo>
                    <a:pt x="15052" y="15812"/>
                  </a:lnTo>
                  <a:close/>
                  <a:moveTo>
                    <a:pt x="13066" y="15779"/>
                  </a:moveTo>
                  <a:lnTo>
                    <a:pt x="13013" y="15806"/>
                  </a:lnTo>
                  <a:cubicBezTo>
                    <a:pt x="13039" y="15859"/>
                    <a:pt x="13063" y="15915"/>
                    <a:pt x="13087" y="15972"/>
                  </a:cubicBezTo>
                  <a:lnTo>
                    <a:pt x="13140" y="15948"/>
                  </a:lnTo>
                  <a:cubicBezTo>
                    <a:pt x="13116" y="15892"/>
                    <a:pt x="13093" y="15835"/>
                    <a:pt x="13066" y="15779"/>
                  </a:cubicBezTo>
                  <a:close/>
                  <a:moveTo>
                    <a:pt x="5900" y="15901"/>
                  </a:moveTo>
                  <a:lnTo>
                    <a:pt x="5870" y="15954"/>
                  </a:lnTo>
                  <a:cubicBezTo>
                    <a:pt x="5921" y="15984"/>
                    <a:pt x="5974" y="16013"/>
                    <a:pt x="6025" y="16043"/>
                  </a:cubicBezTo>
                  <a:lnTo>
                    <a:pt x="6057" y="15993"/>
                  </a:lnTo>
                  <a:cubicBezTo>
                    <a:pt x="6004" y="15960"/>
                    <a:pt x="5950" y="15930"/>
                    <a:pt x="5900" y="15901"/>
                  </a:cubicBezTo>
                  <a:close/>
                  <a:moveTo>
                    <a:pt x="7765" y="15918"/>
                  </a:moveTo>
                  <a:lnTo>
                    <a:pt x="7712" y="15945"/>
                  </a:lnTo>
                  <a:lnTo>
                    <a:pt x="7792" y="16108"/>
                  </a:lnTo>
                  <a:lnTo>
                    <a:pt x="7848" y="16082"/>
                  </a:lnTo>
                  <a:lnTo>
                    <a:pt x="7765" y="15918"/>
                  </a:lnTo>
                  <a:close/>
                  <a:moveTo>
                    <a:pt x="14750" y="16019"/>
                  </a:moveTo>
                  <a:cubicBezTo>
                    <a:pt x="14700" y="16052"/>
                    <a:pt x="14652" y="16087"/>
                    <a:pt x="14602" y="16123"/>
                  </a:cubicBezTo>
                  <a:lnTo>
                    <a:pt x="14637" y="16173"/>
                  </a:lnTo>
                  <a:lnTo>
                    <a:pt x="14640" y="16170"/>
                  </a:lnTo>
                  <a:cubicBezTo>
                    <a:pt x="14688" y="16135"/>
                    <a:pt x="14735" y="16102"/>
                    <a:pt x="14786" y="16067"/>
                  </a:cubicBezTo>
                  <a:lnTo>
                    <a:pt x="14750" y="16019"/>
                  </a:lnTo>
                  <a:close/>
                  <a:moveTo>
                    <a:pt x="8734" y="16001"/>
                  </a:moveTo>
                  <a:lnTo>
                    <a:pt x="8740" y="16185"/>
                  </a:lnTo>
                  <a:lnTo>
                    <a:pt x="8800" y="16185"/>
                  </a:lnTo>
                  <a:lnTo>
                    <a:pt x="8797" y="16001"/>
                  </a:lnTo>
                  <a:close/>
                  <a:moveTo>
                    <a:pt x="6214" y="16084"/>
                  </a:moveTo>
                  <a:lnTo>
                    <a:pt x="6182" y="16138"/>
                  </a:lnTo>
                  <a:cubicBezTo>
                    <a:pt x="6232" y="16167"/>
                    <a:pt x="6285" y="16200"/>
                    <a:pt x="6336" y="16233"/>
                  </a:cubicBezTo>
                  <a:lnTo>
                    <a:pt x="6369" y="16179"/>
                  </a:lnTo>
                  <a:cubicBezTo>
                    <a:pt x="6315" y="16150"/>
                    <a:pt x="6265" y="16117"/>
                    <a:pt x="6214" y="16084"/>
                  </a:cubicBezTo>
                  <a:close/>
                  <a:moveTo>
                    <a:pt x="25314" y="16049"/>
                  </a:moveTo>
                  <a:lnTo>
                    <a:pt x="25263" y="16076"/>
                  </a:lnTo>
                  <a:cubicBezTo>
                    <a:pt x="25293" y="16129"/>
                    <a:pt x="25320" y="16182"/>
                    <a:pt x="25346" y="16236"/>
                  </a:cubicBezTo>
                  <a:lnTo>
                    <a:pt x="25403" y="16209"/>
                  </a:lnTo>
                  <a:cubicBezTo>
                    <a:pt x="25373" y="16156"/>
                    <a:pt x="25343" y="16102"/>
                    <a:pt x="25314" y="16049"/>
                  </a:cubicBezTo>
                  <a:close/>
                  <a:moveTo>
                    <a:pt x="9307" y="16082"/>
                  </a:moveTo>
                  <a:cubicBezTo>
                    <a:pt x="9289" y="16138"/>
                    <a:pt x="9271" y="16197"/>
                    <a:pt x="9253" y="16253"/>
                  </a:cubicBezTo>
                  <a:lnTo>
                    <a:pt x="9313" y="16271"/>
                  </a:lnTo>
                  <a:cubicBezTo>
                    <a:pt x="9330" y="16212"/>
                    <a:pt x="9348" y="16156"/>
                    <a:pt x="9363" y="16099"/>
                  </a:cubicBezTo>
                  <a:lnTo>
                    <a:pt x="9307" y="16082"/>
                  </a:lnTo>
                  <a:close/>
                  <a:moveTo>
                    <a:pt x="13235" y="16004"/>
                  </a:moveTo>
                  <a:lnTo>
                    <a:pt x="13176" y="16019"/>
                  </a:lnTo>
                  <a:cubicBezTo>
                    <a:pt x="13184" y="16054"/>
                    <a:pt x="13193" y="16087"/>
                    <a:pt x="13202" y="16121"/>
                  </a:cubicBezTo>
                  <a:lnTo>
                    <a:pt x="13202" y="16121"/>
                  </a:lnTo>
                  <a:lnTo>
                    <a:pt x="13155" y="16138"/>
                  </a:lnTo>
                  <a:cubicBezTo>
                    <a:pt x="13179" y="16194"/>
                    <a:pt x="13199" y="16251"/>
                    <a:pt x="13220" y="16307"/>
                  </a:cubicBezTo>
                  <a:lnTo>
                    <a:pt x="13277" y="16286"/>
                  </a:lnTo>
                  <a:cubicBezTo>
                    <a:pt x="13265" y="16254"/>
                    <a:pt x="13253" y="16221"/>
                    <a:pt x="13240" y="16189"/>
                  </a:cubicBezTo>
                  <a:lnTo>
                    <a:pt x="13240" y="16189"/>
                  </a:lnTo>
                  <a:lnTo>
                    <a:pt x="13280" y="16179"/>
                  </a:lnTo>
                  <a:cubicBezTo>
                    <a:pt x="13265" y="16120"/>
                    <a:pt x="13250" y="16061"/>
                    <a:pt x="13235" y="16004"/>
                  </a:cubicBezTo>
                  <a:close/>
                  <a:moveTo>
                    <a:pt x="14457" y="16230"/>
                  </a:moveTo>
                  <a:cubicBezTo>
                    <a:pt x="14406" y="16268"/>
                    <a:pt x="14359" y="16304"/>
                    <a:pt x="14311" y="16342"/>
                  </a:cubicBezTo>
                  <a:lnTo>
                    <a:pt x="14347" y="16390"/>
                  </a:lnTo>
                  <a:lnTo>
                    <a:pt x="14492" y="16277"/>
                  </a:lnTo>
                  <a:lnTo>
                    <a:pt x="14457" y="16230"/>
                  </a:lnTo>
                  <a:close/>
                  <a:moveTo>
                    <a:pt x="6523" y="16277"/>
                  </a:moveTo>
                  <a:lnTo>
                    <a:pt x="6490" y="16331"/>
                  </a:lnTo>
                  <a:lnTo>
                    <a:pt x="6641" y="16428"/>
                  </a:lnTo>
                  <a:lnTo>
                    <a:pt x="6674" y="16378"/>
                  </a:lnTo>
                  <a:cubicBezTo>
                    <a:pt x="6623" y="16345"/>
                    <a:pt x="6573" y="16310"/>
                    <a:pt x="6523" y="16277"/>
                  </a:cubicBezTo>
                  <a:close/>
                  <a:moveTo>
                    <a:pt x="7928" y="16245"/>
                  </a:moveTo>
                  <a:lnTo>
                    <a:pt x="7872" y="16271"/>
                  </a:lnTo>
                  <a:lnTo>
                    <a:pt x="7955" y="16434"/>
                  </a:lnTo>
                  <a:lnTo>
                    <a:pt x="8008" y="16408"/>
                  </a:lnTo>
                  <a:lnTo>
                    <a:pt x="7928" y="16245"/>
                  </a:lnTo>
                  <a:close/>
                  <a:moveTo>
                    <a:pt x="8743" y="16366"/>
                  </a:moveTo>
                  <a:lnTo>
                    <a:pt x="8749" y="16550"/>
                  </a:lnTo>
                  <a:lnTo>
                    <a:pt x="8812" y="16550"/>
                  </a:lnTo>
                  <a:lnTo>
                    <a:pt x="8806" y="16366"/>
                  </a:lnTo>
                  <a:close/>
                  <a:moveTo>
                    <a:pt x="25486" y="16372"/>
                  </a:moveTo>
                  <a:lnTo>
                    <a:pt x="25429" y="16399"/>
                  </a:lnTo>
                  <a:cubicBezTo>
                    <a:pt x="25456" y="16452"/>
                    <a:pt x="25480" y="16508"/>
                    <a:pt x="25504" y="16565"/>
                  </a:cubicBezTo>
                  <a:lnTo>
                    <a:pt x="25563" y="16538"/>
                  </a:lnTo>
                  <a:cubicBezTo>
                    <a:pt x="25536" y="16482"/>
                    <a:pt x="25512" y="16428"/>
                    <a:pt x="25486" y="16372"/>
                  </a:cubicBezTo>
                  <a:close/>
                  <a:moveTo>
                    <a:pt x="14169" y="16452"/>
                  </a:moveTo>
                  <a:cubicBezTo>
                    <a:pt x="14122" y="16491"/>
                    <a:pt x="14074" y="16529"/>
                    <a:pt x="14027" y="16568"/>
                  </a:cubicBezTo>
                  <a:lnTo>
                    <a:pt x="14065" y="16612"/>
                  </a:lnTo>
                  <a:cubicBezTo>
                    <a:pt x="14110" y="16574"/>
                    <a:pt x="14160" y="16535"/>
                    <a:pt x="14205" y="16500"/>
                  </a:cubicBezTo>
                  <a:lnTo>
                    <a:pt x="14169" y="16452"/>
                  </a:lnTo>
                  <a:close/>
                  <a:moveTo>
                    <a:pt x="9203" y="16428"/>
                  </a:moveTo>
                  <a:cubicBezTo>
                    <a:pt x="9185" y="16488"/>
                    <a:pt x="9170" y="16547"/>
                    <a:pt x="9152" y="16603"/>
                  </a:cubicBezTo>
                  <a:lnTo>
                    <a:pt x="9212" y="16621"/>
                  </a:lnTo>
                  <a:cubicBezTo>
                    <a:pt x="9230" y="16562"/>
                    <a:pt x="9244" y="16505"/>
                    <a:pt x="9259" y="16446"/>
                  </a:cubicBezTo>
                  <a:lnTo>
                    <a:pt x="9203" y="16428"/>
                  </a:lnTo>
                  <a:close/>
                  <a:moveTo>
                    <a:pt x="6828" y="16479"/>
                  </a:moveTo>
                  <a:lnTo>
                    <a:pt x="6792" y="16529"/>
                  </a:lnTo>
                  <a:cubicBezTo>
                    <a:pt x="6843" y="16562"/>
                    <a:pt x="6890" y="16597"/>
                    <a:pt x="6941" y="16630"/>
                  </a:cubicBezTo>
                  <a:lnTo>
                    <a:pt x="6976" y="16583"/>
                  </a:lnTo>
                  <a:cubicBezTo>
                    <a:pt x="6926" y="16547"/>
                    <a:pt x="6876" y="16511"/>
                    <a:pt x="6828" y="16479"/>
                  </a:cubicBezTo>
                  <a:close/>
                  <a:moveTo>
                    <a:pt x="13324" y="16357"/>
                  </a:moveTo>
                  <a:lnTo>
                    <a:pt x="13265" y="16372"/>
                  </a:lnTo>
                  <a:cubicBezTo>
                    <a:pt x="13275" y="16406"/>
                    <a:pt x="13284" y="16441"/>
                    <a:pt x="13293" y="16475"/>
                  </a:cubicBezTo>
                  <a:lnTo>
                    <a:pt x="13293" y="16475"/>
                  </a:lnTo>
                  <a:lnTo>
                    <a:pt x="13282" y="16479"/>
                  </a:lnTo>
                  <a:cubicBezTo>
                    <a:pt x="13300" y="16535"/>
                    <a:pt x="13321" y="16591"/>
                    <a:pt x="13339" y="16651"/>
                  </a:cubicBezTo>
                  <a:lnTo>
                    <a:pt x="13395" y="16633"/>
                  </a:lnTo>
                  <a:cubicBezTo>
                    <a:pt x="13385" y="16599"/>
                    <a:pt x="13375" y="16567"/>
                    <a:pt x="13364" y="16534"/>
                  </a:cubicBezTo>
                  <a:lnTo>
                    <a:pt x="13364" y="16534"/>
                  </a:lnTo>
                  <a:lnTo>
                    <a:pt x="13371" y="16532"/>
                  </a:lnTo>
                  <a:cubicBezTo>
                    <a:pt x="13357" y="16473"/>
                    <a:pt x="13339" y="16417"/>
                    <a:pt x="13324" y="16357"/>
                  </a:cubicBezTo>
                  <a:close/>
                  <a:moveTo>
                    <a:pt x="11895" y="16686"/>
                  </a:moveTo>
                  <a:lnTo>
                    <a:pt x="11895" y="16749"/>
                  </a:lnTo>
                  <a:cubicBezTo>
                    <a:pt x="11954" y="16749"/>
                    <a:pt x="12017" y="16752"/>
                    <a:pt x="12076" y="16755"/>
                  </a:cubicBezTo>
                  <a:lnTo>
                    <a:pt x="12079" y="16695"/>
                  </a:lnTo>
                  <a:cubicBezTo>
                    <a:pt x="12017" y="16692"/>
                    <a:pt x="11957" y="16686"/>
                    <a:pt x="11895" y="16686"/>
                  </a:cubicBezTo>
                  <a:close/>
                  <a:moveTo>
                    <a:pt x="11714" y="16689"/>
                  </a:moveTo>
                  <a:cubicBezTo>
                    <a:pt x="11652" y="16689"/>
                    <a:pt x="11590" y="16692"/>
                    <a:pt x="11530" y="16698"/>
                  </a:cubicBezTo>
                  <a:lnTo>
                    <a:pt x="11533" y="16757"/>
                  </a:lnTo>
                  <a:lnTo>
                    <a:pt x="11536" y="16757"/>
                  </a:lnTo>
                  <a:cubicBezTo>
                    <a:pt x="11596" y="16755"/>
                    <a:pt x="11655" y="16752"/>
                    <a:pt x="11714" y="16749"/>
                  </a:cubicBezTo>
                  <a:lnTo>
                    <a:pt x="11714" y="16689"/>
                  </a:lnTo>
                  <a:close/>
                  <a:moveTo>
                    <a:pt x="8088" y="16571"/>
                  </a:moveTo>
                  <a:lnTo>
                    <a:pt x="8035" y="16597"/>
                  </a:lnTo>
                  <a:lnTo>
                    <a:pt x="8115" y="16760"/>
                  </a:lnTo>
                  <a:lnTo>
                    <a:pt x="8171" y="16734"/>
                  </a:lnTo>
                  <a:lnTo>
                    <a:pt x="8088" y="16571"/>
                  </a:lnTo>
                  <a:close/>
                  <a:moveTo>
                    <a:pt x="12263" y="16710"/>
                  </a:moveTo>
                  <a:lnTo>
                    <a:pt x="12257" y="16772"/>
                  </a:lnTo>
                  <a:cubicBezTo>
                    <a:pt x="12316" y="16778"/>
                    <a:pt x="12375" y="16787"/>
                    <a:pt x="12435" y="16796"/>
                  </a:cubicBezTo>
                  <a:lnTo>
                    <a:pt x="12443" y="16737"/>
                  </a:lnTo>
                  <a:cubicBezTo>
                    <a:pt x="12384" y="16725"/>
                    <a:pt x="12322" y="16719"/>
                    <a:pt x="12263" y="16710"/>
                  </a:cubicBezTo>
                  <a:close/>
                  <a:moveTo>
                    <a:pt x="11346" y="16716"/>
                  </a:moveTo>
                  <a:cubicBezTo>
                    <a:pt x="11287" y="16725"/>
                    <a:pt x="11225" y="16734"/>
                    <a:pt x="11166" y="16746"/>
                  </a:cubicBezTo>
                  <a:lnTo>
                    <a:pt x="11177" y="16805"/>
                  </a:lnTo>
                  <a:cubicBezTo>
                    <a:pt x="11237" y="16796"/>
                    <a:pt x="11296" y="16784"/>
                    <a:pt x="11355" y="16778"/>
                  </a:cubicBezTo>
                  <a:lnTo>
                    <a:pt x="11346" y="16716"/>
                  </a:lnTo>
                  <a:close/>
                  <a:moveTo>
                    <a:pt x="7125" y="16686"/>
                  </a:moveTo>
                  <a:lnTo>
                    <a:pt x="7089" y="16734"/>
                  </a:lnTo>
                  <a:cubicBezTo>
                    <a:pt x="7139" y="16769"/>
                    <a:pt x="7190" y="16805"/>
                    <a:pt x="7237" y="16840"/>
                  </a:cubicBezTo>
                  <a:lnTo>
                    <a:pt x="7273" y="16793"/>
                  </a:lnTo>
                  <a:cubicBezTo>
                    <a:pt x="7222" y="16757"/>
                    <a:pt x="7175" y="16722"/>
                    <a:pt x="7125" y="16686"/>
                  </a:cubicBezTo>
                  <a:close/>
                  <a:moveTo>
                    <a:pt x="13884" y="16680"/>
                  </a:moveTo>
                  <a:lnTo>
                    <a:pt x="13745" y="16799"/>
                  </a:lnTo>
                  <a:lnTo>
                    <a:pt x="13787" y="16843"/>
                  </a:lnTo>
                  <a:cubicBezTo>
                    <a:pt x="13831" y="16805"/>
                    <a:pt x="13878" y="16766"/>
                    <a:pt x="13923" y="16728"/>
                  </a:cubicBezTo>
                  <a:lnTo>
                    <a:pt x="13884" y="16680"/>
                  </a:lnTo>
                  <a:close/>
                  <a:moveTo>
                    <a:pt x="12624" y="16769"/>
                  </a:moveTo>
                  <a:lnTo>
                    <a:pt x="12612" y="16829"/>
                  </a:lnTo>
                  <a:cubicBezTo>
                    <a:pt x="12672" y="16840"/>
                    <a:pt x="12731" y="16852"/>
                    <a:pt x="12790" y="16867"/>
                  </a:cubicBezTo>
                  <a:lnTo>
                    <a:pt x="12802" y="16808"/>
                  </a:lnTo>
                  <a:cubicBezTo>
                    <a:pt x="12743" y="16793"/>
                    <a:pt x="12684" y="16781"/>
                    <a:pt x="12624" y="16769"/>
                  </a:cubicBezTo>
                  <a:close/>
                  <a:moveTo>
                    <a:pt x="10985" y="16784"/>
                  </a:moveTo>
                  <a:cubicBezTo>
                    <a:pt x="10925" y="16799"/>
                    <a:pt x="10866" y="16814"/>
                    <a:pt x="10807" y="16832"/>
                  </a:cubicBezTo>
                  <a:lnTo>
                    <a:pt x="10825" y="16888"/>
                  </a:lnTo>
                  <a:lnTo>
                    <a:pt x="10828" y="16888"/>
                  </a:lnTo>
                  <a:cubicBezTo>
                    <a:pt x="10884" y="16873"/>
                    <a:pt x="10943" y="16855"/>
                    <a:pt x="11000" y="16843"/>
                  </a:cubicBezTo>
                  <a:lnTo>
                    <a:pt x="10985" y="16784"/>
                  </a:lnTo>
                  <a:close/>
                  <a:moveTo>
                    <a:pt x="25631" y="16704"/>
                  </a:moveTo>
                  <a:lnTo>
                    <a:pt x="25575" y="16728"/>
                  </a:lnTo>
                  <a:cubicBezTo>
                    <a:pt x="25598" y="16787"/>
                    <a:pt x="25619" y="16840"/>
                    <a:pt x="25640" y="16897"/>
                  </a:cubicBezTo>
                  <a:lnTo>
                    <a:pt x="25696" y="16876"/>
                  </a:lnTo>
                  <a:cubicBezTo>
                    <a:pt x="25675" y="16820"/>
                    <a:pt x="25655" y="16763"/>
                    <a:pt x="25631" y="16704"/>
                  </a:cubicBezTo>
                  <a:close/>
                  <a:moveTo>
                    <a:pt x="8755" y="16731"/>
                  </a:moveTo>
                  <a:lnTo>
                    <a:pt x="8758" y="16912"/>
                  </a:lnTo>
                  <a:lnTo>
                    <a:pt x="8820" y="16912"/>
                  </a:lnTo>
                  <a:lnTo>
                    <a:pt x="8814" y="16731"/>
                  </a:lnTo>
                  <a:close/>
                  <a:moveTo>
                    <a:pt x="12980" y="16855"/>
                  </a:moveTo>
                  <a:lnTo>
                    <a:pt x="12962" y="16915"/>
                  </a:lnTo>
                  <a:cubicBezTo>
                    <a:pt x="13022" y="16929"/>
                    <a:pt x="13078" y="16947"/>
                    <a:pt x="13137" y="16968"/>
                  </a:cubicBezTo>
                  <a:lnTo>
                    <a:pt x="13155" y="16909"/>
                  </a:lnTo>
                  <a:cubicBezTo>
                    <a:pt x="13096" y="16891"/>
                    <a:pt x="13036" y="16873"/>
                    <a:pt x="12980" y="16855"/>
                  </a:cubicBezTo>
                  <a:close/>
                  <a:moveTo>
                    <a:pt x="9105" y="16781"/>
                  </a:moveTo>
                  <a:cubicBezTo>
                    <a:pt x="9090" y="16840"/>
                    <a:pt x="9072" y="16897"/>
                    <a:pt x="9058" y="16956"/>
                  </a:cubicBezTo>
                  <a:lnTo>
                    <a:pt x="9117" y="16971"/>
                  </a:lnTo>
                  <a:lnTo>
                    <a:pt x="9120" y="16971"/>
                  </a:lnTo>
                  <a:cubicBezTo>
                    <a:pt x="9135" y="16912"/>
                    <a:pt x="9150" y="16855"/>
                    <a:pt x="9164" y="16796"/>
                  </a:cubicBezTo>
                  <a:lnTo>
                    <a:pt x="9105" y="16781"/>
                  </a:lnTo>
                  <a:close/>
                  <a:moveTo>
                    <a:pt x="13419" y="16707"/>
                  </a:moveTo>
                  <a:lnTo>
                    <a:pt x="13363" y="16725"/>
                  </a:lnTo>
                  <a:cubicBezTo>
                    <a:pt x="13377" y="16784"/>
                    <a:pt x="13392" y="16840"/>
                    <a:pt x="13410" y="16900"/>
                  </a:cubicBezTo>
                  <a:lnTo>
                    <a:pt x="13412" y="16899"/>
                  </a:lnTo>
                  <a:lnTo>
                    <a:pt x="13412" y="16899"/>
                  </a:lnTo>
                  <a:cubicBezTo>
                    <a:pt x="13422" y="16933"/>
                    <a:pt x="13431" y="16966"/>
                    <a:pt x="13440" y="16998"/>
                  </a:cubicBezTo>
                  <a:lnTo>
                    <a:pt x="13499" y="16983"/>
                  </a:lnTo>
                  <a:cubicBezTo>
                    <a:pt x="13481" y="16924"/>
                    <a:pt x="13466" y="16864"/>
                    <a:pt x="13449" y="16808"/>
                  </a:cubicBezTo>
                  <a:lnTo>
                    <a:pt x="13447" y="16808"/>
                  </a:lnTo>
                  <a:lnTo>
                    <a:pt x="13447" y="16808"/>
                  </a:lnTo>
                  <a:cubicBezTo>
                    <a:pt x="13438" y="16774"/>
                    <a:pt x="13429" y="16741"/>
                    <a:pt x="13419" y="16707"/>
                  </a:cubicBezTo>
                  <a:close/>
                  <a:moveTo>
                    <a:pt x="10632" y="16885"/>
                  </a:moveTo>
                  <a:cubicBezTo>
                    <a:pt x="10576" y="16906"/>
                    <a:pt x="10519" y="16926"/>
                    <a:pt x="10460" y="16950"/>
                  </a:cubicBezTo>
                  <a:lnTo>
                    <a:pt x="10484" y="17007"/>
                  </a:lnTo>
                  <a:lnTo>
                    <a:pt x="10487" y="17007"/>
                  </a:lnTo>
                  <a:cubicBezTo>
                    <a:pt x="10540" y="16983"/>
                    <a:pt x="10599" y="16962"/>
                    <a:pt x="10653" y="16944"/>
                  </a:cubicBezTo>
                  <a:lnTo>
                    <a:pt x="10632" y="16885"/>
                  </a:lnTo>
                  <a:close/>
                  <a:moveTo>
                    <a:pt x="7421" y="16897"/>
                  </a:moveTo>
                  <a:lnTo>
                    <a:pt x="7382" y="16947"/>
                  </a:lnTo>
                  <a:lnTo>
                    <a:pt x="7528" y="17057"/>
                  </a:lnTo>
                  <a:lnTo>
                    <a:pt x="7566" y="17009"/>
                  </a:lnTo>
                  <a:cubicBezTo>
                    <a:pt x="7516" y="16971"/>
                    <a:pt x="7468" y="16935"/>
                    <a:pt x="7421" y="16897"/>
                  </a:cubicBezTo>
                  <a:close/>
                  <a:moveTo>
                    <a:pt x="8251" y="16897"/>
                  </a:moveTo>
                  <a:lnTo>
                    <a:pt x="8195" y="16924"/>
                  </a:lnTo>
                  <a:lnTo>
                    <a:pt x="8278" y="17087"/>
                  </a:lnTo>
                  <a:lnTo>
                    <a:pt x="8331" y="17060"/>
                  </a:lnTo>
                  <a:lnTo>
                    <a:pt x="8251" y="16897"/>
                  </a:lnTo>
                  <a:close/>
                  <a:moveTo>
                    <a:pt x="13609" y="16918"/>
                  </a:moveTo>
                  <a:cubicBezTo>
                    <a:pt x="13566" y="16953"/>
                    <a:pt x="13525" y="16990"/>
                    <a:pt x="13484" y="17028"/>
                  </a:cubicBezTo>
                  <a:lnTo>
                    <a:pt x="13484" y="17028"/>
                  </a:lnTo>
                  <a:cubicBezTo>
                    <a:pt x="13433" y="17008"/>
                    <a:pt x="13381" y="16987"/>
                    <a:pt x="13327" y="16968"/>
                  </a:cubicBezTo>
                  <a:lnTo>
                    <a:pt x="13306" y="17027"/>
                  </a:lnTo>
                  <a:cubicBezTo>
                    <a:pt x="13363" y="17045"/>
                    <a:pt x="13419" y="17069"/>
                    <a:pt x="13475" y="17090"/>
                  </a:cubicBezTo>
                  <a:lnTo>
                    <a:pt x="13489" y="17058"/>
                  </a:lnTo>
                  <a:lnTo>
                    <a:pt x="13511" y="17084"/>
                  </a:lnTo>
                  <a:lnTo>
                    <a:pt x="13514" y="17084"/>
                  </a:lnTo>
                  <a:cubicBezTo>
                    <a:pt x="13558" y="17042"/>
                    <a:pt x="13603" y="17001"/>
                    <a:pt x="13647" y="16962"/>
                  </a:cubicBezTo>
                  <a:lnTo>
                    <a:pt x="13609" y="16918"/>
                  </a:lnTo>
                  <a:close/>
                  <a:moveTo>
                    <a:pt x="10294" y="17021"/>
                  </a:moveTo>
                  <a:cubicBezTo>
                    <a:pt x="10238" y="17048"/>
                    <a:pt x="10181" y="17072"/>
                    <a:pt x="10128" y="17101"/>
                  </a:cubicBezTo>
                  <a:lnTo>
                    <a:pt x="10155" y="17155"/>
                  </a:lnTo>
                  <a:lnTo>
                    <a:pt x="10158" y="17155"/>
                  </a:lnTo>
                  <a:cubicBezTo>
                    <a:pt x="10211" y="17128"/>
                    <a:pt x="10264" y="17101"/>
                    <a:pt x="10318" y="17078"/>
                  </a:cubicBezTo>
                  <a:lnTo>
                    <a:pt x="10294" y="17021"/>
                  </a:lnTo>
                  <a:close/>
                  <a:moveTo>
                    <a:pt x="13600" y="17081"/>
                  </a:moveTo>
                  <a:lnTo>
                    <a:pt x="13573" y="17134"/>
                  </a:lnTo>
                  <a:cubicBezTo>
                    <a:pt x="13626" y="17161"/>
                    <a:pt x="13680" y="17190"/>
                    <a:pt x="13733" y="17217"/>
                  </a:cubicBezTo>
                  <a:lnTo>
                    <a:pt x="13763" y="17164"/>
                  </a:lnTo>
                  <a:cubicBezTo>
                    <a:pt x="13709" y="17134"/>
                    <a:pt x="13653" y="17107"/>
                    <a:pt x="13600" y="17081"/>
                  </a:cubicBezTo>
                  <a:close/>
                  <a:moveTo>
                    <a:pt x="25758" y="17048"/>
                  </a:moveTo>
                  <a:lnTo>
                    <a:pt x="25702" y="17069"/>
                  </a:lnTo>
                  <a:cubicBezTo>
                    <a:pt x="25717" y="17125"/>
                    <a:pt x="25738" y="17181"/>
                    <a:pt x="25756" y="17241"/>
                  </a:cubicBezTo>
                  <a:lnTo>
                    <a:pt x="25815" y="17223"/>
                  </a:lnTo>
                  <a:cubicBezTo>
                    <a:pt x="25797" y="17164"/>
                    <a:pt x="25776" y="17104"/>
                    <a:pt x="25758" y="17048"/>
                  </a:cubicBezTo>
                  <a:close/>
                  <a:moveTo>
                    <a:pt x="8764" y="17095"/>
                  </a:moveTo>
                  <a:lnTo>
                    <a:pt x="8767" y="17276"/>
                  </a:lnTo>
                  <a:lnTo>
                    <a:pt x="8829" y="17276"/>
                  </a:lnTo>
                  <a:lnTo>
                    <a:pt x="8823" y="17095"/>
                  </a:lnTo>
                  <a:close/>
                  <a:moveTo>
                    <a:pt x="7709" y="17122"/>
                  </a:moveTo>
                  <a:lnTo>
                    <a:pt x="7670" y="17170"/>
                  </a:lnTo>
                  <a:cubicBezTo>
                    <a:pt x="7718" y="17205"/>
                    <a:pt x="7765" y="17244"/>
                    <a:pt x="7812" y="17279"/>
                  </a:cubicBezTo>
                  <a:lnTo>
                    <a:pt x="7851" y="17235"/>
                  </a:lnTo>
                  <a:cubicBezTo>
                    <a:pt x="7803" y="17196"/>
                    <a:pt x="7756" y="17158"/>
                    <a:pt x="7709" y="17122"/>
                  </a:cubicBezTo>
                  <a:close/>
                  <a:moveTo>
                    <a:pt x="9013" y="17134"/>
                  </a:moveTo>
                  <a:cubicBezTo>
                    <a:pt x="8998" y="17193"/>
                    <a:pt x="8983" y="17253"/>
                    <a:pt x="8969" y="17312"/>
                  </a:cubicBezTo>
                  <a:lnTo>
                    <a:pt x="9028" y="17324"/>
                  </a:lnTo>
                  <a:lnTo>
                    <a:pt x="9031" y="17324"/>
                  </a:lnTo>
                  <a:cubicBezTo>
                    <a:pt x="9046" y="17264"/>
                    <a:pt x="9058" y="17205"/>
                    <a:pt x="9072" y="17149"/>
                  </a:cubicBezTo>
                  <a:lnTo>
                    <a:pt x="9013" y="17134"/>
                  </a:lnTo>
                  <a:close/>
                  <a:moveTo>
                    <a:pt x="9968" y="17187"/>
                  </a:moveTo>
                  <a:cubicBezTo>
                    <a:pt x="9914" y="17217"/>
                    <a:pt x="9861" y="17250"/>
                    <a:pt x="9811" y="17282"/>
                  </a:cubicBezTo>
                  <a:lnTo>
                    <a:pt x="9840" y="17333"/>
                  </a:lnTo>
                  <a:cubicBezTo>
                    <a:pt x="9894" y="17300"/>
                    <a:pt x="9944" y="17270"/>
                    <a:pt x="9997" y="17241"/>
                  </a:cubicBezTo>
                  <a:lnTo>
                    <a:pt x="9968" y="17187"/>
                  </a:lnTo>
                  <a:close/>
                  <a:moveTo>
                    <a:pt x="13923" y="17256"/>
                  </a:moveTo>
                  <a:lnTo>
                    <a:pt x="13893" y="17306"/>
                  </a:lnTo>
                  <a:cubicBezTo>
                    <a:pt x="13944" y="17339"/>
                    <a:pt x="13997" y="17368"/>
                    <a:pt x="14044" y="17401"/>
                  </a:cubicBezTo>
                  <a:lnTo>
                    <a:pt x="14077" y="17350"/>
                  </a:lnTo>
                  <a:cubicBezTo>
                    <a:pt x="14027" y="17318"/>
                    <a:pt x="13976" y="17285"/>
                    <a:pt x="13923" y="17256"/>
                  </a:cubicBezTo>
                  <a:close/>
                  <a:moveTo>
                    <a:pt x="8411" y="17223"/>
                  </a:moveTo>
                  <a:lnTo>
                    <a:pt x="8358" y="17250"/>
                  </a:lnTo>
                  <a:lnTo>
                    <a:pt x="8438" y="17413"/>
                  </a:lnTo>
                  <a:lnTo>
                    <a:pt x="8494" y="17386"/>
                  </a:lnTo>
                  <a:lnTo>
                    <a:pt x="8411" y="17223"/>
                  </a:lnTo>
                  <a:close/>
                  <a:moveTo>
                    <a:pt x="7993" y="17347"/>
                  </a:moveTo>
                  <a:lnTo>
                    <a:pt x="7955" y="17395"/>
                  </a:lnTo>
                  <a:cubicBezTo>
                    <a:pt x="8002" y="17433"/>
                    <a:pt x="8050" y="17472"/>
                    <a:pt x="8094" y="17511"/>
                  </a:cubicBezTo>
                  <a:lnTo>
                    <a:pt x="8133" y="17463"/>
                  </a:lnTo>
                  <a:cubicBezTo>
                    <a:pt x="8085" y="17425"/>
                    <a:pt x="8041" y="17386"/>
                    <a:pt x="7993" y="17347"/>
                  </a:cubicBezTo>
                  <a:close/>
                  <a:moveTo>
                    <a:pt x="9654" y="17380"/>
                  </a:moveTo>
                  <a:cubicBezTo>
                    <a:pt x="9603" y="17416"/>
                    <a:pt x="9556" y="17448"/>
                    <a:pt x="9505" y="17487"/>
                  </a:cubicBezTo>
                  <a:lnTo>
                    <a:pt x="9541" y="17534"/>
                  </a:lnTo>
                  <a:cubicBezTo>
                    <a:pt x="9591" y="17499"/>
                    <a:pt x="9639" y="17463"/>
                    <a:pt x="9689" y="17430"/>
                  </a:cubicBezTo>
                  <a:lnTo>
                    <a:pt x="9654" y="17380"/>
                  </a:lnTo>
                  <a:close/>
                  <a:moveTo>
                    <a:pt x="25862" y="17398"/>
                  </a:moveTo>
                  <a:lnTo>
                    <a:pt x="25806" y="17413"/>
                  </a:lnTo>
                  <a:cubicBezTo>
                    <a:pt x="25821" y="17472"/>
                    <a:pt x="25836" y="17531"/>
                    <a:pt x="25850" y="17588"/>
                  </a:cubicBezTo>
                  <a:lnTo>
                    <a:pt x="25910" y="17576"/>
                  </a:lnTo>
                  <a:cubicBezTo>
                    <a:pt x="25895" y="17516"/>
                    <a:pt x="25880" y="17457"/>
                    <a:pt x="25862" y="17398"/>
                  </a:cubicBezTo>
                  <a:close/>
                  <a:moveTo>
                    <a:pt x="14231" y="17457"/>
                  </a:moveTo>
                  <a:lnTo>
                    <a:pt x="14193" y="17508"/>
                  </a:lnTo>
                  <a:cubicBezTo>
                    <a:pt x="14243" y="17543"/>
                    <a:pt x="14291" y="17579"/>
                    <a:pt x="14338" y="17617"/>
                  </a:cubicBezTo>
                  <a:lnTo>
                    <a:pt x="14377" y="17570"/>
                  </a:lnTo>
                  <a:cubicBezTo>
                    <a:pt x="14329" y="17531"/>
                    <a:pt x="14279" y="17496"/>
                    <a:pt x="14231" y="17457"/>
                  </a:cubicBezTo>
                  <a:close/>
                  <a:moveTo>
                    <a:pt x="8773" y="17457"/>
                  </a:moveTo>
                  <a:lnTo>
                    <a:pt x="8779" y="17641"/>
                  </a:lnTo>
                  <a:lnTo>
                    <a:pt x="8838" y="17641"/>
                  </a:lnTo>
                  <a:lnTo>
                    <a:pt x="8835" y="17457"/>
                  </a:lnTo>
                  <a:close/>
                  <a:moveTo>
                    <a:pt x="8927" y="17487"/>
                  </a:moveTo>
                  <a:cubicBezTo>
                    <a:pt x="8912" y="17546"/>
                    <a:pt x="8900" y="17605"/>
                    <a:pt x="8886" y="17665"/>
                  </a:cubicBezTo>
                  <a:lnTo>
                    <a:pt x="8945" y="17680"/>
                  </a:lnTo>
                  <a:lnTo>
                    <a:pt x="8948" y="17680"/>
                  </a:lnTo>
                  <a:cubicBezTo>
                    <a:pt x="8960" y="17620"/>
                    <a:pt x="8975" y="17561"/>
                    <a:pt x="8986" y="17502"/>
                  </a:cubicBezTo>
                  <a:lnTo>
                    <a:pt x="8927" y="17487"/>
                  </a:lnTo>
                  <a:close/>
                  <a:moveTo>
                    <a:pt x="8574" y="17549"/>
                  </a:moveTo>
                  <a:lnTo>
                    <a:pt x="8521" y="17576"/>
                  </a:lnTo>
                  <a:lnTo>
                    <a:pt x="8601" y="17739"/>
                  </a:lnTo>
                  <a:lnTo>
                    <a:pt x="8654" y="17712"/>
                  </a:lnTo>
                  <a:lnTo>
                    <a:pt x="8574" y="17549"/>
                  </a:lnTo>
                  <a:close/>
                  <a:moveTo>
                    <a:pt x="8272" y="17582"/>
                  </a:moveTo>
                  <a:lnTo>
                    <a:pt x="8233" y="17629"/>
                  </a:lnTo>
                  <a:cubicBezTo>
                    <a:pt x="8278" y="17668"/>
                    <a:pt x="8325" y="17706"/>
                    <a:pt x="8370" y="17748"/>
                  </a:cubicBezTo>
                  <a:lnTo>
                    <a:pt x="8411" y="17700"/>
                  </a:lnTo>
                  <a:cubicBezTo>
                    <a:pt x="8364" y="17662"/>
                    <a:pt x="8319" y="17620"/>
                    <a:pt x="8272" y="17582"/>
                  </a:cubicBezTo>
                  <a:close/>
                  <a:moveTo>
                    <a:pt x="9360" y="17599"/>
                  </a:moveTo>
                  <a:cubicBezTo>
                    <a:pt x="9313" y="17635"/>
                    <a:pt x="9265" y="17674"/>
                    <a:pt x="9218" y="17715"/>
                  </a:cubicBezTo>
                  <a:lnTo>
                    <a:pt x="9256" y="17760"/>
                  </a:lnTo>
                  <a:lnTo>
                    <a:pt x="9256" y="17757"/>
                  </a:lnTo>
                  <a:cubicBezTo>
                    <a:pt x="9304" y="17721"/>
                    <a:pt x="9351" y="17680"/>
                    <a:pt x="9396" y="17647"/>
                  </a:cubicBezTo>
                  <a:lnTo>
                    <a:pt x="9360" y="17599"/>
                  </a:lnTo>
                  <a:close/>
                  <a:moveTo>
                    <a:pt x="14516" y="17685"/>
                  </a:moveTo>
                  <a:lnTo>
                    <a:pt x="14477" y="17730"/>
                  </a:lnTo>
                  <a:cubicBezTo>
                    <a:pt x="14522" y="17771"/>
                    <a:pt x="14566" y="17813"/>
                    <a:pt x="14608" y="17854"/>
                  </a:cubicBezTo>
                  <a:lnTo>
                    <a:pt x="14652" y="17810"/>
                  </a:lnTo>
                  <a:cubicBezTo>
                    <a:pt x="14608" y="17768"/>
                    <a:pt x="14563" y="17727"/>
                    <a:pt x="14516" y="17685"/>
                  </a:cubicBezTo>
                  <a:close/>
                  <a:moveTo>
                    <a:pt x="25948" y="17754"/>
                  </a:moveTo>
                  <a:lnTo>
                    <a:pt x="25889" y="17766"/>
                  </a:lnTo>
                  <a:cubicBezTo>
                    <a:pt x="25901" y="17825"/>
                    <a:pt x="25913" y="17884"/>
                    <a:pt x="25925" y="17943"/>
                  </a:cubicBezTo>
                  <a:lnTo>
                    <a:pt x="25984" y="17932"/>
                  </a:lnTo>
                  <a:cubicBezTo>
                    <a:pt x="25972" y="17872"/>
                    <a:pt x="25960" y="17813"/>
                    <a:pt x="25948" y="17754"/>
                  </a:cubicBezTo>
                  <a:close/>
                  <a:moveTo>
                    <a:pt x="8548" y="17822"/>
                  </a:moveTo>
                  <a:lnTo>
                    <a:pt x="8506" y="17866"/>
                  </a:lnTo>
                  <a:cubicBezTo>
                    <a:pt x="8551" y="17908"/>
                    <a:pt x="8598" y="17946"/>
                    <a:pt x="8643" y="17988"/>
                  </a:cubicBezTo>
                  <a:lnTo>
                    <a:pt x="8681" y="17943"/>
                  </a:lnTo>
                  <a:cubicBezTo>
                    <a:pt x="8637" y="17902"/>
                    <a:pt x="8592" y="17863"/>
                    <a:pt x="8548" y="17822"/>
                  </a:cubicBezTo>
                  <a:close/>
                  <a:moveTo>
                    <a:pt x="9078" y="17834"/>
                  </a:moveTo>
                  <a:cubicBezTo>
                    <a:pt x="9034" y="17875"/>
                    <a:pt x="8989" y="17914"/>
                    <a:pt x="8945" y="17958"/>
                  </a:cubicBezTo>
                  <a:lnTo>
                    <a:pt x="8986" y="18003"/>
                  </a:lnTo>
                  <a:lnTo>
                    <a:pt x="8986" y="18000"/>
                  </a:lnTo>
                  <a:cubicBezTo>
                    <a:pt x="9031" y="17958"/>
                    <a:pt x="9075" y="17917"/>
                    <a:pt x="9120" y="17878"/>
                  </a:cubicBezTo>
                  <a:lnTo>
                    <a:pt x="9078" y="17834"/>
                  </a:lnTo>
                  <a:close/>
                  <a:moveTo>
                    <a:pt x="8782" y="17822"/>
                  </a:moveTo>
                  <a:lnTo>
                    <a:pt x="8788" y="17979"/>
                  </a:lnTo>
                  <a:lnTo>
                    <a:pt x="8734" y="17875"/>
                  </a:lnTo>
                  <a:lnTo>
                    <a:pt x="8681" y="17902"/>
                  </a:lnTo>
                  <a:lnTo>
                    <a:pt x="8761" y="18065"/>
                  </a:lnTo>
                  <a:lnTo>
                    <a:pt x="8817" y="18038"/>
                  </a:lnTo>
                  <a:lnTo>
                    <a:pt x="8800" y="18006"/>
                  </a:lnTo>
                  <a:lnTo>
                    <a:pt x="8812" y="18006"/>
                  </a:lnTo>
                  <a:cubicBezTo>
                    <a:pt x="8811" y="18011"/>
                    <a:pt x="8810" y="18016"/>
                    <a:pt x="8809" y="18020"/>
                  </a:cubicBezTo>
                  <a:lnTo>
                    <a:pt x="8868" y="18035"/>
                  </a:lnTo>
                  <a:lnTo>
                    <a:pt x="8874" y="18032"/>
                  </a:lnTo>
                  <a:cubicBezTo>
                    <a:pt x="8883" y="17973"/>
                    <a:pt x="8895" y="17914"/>
                    <a:pt x="8906" y="17857"/>
                  </a:cubicBezTo>
                  <a:lnTo>
                    <a:pt x="8847" y="17843"/>
                  </a:lnTo>
                  <a:cubicBezTo>
                    <a:pt x="8846" y="17847"/>
                    <a:pt x="8845" y="17851"/>
                    <a:pt x="8845" y="17855"/>
                  </a:cubicBezTo>
                  <a:lnTo>
                    <a:pt x="8845" y="17855"/>
                  </a:lnTo>
                  <a:lnTo>
                    <a:pt x="8844" y="17822"/>
                  </a:lnTo>
                  <a:close/>
                  <a:moveTo>
                    <a:pt x="14780" y="17937"/>
                  </a:moveTo>
                  <a:lnTo>
                    <a:pt x="14735" y="17979"/>
                  </a:lnTo>
                  <a:cubicBezTo>
                    <a:pt x="14777" y="18023"/>
                    <a:pt x="14818" y="18068"/>
                    <a:pt x="14857" y="18112"/>
                  </a:cubicBezTo>
                  <a:lnTo>
                    <a:pt x="14904" y="18074"/>
                  </a:lnTo>
                  <a:cubicBezTo>
                    <a:pt x="14863" y="18026"/>
                    <a:pt x="14821" y="17982"/>
                    <a:pt x="14780" y="17937"/>
                  </a:cubicBezTo>
                  <a:close/>
                  <a:moveTo>
                    <a:pt x="8817" y="18068"/>
                  </a:moveTo>
                  <a:lnTo>
                    <a:pt x="8797" y="18089"/>
                  </a:lnTo>
                  <a:lnTo>
                    <a:pt x="8678" y="18101"/>
                  </a:lnTo>
                  <a:lnTo>
                    <a:pt x="8687" y="18163"/>
                  </a:lnTo>
                  <a:lnTo>
                    <a:pt x="8816" y="18146"/>
                  </a:lnTo>
                  <a:lnTo>
                    <a:pt x="8816" y="18146"/>
                  </a:lnTo>
                  <a:cubicBezTo>
                    <a:pt x="8867" y="18164"/>
                    <a:pt x="8917" y="18181"/>
                    <a:pt x="8969" y="18198"/>
                  </a:cubicBezTo>
                  <a:lnTo>
                    <a:pt x="8989" y="18142"/>
                  </a:lnTo>
                  <a:cubicBezTo>
                    <a:pt x="8940" y="18126"/>
                    <a:pt x="8893" y="18109"/>
                    <a:pt x="8844" y="18093"/>
                  </a:cubicBezTo>
                  <a:lnTo>
                    <a:pt x="8844" y="18093"/>
                  </a:lnTo>
                  <a:lnTo>
                    <a:pt x="8817" y="18068"/>
                  </a:lnTo>
                  <a:close/>
                  <a:moveTo>
                    <a:pt x="8497" y="18124"/>
                  </a:moveTo>
                  <a:cubicBezTo>
                    <a:pt x="8438" y="18130"/>
                    <a:pt x="8379" y="18139"/>
                    <a:pt x="8316" y="18148"/>
                  </a:cubicBezTo>
                  <a:lnTo>
                    <a:pt x="8325" y="18207"/>
                  </a:lnTo>
                  <a:lnTo>
                    <a:pt x="8506" y="18184"/>
                  </a:lnTo>
                  <a:lnTo>
                    <a:pt x="8497" y="18124"/>
                  </a:lnTo>
                  <a:close/>
                  <a:moveTo>
                    <a:pt x="8136" y="18172"/>
                  </a:moveTo>
                  <a:cubicBezTo>
                    <a:pt x="8076" y="18181"/>
                    <a:pt x="8017" y="18189"/>
                    <a:pt x="7958" y="18201"/>
                  </a:cubicBezTo>
                  <a:lnTo>
                    <a:pt x="7966" y="18260"/>
                  </a:lnTo>
                  <a:lnTo>
                    <a:pt x="7966" y="18260"/>
                  </a:lnTo>
                  <a:cubicBezTo>
                    <a:pt x="8025" y="18248"/>
                    <a:pt x="8086" y="18240"/>
                    <a:pt x="8144" y="18231"/>
                  </a:cubicBezTo>
                  <a:lnTo>
                    <a:pt x="8136" y="18172"/>
                  </a:lnTo>
                  <a:close/>
                  <a:moveTo>
                    <a:pt x="7966" y="18260"/>
                  </a:moveTo>
                  <a:lnTo>
                    <a:pt x="7966" y="18260"/>
                  </a:lnTo>
                  <a:cubicBezTo>
                    <a:pt x="7966" y="18260"/>
                    <a:pt x="7965" y="18260"/>
                    <a:pt x="7964" y="18261"/>
                  </a:cubicBezTo>
                  <a:lnTo>
                    <a:pt x="7967" y="18261"/>
                  </a:lnTo>
                  <a:lnTo>
                    <a:pt x="7966" y="18260"/>
                  </a:lnTo>
                  <a:close/>
                  <a:moveTo>
                    <a:pt x="26013" y="18112"/>
                  </a:moveTo>
                  <a:lnTo>
                    <a:pt x="25954" y="18121"/>
                  </a:lnTo>
                  <a:cubicBezTo>
                    <a:pt x="25963" y="18181"/>
                    <a:pt x="25969" y="18243"/>
                    <a:pt x="25978" y="18302"/>
                  </a:cubicBezTo>
                  <a:lnTo>
                    <a:pt x="26037" y="18293"/>
                  </a:lnTo>
                  <a:cubicBezTo>
                    <a:pt x="26031" y="18234"/>
                    <a:pt x="26022" y="18175"/>
                    <a:pt x="26013" y="18112"/>
                  </a:cubicBezTo>
                  <a:close/>
                  <a:moveTo>
                    <a:pt x="7777" y="18231"/>
                  </a:moveTo>
                  <a:cubicBezTo>
                    <a:pt x="7718" y="18243"/>
                    <a:pt x="7655" y="18255"/>
                    <a:pt x="7596" y="18264"/>
                  </a:cubicBezTo>
                  <a:lnTo>
                    <a:pt x="7608" y="18323"/>
                  </a:lnTo>
                  <a:lnTo>
                    <a:pt x="7789" y="18290"/>
                  </a:lnTo>
                  <a:lnTo>
                    <a:pt x="7777" y="18231"/>
                  </a:lnTo>
                  <a:close/>
                  <a:moveTo>
                    <a:pt x="9161" y="18204"/>
                  </a:moveTo>
                  <a:lnTo>
                    <a:pt x="9138" y="18261"/>
                  </a:lnTo>
                  <a:cubicBezTo>
                    <a:pt x="9194" y="18284"/>
                    <a:pt x="9250" y="18305"/>
                    <a:pt x="9307" y="18329"/>
                  </a:cubicBezTo>
                  <a:lnTo>
                    <a:pt x="9330" y="18273"/>
                  </a:lnTo>
                  <a:cubicBezTo>
                    <a:pt x="9274" y="18249"/>
                    <a:pt x="9218" y="18228"/>
                    <a:pt x="9161" y="18204"/>
                  </a:cubicBezTo>
                  <a:close/>
                  <a:moveTo>
                    <a:pt x="7418" y="18302"/>
                  </a:moveTo>
                  <a:cubicBezTo>
                    <a:pt x="7359" y="18314"/>
                    <a:pt x="7299" y="18326"/>
                    <a:pt x="7240" y="18338"/>
                  </a:cubicBezTo>
                  <a:lnTo>
                    <a:pt x="7252" y="18397"/>
                  </a:lnTo>
                  <a:cubicBezTo>
                    <a:pt x="7311" y="18385"/>
                    <a:pt x="7371" y="18370"/>
                    <a:pt x="7430" y="18361"/>
                  </a:cubicBezTo>
                  <a:lnTo>
                    <a:pt x="7418" y="18302"/>
                  </a:lnTo>
                  <a:close/>
                  <a:moveTo>
                    <a:pt x="15020" y="18216"/>
                  </a:moveTo>
                  <a:lnTo>
                    <a:pt x="14972" y="18252"/>
                  </a:lnTo>
                  <a:cubicBezTo>
                    <a:pt x="15008" y="18299"/>
                    <a:pt x="15047" y="18347"/>
                    <a:pt x="15079" y="18397"/>
                  </a:cubicBezTo>
                  <a:lnTo>
                    <a:pt x="15133" y="18364"/>
                  </a:lnTo>
                  <a:cubicBezTo>
                    <a:pt x="15094" y="18311"/>
                    <a:pt x="15058" y="18264"/>
                    <a:pt x="15020" y="18216"/>
                  </a:cubicBezTo>
                  <a:close/>
                  <a:moveTo>
                    <a:pt x="9499" y="18341"/>
                  </a:moveTo>
                  <a:lnTo>
                    <a:pt x="9473" y="18397"/>
                  </a:lnTo>
                  <a:cubicBezTo>
                    <a:pt x="9529" y="18421"/>
                    <a:pt x="9585" y="18447"/>
                    <a:pt x="9639" y="18471"/>
                  </a:cubicBezTo>
                  <a:lnTo>
                    <a:pt x="9665" y="18415"/>
                  </a:lnTo>
                  <a:cubicBezTo>
                    <a:pt x="9609" y="18391"/>
                    <a:pt x="9556" y="18367"/>
                    <a:pt x="9499" y="18341"/>
                  </a:cubicBezTo>
                  <a:close/>
                  <a:moveTo>
                    <a:pt x="7062" y="18379"/>
                  </a:moveTo>
                  <a:lnTo>
                    <a:pt x="6884" y="18424"/>
                  </a:lnTo>
                  <a:lnTo>
                    <a:pt x="6899" y="18483"/>
                  </a:lnTo>
                  <a:cubicBezTo>
                    <a:pt x="6959" y="18468"/>
                    <a:pt x="7015" y="18453"/>
                    <a:pt x="7077" y="18439"/>
                  </a:cubicBezTo>
                  <a:lnTo>
                    <a:pt x="7062" y="18379"/>
                  </a:lnTo>
                  <a:close/>
                  <a:moveTo>
                    <a:pt x="6709" y="18471"/>
                  </a:moveTo>
                  <a:cubicBezTo>
                    <a:pt x="6650" y="18489"/>
                    <a:pt x="6591" y="18504"/>
                    <a:pt x="6532" y="18522"/>
                  </a:cubicBezTo>
                  <a:lnTo>
                    <a:pt x="6549" y="18581"/>
                  </a:lnTo>
                  <a:lnTo>
                    <a:pt x="6549" y="18578"/>
                  </a:lnTo>
                  <a:cubicBezTo>
                    <a:pt x="6606" y="18563"/>
                    <a:pt x="6665" y="18545"/>
                    <a:pt x="6724" y="18530"/>
                  </a:cubicBezTo>
                  <a:lnTo>
                    <a:pt x="6709" y="18471"/>
                  </a:lnTo>
                  <a:close/>
                  <a:moveTo>
                    <a:pt x="9828" y="18495"/>
                  </a:moveTo>
                  <a:lnTo>
                    <a:pt x="9802" y="18548"/>
                  </a:lnTo>
                  <a:cubicBezTo>
                    <a:pt x="9858" y="18578"/>
                    <a:pt x="9911" y="18605"/>
                    <a:pt x="9965" y="18631"/>
                  </a:cubicBezTo>
                  <a:lnTo>
                    <a:pt x="9992" y="18578"/>
                  </a:lnTo>
                  <a:cubicBezTo>
                    <a:pt x="9938" y="18551"/>
                    <a:pt x="9885" y="18522"/>
                    <a:pt x="9828" y="18495"/>
                  </a:cubicBezTo>
                  <a:close/>
                  <a:moveTo>
                    <a:pt x="26058" y="18477"/>
                  </a:moveTo>
                  <a:lnTo>
                    <a:pt x="25996" y="18483"/>
                  </a:lnTo>
                  <a:cubicBezTo>
                    <a:pt x="26002" y="18542"/>
                    <a:pt x="26008" y="18602"/>
                    <a:pt x="26010" y="18664"/>
                  </a:cubicBezTo>
                  <a:lnTo>
                    <a:pt x="26073" y="18658"/>
                  </a:lnTo>
                  <a:cubicBezTo>
                    <a:pt x="26067" y="18599"/>
                    <a:pt x="26064" y="18536"/>
                    <a:pt x="26058" y="18477"/>
                  </a:cubicBezTo>
                  <a:close/>
                  <a:moveTo>
                    <a:pt x="6360" y="18575"/>
                  </a:moveTo>
                  <a:cubicBezTo>
                    <a:pt x="6300" y="18593"/>
                    <a:pt x="6241" y="18610"/>
                    <a:pt x="6185" y="18631"/>
                  </a:cubicBezTo>
                  <a:lnTo>
                    <a:pt x="6205" y="18688"/>
                  </a:lnTo>
                  <a:cubicBezTo>
                    <a:pt x="6259" y="18670"/>
                    <a:pt x="6318" y="18649"/>
                    <a:pt x="6377" y="18631"/>
                  </a:cubicBezTo>
                  <a:lnTo>
                    <a:pt x="6360" y="18575"/>
                  </a:lnTo>
                  <a:close/>
                  <a:moveTo>
                    <a:pt x="15233" y="18513"/>
                  </a:moveTo>
                  <a:lnTo>
                    <a:pt x="15183" y="18545"/>
                  </a:lnTo>
                  <a:cubicBezTo>
                    <a:pt x="15216" y="18596"/>
                    <a:pt x="15245" y="18646"/>
                    <a:pt x="15278" y="18699"/>
                  </a:cubicBezTo>
                  <a:lnTo>
                    <a:pt x="15328" y="18667"/>
                  </a:lnTo>
                  <a:cubicBezTo>
                    <a:pt x="15299" y="18616"/>
                    <a:pt x="15266" y="18563"/>
                    <a:pt x="15233" y="18513"/>
                  </a:cubicBezTo>
                  <a:close/>
                  <a:moveTo>
                    <a:pt x="6013" y="18691"/>
                  </a:moveTo>
                  <a:cubicBezTo>
                    <a:pt x="5956" y="18711"/>
                    <a:pt x="5897" y="18732"/>
                    <a:pt x="5841" y="18753"/>
                  </a:cubicBezTo>
                  <a:lnTo>
                    <a:pt x="5862" y="18809"/>
                  </a:lnTo>
                  <a:cubicBezTo>
                    <a:pt x="5918" y="18788"/>
                    <a:pt x="5974" y="18768"/>
                    <a:pt x="6033" y="18747"/>
                  </a:cubicBezTo>
                  <a:lnTo>
                    <a:pt x="6013" y="18691"/>
                  </a:lnTo>
                  <a:close/>
                  <a:moveTo>
                    <a:pt x="10152" y="18664"/>
                  </a:moveTo>
                  <a:lnTo>
                    <a:pt x="10122" y="18717"/>
                  </a:lnTo>
                  <a:cubicBezTo>
                    <a:pt x="10175" y="18750"/>
                    <a:pt x="10229" y="18779"/>
                    <a:pt x="10279" y="18809"/>
                  </a:cubicBezTo>
                  <a:lnTo>
                    <a:pt x="10312" y="18759"/>
                  </a:lnTo>
                  <a:cubicBezTo>
                    <a:pt x="10258" y="18726"/>
                    <a:pt x="10205" y="18696"/>
                    <a:pt x="10152" y="18664"/>
                  </a:cubicBezTo>
                  <a:close/>
                  <a:moveTo>
                    <a:pt x="5672" y="18821"/>
                  </a:moveTo>
                  <a:cubicBezTo>
                    <a:pt x="5612" y="18842"/>
                    <a:pt x="5559" y="18865"/>
                    <a:pt x="5503" y="18889"/>
                  </a:cubicBezTo>
                  <a:lnTo>
                    <a:pt x="5526" y="18944"/>
                  </a:lnTo>
                  <a:lnTo>
                    <a:pt x="5526" y="18944"/>
                  </a:lnTo>
                  <a:cubicBezTo>
                    <a:pt x="5582" y="18921"/>
                    <a:pt x="5637" y="18898"/>
                    <a:pt x="5693" y="18877"/>
                  </a:cubicBezTo>
                  <a:lnTo>
                    <a:pt x="5672" y="18821"/>
                  </a:lnTo>
                  <a:close/>
                  <a:moveTo>
                    <a:pt x="5526" y="18944"/>
                  </a:moveTo>
                  <a:lnTo>
                    <a:pt x="5526" y="18944"/>
                  </a:lnTo>
                  <a:cubicBezTo>
                    <a:pt x="5525" y="18945"/>
                    <a:pt x="5524" y="18945"/>
                    <a:pt x="5524" y="18946"/>
                  </a:cubicBezTo>
                  <a:lnTo>
                    <a:pt x="5527" y="18946"/>
                  </a:lnTo>
                  <a:lnTo>
                    <a:pt x="5526" y="18944"/>
                  </a:lnTo>
                  <a:close/>
                  <a:moveTo>
                    <a:pt x="10466" y="18854"/>
                  </a:moveTo>
                  <a:lnTo>
                    <a:pt x="10433" y="18904"/>
                  </a:lnTo>
                  <a:cubicBezTo>
                    <a:pt x="10487" y="18937"/>
                    <a:pt x="10537" y="18972"/>
                    <a:pt x="10587" y="19005"/>
                  </a:cubicBezTo>
                  <a:lnTo>
                    <a:pt x="10620" y="18954"/>
                  </a:lnTo>
                  <a:cubicBezTo>
                    <a:pt x="10570" y="18919"/>
                    <a:pt x="10519" y="18886"/>
                    <a:pt x="10466" y="18854"/>
                  </a:cubicBezTo>
                  <a:close/>
                  <a:moveTo>
                    <a:pt x="15420" y="18827"/>
                  </a:moveTo>
                  <a:lnTo>
                    <a:pt x="15367" y="18857"/>
                  </a:lnTo>
                  <a:cubicBezTo>
                    <a:pt x="15393" y="18907"/>
                    <a:pt x="15420" y="18960"/>
                    <a:pt x="15447" y="19017"/>
                  </a:cubicBezTo>
                  <a:lnTo>
                    <a:pt x="15503" y="18990"/>
                  </a:lnTo>
                  <a:cubicBezTo>
                    <a:pt x="15476" y="18934"/>
                    <a:pt x="15447" y="18880"/>
                    <a:pt x="15420" y="18827"/>
                  </a:cubicBezTo>
                  <a:close/>
                  <a:moveTo>
                    <a:pt x="26082" y="18842"/>
                  </a:moveTo>
                  <a:lnTo>
                    <a:pt x="26019" y="18845"/>
                  </a:lnTo>
                  <a:cubicBezTo>
                    <a:pt x="26022" y="18904"/>
                    <a:pt x="26025" y="18963"/>
                    <a:pt x="26025" y="19026"/>
                  </a:cubicBezTo>
                  <a:lnTo>
                    <a:pt x="26088" y="19023"/>
                  </a:lnTo>
                  <a:cubicBezTo>
                    <a:pt x="26085" y="18963"/>
                    <a:pt x="26085" y="18901"/>
                    <a:pt x="26082" y="18842"/>
                  </a:cubicBezTo>
                  <a:close/>
                  <a:moveTo>
                    <a:pt x="5334" y="18963"/>
                  </a:moveTo>
                  <a:cubicBezTo>
                    <a:pt x="5280" y="18987"/>
                    <a:pt x="5224" y="19014"/>
                    <a:pt x="5168" y="19040"/>
                  </a:cubicBezTo>
                  <a:lnTo>
                    <a:pt x="5194" y="19094"/>
                  </a:lnTo>
                  <a:cubicBezTo>
                    <a:pt x="5248" y="19067"/>
                    <a:pt x="5304" y="19040"/>
                    <a:pt x="5360" y="19017"/>
                  </a:cubicBezTo>
                  <a:lnTo>
                    <a:pt x="5334" y="18963"/>
                  </a:lnTo>
                  <a:close/>
                  <a:moveTo>
                    <a:pt x="10771" y="19058"/>
                  </a:moveTo>
                  <a:lnTo>
                    <a:pt x="10736" y="19109"/>
                  </a:lnTo>
                  <a:cubicBezTo>
                    <a:pt x="10783" y="19144"/>
                    <a:pt x="10834" y="19180"/>
                    <a:pt x="10881" y="19215"/>
                  </a:cubicBezTo>
                  <a:lnTo>
                    <a:pt x="10920" y="19168"/>
                  </a:lnTo>
                  <a:cubicBezTo>
                    <a:pt x="10872" y="19132"/>
                    <a:pt x="10822" y="19097"/>
                    <a:pt x="10771" y="19058"/>
                  </a:cubicBezTo>
                  <a:close/>
                  <a:moveTo>
                    <a:pt x="5005" y="19120"/>
                  </a:moveTo>
                  <a:cubicBezTo>
                    <a:pt x="4951" y="19147"/>
                    <a:pt x="4895" y="19177"/>
                    <a:pt x="4845" y="19203"/>
                  </a:cubicBezTo>
                  <a:lnTo>
                    <a:pt x="4871" y="19257"/>
                  </a:lnTo>
                  <a:cubicBezTo>
                    <a:pt x="4922" y="19230"/>
                    <a:pt x="4978" y="19203"/>
                    <a:pt x="5031" y="19174"/>
                  </a:cubicBezTo>
                  <a:lnTo>
                    <a:pt x="5005" y="19120"/>
                  </a:lnTo>
                  <a:close/>
                  <a:moveTo>
                    <a:pt x="15577" y="19156"/>
                  </a:moveTo>
                  <a:lnTo>
                    <a:pt x="15524" y="19180"/>
                  </a:lnTo>
                  <a:cubicBezTo>
                    <a:pt x="15548" y="19236"/>
                    <a:pt x="15571" y="19292"/>
                    <a:pt x="15592" y="19349"/>
                  </a:cubicBezTo>
                  <a:lnTo>
                    <a:pt x="15648" y="19325"/>
                  </a:lnTo>
                  <a:cubicBezTo>
                    <a:pt x="15628" y="19269"/>
                    <a:pt x="15604" y="19212"/>
                    <a:pt x="15577" y="19156"/>
                  </a:cubicBezTo>
                  <a:close/>
                  <a:moveTo>
                    <a:pt x="4684" y="19292"/>
                  </a:moveTo>
                  <a:cubicBezTo>
                    <a:pt x="4628" y="19322"/>
                    <a:pt x="4578" y="19352"/>
                    <a:pt x="4524" y="19384"/>
                  </a:cubicBezTo>
                  <a:lnTo>
                    <a:pt x="4556" y="19436"/>
                  </a:lnTo>
                  <a:lnTo>
                    <a:pt x="4556" y="19436"/>
                  </a:lnTo>
                  <a:cubicBezTo>
                    <a:pt x="4609" y="19404"/>
                    <a:pt x="4659" y="19375"/>
                    <a:pt x="4714" y="19346"/>
                  </a:cubicBezTo>
                  <a:lnTo>
                    <a:pt x="4684" y="19292"/>
                  </a:lnTo>
                  <a:close/>
                  <a:moveTo>
                    <a:pt x="4556" y="19436"/>
                  </a:moveTo>
                  <a:cubicBezTo>
                    <a:pt x="4555" y="19437"/>
                    <a:pt x="4555" y="19437"/>
                    <a:pt x="4554" y="19438"/>
                  </a:cubicBezTo>
                  <a:lnTo>
                    <a:pt x="4557" y="19438"/>
                  </a:lnTo>
                  <a:lnTo>
                    <a:pt x="4556" y="19436"/>
                  </a:lnTo>
                  <a:close/>
                  <a:moveTo>
                    <a:pt x="11062" y="19281"/>
                  </a:moveTo>
                  <a:lnTo>
                    <a:pt x="11023" y="19328"/>
                  </a:lnTo>
                  <a:cubicBezTo>
                    <a:pt x="11071" y="19367"/>
                    <a:pt x="11118" y="19405"/>
                    <a:pt x="11163" y="19444"/>
                  </a:cubicBezTo>
                  <a:lnTo>
                    <a:pt x="11201" y="19396"/>
                  </a:lnTo>
                  <a:cubicBezTo>
                    <a:pt x="11154" y="19358"/>
                    <a:pt x="11109" y="19319"/>
                    <a:pt x="11062" y="19281"/>
                  </a:cubicBezTo>
                  <a:close/>
                  <a:moveTo>
                    <a:pt x="4370" y="19479"/>
                  </a:moveTo>
                  <a:cubicBezTo>
                    <a:pt x="4317" y="19512"/>
                    <a:pt x="4266" y="19547"/>
                    <a:pt x="4216" y="19580"/>
                  </a:cubicBezTo>
                  <a:lnTo>
                    <a:pt x="4249" y="19630"/>
                  </a:lnTo>
                  <a:cubicBezTo>
                    <a:pt x="4296" y="19598"/>
                    <a:pt x="4349" y="19565"/>
                    <a:pt x="4403" y="19533"/>
                  </a:cubicBezTo>
                  <a:lnTo>
                    <a:pt x="4370" y="19479"/>
                  </a:lnTo>
                  <a:close/>
                  <a:moveTo>
                    <a:pt x="11341" y="19518"/>
                  </a:moveTo>
                  <a:lnTo>
                    <a:pt x="11299" y="19565"/>
                  </a:lnTo>
                  <a:cubicBezTo>
                    <a:pt x="11343" y="19604"/>
                    <a:pt x="11388" y="19645"/>
                    <a:pt x="11432" y="19687"/>
                  </a:cubicBezTo>
                  <a:lnTo>
                    <a:pt x="11474" y="19642"/>
                  </a:lnTo>
                  <a:cubicBezTo>
                    <a:pt x="11429" y="19601"/>
                    <a:pt x="11385" y="19559"/>
                    <a:pt x="11341" y="19518"/>
                  </a:cubicBezTo>
                  <a:close/>
                  <a:moveTo>
                    <a:pt x="15714" y="19497"/>
                  </a:moveTo>
                  <a:lnTo>
                    <a:pt x="15654" y="19518"/>
                  </a:lnTo>
                  <a:cubicBezTo>
                    <a:pt x="15675" y="19574"/>
                    <a:pt x="15696" y="19630"/>
                    <a:pt x="15714" y="19690"/>
                  </a:cubicBezTo>
                  <a:lnTo>
                    <a:pt x="15770" y="19672"/>
                  </a:lnTo>
                  <a:cubicBezTo>
                    <a:pt x="15752" y="19613"/>
                    <a:pt x="15731" y="19553"/>
                    <a:pt x="15714" y="19497"/>
                  </a:cubicBezTo>
                  <a:close/>
                  <a:moveTo>
                    <a:pt x="4065" y="19684"/>
                  </a:moveTo>
                  <a:cubicBezTo>
                    <a:pt x="4014" y="19719"/>
                    <a:pt x="3964" y="19755"/>
                    <a:pt x="3917" y="19790"/>
                  </a:cubicBezTo>
                  <a:lnTo>
                    <a:pt x="3952" y="19841"/>
                  </a:lnTo>
                  <a:cubicBezTo>
                    <a:pt x="4000" y="19805"/>
                    <a:pt x="4050" y="19770"/>
                    <a:pt x="4100" y="19734"/>
                  </a:cubicBezTo>
                  <a:lnTo>
                    <a:pt x="4065" y="19684"/>
                  </a:lnTo>
                  <a:close/>
                  <a:moveTo>
                    <a:pt x="11601" y="19773"/>
                  </a:moveTo>
                  <a:lnTo>
                    <a:pt x="11560" y="19814"/>
                  </a:lnTo>
                  <a:cubicBezTo>
                    <a:pt x="11601" y="19859"/>
                    <a:pt x="11643" y="19900"/>
                    <a:pt x="11684" y="19945"/>
                  </a:cubicBezTo>
                  <a:lnTo>
                    <a:pt x="11729" y="19903"/>
                  </a:lnTo>
                  <a:cubicBezTo>
                    <a:pt x="11687" y="19859"/>
                    <a:pt x="11646" y="19814"/>
                    <a:pt x="11601" y="19773"/>
                  </a:cubicBezTo>
                  <a:close/>
                  <a:moveTo>
                    <a:pt x="15823" y="19847"/>
                  </a:moveTo>
                  <a:lnTo>
                    <a:pt x="15764" y="19862"/>
                  </a:lnTo>
                  <a:cubicBezTo>
                    <a:pt x="15782" y="19921"/>
                    <a:pt x="15797" y="19977"/>
                    <a:pt x="15811" y="20037"/>
                  </a:cubicBezTo>
                  <a:lnTo>
                    <a:pt x="15871" y="20022"/>
                  </a:lnTo>
                  <a:cubicBezTo>
                    <a:pt x="15856" y="19962"/>
                    <a:pt x="15838" y="19903"/>
                    <a:pt x="15823" y="19847"/>
                  </a:cubicBezTo>
                  <a:close/>
                  <a:moveTo>
                    <a:pt x="3771" y="19903"/>
                  </a:moveTo>
                  <a:cubicBezTo>
                    <a:pt x="3724" y="19942"/>
                    <a:pt x="3676" y="19980"/>
                    <a:pt x="3629" y="20019"/>
                  </a:cubicBezTo>
                  <a:lnTo>
                    <a:pt x="3668" y="20066"/>
                  </a:lnTo>
                  <a:cubicBezTo>
                    <a:pt x="3712" y="20025"/>
                    <a:pt x="3759" y="19989"/>
                    <a:pt x="3807" y="19951"/>
                  </a:cubicBezTo>
                  <a:lnTo>
                    <a:pt x="3771" y="19903"/>
                  </a:lnTo>
                  <a:close/>
                  <a:moveTo>
                    <a:pt x="18640" y="20123"/>
                  </a:moveTo>
                  <a:cubicBezTo>
                    <a:pt x="18578" y="20126"/>
                    <a:pt x="18518" y="20126"/>
                    <a:pt x="18456" y="20126"/>
                  </a:cubicBezTo>
                  <a:lnTo>
                    <a:pt x="18456" y="20188"/>
                  </a:lnTo>
                  <a:lnTo>
                    <a:pt x="18459" y="20188"/>
                  </a:lnTo>
                  <a:cubicBezTo>
                    <a:pt x="18518" y="20188"/>
                    <a:pt x="18578" y="20185"/>
                    <a:pt x="18640" y="20185"/>
                  </a:cubicBezTo>
                  <a:lnTo>
                    <a:pt x="18640" y="20123"/>
                  </a:lnTo>
                  <a:close/>
                  <a:moveTo>
                    <a:pt x="18821" y="20126"/>
                  </a:moveTo>
                  <a:lnTo>
                    <a:pt x="18821" y="20185"/>
                  </a:lnTo>
                  <a:cubicBezTo>
                    <a:pt x="18880" y="20185"/>
                    <a:pt x="18939" y="20188"/>
                    <a:pt x="19002" y="20188"/>
                  </a:cubicBezTo>
                  <a:lnTo>
                    <a:pt x="19002" y="20128"/>
                  </a:lnTo>
                  <a:cubicBezTo>
                    <a:pt x="18942" y="20126"/>
                    <a:pt x="18880" y="20126"/>
                    <a:pt x="18821" y="20126"/>
                  </a:cubicBezTo>
                  <a:close/>
                  <a:moveTo>
                    <a:pt x="18272" y="20131"/>
                  </a:moveTo>
                  <a:cubicBezTo>
                    <a:pt x="18213" y="20134"/>
                    <a:pt x="18151" y="20137"/>
                    <a:pt x="18091" y="20140"/>
                  </a:cubicBezTo>
                  <a:lnTo>
                    <a:pt x="18094" y="20200"/>
                  </a:lnTo>
                  <a:lnTo>
                    <a:pt x="18094" y="20203"/>
                  </a:lnTo>
                  <a:cubicBezTo>
                    <a:pt x="18157" y="20200"/>
                    <a:pt x="18216" y="20197"/>
                    <a:pt x="18275" y="20191"/>
                  </a:cubicBezTo>
                  <a:lnTo>
                    <a:pt x="18272" y="20131"/>
                  </a:lnTo>
                  <a:close/>
                  <a:moveTo>
                    <a:pt x="19185" y="20134"/>
                  </a:moveTo>
                  <a:lnTo>
                    <a:pt x="19182" y="20197"/>
                  </a:lnTo>
                  <a:cubicBezTo>
                    <a:pt x="19242" y="20200"/>
                    <a:pt x="19304" y="20203"/>
                    <a:pt x="19363" y="20206"/>
                  </a:cubicBezTo>
                  <a:lnTo>
                    <a:pt x="19366" y="20143"/>
                  </a:lnTo>
                  <a:cubicBezTo>
                    <a:pt x="19307" y="20140"/>
                    <a:pt x="19245" y="20137"/>
                    <a:pt x="19185" y="20134"/>
                  </a:cubicBezTo>
                  <a:close/>
                  <a:moveTo>
                    <a:pt x="11850" y="20040"/>
                  </a:moveTo>
                  <a:lnTo>
                    <a:pt x="11806" y="20081"/>
                  </a:lnTo>
                  <a:cubicBezTo>
                    <a:pt x="11845" y="20126"/>
                    <a:pt x="11883" y="20170"/>
                    <a:pt x="11922" y="20217"/>
                  </a:cubicBezTo>
                  <a:lnTo>
                    <a:pt x="11969" y="20179"/>
                  </a:lnTo>
                  <a:cubicBezTo>
                    <a:pt x="11931" y="20131"/>
                    <a:pt x="11892" y="20084"/>
                    <a:pt x="11850" y="20040"/>
                  </a:cubicBezTo>
                  <a:close/>
                  <a:moveTo>
                    <a:pt x="17908" y="20152"/>
                  </a:moveTo>
                  <a:cubicBezTo>
                    <a:pt x="17848" y="20158"/>
                    <a:pt x="17786" y="20161"/>
                    <a:pt x="17727" y="20167"/>
                  </a:cubicBezTo>
                  <a:lnTo>
                    <a:pt x="17733" y="20229"/>
                  </a:lnTo>
                  <a:cubicBezTo>
                    <a:pt x="17795" y="20223"/>
                    <a:pt x="17854" y="20217"/>
                    <a:pt x="17914" y="20211"/>
                  </a:cubicBezTo>
                  <a:lnTo>
                    <a:pt x="17908" y="20152"/>
                  </a:lnTo>
                  <a:close/>
                  <a:moveTo>
                    <a:pt x="19550" y="20158"/>
                  </a:moveTo>
                  <a:lnTo>
                    <a:pt x="19544" y="20217"/>
                  </a:lnTo>
                  <a:cubicBezTo>
                    <a:pt x="19604" y="20223"/>
                    <a:pt x="19666" y="20229"/>
                    <a:pt x="19725" y="20232"/>
                  </a:cubicBezTo>
                  <a:lnTo>
                    <a:pt x="19731" y="20173"/>
                  </a:lnTo>
                  <a:lnTo>
                    <a:pt x="19550" y="20158"/>
                  </a:lnTo>
                  <a:close/>
                  <a:moveTo>
                    <a:pt x="17546" y="20188"/>
                  </a:moveTo>
                  <a:cubicBezTo>
                    <a:pt x="17484" y="20194"/>
                    <a:pt x="17424" y="20203"/>
                    <a:pt x="17365" y="20211"/>
                  </a:cubicBezTo>
                  <a:lnTo>
                    <a:pt x="17371" y="20271"/>
                  </a:lnTo>
                  <a:lnTo>
                    <a:pt x="17374" y="20271"/>
                  </a:lnTo>
                  <a:cubicBezTo>
                    <a:pt x="17433" y="20262"/>
                    <a:pt x="17493" y="20256"/>
                    <a:pt x="17552" y="20247"/>
                  </a:cubicBezTo>
                  <a:lnTo>
                    <a:pt x="17546" y="20188"/>
                  </a:lnTo>
                  <a:close/>
                  <a:moveTo>
                    <a:pt x="19912" y="20194"/>
                  </a:moveTo>
                  <a:lnTo>
                    <a:pt x="19906" y="20253"/>
                  </a:lnTo>
                  <a:cubicBezTo>
                    <a:pt x="19965" y="20259"/>
                    <a:pt x="20025" y="20268"/>
                    <a:pt x="20087" y="20274"/>
                  </a:cubicBezTo>
                  <a:lnTo>
                    <a:pt x="20093" y="20214"/>
                  </a:lnTo>
                  <a:cubicBezTo>
                    <a:pt x="20033" y="20209"/>
                    <a:pt x="19974" y="20200"/>
                    <a:pt x="19912" y="20194"/>
                  </a:cubicBezTo>
                  <a:close/>
                  <a:moveTo>
                    <a:pt x="3490" y="20137"/>
                  </a:moveTo>
                  <a:cubicBezTo>
                    <a:pt x="3445" y="20176"/>
                    <a:pt x="3401" y="20217"/>
                    <a:pt x="3356" y="20259"/>
                  </a:cubicBezTo>
                  <a:lnTo>
                    <a:pt x="3396" y="20302"/>
                  </a:lnTo>
                  <a:lnTo>
                    <a:pt x="3396" y="20302"/>
                  </a:lnTo>
                  <a:cubicBezTo>
                    <a:pt x="3440" y="20261"/>
                    <a:pt x="3484" y="20223"/>
                    <a:pt x="3531" y="20182"/>
                  </a:cubicBezTo>
                  <a:lnTo>
                    <a:pt x="3490" y="20137"/>
                  </a:lnTo>
                  <a:close/>
                  <a:moveTo>
                    <a:pt x="3396" y="20302"/>
                  </a:moveTo>
                  <a:cubicBezTo>
                    <a:pt x="3396" y="20302"/>
                    <a:pt x="3395" y="20303"/>
                    <a:pt x="3395" y="20303"/>
                  </a:cubicBezTo>
                  <a:lnTo>
                    <a:pt x="3398" y="20303"/>
                  </a:lnTo>
                  <a:lnTo>
                    <a:pt x="3396" y="20302"/>
                  </a:lnTo>
                  <a:close/>
                  <a:moveTo>
                    <a:pt x="17184" y="20235"/>
                  </a:moveTo>
                  <a:cubicBezTo>
                    <a:pt x="17122" y="20247"/>
                    <a:pt x="17063" y="20256"/>
                    <a:pt x="17003" y="20268"/>
                  </a:cubicBezTo>
                  <a:lnTo>
                    <a:pt x="17012" y="20327"/>
                  </a:lnTo>
                  <a:lnTo>
                    <a:pt x="17015" y="20327"/>
                  </a:lnTo>
                  <a:cubicBezTo>
                    <a:pt x="17075" y="20315"/>
                    <a:pt x="17134" y="20306"/>
                    <a:pt x="17193" y="20297"/>
                  </a:cubicBezTo>
                  <a:lnTo>
                    <a:pt x="17184" y="20235"/>
                  </a:lnTo>
                  <a:close/>
                  <a:moveTo>
                    <a:pt x="20274" y="20238"/>
                  </a:moveTo>
                  <a:lnTo>
                    <a:pt x="20265" y="20297"/>
                  </a:lnTo>
                  <a:cubicBezTo>
                    <a:pt x="20327" y="20306"/>
                    <a:pt x="20386" y="20315"/>
                    <a:pt x="20446" y="20327"/>
                  </a:cubicBezTo>
                  <a:lnTo>
                    <a:pt x="20454" y="20265"/>
                  </a:lnTo>
                  <a:cubicBezTo>
                    <a:pt x="20395" y="20256"/>
                    <a:pt x="20333" y="20247"/>
                    <a:pt x="20274" y="20238"/>
                  </a:cubicBezTo>
                  <a:close/>
                  <a:moveTo>
                    <a:pt x="20635" y="20297"/>
                  </a:moveTo>
                  <a:lnTo>
                    <a:pt x="20623" y="20357"/>
                  </a:lnTo>
                  <a:cubicBezTo>
                    <a:pt x="20683" y="20366"/>
                    <a:pt x="20742" y="20378"/>
                    <a:pt x="20801" y="20389"/>
                  </a:cubicBezTo>
                  <a:lnTo>
                    <a:pt x="20813" y="20330"/>
                  </a:lnTo>
                  <a:cubicBezTo>
                    <a:pt x="20754" y="20318"/>
                    <a:pt x="20695" y="20306"/>
                    <a:pt x="20635" y="20297"/>
                  </a:cubicBezTo>
                  <a:close/>
                  <a:moveTo>
                    <a:pt x="15909" y="20200"/>
                  </a:moveTo>
                  <a:lnTo>
                    <a:pt x="15850" y="20214"/>
                  </a:lnTo>
                  <a:cubicBezTo>
                    <a:pt x="15865" y="20274"/>
                    <a:pt x="15877" y="20333"/>
                    <a:pt x="15889" y="20392"/>
                  </a:cubicBezTo>
                  <a:lnTo>
                    <a:pt x="15948" y="20380"/>
                  </a:lnTo>
                  <a:cubicBezTo>
                    <a:pt x="15936" y="20321"/>
                    <a:pt x="15924" y="20259"/>
                    <a:pt x="15909" y="20200"/>
                  </a:cubicBezTo>
                  <a:close/>
                  <a:moveTo>
                    <a:pt x="16822" y="20300"/>
                  </a:moveTo>
                  <a:cubicBezTo>
                    <a:pt x="16763" y="20312"/>
                    <a:pt x="16704" y="20324"/>
                    <a:pt x="16645" y="20339"/>
                  </a:cubicBezTo>
                  <a:lnTo>
                    <a:pt x="16659" y="20398"/>
                  </a:lnTo>
                  <a:cubicBezTo>
                    <a:pt x="16719" y="20383"/>
                    <a:pt x="16778" y="20372"/>
                    <a:pt x="16834" y="20360"/>
                  </a:cubicBezTo>
                  <a:lnTo>
                    <a:pt x="16822" y="20300"/>
                  </a:lnTo>
                  <a:close/>
                  <a:moveTo>
                    <a:pt x="20994" y="20366"/>
                  </a:moveTo>
                  <a:lnTo>
                    <a:pt x="20979" y="20425"/>
                  </a:lnTo>
                  <a:cubicBezTo>
                    <a:pt x="21038" y="20437"/>
                    <a:pt x="21098" y="20452"/>
                    <a:pt x="21157" y="20463"/>
                  </a:cubicBezTo>
                  <a:lnTo>
                    <a:pt x="21172" y="20401"/>
                  </a:lnTo>
                  <a:cubicBezTo>
                    <a:pt x="21113" y="20392"/>
                    <a:pt x="21053" y="20378"/>
                    <a:pt x="20994" y="20366"/>
                  </a:cubicBezTo>
                  <a:close/>
                  <a:moveTo>
                    <a:pt x="16467" y="20380"/>
                  </a:moveTo>
                  <a:cubicBezTo>
                    <a:pt x="16407" y="20395"/>
                    <a:pt x="16348" y="20410"/>
                    <a:pt x="16292" y="20428"/>
                  </a:cubicBezTo>
                  <a:lnTo>
                    <a:pt x="16307" y="20487"/>
                  </a:lnTo>
                  <a:cubicBezTo>
                    <a:pt x="16366" y="20469"/>
                    <a:pt x="16422" y="20455"/>
                    <a:pt x="16482" y="20440"/>
                  </a:cubicBezTo>
                  <a:lnTo>
                    <a:pt x="16467" y="20380"/>
                  </a:lnTo>
                  <a:close/>
                  <a:moveTo>
                    <a:pt x="12085" y="20321"/>
                  </a:moveTo>
                  <a:lnTo>
                    <a:pt x="12034" y="20357"/>
                  </a:lnTo>
                  <a:cubicBezTo>
                    <a:pt x="12073" y="20404"/>
                    <a:pt x="12108" y="20455"/>
                    <a:pt x="12144" y="20502"/>
                  </a:cubicBezTo>
                  <a:lnTo>
                    <a:pt x="12194" y="20466"/>
                  </a:lnTo>
                  <a:cubicBezTo>
                    <a:pt x="12159" y="20416"/>
                    <a:pt x="12120" y="20369"/>
                    <a:pt x="12085" y="20321"/>
                  </a:cubicBezTo>
                  <a:close/>
                  <a:moveTo>
                    <a:pt x="15224" y="20469"/>
                  </a:moveTo>
                  <a:cubicBezTo>
                    <a:pt x="15162" y="20472"/>
                    <a:pt x="15100" y="20475"/>
                    <a:pt x="15041" y="20478"/>
                  </a:cubicBezTo>
                  <a:lnTo>
                    <a:pt x="15047" y="20541"/>
                  </a:lnTo>
                  <a:cubicBezTo>
                    <a:pt x="15106" y="20538"/>
                    <a:pt x="15165" y="20532"/>
                    <a:pt x="15224" y="20532"/>
                  </a:cubicBezTo>
                  <a:lnTo>
                    <a:pt x="15224" y="20469"/>
                  </a:lnTo>
                  <a:close/>
                  <a:moveTo>
                    <a:pt x="15408" y="20472"/>
                  </a:moveTo>
                  <a:lnTo>
                    <a:pt x="15405" y="20532"/>
                  </a:lnTo>
                  <a:cubicBezTo>
                    <a:pt x="15465" y="20535"/>
                    <a:pt x="15524" y="20538"/>
                    <a:pt x="15586" y="20544"/>
                  </a:cubicBezTo>
                  <a:lnTo>
                    <a:pt x="15592" y="20484"/>
                  </a:lnTo>
                  <a:cubicBezTo>
                    <a:pt x="15530" y="20478"/>
                    <a:pt x="15468" y="20472"/>
                    <a:pt x="15408" y="20472"/>
                  </a:cubicBezTo>
                  <a:close/>
                  <a:moveTo>
                    <a:pt x="21350" y="20446"/>
                  </a:moveTo>
                  <a:lnTo>
                    <a:pt x="21335" y="20505"/>
                  </a:lnTo>
                  <a:cubicBezTo>
                    <a:pt x="21394" y="20520"/>
                    <a:pt x="21454" y="20535"/>
                    <a:pt x="21510" y="20549"/>
                  </a:cubicBezTo>
                  <a:lnTo>
                    <a:pt x="21528" y="20490"/>
                  </a:lnTo>
                  <a:cubicBezTo>
                    <a:pt x="21468" y="20475"/>
                    <a:pt x="21409" y="20461"/>
                    <a:pt x="21350" y="20446"/>
                  </a:cubicBezTo>
                  <a:close/>
                  <a:moveTo>
                    <a:pt x="3223" y="20386"/>
                  </a:moveTo>
                  <a:cubicBezTo>
                    <a:pt x="3178" y="20428"/>
                    <a:pt x="3137" y="20472"/>
                    <a:pt x="3092" y="20514"/>
                  </a:cubicBezTo>
                  <a:lnTo>
                    <a:pt x="3137" y="20558"/>
                  </a:lnTo>
                  <a:cubicBezTo>
                    <a:pt x="3178" y="20514"/>
                    <a:pt x="3220" y="20469"/>
                    <a:pt x="3264" y="20428"/>
                  </a:cubicBezTo>
                  <a:lnTo>
                    <a:pt x="3223" y="20386"/>
                  </a:lnTo>
                  <a:close/>
                  <a:moveTo>
                    <a:pt x="14857" y="20499"/>
                  </a:moveTo>
                  <a:cubicBezTo>
                    <a:pt x="14798" y="20508"/>
                    <a:pt x="14735" y="20520"/>
                    <a:pt x="14676" y="20535"/>
                  </a:cubicBezTo>
                  <a:lnTo>
                    <a:pt x="14691" y="20594"/>
                  </a:lnTo>
                  <a:cubicBezTo>
                    <a:pt x="14750" y="20582"/>
                    <a:pt x="14809" y="20570"/>
                    <a:pt x="14866" y="20561"/>
                  </a:cubicBezTo>
                  <a:lnTo>
                    <a:pt x="14857" y="20499"/>
                  </a:lnTo>
                  <a:close/>
                  <a:moveTo>
                    <a:pt x="16114" y="20478"/>
                  </a:moveTo>
                  <a:cubicBezTo>
                    <a:pt x="16059" y="20499"/>
                    <a:pt x="16001" y="20516"/>
                    <a:pt x="15947" y="20533"/>
                  </a:cubicBezTo>
                  <a:lnTo>
                    <a:pt x="15947" y="20533"/>
                  </a:lnTo>
                  <a:cubicBezTo>
                    <a:pt x="15889" y="20522"/>
                    <a:pt x="15830" y="20511"/>
                    <a:pt x="15773" y="20505"/>
                  </a:cubicBezTo>
                  <a:lnTo>
                    <a:pt x="15764" y="20564"/>
                  </a:lnTo>
                  <a:cubicBezTo>
                    <a:pt x="15823" y="20573"/>
                    <a:pt x="15883" y="20582"/>
                    <a:pt x="15945" y="20594"/>
                  </a:cubicBezTo>
                  <a:lnTo>
                    <a:pt x="15950" y="20561"/>
                  </a:lnTo>
                  <a:lnTo>
                    <a:pt x="15960" y="20594"/>
                  </a:lnTo>
                  <a:lnTo>
                    <a:pt x="15963" y="20594"/>
                  </a:lnTo>
                  <a:cubicBezTo>
                    <a:pt x="16019" y="20573"/>
                    <a:pt x="16075" y="20555"/>
                    <a:pt x="16132" y="20538"/>
                  </a:cubicBezTo>
                  <a:lnTo>
                    <a:pt x="16114" y="20478"/>
                  </a:lnTo>
                  <a:close/>
                  <a:moveTo>
                    <a:pt x="21703" y="20541"/>
                  </a:moveTo>
                  <a:lnTo>
                    <a:pt x="21685" y="20597"/>
                  </a:lnTo>
                  <a:cubicBezTo>
                    <a:pt x="21744" y="20615"/>
                    <a:pt x="21803" y="20632"/>
                    <a:pt x="21860" y="20647"/>
                  </a:cubicBezTo>
                  <a:lnTo>
                    <a:pt x="21878" y="20591"/>
                  </a:lnTo>
                  <a:cubicBezTo>
                    <a:pt x="21818" y="20573"/>
                    <a:pt x="21762" y="20555"/>
                    <a:pt x="21703" y="20541"/>
                  </a:cubicBezTo>
                  <a:close/>
                  <a:moveTo>
                    <a:pt x="14498" y="20582"/>
                  </a:moveTo>
                  <a:cubicBezTo>
                    <a:pt x="14442" y="20600"/>
                    <a:pt x="14382" y="20618"/>
                    <a:pt x="14326" y="20641"/>
                  </a:cubicBezTo>
                  <a:lnTo>
                    <a:pt x="14347" y="20698"/>
                  </a:lnTo>
                  <a:cubicBezTo>
                    <a:pt x="14403" y="20677"/>
                    <a:pt x="14460" y="20659"/>
                    <a:pt x="14516" y="20638"/>
                  </a:cubicBezTo>
                  <a:lnTo>
                    <a:pt x="14498" y="20582"/>
                  </a:lnTo>
                  <a:close/>
                  <a:moveTo>
                    <a:pt x="22052" y="20644"/>
                  </a:moveTo>
                  <a:lnTo>
                    <a:pt x="22035" y="20704"/>
                  </a:lnTo>
                  <a:cubicBezTo>
                    <a:pt x="22091" y="20721"/>
                    <a:pt x="22150" y="20739"/>
                    <a:pt x="22207" y="20760"/>
                  </a:cubicBezTo>
                  <a:lnTo>
                    <a:pt x="22227" y="20704"/>
                  </a:lnTo>
                  <a:cubicBezTo>
                    <a:pt x="22168" y="20683"/>
                    <a:pt x="22112" y="20662"/>
                    <a:pt x="22052" y="20644"/>
                  </a:cubicBezTo>
                  <a:close/>
                  <a:moveTo>
                    <a:pt x="12301" y="20618"/>
                  </a:moveTo>
                  <a:lnTo>
                    <a:pt x="12251" y="20650"/>
                  </a:lnTo>
                  <a:cubicBezTo>
                    <a:pt x="12286" y="20701"/>
                    <a:pt x="12319" y="20748"/>
                    <a:pt x="12352" y="20799"/>
                  </a:cubicBezTo>
                  <a:lnTo>
                    <a:pt x="12405" y="20769"/>
                  </a:lnTo>
                  <a:cubicBezTo>
                    <a:pt x="12369" y="20716"/>
                    <a:pt x="12337" y="20665"/>
                    <a:pt x="12301" y="20618"/>
                  </a:cubicBezTo>
                  <a:close/>
                  <a:moveTo>
                    <a:pt x="2968" y="20647"/>
                  </a:moveTo>
                  <a:cubicBezTo>
                    <a:pt x="2926" y="20692"/>
                    <a:pt x="2888" y="20739"/>
                    <a:pt x="2846" y="20784"/>
                  </a:cubicBezTo>
                  <a:lnTo>
                    <a:pt x="2894" y="20825"/>
                  </a:lnTo>
                  <a:cubicBezTo>
                    <a:pt x="2932" y="20778"/>
                    <a:pt x="2974" y="20733"/>
                    <a:pt x="3012" y="20689"/>
                  </a:cubicBezTo>
                  <a:lnTo>
                    <a:pt x="2968" y="20647"/>
                  </a:lnTo>
                  <a:close/>
                  <a:moveTo>
                    <a:pt x="14157" y="20716"/>
                  </a:moveTo>
                  <a:cubicBezTo>
                    <a:pt x="14101" y="20742"/>
                    <a:pt x="14047" y="20769"/>
                    <a:pt x="13994" y="20801"/>
                  </a:cubicBezTo>
                  <a:lnTo>
                    <a:pt x="14024" y="20852"/>
                  </a:lnTo>
                  <a:lnTo>
                    <a:pt x="14024" y="20855"/>
                  </a:lnTo>
                  <a:cubicBezTo>
                    <a:pt x="14077" y="20825"/>
                    <a:pt x="14130" y="20796"/>
                    <a:pt x="14184" y="20769"/>
                  </a:cubicBezTo>
                  <a:lnTo>
                    <a:pt x="14157" y="20716"/>
                  </a:lnTo>
                  <a:close/>
                  <a:moveTo>
                    <a:pt x="22399" y="20763"/>
                  </a:moveTo>
                  <a:lnTo>
                    <a:pt x="22379" y="20819"/>
                  </a:lnTo>
                  <a:cubicBezTo>
                    <a:pt x="22435" y="20840"/>
                    <a:pt x="22491" y="20861"/>
                    <a:pt x="22551" y="20885"/>
                  </a:cubicBezTo>
                  <a:lnTo>
                    <a:pt x="22571" y="20825"/>
                  </a:lnTo>
                  <a:cubicBezTo>
                    <a:pt x="22515" y="20804"/>
                    <a:pt x="22456" y="20784"/>
                    <a:pt x="22399" y="20763"/>
                  </a:cubicBezTo>
                  <a:close/>
                  <a:moveTo>
                    <a:pt x="22740" y="20893"/>
                  </a:moveTo>
                  <a:lnTo>
                    <a:pt x="22720" y="20950"/>
                  </a:lnTo>
                  <a:cubicBezTo>
                    <a:pt x="22776" y="20970"/>
                    <a:pt x="22829" y="20994"/>
                    <a:pt x="22886" y="21021"/>
                  </a:cubicBezTo>
                  <a:lnTo>
                    <a:pt x="22909" y="20965"/>
                  </a:lnTo>
                  <a:cubicBezTo>
                    <a:pt x="22853" y="20941"/>
                    <a:pt x="22797" y="20917"/>
                    <a:pt x="22740" y="20893"/>
                  </a:cubicBezTo>
                  <a:close/>
                  <a:moveTo>
                    <a:pt x="13840" y="20899"/>
                  </a:moveTo>
                  <a:cubicBezTo>
                    <a:pt x="13789" y="20935"/>
                    <a:pt x="13739" y="20970"/>
                    <a:pt x="13692" y="21009"/>
                  </a:cubicBezTo>
                  <a:lnTo>
                    <a:pt x="13727" y="21056"/>
                  </a:lnTo>
                  <a:cubicBezTo>
                    <a:pt x="13775" y="21018"/>
                    <a:pt x="13825" y="20982"/>
                    <a:pt x="13872" y="20950"/>
                  </a:cubicBezTo>
                  <a:lnTo>
                    <a:pt x="13840" y="20899"/>
                  </a:lnTo>
                  <a:close/>
                  <a:moveTo>
                    <a:pt x="2728" y="20923"/>
                  </a:moveTo>
                  <a:cubicBezTo>
                    <a:pt x="2689" y="20970"/>
                    <a:pt x="2654" y="21018"/>
                    <a:pt x="2615" y="21068"/>
                  </a:cubicBezTo>
                  <a:lnTo>
                    <a:pt x="2662" y="21104"/>
                  </a:lnTo>
                  <a:cubicBezTo>
                    <a:pt x="2701" y="21056"/>
                    <a:pt x="2740" y="21009"/>
                    <a:pt x="2775" y="20962"/>
                  </a:cubicBezTo>
                  <a:lnTo>
                    <a:pt x="2728" y="20923"/>
                  </a:lnTo>
                  <a:close/>
                  <a:moveTo>
                    <a:pt x="12503" y="20923"/>
                  </a:moveTo>
                  <a:lnTo>
                    <a:pt x="12452" y="20956"/>
                  </a:lnTo>
                  <a:cubicBezTo>
                    <a:pt x="12485" y="21006"/>
                    <a:pt x="12515" y="21056"/>
                    <a:pt x="12547" y="21110"/>
                  </a:cubicBezTo>
                  <a:lnTo>
                    <a:pt x="12598" y="21080"/>
                  </a:lnTo>
                  <a:cubicBezTo>
                    <a:pt x="12568" y="21027"/>
                    <a:pt x="12535" y="20973"/>
                    <a:pt x="12503" y="20923"/>
                  </a:cubicBezTo>
                  <a:close/>
                  <a:moveTo>
                    <a:pt x="23078" y="21039"/>
                  </a:moveTo>
                  <a:lnTo>
                    <a:pt x="23052" y="21092"/>
                  </a:lnTo>
                  <a:cubicBezTo>
                    <a:pt x="23108" y="21119"/>
                    <a:pt x="23161" y="21142"/>
                    <a:pt x="23218" y="21169"/>
                  </a:cubicBezTo>
                  <a:lnTo>
                    <a:pt x="23244" y="21116"/>
                  </a:lnTo>
                  <a:cubicBezTo>
                    <a:pt x="23188" y="21089"/>
                    <a:pt x="23132" y="21062"/>
                    <a:pt x="23078" y="21039"/>
                  </a:cubicBezTo>
                  <a:close/>
                  <a:moveTo>
                    <a:pt x="13549" y="21128"/>
                  </a:moveTo>
                  <a:cubicBezTo>
                    <a:pt x="13505" y="21169"/>
                    <a:pt x="13460" y="21214"/>
                    <a:pt x="13419" y="21255"/>
                  </a:cubicBezTo>
                  <a:lnTo>
                    <a:pt x="13460" y="21300"/>
                  </a:lnTo>
                  <a:lnTo>
                    <a:pt x="13460" y="21297"/>
                  </a:lnTo>
                  <a:cubicBezTo>
                    <a:pt x="13502" y="21255"/>
                    <a:pt x="13546" y="21214"/>
                    <a:pt x="13591" y="21175"/>
                  </a:cubicBezTo>
                  <a:lnTo>
                    <a:pt x="13549" y="21128"/>
                  </a:lnTo>
                  <a:close/>
                  <a:moveTo>
                    <a:pt x="23407" y="21196"/>
                  </a:moveTo>
                  <a:lnTo>
                    <a:pt x="23381" y="21249"/>
                  </a:lnTo>
                  <a:cubicBezTo>
                    <a:pt x="23434" y="21279"/>
                    <a:pt x="23487" y="21306"/>
                    <a:pt x="23541" y="21335"/>
                  </a:cubicBezTo>
                  <a:lnTo>
                    <a:pt x="23570" y="21282"/>
                  </a:lnTo>
                  <a:cubicBezTo>
                    <a:pt x="23517" y="21252"/>
                    <a:pt x="23461" y="21222"/>
                    <a:pt x="23407" y="21196"/>
                  </a:cubicBezTo>
                  <a:close/>
                  <a:moveTo>
                    <a:pt x="2505" y="21211"/>
                  </a:moveTo>
                  <a:cubicBezTo>
                    <a:pt x="2476" y="21249"/>
                    <a:pt x="2449" y="21288"/>
                    <a:pt x="2419" y="21329"/>
                  </a:cubicBezTo>
                  <a:lnTo>
                    <a:pt x="2470" y="21365"/>
                  </a:lnTo>
                  <a:cubicBezTo>
                    <a:pt x="2499" y="21326"/>
                    <a:pt x="2526" y="21288"/>
                    <a:pt x="2553" y="21249"/>
                  </a:cubicBezTo>
                  <a:lnTo>
                    <a:pt x="2505" y="21211"/>
                  </a:lnTo>
                  <a:close/>
                  <a:moveTo>
                    <a:pt x="12687" y="21237"/>
                  </a:moveTo>
                  <a:lnTo>
                    <a:pt x="12633" y="21267"/>
                  </a:lnTo>
                  <a:cubicBezTo>
                    <a:pt x="12663" y="21320"/>
                    <a:pt x="12692" y="21374"/>
                    <a:pt x="12719" y="21427"/>
                  </a:cubicBezTo>
                  <a:lnTo>
                    <a:pt x="12773" y="21397"/>
                  </a:lnTo>
                  <a:cubicBezTo>
                    <a:pt x="12746" y="21344"/>
                    <a:pt x="12716" y="21291"/>
                    <a:pt x="12687" y="21237"/>
                  </a:cubicBezTo>
                  <a:close/>
                  <a:moveTo>
                    <a:pt x="23731" y="21368"/>
                  </a:moveTo>
                  <a:lnTo>
                    <a:pt x="23701" y="21421"/>
                  </a:lnTo>
                  <a:cubicBezTo>
                    <a:pt x="23751" y="21451"/>
                    <a:pt x="23805" y="21480"/>
                    <a:pt x="23858" y="21513"/>
                  </a:cubicBezTo>
                  <a:lnTo>
                    <a:pt x="23888" y="21460"/>
                  </a:lnTo>
                  <a:cubicBezTo>
                    <a:pt x="23837" y="21430"/>
                    <a:pt x="23784" y="21397"/>
                    <a:pt x="23731" y="21368"/>
                  </a:cubicBezTo>
                  <a:close/>
                  <a:moveTo>
                    <a:pt x="13291" y="21391"/>
                  </a:moveTo>
                  <a:cubicBezTo>
                    <a:pt x="13253" y="21436"/>
                    <a:pt x="13211" y="21483"/>
                    <a:pt x="13176" y="21534"/>
                  </a:cubicBezTo>
                  <a:lnTo>
                    <a:pt x="13223" y="21569"/>
                  </a:lnTo>
                  <a:cubicBezTo>
                    <a:pt x="13262" y="21522"/>
                    <a:pt x="13300" y="21474"/>
                    <a:pt x="13339" y="21433"/>
                  </a:cubicBezTo>
                  <a:lnTo>
                    <a:pt x="13291" y="21391"/>
                  </a:lnTo>
                  <a:close/>
                  <a:moveTo>
                    <a:pt x="24045" y="21555"/>
                  </a:moveTo>
                  <a:lnTo>
                    <a:pt x="24012" y="21608"/>
                  </a:lnTo>
                  <a:cubicBezTo>
                    <a:pt x="24063" y="21641"/>
                    <a:pt x="24113" y="21673"/>
                    <a:pt x="24163" y="21706"/>
                  </a:cubicBezTo>
                  <a:lnTo>
                    <a:pt x="24196" y="21655"/>
                  </a:lnTo>
                  <a:cubicBezTo>
                    <a:pt x="24146" y="21623"/>
                    <a:pt x="24095" y="21587"/>
                    <a:pt x="24045" y="21555"/>
                  </a:cubicBezTo>
                  <a:close/>
                  <a:moveTo>
                    <a:pt x="12856" y="21560"/>
                  </a:moveTo>
                  <a:lnTo>
                    <a:pt x="12802" y="21587"/>
                  </a:lnTo>
                  <a:cubicBezTo>
                    <a:pt x="12829" y="21643"/>
                    <a:pt x="12856" y="21697"/>
                    <a:pt x="12882" y="21753"/>
                  </a:cubicBezTo>
                  <a:lnTo>
                    <a:pt x="12936" y="21727"/>
                  </a:lnTo>
                  <a:cubicBezTo>
                    <a:pt x="12909" y="21673"/>
                    <a:pt x="12885" y="21617"/>
                    <a:pt x="12856" y="21560"/>
                  </a:cubicBezTo>
                  <a:close/>
                  <a:moveTo>
                    <a:pt x="13066" y="21679"/>
                  </a:moveTo>
                  <a:cubicBezTo>
                    <a:pt x="13030" y="21727"/>
                    <a:pt x="12995" y="21780"/>
                    <a:pt x="12962" y="21830"/>
                  </a:cubicBezTo>
                  <a:lnTo>
                    <a:pt x="13013" y="21863"/>
                  </a:lnTo>
                  <a:cubicBezTo>
                    <a:pt x="13045" y="21812"/>
                    <a:pt x="13081" y="21762"/>
                    <a:pt x="13113" y="21715"/>
                  </a:cubicBezTo>
                  <a:lnTo>
                    <a:pt x="13066" y="21679"/>
                  </a:lnTo>
                  <a:close/>
                  <a:moveTo>
                    <a:pt x="24350" y="21759"/>
                  </a:moveTo>
                  <a:lnTo>
                    <a:pt x="24312" y="21810"/>
                  </a:lnTo>
                  <a:cubicBezTo>
                    <a:pt x="24356" y="21839"/>
                    <a:pt x="24398" y="21869"/>
                    <a:pt x="24439" y="21898"/>
                  </a:cubicBezTo>
                  <a:lnTo>
                    <a:pt x="24475" y="21851"/>
                  </a:lnTo>
                  <a:cubicBezTo>
                    <a:pt x="24433" y="21818"/>
                    <a:pt x="24392" y="21789"/>
                    <a:pt x="24350" y="21759"/>
                  </a:cubicBezTo>
                  <a:close/>
                  <a:moveTo>
                    <a:pt x="12980" y="21851"/>
                  </a:moveTo>
                  <a:lnTo>
                    <a:pt x="12953" y="21904"/>
                  </a:lnTo>
                  <a:cubicBezTo>
                    <a:pt x="13007" y="21931"/>
                    <a:pt x="13063" y="21961"/>
                    <a:pt x="13116" y="21987"/>
                  </a:cubicBezTo>
                  <a:lnTo>
                    <a:pt x="13143" y="21934"/>
                  </a:lnTo>
                  <a:cubicBezTo>
                    <a:pt x="13090" y="21904"/>
                    <a:pt x="13036" y="21878"/>
                    <a:pt x="12980" y="21851"/>
                  </a:cubicBezTo>
                  <a:close/>
                  <a:moveTo>
                    <a:pt x="13303" y="22020"/>
                  </a:moveTo>
                  <a:lnTo>
                    <a:pt x="13277" y="22073"/>
                  </a:lnTo>
                  <a:cubicBezTo>
                    <a:pt x="13327" y="22103"/>
                    <a:pt x="13380" y="22133"/>
                    <a:pt x="13434" y="22162"/>
                  </a:cubicBezTo>
                  <a:lnTo>
                    <a:pt x="13463" y="22109"/>
                  </a:lnTo>
                  <a:cubicBezTo>
                    <a:pt x="13410" y="22079"/>
                    <a:pt x="13360" y="22050"/>
                    <a:pt x="13303" y="22020"/>
                  </a:cubicBezTo>
                  <a:close/>
                  <a:moveTo>
                    <a:pt x="13620" y="22201"/>
                  </a:moveTo>
                  <a:lnTo>
                    <a:pt x="13591" y="22254"/>
                  </a:lnTo>
                  <a:cubicBezTo>
                    <a:pt x="13641" y="22284"/>
                    <a:pt x="13692" y="22317"/>
                    <a:pt x="13745" y="22349"/>
                  </a:cubicBezTo>
                  <a:lnTo>
                    <a:pt x="13778" y="22299"/>
                  </a:lnTo>
                  <a:cubicBezTo>
                    <a:pt x="13724" y="22266"/>
                    <a:pt x="13674" y="22233"/>
                    <a:pt x="13620" y="22201"/>
                  </a:cubicBezTo>
                  <a:close/>
                  <a:moveTo>
                    <a:pt x="13932" y="22400"/>
                  </a:moveTo>
                  <a:lnTo>
                    <a:pt x="13896" y="22450"/>
                  </a:lnTo>
                  <a:cubicBezTo>
                    <a:pt x="13947" y="22483"/>
                    <a:pt x="13994" y="22515"/>
                    <a:pt x="14044" y="22551"/>
                  </a:cubicBezTo>
                  <a:lnTo>
                    <a:pt x="14080" y="22500"/>
                  </a:lnTo>
                  <a:cubicBezTo>
                    <a:pt x="14033" y="22468"/>
                    <a:pt x="13982" y="22432"/>
                    <a:pt x="13932" y="22400"/>
                  </a:cubicBezTo>
                  <a:close/>
                  <a:moveTo>
                    <a:pt x="14228" y="22607"/>
                  </a:moveTo>
                  <a:lnTo>
                    <a:pt x="14193" y="22657"/>
                  </a:lnTo>
                  <a:cubicBezTo>
                    <a:pt x="14240" y="22693"/>
                    <a:pt x="14288" y="22732"/>
                    <a:pt x="14335" y="22767"/>
                  </a:cubicBezTo>
                  <a:lnTo>
                    <a:pt x="14374" y="22720"/>
                  </a:lnTo>
                  <a:cubicBezTo>
                    <a:pt x="14326" y="22681"/>
                    <a:pt x="14279" y="22646"/>
                    <a:pt x="14228" y="22607"/>
                  </a:cubicBezTo>
                  <a:close/>
                  <a:moveTo>
                    <a:pt x="14516" y="22835"/>
                  </a:moveTo>
                  <a:lnTo>
                    <a:pt x="14477" y="22880"/>
                  </a:lnTo>
                  <a:cubicBezTo>
                    <a:pt x="14525" y="22918"/>
                    <a:pt x="14569" y="22960"/>
                    <a:pt x="14614" y="22998"/>
                  </a:cubicBezTo>
                  <a:lnTo>
                    <a:pt x="14655" y="22954"/>
                  </a:lnTo>
                  <a:cubicBezTo>
                    <a:pt x="14608" y="22912"/>
                    <a:pt x="14563" y="22874"/>
                    <a:pt x="14516" y="22835"/>
                  </a:cubicBezTo>
                  <a:close/>
                  <a:moveTo>
                    <a:pt x="14792" y="23075"/>
                  </a:moveTo>
                  <a:lnTo>
                    <a:pt x="14750" y="23120"/>
                  </a:lnTo>
                  <a:cubicBezTo>
                    <a:pt x="14795" y="23161"/>
                    <a:pt x="14836" y="23203"/>
                    <a:pt x="14881" y="23244"/>
                  </a:cubicBezTo>
                  <a:lnTo>
                    <a:pt x="14922" y="23203"/>
                  </a:lnTo>
                  <a:cubicBezTo>
                    <a:pt x="14878" y="23159"/>
                    <a:pt x="14836" y="23117"/>
                    <a:pt x="14792" y="23075"/>
                  </a:cubicBezTo>
                  <a:close/>
                  <a:moveTo>
                    <a:pt x="15050" y="23333"/>
                  </a:moveTo>
                  <a:lnTo>
                    <a:pt x="15005" y="23375"/>
                  </a:lnTo>
                  <a:cubicBezTo>
                    <a:pt x="15047" y="23419"/>
                    <a:pt x="15088" y="23464"/>
                    <a:pt x="15130" y="23508"/>
                  </a:cubicBezTo>
                  <a:lnTo>
                    <a:pt x="15174" y="23467"/>
                  </a:lnTo>
                  <a:cubicBezTo>
                    <a:pt x="15133" y="23422"/>
                    <a:pt x="15091" y="23378"/>
                    <a:pt x="15050" y="23333"/>
                  </a:cubicBezTo>
                  <a:close/>
                  <a:moveTo>
                    <a:pt x="15293" y="23609"/>
                  </a:moveTo>
                  <a:lnTo>
                    <a:pt x="15245" y="23645"/>
                  </a:lnTo>
                  <a:cubicBezTo>
                    <a:pt x="15284" y="23692"/>
                    <a:pt x="15322" y="23740"/>
                    <a:pt x="15361" y="23787"/>
                  </a:cubicBezTo>
                  <a:lnTo>
                    <a:pt x="15408" y="23751"/>
                  </a:lnTo>
                  <a:cubicBezTo>
                    <a:pt x="15370" y="23704"/>
                    <a:pt x="15331" y="23657"/>
                    <a:pt x="15293" y="23609"/>
                  </a:cubicBezTo>
                  <a:close/>
                  <a:moveTo>
                    <a:pt x="15518" y="23897"/>
                  </a:moveTo>
                  <a:lnTo>
                    <a:pt x="15468" y="23932"/>
                  </a:lnTo>
                  <a:cubicBezTo>
                    <a:pt x="15503" y="23983"/>
                    <a:pt x="15539" y="24030"/>
                    <a:pt x="15571" y="24081"/>
                  </a:cubicBezTo>
                  <a:lnTo>
                    <a:pt x="15622" y="24045"/>
                  </a:lnTo>
                  <a:cubicBezTo>
                    <a:pt x="15589" y="23995"/>
                    <a:pt x="15554" y="23944"/>
                    <a:pt x="15518" y="23897"/>
                  </a:cubicBezTo>
                  <a:close/>
                  <a:moveTo>
                    <a:pt x="15720" y="24202"/>
                  </a:moveTo>
                  <a:lnTo>
                    <a:pt x="15669" y="24232"/>
                  </a:lnTo>
                  <a:cubicBezTo>
                    <a:pt x="15702" y="24285"/>
                    <a:pt x="15731" y="24336"/>
                    <a:pt x="15761" y="24389"/>
                  </a:cubicBezTo>
                  <a:lnTo>
                    <a:pt x="15814" y="24359"/>
                  </a:lnTo>
                  <a:cubicBezTo>
                    <a:pt x="15785" y="24306"/>
                    <a:pt x="15752" y="24253"/>
                    <a:pt x="15720" y="24202"/>
                  </a:cubicBezTo>
                  <a:close/>
                  <a:moveTo>
                    <a:pt x="15903" y="24519"/>
                  </a:moveTo>
                  <a:lnTo>
                    <a:pt x="15847" y="24549"/>
                  </a:lnTo>
                  <a:cubicBezTo>
                    <a:pt x="15877" y="24599"/>
                    <a:pt x="15903" y="24656"/>
                    <a:pt x="15930" y="24709"/>
                  </a:cubicBezTo>
                  <a:lnTo>
                    <a:pt x="15983" y="24682"/>
                  </a:lnTo>
                  <a:cubicBezTo>
                    <a:pt x="15957" y="24629"/>
                    <a:pt x="15930" y="24573"/>
                    <a:pt x="15903" y="24519"/>
                  </a:cubicBezTo>
                  <a:close/>
                  <a:moveTo>
                    <a:pt x="16061" y="24848"/>
                  </a:moveTo>
                  <a:lnTo>
                    <a:pt x="16004" y="24875"/>
                  </a:lnTo>
                  <a:cubicBezTo>
                    <a:pt x="16028" y="24929"/>
                    <a:pt x="16049" y="24985"/>
                    <a:pt x="16072" y="25041"/>
                  </a:cubicBezTo>
                  <a:lnTo>
                    <a:pt x="16129" y="25017"/>
                  </a:lnTo>
                  <a:cubicBezTo>
                    <a:pt x="16108" y="24961"/>
                    <a:pt x="16084" y="24905"/>
                    <a:pt x="16061" y="24848"/>
                  </a:cubicBezTo>
                  <a:close/>
                  <a:moveTo>
                    <a:pt x="16191" y="25189"/>
                  </a:moveTo>
                  <a:lnTo>
                    <a:pt x="16135" y="25210"/>
                  </a:lnTo>
                  <a:cubicBezTo>
                    <a:pt x="16155" y="25266"/>
                    <a:pt x="16173" y="25323"/>
                    <a:pt x="16191" y="25382"/>
                  </a:cubicBezTo>
                  <a:lnTo>
                    <a:pt x="16250" y="25364"/>
                  </a:lnTo>
                  <a:cubicBezTo>
                    <a:pt x="16232" y="25305"/>
                    <a:pt x="16212" y="25249"/>
                    <a:pt x="16191" y="25189"/>
                  </a:cubicBezTo>
                  <a:close/>
                  <a:moveTo>
                    <a:pt x="16301" y="25539"/>
                  </a:moveTo>
                  <a:lnTo>
                    <a:pt x="16241" y="25557"/>
                  </a:lnTo>
                  <a:cubicBezTo>
                    <a:pt x="16259" y="25613"/>
                    <a:pt x="16274" y="25673"/>
                    <a:pt x="16286" y="25732"/>
                  </a:cubicBezTo>
                  <a:lnTo>
                    <a:pt x="16345" y="25717"/>
                  </a:lnTo>
                  <a:cubicBezTo>
                    <a:pt x="16330" y="25658"/>
                    <a:pt x="16316" y="25599"/>
                    <a:pt x="16301" y="25539"/>
                  </a:cubicBezTo>
                  <a:close/>
                  <a:moveTo>
                    <a:pt x="16384" y="25895"/>
                  </a:moveTo>
                  <a:lnTo>
                    <a:pt x="16324" y="25907"/>
                  </a:lnTo>
                  <a:cubicBezTo>
                    <a:pt x="16336" y="25966"/>
                    <a:pt x="16348" y="26025"/>
                    <a:pt x="16357" y="26085"/>
                  </a:cubicBezTo>
                  <a:lnTo>
                    <a:pt x="16419" y="26076"/>
                  </a:lnTo>
                  <a:cubicBezTo>
                    <a:pt x="16407" y="26017"/>
                    <a:pt x="16399" y="25954"/>
                    <a:pt x="16384" y="25895"/>
                  </a:cubicBezTo>
                  <a:close/>
                  <a:moveTo>
                    <a:pt x="16446" y="26257"/>
                  </a:moveTo>
                  <a:lnTo>
                    <a:pt x="16387" y="26266"/>
                  </a:lnTo>
                  <a:cubicBezTo>
                    <a:pt x="16393" y="26325"/>
                    <a:pt x="16401" y="26384"/>
                    <a:pt x="16407" y="26444"/>
                  </a:cubicBezTo>
                  <a:lnTo>
                    <a:pt x="16467" y="26438"/>
                  </a:lnTo>
                  <a:cubicBezTo>
                    <a:pt x="16461" y="26378"/>
                    <a:pt x="16455" y="26316"/>
                    <a:pt x="16446" y="26257"/>
                  </a:cubicBezTo>
                  <a:close/>
                  <a:moveTo>
                    <a:pt x="16485" y="26621"/>
                  </a:moveTo>
                  <a:lnTo>
                    <a:pt x="16425" y="26624"/>
                  </a:lnTo>
                  <a:cubicBezTo>
                    <a:pt x="16428" y="26684"/>
                    <a:pt x="16431" y="26746"/>
                    <a:pt x="16434" y="26805"/>
                  </a:cubicBezTo>
                  <a:lnTo>
                    <a:pt x="16496" y="26802"/>
                  </a:lnTo>
                  <a:cubicBezTo>
                    <a:pt x="16493" y="26740"/>
                    <a:pt x="16487" y="26681"/>
                    <a:pt x="16485" y="26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" name="Google Shape;1200;p53">
              <a:extLst>
                <a:ext uri="{FF2B5EF4-FFF2-40B4-BE49-F238E27FC236}">
                  <a16:creationId xmlns:a16="http://schemas.microsoft.com/office/drawing/2014/main" id="{ACC758E0-1692-4448-F2ED-0C39528AD033}"/>
                </a:ext>
              </a:extLst>
            </p:cNvPr>
            <p:cNvSpPr/>
            <p:nvPr/>
          </p:nvSpPr>
          <p:spPr>
            <a:xfrm>
              <a:off x="4093175" y="1484399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39" y="0"/>
                  </a:moveTo>
                  <a:cubicBezTo>
                    <a:pt x="323" y="0"/>
                    <a:pt x="122" y="129"/>
                    <a:pt x="36" y="336"/>
                  </a:cubicBezTo>
                  <a:cubicBezTo>
                    <a:pt x="13" y="398"/>
                    <a:pt x="1" y="469"/>
                    <a:pt x="4" y="537"/>
                  </a:cubicBezTo>
                  <a:cubicBezTo>
                    <a:pt x="13" y="677"/>
                    <a:pt x="72" y="810"/>
                    <a:pt x="170" y="911"/>
                  </a:cubicBezTo>
                  <a:cubicBezTo>
                    <a:pt x="262" y="1005"/>
                    <a:pt x="417" y="1052"/>
                    <a:pt x="567" y="1052"/>
                  </a:cubicBezTo>
                  <a:cubicBezTo>
                    <a:pt x="668" y="1052"/>
                    <a:pt x="766" y="1031"/>
                    <a:pt x="843" y="988"/>
                  </a:cubicBezTo>
                  <a:cubicBezTo>
                    <a:pt x="1021" y="884"/>
                    <a:pt x="1059" y="656"/>
                    <a:pt x="1035" y="469"/>
                  </a:cubicBezTo>
                  <a:cubicBezTo>
                    <a:pt x="1012" y="247"/>
                    <a:pt x="884" y="60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3" name="Google Shape;1201;p53">
              <a:extLst>
                <a:ext uri="{FF2B5EF4-FFF2-40B4-BE49-F238E27FC236}">
                  <a16:creationId xmlns:a16="http://schemas.microsoft.com/office/drawing/2014/main" id="{0054D37F-E056-EE56-BE04-4097ABD1B368}"/>
                </a:ext>
              </a:extLst>
            </p:cNvPr>
            <p:cNvSpPr/>
            <p:nvPr/>
          </p:nvSpPr>
          <p:spPr>
            <a:xfrm>
              <a:off x="4107590" y="1498814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5" y="1"/>
                    <a:pt x="62" y="66"/>
                    <a:pt x="18" y="173"/>
                  </a:cubicBezTo>
                  <a:cubicBezTo>
                    <a:pt x="4" y="205"/>
                    <a:pt x="1" y="241"/>
                    <a:pt x="1" y="276"/>
                  </a:cubicBezTo>
                  <a:cubicBezTo>
                    <a:pt x="4" y="348"/>
                    <a:pt x="36" y="416"/>
                    <a:pt x="87" y="466"/>
                  </a:cubicBezTo>
                  <a:cubicBezTo>
                    <a:pt x="133" y="516"/>
                    <a:pt x="212" y="540"/>
                    <a:pt x="289" y="540"/>
                  </a:cubicBezTo>
                  <a:cubicBezTo>
                    <a:pt x="340" y="540"/>
                    <a:pt x="391" y="529"/>
                    <a:pt x="431" y="508"/>
                  </a:cubicBezTo>
                  <a:cubicBezTo>
                    <a:pt x="522" y="454"/>
                    <a:pt x="543" y="339"/>
                    <a:pt x="528" y="244"/>
                  </a:cubicBezTo>
                  <a:cubicBezTo>
                    <a:pt x="517" y="131"/>
                    <a:pt x="451" y="33"/>
                    <a:pt x="336" y="7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4" name="Google Shape;1202;p53">
              <a:extLst>
                <a:ext uri="{FF2B5EF4-FFF2-40B4-BE49-F238E27FC236}">
                  <a16:creationId xmlns:a16="http://schemas.microsoft.com/office/drawing/2014/main" id="{81B1FCFB-D9A1-AD10-A42B-64ADB84F051D}"/>
                </a:ext>
              </a:extLst>
            </p:cNvPr>
            <p:cNvSpPr/>
            <p:nvPr/>
          </p:nvSpPr>
          <p:spPr>
            <a:xfrm>
              <a:off x="5009268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402"/>
                    <a:pt x="0" y="470"/>
                    <a:pt x="3" y="541"/>
                  </a:cubicBezTo>
                  <a:cubicBezTo>
                    <a:pt x="12" y="680"/>
                    <a:pt x="72" y="814"/>
                    <a:pt x="169" y="912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6" y="1033"/>
                    <a:pt x="842" y="989"/>
                  </a:cubicBezTo>
                  <a:cubicBezTo>
                    <a:pt x="1020" y="888"/>
                    <a:pt x="1059" y="660"/>
                    <a:pt x="1035" y="473"/>
                  </a:cubicBezTo>
                  <a:cubicBezTo>
                    <a:pt x="1011" y="254"/>
                    <a:pt x="884" y="64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5" name="Google Shape;1203;p53">
              <a:extLst>
                <a:ext uri="{FF2B5EF4-FFF2-40B4-BE49-F238E27FC236}">
                  <a16:creationId xmlns:a16="http://schemas.microsoft.com/office/drawing/2014/main" id="{4BCF8AAD-0637-7B87-0D0A-0E78DCF26161}"/>
                </a:ext>
              </a:extLst>
            </p:cNvPr>
            <p:cNvSpPr/>
            <p:nvPr/>
          </p:nvSpPr>
          <p:spPr>
            <a:xfrm>
              <a:off x="5023683" y="1714473"/>
              <a:ext cx="30696" cy="30526"/>
            </a:xfrm>
            <a:custGeom>
              <a:avLst/>
              <a:gdLst/>
              <a:ahLst/>
              <a:cxnLst/>
              <a:rect l="l" t="t" r="r" b="b"/>
              <a:pathLst>
                <a:path w="543" h="540" extrusionOk="0">
                  <a:moveTo>
                    <a:pt x="276" y="1"/>
                  </a:moveTo>
                  <a:cubicBezTo>
                    <a:pt x="166" y="1"/>
                    <a:pt x="63" y="68"/>
                    <a:pt x="18" y="173"/>
                  </a:cubicBezTo>
                  <a:cubicBezTo>
                    <a:pt x="6" y="206"/>
                    <a:pt x="0" y="242"/>
                    <a:pt x="3" y="277"/>
                  </a:cubicBezTo>
                  <a:cubicBezTo>
                    <a:pt x="6" y="348"/>
                    <a:pt x="36" y="417"/>
                    <a:pt x="86" y="467"/>
                  </a:cubicBezTo>
                  <a:cubicBezTo>
                    <a:pt x="134" y="515"/>
                    <a:pt x="214" y="539"/>
                    <a:pt x="290" y="539"/>
                  </a:cubicBezTo>
                  <a:cubicBezTo>
                    <a:pt x="342" y="539"/>
                    <a:pt x="392" y="528"/>
                    <a:pt x="430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6" y="129"/>
                    <a:pt x="454" y="31"/>
                    <a:pt x="335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" name="Google Shape;1204;p53">
              <a:extLst>
                <a:ext uri="{FF2B5EF4-FFF2-40B4-BE49-F238E27FC236}">
                  <a16:creationId xmlns:a16="http://schemas.microsoft.com/office/drawing/2014/main" id="{73DDF7EA-A530-ABFA-9C27-098B1E2E8B7E}"/>
                </a:ext>
              </a:extLst>
            </p:cNvPr>
            <p:cNvSpPr/>
            <p:nvPr/>
          </p:nvSpPr>
          <p:spPr>
            <a:xfrm>
              <a:off x="4927303" y="1504976"/>
              <a:ext cx="59922" cy="59526"/>
            </a:xfrm>
            <a:custGeom>
              <a:avLst/>
              <a:gdLst/>
              <a:ahLst/>
              <a:cxnLst/>
              <a:rect l="l" t="t" r="r" b="b"/>
              <a:pathLst>
                <a:path w="1060" h="1053" extrusionOk="0">
                  <a:moveTo>
                    <a:pt x="542" y="1"/>
                  </a:moveTo>
                  <a:cubicBezTo>
                    <a:pt x="326" y="1"/>
                    <a:pt x="124" y="130"/>
                    <a:pt x="36" y="336"/>
                  </a:cubicBezTo>
                  <a:cubicBezTo>
                    <a:pt x="12" y="399"/>
                    <a:pt x="1" y="470"/>
                    <a:pt x="4" y="538"/>
                  </a:cubicBezTo>
                  <a:cubicBezTo>
                    <a:pt x="12" y="677"/>
                    <a:pt x="72" y="811"/>
                    <a:pt x="170" y="912"/>
                  </a:cubicBezTo>
                  <a:cubicBezTo>
                    <a:pt x="262" y="1006"/>
                    <a:pt x="417" y="1053"/>
                    <a:pt x="567" y="1053"/>
                  </a:cubicBezTo>
                  <a:cubicBezTo>
                    <a:pt x="669" y="1053"/>
                    <a:pt x="768" y="1032"/>
                    <a:pt x="846" y="989"/>
                  </a:cubicBezTo>
                  <a:cubicBezTo>
                    <a:pt x="1021" y="885"/>
                    <a:pt x="1059" y="657"/>
                    <a:pt x="1038" y="470"/>
                  </a:cubicBezTo>
                  <a:cubicBezTo>
                    <a:pt x="1012" y="251"/>
                    <a:pt x="887" y="61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7" name="Google Shape;1205;p53">
              <a:extLst>
                <a:ext uri="{FF2B5EF4-FFF2-40B4-BE49-F238E27FC236}">
                  <a16:creationId xmlns:a16="http://schemas.microsoft.com/office/drawing/2014/main" id="{CF7A0D4F-3A86-02B6-CBBC-B5B5F9675884}"/>
                </a:ext>
              </a:extLst>
            </p:cNvPr>
            <p:cNvSpPr/>
            <p:nvPr/>
          </p:nvSpPr>
          <p:spPr>
            <a:xfrm>
              <a:off x="4941717" y="1519447"/>
              <a:ext cx="30752" cy="30639"/>
            </a:xfrm>
            <a:custGeom>
              <a:avLst/>
              <a:gdLst/>
              <a:ahLst/>
              <a:cxnLst/>
              <a:rect l="l" t="t" r="r" b="b"/>
              <a:pathLst>
                <a:path w="544" h="542" extrusionOk="0">
                  <a:moveTo>
                    <a:pt x="281" y="1"/>
                  </a:moveTo>
                  <a:cubicBezTo>
                    <a:pt x="168" y="1"/>
                    <a:pt x="64" y="66"/>
                    <a:pt x="21" y="172"/>
                  </a:cubicBezTo>
                  <a:cubicBezTo>
                    <a:pt x="7" y="205"/>
                    <a:pt x="1" y="241"/>
                    <a:pt x="4" y="276"/>
                  </a:cubicBezTo>
                  <a:cubicBezTo>
                    <a:pt x="7" y="347"/>
                    <a:pt x="36" y="416"/>
                    <a:pt x="90" y="469"/>
                  </a:cubicBezTo>
                  <a:cubicBezTo>
                    <a:pt x="136" y="517"/>
                    <a:pt x="214" y="541"/>
                    <a:pt x="291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9" y="131"/>
                    <a:pt x="454" y="33"/>
                    <a:pt x="339" y="6"/>
                  </a:cubicBezTo>
                  <a:cubicBezTo>
                    <a:pt x="319" y="2"/>
                    <a:pt x="300" y="1"/>
                    <a:pt x="2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8" name="Google Shape;1206;p53">
              <a:extLst>
                <a:ext uri="{FF2B5EF4-FFF2-40B4-BE49-F238E27FC236}">
                  <a16:creationId xmlns:a16="http://schemas.microsoft.com/office/drawing/2014/main" id="{EE80299C-2239-72BD-38AB-8E9AF59F2C6C}"/>
                </a:ext>
              </a:extLst>
            </p:cNvPr>
            <p:cNvSpPr/>
            <p:nvPr/>
          </p:nvSpPr>
          <p:spPr>
            <a:xfrm>
              <a:off x="4512330" y="1368571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0"/>
                  </a:moveTo>
                  <a:cubicBezTo>
                    <a:pt x="323" y="0"/>
                    <a:pt x="122" y="130"/>
                    <a:pt x="36" y="339"/>
                  </a:cubicBezTo>
                  <a:cubicBezTo>
                    <a:pt x="13" y="401"/>
                    <a:pt x="1" y="473"/>
                    <a:pt x="4" y="541"/>
                  </a:cubicBezTo>
                  <a:cubicBezTo>
                    <a:pt x="13" y="680"/>
                    <a:pt x="72" y="813"/>
                    <a:pt x="170" y="914"/>
                  </a:cubicBezTo>
                  <a:cubicBezTo>
                    <a:pt x="262" y="1008"/>
                    <a:pt x="417" y="1056"/>
                    <a:pt x="567" y="1056"/>
                  </a:cubicBezTo>
                  <a:cubicBezTo>
                    <a:pt x="668" y="1056"/>
                    <a:pt x="766" y="1034"/>
                    <a:pt x="843" y="991"/>
                  </a:cubicBezTo>
                  <a:cubicBezTo>
                    <a:pt x="1021" y="888"/>
                    <a:pt x="1059" y="659"/>
                    <a:pt x="1035" y="473"/>
                  </a:cubicBezTo>
                  <a:cubicBezTo>
                    <a:pt x="1012" y="250"/>
                    <a:pt x="884" y="63"/>
                    <a:pt x="656" y="13"/>
                  </a:cubicBezTo>
                  <a:cubicBezTo>
                    <a:pt x="617" y="4"/>
                    <a:pt x="578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9" name="Google Shape;1207;p53">
              <a:extLst>
                <a:ext uri="{FF2B5EF4-FFF2-40B4-BE49-F238E27FC236}">
                  <a16:creationId xmlns:a16="http://schemas.microsoft.com/office/drawing/2014/main" id="{F5C6CC49-CEEB-ED1A-6DE9-1337216A7563}"/>
                </a:ext>
              </a:extLst>
            </p:cNvPr>
            <p:cNvSpPr/>
            <p:nvPr/>
          </p:nvSpPr>
          <p:spPr>
            <a:xfrm>
              <a:off x="4526745" y="1383155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0"/>
                  </a:moveTo>
                  <a:cubicBezTo>
                    <a:pt x="166" y="0"/>
                    <a:pt x="61" y="67"/>
                    <a:pt x="18" y="173"/>
                  </a:cubicBezTo>
                  <a:cubicBezTo>
                    <a:pt x="7" y="206"/>
                    <a:pt x="1" y="241"/>
                    <a:pt x="4" y="277"/>
                  </a:cubicBezTo>
                  <a:cubicBezTo>
                    <a:pt x="7" y="348"/>
                    <a:pt x="36" y="416"/>
                    <a:pt x="87" y="467"/>
                  </a:cubicBezTo>
                  <a:cubicBezTo>
                    <a:pt x="134" y="516"/>
                    <a:pt x="212" y="540"/>
                    <a:pt x="289" y="540"/>
                  </a:cubicBezTo>
                  <a:cubicBezTo>
                    <a:pt x="342" y="540"/>
                    <a:pt x="394" y="528"/>
                    <a:pt x="434" y="505"/>
                  </a:cubicBezTo>
                  <a:cubicBezTo>
                    <a:pt x="523" y="452"/>
                    <a:pt x="543" y="336"/>
                    <a:pt x="531" y="241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2"/>
                    <a:pt x="29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0" name="Google Shape;1208;p53">
              <a:extLst>
                <a:ext uri="{FF2B5EF4-FFF2-40B4-BE49-F238E27FC236}">
                  <a16:creationId xmlns:a16="http://schemas.microsoft.com/office/drawing/2014/main" id="{FE2E5E72-3392-2746-4E06-672A85CA688D}"/>
                </a:ext>
              </a:extLst>
            </p:cNvPr>
            <p:cNvSpPr/>
            <p:nvPr/>
          </p:nvSpPr>
          <p:spPr>
            <a:xfrm>
              <a:off x="4467108" y="2206729"/>
              <a:ext cx="59696" cy="59639"/>
            </a:xfrm>
            <a:custGeom>
              <a:avLst/>
              <a:gdLst/>
              <a:ahLst/>
              <a:cxnLst/>
              <a:rect l="l" t="t" r="r" b="b"/>
              <a:pathLst>
                <a:path w="1056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9" y="401"/>
                    <a:pt x="0" y="470"/>
                    <a:pt x="3" y="541"/>
                  </a:cubicBezTo>
                  <a:cubicBezTo>
                    <a:pt x="9" y="680"/>
                    <a:pt x="68" y="813"/>
                    <a:pt x="169" y="911"/>
                  </a:cubicBezTo>
                  <a:cubicBezTo>
                    <a:pt x="261" y="1007"/>
                    <a:pt x="414" y="1055"/>
                    <a:pt x="564" y="1055"/>
                  </a:cubicBezTo>
                  <a:cubicBezTo>
                    <a:pt x="665" y="1055"/>
                    <a:pt x="764" y="1033"/>
                    <a:pt x="842" y="988"/>
                  </a:cubicBezTo>
                  <a:cubicBezTo>
                    <a:pt x="1020" y="888"/>
                    <a:pt x="1056" y="659"/>
                    <a:pt x="1035" y="473"/>
                  </a:cubicBezTo>
                  <a:cubicBezTo>
                    <a:pt x="1008" y="250"/>
                    <a:pt x="884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" name="Google Shape;1209;p53">
              <a:extLst>
                <a:ext uri="{FF2B5EF4-FFF2-40B4-BE49-F238E27FC236}">
                  <a16:creationId xmlns:a16="http://schemas.microsoft.com/office/drawing/2014/main" id="{6E0DED26-060D-CEB1-0198-B8A198D336F4}"/>
                </a:ext>
              </a:extLst>
            </p:cNvPr>
            <p:cNvSpPr/>
            <p:nvPr/>
          </p:nvSpPr>
          <p:spPr>
            <a:xfrm>
              <a:off x="4481523" y="2221313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4" y="0"/>
                  </a:moveTo>
                  <a:cubicBezTo>
                    <a:pt x="163" y="0"/>
                    <a:pt x="61" y="67"/>
                    <a:pt x="18" y="173"/>
                  </a:cubicBezTo>
                  <a:cubicBezTo>
                    <a:pt x="6" y="206"/>
                    <a:pt x="0" y="241"/>
                    <a:pt x="0" y="277"/>
                  </a:cubicBezTo>
                  <a:cubicBezTo>
                    <a:pt x="6" y="348"/>
                    <a:pt x="36" y="416"/>
                    <a:pt x="86" y="467"/>
                  </a:cubicBezTo>
                  <a:cubicBezTo>
                    <a:pt x="134" y="514"/>
                    <a:pt x="213" y="539"/>
                    <a:pt x="289" y="539"/>
                  </a:cubicBezTo>
                  <a:cubicBezTo>
                    <a:pt x="340" y="539"/>
                    <a:pt x="391" y="528"/>
                    <a:pt x="430" y="505"/>
                  </a:cubicBezTo>
                  <a:cubicBezTo>
                    <a:pt x="522" y="455"/>
                    <a:pt x="543" y="336"/>
                    <a:pt x="528" y="241"/>
                  </a:cubicBezTo>
                  <a:cubicBezTo>
                    <a:pt x="516" y="132"/>
                    <a:pt x="451" y="31"/>
                    <a:pt x="335" y="7"/>
                  </a:cubicBezTo>
                  <a:cubicBezTo>
                    <a:pt x="315" y="2"/>
                    <a:pt x="295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" name="Google Shape;1210;p53">
              <a:extLst>
                <a:ext uri="{FF2B5EF4-FFF2-40B4-BE49-F238E27FC236}">
                  <a16:creationId xmlns:a16="http://schemas.microsoft.com/office/drawing/2014/main" id="{55C6DB0E-11EE-6C93-4D0C-AF732452B1A3}"/>
                </a:ext>
              </a:extLst>
            </p:cNvPr>
            <p:cNvSpPr/>
            <p:nvPr/>
          </p:nvSpPr>
          <p:spPr>
            <a:xfrm>
              <a:off x="4606224" y="2404751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4" y="1"/>
                  </a:moveTo>
                  <a:cubicBezTo>
                    <a:pt x="319" y="1"/>
                    <a:pt x="121" y="130"/>
                    <a:pt x="36" y="338"/>
                  </a:cubicBezTo>
                  <a:cubicBezTo>
                    <a:pt x="12" y="400"/>
                    <a:pt x="0" y="471"/>
                    <a:pt x="3" y="539"/>
                  </a:cubicBezTo>
                  <a:cubicBezTo>
                    <a:pt x="12" y="679"/>
                    <a:pt x="71" y="812"/>
                    <a:pt x="169" y="913"/>
                  </a:cubicBezTo>
                  <a:cubicBezTo>
                    <a:pt x="261" y="1007"/>
                    <a:pt x="416" y="1054"/>
                    <a:pt x="566" y="1054"/>
                  </a:cubicBezTo>
                  <a:cubicBezTo>
                    <a:pt x="667" y="1054"/>
                    <a:pt x="766" y="1033"/>
                    <a:pt x="842" y="990"/>
                  </a:cubicBezTo>
                  <a:cubicBezTo>
                    <a:pt x="1020" y="886"/>
                    <a:pt x="1058" y="658"/>
                    <a:pt x="1035" y="471"/>
                  </a:cubicBezTo>
                  <a:cubicBezTo>
                    <a:pt x="1011" y="249"/>
                    <a:pt x="884" y="62"/>
                    <a:pt x="655" y="14"/>
                  </a:cubicBezTo>
                  <a:cubicBezTo>
                    <a:pt x="615" y="5"/>
                    <a:pt x="574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3" name="Google Shape;1211;p53">
              <a:extLst>
                <a:ext uri="{FF2B5EF4-FFF2-40B4-BE49-F238E27FC236}">
                  <a16:creationId xmlns:a16="http://schemas.microsoft.com/office/drawing/2014/main" id="{CCC09724-BFD9-85F8-BE16-C4D4A940B440}"/>
                </a:ext>
              </a:extLst>
            </p:cNvPr>
            <p:cNvSpPr/>
            <p:nvPr/>
          </p:nvSpPr>
          <p:spPr>
            <a:xfrm>
              <a:off x="4620638" y="2419279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8" y="1"/>
                  </a:moveTo>
                  <a:cubicBezTo>
                    <a:pt x="168" y="1"/>
                    <a:pt x="63" y="66"/>
                    <a:pt x="18" y="172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6"/>
                  </a:cubicBezTo>
                  <a:cubicBezTo>
                    <a:pt x="134" y="516"/>
                    <a:pt x="214" y="541"/>
                    <a:pt x="292" y="541"/>
                  </a:cubicBezTo>
                  <a:cubicBezTo>
                    <a:pt x="343" y="541"/>
                    <a:pt x="394" y="530"/>
                    <a:pt x="433" y="507"/>
                  </a:cubicBezTo>
                  <a:cubicBezTo>
                    <a:pt x="522" y="454"/>
                    <a:pt x="543" y="338"/>
                    <a:pt x="531" y="244"/>
                  </a:cubicBezTo>
                  <a:cubicBezTo>
                    <a:pt x="516" y="128"/>
                    <a:pt x="454" y="33"/>
                    <a:pt x="335" y="6"/>
                  </a:cubicBezTo>
                  <a:cubicBezTo>
                    <a:pt x="316" y="3"/>
                    <a:pt x="29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4" name="Google Shape;1212;p53">
              <a:extLst>
                <a:ext uri="{FF2B5EF4-FFF2-40B4-BE49-F238E27FC236}">
                  <a16:creationId xmlns:a16="http://schemas.microsoft.com/office/drawing/2014/main" id="{09B59224-A67F-6B48-78E7-39C810FC58E3}"/>
                </a:ext>
              </a:extLst>
            </p:cNvPr>
            <p:cNvSpPr/>
            <p:nvPr/>
          </p:nvSpPr>
          <p:spPr>
            <a:xfrm>
              <a:off x="4050610" y="1960375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40" y="0"/>
                  </a:moveTo>
                  <a:cubicBezTo>
                    <a:pt x="325" y="0"/>
                    <a:pt x="122" y="130"/>
                    <a:pt x="36" y="336"/>
                  </a:cubicBezTo>
                  <a:cubicBezTo>
                    <a:pt x="12" y="401"/>
                    <a:pt x="1" y="469"/>
                    <a:pt x="4" y="540"/>
                  </a:cubicBezTo>
                  <a:cubicBezTo>
                    <a:pt x="12" y="680"/>
                    <a:pt x="72" y="813"/>
                    <a:pt x="170" y="911"/>
                  </a:cubicBezTo>
                  <a:cubicBezTo>
                    <a:pt x="262" y="1006"/>
                    <a:pt x="416" y="1055"/>
                    <a:pt x="565" y="1055"/>
                  </a:cubicBezTo>
                  <a:cubicBezTo>
                    <a:pt x="667" y="1055"/>
                    <a:pt x="766" y="1032"/>
                    <a:pt x="843" y="988"/>
                  </a:cubicBezTo>
                  <a:cubicBezTo>
                    <a:pt x="1021" y="887"/>
                    <a:pt x="1059" y="659"/>
                    <a:pt x="1038" y="472"/>
                  </a:cubicBezTo>
                  <a:cubicBezTo>
                    <a:pt x="1012" y="250"/>
                    <a:pt x="884" y="60"/>
                    <a:pt x="656" y="13"/>
                  </a:cubicBezTo>
                  <a:cubicBezTo>
                    <a:pt x="617" y="4"/>
                    <a:pt x="579" y="0"/>
                    <a:pt x="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5" name="Google Shape;1213;p53">
              <a:extLst>
                <a:ext uri="{FF2B5EF4-FFF2-40B4-BE49-F238E27FC236}">
                  <a16:creationId xmlns:a16="http://schemas.microsoft.com/office/drawing/2014/main" id="{B55A0230-CCA2-8CF7-8F5A-9A6961D01C56}"/>
                </a:ext>
              </a:extLst>
            </p:cNvPr>
            <p:cNvSpPr/>
            <p:nvPr/>
          </p:nvSpPr>
          <p:spPr>
            <a:xfrm>
              <a:off x="4065024" y="1974903"/>
              <a:ext cx="30922" cy="30696"/>
            </a:xfrm>
            <a:custGeom>
              <a:avLst/>
              <a:gdLst/>
              <a:ahLst/>
              <a:cxnLst/>
              <a:rect l="l" t="t" r="r" b="b"/>
              <a:pathLst>
                <a:path w="547" h="543" extrusionOk="0">
                  <a:moveTo>
                    <a:pt x="276" y="1"/>
                  </a:moveTo>
                  <a:cubicBezTo>
                    <a:pt x="165" y="1"/>
                    <a:pt x="63" y="66"/>
                    <a:pt x="18" y="174"/>
                  </a:cubicBezTo>
                  <a:cubicBezTo>
                    <a:pt x="7" y="206"/>
                    <a:pt x="1" y="239"/>
                    <a:pt x="4" y="275"/>
                  </a:cubicBezTo>
                  <a:cubicBezTo>
                    <a:pt x="7" y="349"/>
                    <a:pt x="39" y="417"/>
                    <a:pt x="90" y="470"/>
                  </a:cubicBezTo>
                  <a:cubicBezTo>
                    <a:pt x="137" y="518"/>
                    <a:pt x="217" y="543"/>
                    <a:pt x="293" y="543"/>
                  </a:cubicBezTo>
                  <a:cubicBezTo>
                    <a:pt x="345" y="543"/>
                    <a:pt x="395" y="531"/>
                    <a:pt x="433" y="509"/>
                  </a:cubicBezTo>
                  <a:cubicBezTo>
                    <a:pt x="525" y="455"/>
                    <a:pt x="546" y="340"/>
                    <a:pt x="534" y="245"/>
                  </a:cubicBezTo>
                  <a:cubicBezTo>
                    <a:pt x="519" y="132"/>
                    <a:pt x="457" y="34"/>
                    <a:pt x="339" y="8"/>
                  </a:cubicBezTo>
                  <a:cubicBezTo>
                    <a:pt x="318" y="3"/>
                    <a:pt x="297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6" name="Google Shape;1214;p53">
              <a:extLst>
                <a:ext uri="{FF2B5EF4-FFF2-40B4-BE49-F238E27FC236}">
                  <a16:creationId xmlns:a16="http://schemas.microsoft.com/office/drawing/2014/main" id="{4B26C6AF-AB21-388D-9DA9-8C37B5F1F9AA}"/>
                </a:ext>
              </a:extLst>
            </p:cNvPr>
            <p:cNvSpPr/>
            <p:nvPr/>
          </p:nvSpPr>
          <p:spPr>
            <a:xfrm>
              <a:off x="4193569" y="1900849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9" y="1"/>
                  </a:moveTo>
                  <a:cubicBezTo>
                    <a:pt x="323" y="1"/>
                    <a:pt x="122" y="130"/>
                    <a:pt x="36" y="336"/>
                  </a:cubicBezTo>
                  <a:cubicBezTo>
                    <a:pt x="12" y="402"/>
                    <a:pt x="1" y="470"/>
                    <a:pt x="4" y="538"/>
                  </a:cubicBezTo>
                  <a:cubicBezTo>
                    <a:pt x="12" y="680"/>
                    <a:pt x="72" y="811"/>
                    <a:pt x="170" y="912"/>
                  </a:cubicBezTo>
                  <a:cubicBezTo>
                    <a:pt x="262" y="1006"/>
                    <a:pt x="417" y="1054"/>
                    <a:pt x="568" y="1054"/>
                  </a:cubicBezTo>
                  <a:cubicBezTo>
                    <a:pt x="668" y="1054"/>
                    <a:pt x="767" y="1033"/>
                    <a:pt x="843" y="989"/>
                  </a:cubicBezTo>
                  <a:cubicBezTo>
                    <a:pt x="1021" y="888"/>
                    <a:pt x="1059" y="660"/>
                    <a:pt x="1035" y="473"/>
                  </a:cubicBezTo>
                  <a:cubicBezTo>
                    <a:pt x="1012" y="250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7" name="Google Shape;1215;p53">
              <a:extLst>
                <a:ext uri="{FF2B5EF4-FFF2-40B4-BE49-F238E27FC236}">
                  <a16:creationId xmlns:a16="http://schemas.microsoft.com/office/drawing/2014/main" id="{19431F54-6F7A-E403-57E4-61FB206E7CCC}"/>
                </a:ext>
              </a:extLst>
            </p:cNvPr>
            <p:cNvSpPr/>
            <p:nvPr/>
          </p:nvSpPr>
          <p:spPr>
            <a:xfrm>
              <a:off x="4207984" y="1915434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5" y="0"/>
                  </a:moveTo>
                  <a:cubicBezTo>
                    <a:pt x="165" y="0"/>
                    <a:pt x="63" y="66"/>
                    <a:pt x="18" y="173"/>
                  </a:cubicBezTo>
                  <a:cubicBezTo>
                    <a:pt x="7" y="206"/>
                    <a:pt x="1" y="238"/>
                    <a:pt x="4" y="274"/>
                  </a:cubicBezTo>
                  <a:cubicBezTo>
                    <a:pt x="7" y="348"/>
                    <a:pt x="36" y="413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2"/>
                    <a:pt x="543" y="336"/>
                    <a:pt x="531" y="241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5" y="3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8" name="Google Shape;1216;p53">
              <a:extLst>
                <a:ext uri="{FF2B5EF4-FFF2-40B4-BE49-F238E27FC236}">
                  <a16:creationId xmlns:a16="http://schemas.microsoft.com/office/drawing/2014/main" id="{BEDFDF8B-0F18-E71C-3C75-42DB7672FC0F}"/>
                </a:ext>
              </a:extLst>
            </p:cNvPr>
            <p:cNvSpPr/>
            <p:nvPr/>
          </p:nvSpPr>
          <p:spPr>
            <a:xfrm>
              <a:off x="4888411" y="1871002"/>
              <a:ext cx="59922" cy="59696"/>
            </a:xfrm>
            <a:custGeom>
              <a:avLst/>
              <a:gdLst/>
              <a:ahLst/>
              <a:cxnLst/>
              <a:rect l="l" t="t" r="r" b="b"/>
              <a:pathLst>
                <a:path w="1060" h="1056" extrusionOk="0">
                  <a:moveTo>
                    <a:pt x="539" y="1"/>
                  </a:moveTo>
                  <a:cubicBezTo>
                    <a:pt x="323" y="1"/>
                    <a:pt x="122" y="130"/>
                    <a:pt x="36" y="337"/>
                  </a:cubicBezTo>
                  <a:cubicBezTo>
                    <a:pt x="10" y="402"/>
                    <a:pt x="1" y="470"/>
                    <a:pt x="4" y="541"/>
                  </a:cubicBezTo>
                  <a:cubicBezTo>
                    <a:pt x="10" y="681"/>
                    <a:pt x="69" y="814"/>
                    <a:pt x="170" y="912"/>
                  </a:cubicBezTo>
                  <a:cubicBezTo>
                    <a:pt x="262" y="1007"/>
                    <a:pt x="416" y="1055"/>
                    <a:pt x="565" y="1055"/>
                  </a:cubicBezTo>
                  <a:cubicBezTo>
                    <a:pt x="667" y="1055"/>
                    <a:pt x="766" y="1033"/>
                    <a:pt x="843" y="989"/>
                  </a:cubicBezTo>
                  <a:cubicBezTo>
                    <a:pt x="1021" y="888"/>
                    <a:pt x="1059" y="660"/>
                    <a:pt x="1036" y="473"/>
                  </a:cubicBezTo>
                  <a:cubicBezTo>
                    <a:pt x="1009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9" name="Google Shape;1217;p53">
              <a:extLst>
                <a:ext uri="{FF2B5EF4-FFF2-40B4-BE49-F238E27FC236}">
                  <a16:creationId xmlns:a16="http://schemas.microsoft.com/office/drawing/2014/main" id="{282307EE-8DFD-677E-6F3B-8A91EF46CFCA}"/>
                </a:ext>
              </a:extLst>
            </p:cNvPr>
            <p:cNvSpPr/>
            <p:nvPr/>
          </p:nvSpPr>
          <p:spPr>
            <a:xfrm>
              <a:off x="4902826" y="1885587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1" y="68"/>
                    <a:pt x="19" y="174"/>
                  </a:cubicBezTo>
                  <a:cubicBezTo>
                    <a:pt x="7" y="206"/>
                    <a:pt x="1" y="242"/>
                    <a:pt x="1" y="277"/>
                  </a:cubicBezTo>
                  <a:cubicBezTo>
                    <a:pt x="7" y="348"/>
                    <a:pt x="36" y="417"/>
                    <a:pt x="87" y="467"/>
                  </a:cubicBezTo>
                  <a:cubicBezTo>
                    <a:pt x="135" y="515"/>
                    <a:pt x="214" y="539"/>
                    <a:pt x="291" y="539"/>
                  </a:cubicBezTo>
                  <a:cubicBezTo>
                    <a:pt x="342" y="539"/>
                    <a:pt x="392" y="528"/>
                    <a:pt x="431" y="506"/>
                  </a:cubicBezTo>
                  <a:cubicBezTo>
                    <a:pt x="523" y="455"/>
                    <a:pt x="543" y="337"/>
                    <a:pt x="531" y="242"/>
                  </a:cubicBezTo>
                  <a:cubicBezTo>
                    <a:pt x="517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0" name="Google Shape;1218;p53">
              <a:extLst>
                <a:ext uri="{FF2B5EF4-FFF2-40B4-BE49-F238E27FC236}">
                  <a16:creationId xmlns:a16="http://schemas.microsoft.com/office/drawing/2014/main" id="{64B112FB-D253-E502-DA59-AC406C82DF3D}"/>
                </a:ext>
              </a:extLst>
            </p:cNvPr>
            <p:cNvSpPr/>
            <p:nvPr/>
          </p:nvSpPr>
          <p:spPr>
            <a:xfrm>
              <a:off x="4203292" y="2266311"/>
              <a:ext cx="59922" cy="59639"/>
            </a:xfrm>
            <a:custGeom>
              <a:avLst/>
              <a:gdLst/>
              <a:ahLst/>
              <a:cxnLst/>
              <a:rect l="l" t="t" r="r" b="b"/>
              <a:pathLst>
                <a:path w="1060" h="1055" extrusionOk="0">
                  <a:moveTo>
                    <a:pt x="535" y="1"/>
                  </a:moveTo>
                  <a:cubicBezTo>
                    <a:pt x="320" y="1"/>
                    <a:pt x="121" y="130"/>
                    <a:pt x="36" y="338"/>
                  </a:cubicBezTo>
                  <a:cubicBezTo>
                    <a:pt x="9" y="400"/>
                    <a:pt x="1" y="471"/>
                    <a:pt x="4" y="539"/>
                  </a:cubicBezTo>
                  <a:cubicBezTo>
                    <a:pt x="9" y="679"/>
                    <a:pt x="69" y="812"/>
                    <a:pt x="170" y="913"/>
                  </a:cubicBezTo>
                  <a:cubicBezTo>
                    <a:pt x="262" y="1007"/>
                    <a:pt x="417" y="1054"/>
                    <a:pt x="567" y="1054"/>
                  </a:cubicBezTo>
                  <a:cubicBezTo>
                    <a:pt x="668" y="1054"/>
                    <a:pt x="766" y="1033"/>
                    <a:pt x="843" y="990"/>
                  </a:cubicBezTo>
                  <a:cubicBezTo>
                    <a:pt x="1020" y="886"/>
                    <a:pt x="1059" y="658"/>
                    <a:pt x="1035" y="471"/>
                  </a:cubicBezTo>
                  <a:cubicBezTo>
                    <a:pt x="1009" y="252"/>
                    <a:pt x="884" y="62"/>
                    <a:pt x="656" y="14"/>
                  </a:cubicBezTo>
                  <a:cubicBezTo>
                    <a:pt x="615" y="5"/>
                    <a:pt x="575" y="1"/>
                    <a:pt x="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1" name="Google Shape;1219;p53">
              <a:extLst>
                <a:ext uri="{FF2B5EF4-FFF2-40B4-BE49-F238E27FC236}">
                  <a16:creationId xmlns:a16="http://schemas.microsoft.com/office/drawing/2014/main" id="{BFEAFF6F-9B1D-753B-D8C5-E1B86235C85E}"/>
                </a:ext>
              </a:extLst>
            </p:cNvPr>
            <p:cNvSpPr/>
            <p:nvPr/>
          </p:nvSpPr>
          <p:spPr>
            <a:xfrm>
              <a:off x="4217706" y="2280782"/>
              <a:ext cx="30752" cy="30583"/>
            </a:xfrm>
            <a:custGeom>
              <a:avLst/>
              <a:gdLst/>
              <a:ahLst/>
              <a:cxnLst/>
              <a:rect l="l" t="t" r="r" b="b"/>
              <a:pathLst>
                <a:path w="544" h="541" extrusionOk="0">
                  <a:moveTo>
                    <a:pt x="278" y="1"/>
                  </a:moveTo>
                  <a:cubicBezTo>
                    <a:pt x="166" y="1"/>
                    <a:pt x="64" y="68"/>
                    <a:pt x="21" y="174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90" y="467"/>
                  </a:cubicBezTo>
                  <a:cubicBezTo>
                    <a:pt x="136" y="517"/>
                    <a:pt x="215" y="541"/>
                    <a:pt x="292" y="541"/>
                  </a:cubicBezTo>
                  <a:cubicBezTo>
                    <a:pt x="343" y="541"/>
                    <a:pt x="394" y="530"/>
                    <a:pt x="433" y="509"/>
                  </a:cubicBezTo>
                  <a:cubicBezTo>
                    <a:pt x="522" y="455"/>
                    <a:pt x="543" y="340"/>
                    <a:pt x="531" y="245"/>
                  </a:cubicBezTo>
                  <a:cubicBezTo>
                    <a:pt x="519" y="129"/>
                    <a:pt x="454" y="34"/>
                    <a:pt x="339" y="7"/>
                  </a:cubicBezTo>
                  <a:cubicBezTo>
                    <a:pt x="318" y="3"/>
                    <a:pt x="298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2" name="Google Shape;1220;p53">
              <a:extLst>
                <a:ext uri="{FF2B5EF4-FFF2-40B4-BE49-F238E27FC236}">
                  <a16:creationId xmlns:a16="http://schemas.microsoft.com/office/drawing/2014/main" id="{51106712-80F2-8A4F-2715-0779EDF47AD3}"/>
                </a:ext>
              </a:extLst>
            </p:cNvPr>
            <p:cNvSpPr/>
            <p:nvPr/>
          </p:nvSpPr>
          <p:spPr>
            <a:xfrm>
              <a:off x="5009268" y="2013964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39" y="1"/>
                  </a:moveTo>
                  <a:cubicBezTo>
                    <a:pt x="322" y="1"/>
                    <a:pt x="122" y="130"/>
                    <a:pt x="36" y="337"/>
                  </a:cubicBezTo>
                  <a:cubicBezTo>
                    <a:pt x="12" y="399"/>
                    <a:pt x="0" y="470"/>
                    <a:pt x="3" y="538"/>
                  </a:cubicBezTo>
                  <a:cubicBezTo>
                    <a:pt x="12" y="678"/>
                    <a:pt x="72" y="811"/>
                    <a:pt x="169" y="912"/>
                  </a:cubicBezTo>
                  <a:cubicBezTo>
                    <a:pt x="262" y="1006"/>
                    <a:pt x="416" y="1053"/>
                    <a:pt x="567" y="1053"/>
                  </a:cubicBezTo>
                  <a:cubicBezTo>
                    <a:pt x="667" y="1053"/>
                    <a:pt x="766" y="1032"/>
                    <a:pt x="842" y="989"/>
                  </a:cubicBezTo>
                  <a:cubicBezTo>
                    <a:pt x="1020" y="885"/>
                    <a:pt x="1059" y="657"/>
                    <a:pt x="1035" y="470"/>
                  </a:cubicBezTo>
                  <a:cubicBezTo>
                    <a:pt x="1011" y="251"/>
                    <a:pt x="884" y="61"/>
                    <a:pt x="656" y="13"/>
                  </a:cubicBezTo>
                  <a:cubicBezTo>
                    <a:pt x="617" y="5"/>
                    <a:pt x="578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3" name="Google Shape;1221;p53">
              <a:extLst>
                <a:ext uri="{FF2B5EF4-FFF2-40B4-BE49-F238E27FC236}">
                  <a16:creationId xmlns:a16="http://schemas.microsoft.com/office/drawing/2014/main" id="{44489377-D3DE-8172-EF9B-5B40705095A6}"/>
                </a:ext>
              </a:extLst>
            </p:cNvPr>
            <p:cNvSpPr/>
            <p:nvPr/>
          </p:nvSpPr>
          <p:spPr>
            <a:xfrm>
              <a:off x="5023683" y="2028436"/>
              <a:ext cx="30696" cy="30639"/>
            </a:xfrm>
            <a:custGeom>
              <a:avLst/>
              <a:gdLst/>
              <a:ahLst/>
              <a:cxnLst/>
              <a:rect l="l" t="t" r="r" b="b"/>
              <a:pathLst>
                <a:path w="543" h="542" extrusionOk="0">
                  <a:moveTo>
                    <a:pt x="279" y="1"/>
                  </a:moveTo>
                  <a:cubicBezTo>
                    <a:pt x="168" y="1"/>
                    <a:pt x="64" y="66"/>
                    <a:pt x="18" y="173"/>
                  </a:cubicBezTo>
                  <a:cubicBezTo>
                    <a:pt x="6" y="205"/>
                    <a:pt x="0" y="241"/>
                    <a:pt x="3" y="276"/>
                  </a:cubicBezTo>
                  <a:cubicBezTo>
                    <a:pt x="6" y="347"/>
                    <a:pt x="36" y="416"/>
                    <a:pt x="86" y="469"/>
                  </a:cubicBezTo>
                  <a:cubicBezTo>
                    <a:pt x="134" y="517"/>
                    <a:pt x="214" y="541"/>
                    <a:pt x="290" y="541"/>
                  </a:cubicBezTo>
                  <a:cubicBezTo>
                    <a:pt x="342" y="541"/>
                    <a:pt x="392" y="530"/>
                    <a:pt x="430" y="508"/>
                  </a:cubicBezTo>
                  <a:cubicBezTo>
                    <a:pt x="522" y="454"/>
                    <a:pt x="543" y="339"/>
                    <a:pt x="531" y="244"/>
                  </a:cubicBezTo>
                  <a:cubicBezTo>
                    <a:pt x="516" y="131"/>
                    <a:pt x="454" y="33"/>
                    <a:pt x="335" y="6"/>
                  </a:cubicBezTo>
                  <a:cubicBezTo>
                    <a:pt x="317" y="3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" name="Google Shape;1222;p53">
              <a:extLst>
                <a:ext uri="{FF2B5EF4-FFF2-40B4-BE49-F238E27FC236}">
                  <a16:creationId xmlns:a16="http://schemas.microsoft.com/office/drawing/2014/main" id="{F9467581-D42C-7609-038F-50BC0385D28A}"/>
                </a:ext>
              </a:extLst>
            </p:cNvPr>
            <p:cNvSpPr/>
            <p:nvPr/>
          </p:nvSpPr>
          <p:spPr>
            <a:xfrm>
              <a:off x="4437600" y="2478917"/>
              <a:ext cx="59865" cy="59583"/>
            </a:xfrm>
            <a:custGeom>
              <a:avLst/>
              <a:gdLst/>
              <a:ahLst/>
              <a:cxnLst/>
              <a:rect l="l" t="t" r="r" b="b"/>
              <a:pathLst>
                <a:path w="1059" h="1054" extrusionOk="0">
                  <a:moveTo>
                    <a:pt x="542" y="0"/>
                  </a:moveTo>
                  <a:cubicBezTo>
                    <a:pt x="325" y="0"/>
                    <a:pt x="124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2" y="810"/>
                    <a:pt x="169" y="911"/>
                  </a:cubicBezTo>
                  <a:cubicBezTo>
                    <a:pt x="264" y="1005"/>
                    <a:pt x="420" y="1054"/>
                    <a:pt x="570" y="1054"/>
                  </a:cubicBezTo>
                  <a:cubicBezTo>
                    <a:pt x="671" y="1054"/>
                    <a:pt x="769" y="1032"/>
                    <a:pt x="845" y="988"/>
                  </a:cubicBezTo>
                  <a:cubicBezTo>
                    <a:pt x="1020" y="887"/>
                    <a:pt x="1059" y="659"/>
                    <a:pt x="1038" y="472"/>
                  </a:cubicBezTo>
                  <a:cubicBezTo>
                    <a:pt x="1011" y="250"/>
                    <a:pt x="887" y="60"/>
                    <a:pt x="659" y="13"/>
                  </a:cubicBezTo>
                  <a:cubicBezTo>
                    <a:pt x="620" y="4"/>
                    <a:pt x="581" y="0"/>
                    <a:pt x="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" name="Google Shape;1223;p53">
              <a:extLst>
                <a:ext uri="{FF2B5EF4-FFF2-40B4-BE49-F238E27FC236}">
                  <a16:creationId xmlns:a16="http://schemas.microsoft.com/office/drawing/2014/main" id="{0177E348-1152-6935-579F-0215F304A9B8}"/>
                </a:ext>
              </a:extLst>
            </p:cNvPr>
            <p:cNvSpPr/>
            <p:nvPr/>
          </p:nvSpPr>
          <p:spPr>
            <a:xfrm>
              <a:off x="4452015" y="2493332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8" y="0"/>
                  </a:moveTo>
                  <a:cubicBezTo>
                    <a:pt x="166" y="0"/>
                    <a:pt x="64" y="67"/>
                    <a:pt x="21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9" y="416"/>
                    <a:pt x="89" y="466"/>
                  </a:cubicBezTo>
                  <a:cubicBezTo>
                    <a:pt x="135" y="514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5" y="455"/>
                    <a:pt x="543" y="336"/>
                    <a:pt x="531" y="241"/>
                  </a:cubicBezTo>
                  <a:cubicBezTo>
                    <a:pt x="519" y="131"/>
                    <a:pt x="454" y="31"/>
                    <a:pt x="338" y="7"/>
                  </a:cubicBezTo>
                  <a:cubicBezTo>
                    <a:pt x="318" y="2"/>
                    <a:pt x="298" y="0"/>
                    <a:pt x="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" name="Google Shape;1224;p53">
              <a:extLst>
                <a:ext uri="{FF2B5EF4-FFF2-40B4-BE49-F238E27FC236}">
                  <a16:creationId xmlns:a16="http://schemas.microsoft.com/office/drawing/2014/main" id="{309CB405-FC47-2FC7-913A-1CCB463D9AE9}"/>
                </a:ext>
              </a:extLst>
            </p:cNvPr>
            <p:cNvSpPr/>
            <p:nvPr/>
          </p:nvSpPr>
          <p:spPr>
            <a:xfrm>
              <a:off x="4108099" y="1699888"/>
              <a:ext cx="59865" cy="59696"/>
            </a:xfrm>
            <a:custGeom>
              <a:avLst/>
              <a:gdLst/>
              <a:ahLst/>
              <a:cxnLst/>
              <a:rect l="l" t="t" r="r" b="b"/>
              <a:pathLst>
                <a:path w="1059" h="1056" extrusionOk="0">
                  <a:moveTo>
                    <a:pt x="542" y="1"/>
                  </a:moveTo>
                  <a:cubicBezTo>
                    <a:pt x="325" y="1"/>
                    <a:pt x="122" y="130"/>
                    <a:pt x="36" y="337"/>
                  </a:cubicBezTo>
                  <a:cubicBezTo>
                    <a:pt x="12" y="402"/>
                    <a:pt x="1" y="470"/>
                    <a:pt x="4" y="541"/>
                  </a:cubicBezTo>
                  <a:cubicBezTo>
                    <a:pt x="12" y="680"/>
                    <a:pt x="72" y="814"/>
                    <a:pt x="170" y="912"/>
                  </a:cubicBezTo>
                  <a:cubicBezTo>
                    <a:pt x="261" y="1007"/>
                    <a:pt x="415" y="1055"/>
                    <a:pt x="566" y="1055"/>
                  </a:cubicBezTo>
                  <a:cubicBezTo>
                    <a:pt x="668" y="1055"/>
                    <a:pt x="768" y="1033"/>
                    <a:pt x="846" y="989"/>
                  </a:cubicBezTo>
                  <a:cubicBezTo>
                    <a:pt x="1020" y="888"/>
                    <a:pt x="1059" y="660"/>
                    <a:pt x="1038" y="473"/>
                  </a:cubicBezTo>
                  <a:cubicBezTo>
                    <a:pt x="1012" y="254"/>
                    <a:pt x="887" y="64"/>
                    <a:pt x="659" y="13"/>
                  </a:cubicBezTo>
                  <a:cubicBezTo>
                    <a:pt x="620" y="5"/>
                    <a:pt x="581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7" name="Google Shape;1225;p53">
              <a:extLst>
                <a:ext uri="{FF2B5EF4-FFF2-40B4-BE49-F238E27FC236}">
                  <a16:creationId xmlns:a16="http://schemas.microsoft.com/office/drawing/2014/main" id="{4541E714-5B22-84E1-E3DC-8E14F70C824E}"/>
                </a:ext>
              </a:extLst>
            </p:cNvPr>
            <p:cNvSpPr/>
            <p:nvPr/>
          </p:nvSpPr>
          <p:spPr>
            <a:xfrm>
              <a:off x="4122513" y="1714473"/>
              <a:ext cx="30752" cy="30526"/>
            </a:xfrm>
            <a:custGeom>
              <a:avLst/>
              <a:gdLst/>
              <a:ahLst/>
              <a:cxnLst/>
              <a:rect l="l" t="t" r="r" b="b"/>
              <a:pathLst>
                <a:path w="544" h="540" extrusionOk="0">
                  <a:moveTo>
                    <a:pt x="276" y="1"/>
                  </a:moveTo>
                  <a:cubicBezTo>
                    <a:pt x="166" y="1"/>
                    <a:pt x="64" y="68"/>
                    <a:pt x="18" y="173"/>
                  </a:cubicBezTo>
                  <a:cubicBezTo>
                    <a:pt x="6" y="206"/>
                    <a:pt x="1" y="242"/>
                    <a:pt x="4" y="277"/>
                  </a:cubicBezTo>
                  <a:cubicBezTo>
                    <a:pt x="6" y="348"/>
                    <a:pt x="36" y="417"/>
                    <a:pt x="87" y="467"/>
                  </a:cubicBezTo>
                  <a:cubicBezTo>
                    <a:pt x="134" y="515"/>
                    <a:pt x="214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9"/>
                    <a:pt x="531" y="242"/>
                  </a:cubicBezTo>
                  <a:cubicBezTo>
                    <a:pt x="519" y="129"/>
                    <a:pt x="454" y="31"/>
                    <a:pt x="336" y="7"/>
                  </a:cubicBezTo>
                  <a:cubicBezTo>
                    <a:pt x="316" y="3"/>
                    <a:pt x="296" y="1"/>
                    <a:pt x="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8" name="Google Shape;1226;p53">
              <a:extLst>
                <a:ext uri="{FF2B5EF4-FFF2-40B4-BE49-F238E27FC236}">
                  <a16:creationId xmlns:a16="http://schemas.microsoft.com/office/drawing/2014/main" id="{BFA0F1C6-1641-C24A-EDDF-CCB0DB9FF82C}"/>
                </a:ext>
              </a:extLst>
            </p:cNvPr>
            <p:cNvSpPr/>
            <p:nvPr/>
          </p:nvSpPr>
          <p:spPr>
            <a:xfrm>
              <a:off x="3953099" y="1640419"/>
              <a:ext cx="59865" cy="59639"/>
            </a:xfrm>
            <a:custGeom>
              <a:avLst/>
              <a:gdLst/>
              <a:ahLst/>
              <a:cxnLst/>
              <a:rect l="l" t="t" r="r" b="b"/>
              <a:pathLst>
                <a:path w="1059" h="1055" extrusionOk="0">
                  <a:moveTo>
                    <a:pt x="539" y="0"/>
                  </a:moveTo>
                  <a:cubicBezTo>
                    <a:pt x="322" y="0"/>
                    <a:pt x="121" y="130"/>
                    <a:pt x="36" y="336"/>
                  </a:cubicBezTo>
                  <a:cubicBezTo>
                    <a:pt x="12" y="401"/>
                    <a:pt x="0" y="469"/>
                    <a:pt x="3" y="538"/>
                  </a:cubicBezTo>
                  <a:cubicBezTo>
                    <a:pt x="12" y="680"/>
                    <a:pt x="71" y="813"/>
                    <a:pt x="169" y="911"/>
                  </a:cubicBezTo>
                  <a:cubicBezTo>
                    <a:pt x="261" y="1007"/>
                    <a:pt x="415" y="1055"/>
                    <a:pt x="565" y="1055"/>
                  </a:cubicBezTo>
                  <a:cubicBezTo>
                    <a:pt x="666" y="1055"/>
                    <a:pt x="765" y="1033"/>
                    <a:pt x="842" y="988"/>
                  </a:cubicBezTo>
                  <a:cubicBezTo>
                    <a:pt x="1020" y="888"/>
                    <a:pt x="1059" y="659"/>
                    <a:pt x="1038" y="472"/>
                  </a:cubicBezTo>
                  <a:cubicBezTo>
                    <a:pt x="1011" y="253"/>
                    <a:pt x="887" y="60"/>
                    <a:pt x="655" y="13"/>
                  </a:cubicBezTo>
                  <a:cubicBezTo>
                    <a:pt x="616" y="4"/>
                    <a:pt x="577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9" name="Google Shape;1227;p53">
              <a:extLst>
                <a:ext uri="{FF2B5EF4-FFF2-40B4-BE49-F238E27FC236}">
                  <a16:creationId xmlns:a16="http://schemas.microsoft.com/office/drawing/2014/main" id="{27691906-F878-97EB-BAC9-0B2F0FD152DF}"/>
                </a:ext>
              </a:extLst>
            </p:cNvPr>
            <p:cNvSpPr/>
            <p:nvPr/>
          </p:nvSpPr>
          <p:spPr>
            <a:xfrm>
              <a:off x="3967513" y="1655004"/>
              <a:ext cx="30696" cy="30470"/>
            </a:xfrm>
            <a:custGeom>
              <a:avLst/>
              <a:gdLst/>
              <a:ahLst/>
              <a:cxnLst/>
              <a:rect l="l" t="t" r="r" b="b"/>
              <a:pathLst>
                <a:path w="543" h="539" extrusionOk="0">
                  <a:moveTo>
                    <a:pt x="275" y="0"/>
                  </a:moveTo>
                  <a:cubicBezTo>
                    <a:pt x="166" y="0"/>
                    <a:pt x="63" y="67"/>
                    <a:pt x="18" y="173"/>
                  </a:cubicBezTo>
                  <a:cubicBezTo>
                    <a:pt x="6" y="206"/>
                    <a:pt x="0" y="241"/>
                    <a:pt x="3" y="277"/>
                  </a:cubicBezTo>
                  <a:cubicBezTo>
                    <a:pt x="6" y="348"/>
                    <a:pt x="36" y="416"/>
                    <a:pt x="86" y="466"/>
                  </a:cubicBezTo>
                  <a:cubicBezTo>
                    <a:pt x="134" y="514"/>
                    <a:pt x="213" y="539"/>
                    <a:pt x="291" y="539"/>
                  </a:cubicBezTo>
                  <a:cubicBezTo>
                    <a:pt x="343" y="539"/>
                    <a:pt x="394" y="528"/>
                    <a:pt x="433" y="505"/>
                  </a:cubicBezTo>
                  <a:cubicBezTo>
                    <a:pt x="522" y="455"/>
                    <a:pt x="543" y="336"/>
                    <a:pt x="531" y="241"/>
                  </a:cubicBezTo>
                  <a:cubicBezTo>
                    <a:pt x="516" y="131"/>
                    <a:pt x="454" y="31"/>
                    <a:pt x="335" y="7"/>
                  </a:cubicBezTo>
                  <a:cubicBezTo>
                    <a:pt x="315" y="2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50" name="Google Shape;1231;p53">
            <a:extLst>
              <a:ext uri="{FF2B5EF4-FFF2-40B4-BE49-F238E27FC236}">
                <a16:creationId xmlns:a16="http://schemas.microsoft.com/office/drawing/2014/main" id="{70E19724-5E0B-D708-2391-5C3E80B25476}"/>
              </a:ext>
            </a:extLst>
          </p:cNvPr>
          <p:cNvGrpSpPr/>
          <p:nvPr/>
        </p:nvGrpSpPr>
        <p:grpSpPr>
          <a:xfrm>
            <a:off x="13993270" y="2571756"/>
            <a:ext cx="2506066" cy="1133096"/>
            <a:chOff x="7131224" y="2846735"/>
            <a:chExt cx="1756424" cy="794152"/>
          </a:xfrm>
        </p:grpSpPr>
        <p:sp>
          <p:nvSpPr>
            <p:cNvPr id="51" name="Google Shape;1232;p53">
              <a:extLst>
                <a:ext uri="{FF2B5EF4-FFF2-40B4-BE49-F238E27FC236}">
                  <a16:creationId xmlns:a16="http://schemas.microsoft.com/office/drawing/2014/main" id="{A1E37897-9825-0025-4156-3C93100B48A7}"/>
                </a:ext>
              </a:extLst>
            </p:cNvPr>
            <p:cNvSpPr/>
            <p:nvPr/>
          </p:nvSpPr>
          <p:spPr>
            <a:xfrm>
              <a:off x="7131224" y="2846735"/>
              <a:ext cx="965416" cy="579232"/>
            </a:xfrm>
            <a:custGeom>
              <a:avLst/>
              <a:gdLst/>
              <a:ahLst/>
              <a:cxnLst/>
              <a:rect l="l" t="t" r="r" b="b"/>
              <a:pathLst>
                <a:path w="11077" h="6646" extrusionOk="0">
                  <a:moveTo>
                    <a:pt x="498" y="1"/>
                  </a:moveTo>
                  <a:lnTo>
                    <a:pt x="0" y="5723"/>
                  </a:lnTo>
                  <a:lnTo>
                    <a:pt x="10582" y="6645"/>
                  </a:lnTo>
                  <a:lnTo>
                    <a:pt x="11077" y="920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2" name="Google Shape;1233;p53">
              <a:extLst>
                <a:ext uri="{FF2B5EF4-FFF2-40B4-BE49-F238E27FC236}">
                  <a16:creationId xmlns:a16="http://schemas.microsoft.com/office/drawing/2014/main" id="{E49F1762-AA90-A59A-5A6D-E55DD28FB063}"/>
                </a:ext>
              </a:extLst>
            </p:cNvPr>
            <p:cNvSpPr/>
            <p:nvPr/>
          </p:nvSpPr>
          <p:spPr>
            <a:xfrm>
              <a:off x="7180031" y="2891968"/>
              <a:ext cx="867018" cy="490334"/>
            </a:xfrm>
            <a:custGeom>
              <a:avLst/>
              <a:gdLst/>
              <a:ahLst/>
              <a:cxnLst/>
              <a:rect l="l" t="t" r="r" b="b"/>
              <a:pathLst>
                <a:path w="9948" h="5626" extrusionOk="0">
                  <a:moveTo>
                    <a:pt x="1204" y="1"/>
                  </a:moveTo>
                  <a:cubicBezTo>
                    <a:pt x="1165" y="445"/>
                    <a:pt x="792" y="781"/>
                    <a:pt x="353" y="781"/>
                  </a:cubicBezTo>
                  <a:cubicBezTo>
                    <a:pt x="330" y="781"/>
                    <a:pt x="306" y="780"/>
                    <a:pt x="282" y="778"/>
                  </a:cubicBezTo>
                  <a:lnTo>
                    <a:pt x="1" y="4009"/>
                  </a:lnTo>
                  <a:cubicBezTo>
                    <a:pt x="469" y="4048"/>
                    <a:pt x="816" y="4463"/>
                    <a:pt x="774" y="4931"/>
                  </a:cubicBezTo>
                  <a:lnTo>
                    <a:pt x="8744" y="5625"/>
                  </a:lnTo>
                  <a:cubicBezTo>
                    <a:pt x="8780" y="5180"/>
                    <a:pt x="9156" y="4845"/>
                    <a:pt x="9595" y="4845"/>
                  </a:cubicBezTo>
                  <a:cubicBezTo>
                    <a:pt x="9618" y="4845"/>
                    <a:pt x="9642" y="4846"/>
                    <a:pt x="9666" y="4848"/>
                  </a:cubicBezTo>
                  <a:lnTo>
                    <a:pt x="9948" y="1617"/>
                  </a:lnTo>
                  <a:cubicBezTo>
                    <a:pt x="9479" y="1578"/>
                    <a:pt x="9132" y="1163"/>
                    <a:pt x="9171" y="695"/>
                  </a:cubicBezTo>
                  <a:lnTo>
                    <a:pt x="1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3" name="Google Shape;1234;p53">
              <a:extLst>
                <a:ext uri="{FF2B5EF4-FFF2-40B4-BE49-F238E27FC236}">
                  <a16:creationId xmlns:a16="http://schemas.microsoft.com/office/drawing/2014/main" id="{99E8FE2F-943B-468B-99B4-E214BD8F9A59}"/>
                </a:ext>
              </a:extLst>
            </p:cNvPr>
            <p:cNvSpPr/>
            <p:nvPr/>
          </p:nvSpPr>
          <p:spPr>
            <a:xfrm>
              <a:off x="7513657" y="3153779"/>
              <a:ext cx="525632" cy="231309"/>
            </a:xfrm>
            <a:custGeom>
              <a:avLst/>
              <a:gdLst/>
              <a:ahLst/>
              <a:cxnLst/>
              <a:rect l="l" t="t" r="r" b="b"/>
              <a:pathLst>
                <a:path w="6031" h="2654" extrusionOk="0">
                  <a:moveTo>
                    <a:pt x="5968" y="0"/>
                  </a:moveTo>
                  <a:lnTo>
                    <a:pt x="5811" y="1815"/>
                  </a:lnTo>
                  <a:cubicBezTo>
                    <a:pt x="5796" y="1814"/>
                    <a:pt x="5780" y="1813"/>
                    <a:pt x="5765" y="1813"/>
                  </a:cubicBezTo>
                  <a:cubicBezTo>
                    <a:pt x="5320" y="1813"/>
                    <a:pt x="4944" y="2144"/>
                    <a:pt x="4889" y="2591"/>
                  </a:cubicBezTo>
                  <a:lnTo>
                    <a:pt x="6" y="2162"/>
                  </a:lnTo>
                  <a:lnTo>
                    <a:pt x="0" y="2224"/>
                  </a:lnTo>
                  <a:lnTo>
                    <a:pt x="4943" y="2654"/>
                  </a:lnTo>
                  <a:lnTo>
                    <a:pt x="4945" y="2627"/>
                  </a:lnTo>
                  <a:cubicBezTo>
                    <a:pt x="4985" y="2197"/>
                    <a:pt x="5343" y="1877"/>
                    <a:pt x="5764" y="1877"/>
                  </a:cubicBezTo>
                  <a:cubicBezTo>
                    <a:pt x="5787" y="1877"/>
                    <a:pt x="5811" y="1878"/>
                    <a:pt x="5835" y="1880"/>
                  </a:cubicBezTo>
                  <a:lnTo>
                    <a:pt x="5865" y="1880"/>
                  </a:lnTo>
                  <a:lnTo>
                    <a:pt x="6031" y="3"/>
                  </a:lnTo>
                  <a:lnTo>
                    <a:pt x="5968" y="0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4" name="Google Shape;1235;p53">
              <a:extLst>
                <a:ext uri="{FF2B5EF4-FFF2-40B4-BE49-F238E27FC236}">
                  <a16:creationId xmlns:a16="http://schemas.microsoft.com/office/drawing/2014/main" id="{251288A1-5B28-DCC5-1BCE-BE6549864A04}"/>
                </a:ext>
              </a:extLst>
            </p:cNvPr>
            <p:cNvSpPr/>
            <p:nvPr/>
          </p:nvSpPr>
          <p:spPr>
            <a:xfrm>
              <a:off x="7176893" y="2889179"/>
              <a:ext cx="700901" cy="448935"/>
            </a:xfrm>
            <a:custGeom>
              <a:avLst/>
              <a:gdLst/>
              <a:ahLst/>
              <a:cxnLst/>
              <a:rect l="l" t="t" r="r" b="b"/>
              <a:pathLst>
                <a:path w="8042" h="5151" extrusionOk="0">
                  <a:moveTo>
                    <a:pt x="1211" y="0"/>
                  </a:moveTo>
                  <a:lnTo>
                    <a:pt x="1208" y="33"/>
                  </a:lnTo>
                  <a:cubicBezTo>
                    <a:pt x="1171" y="460"/>
                    <a:pt x="810" y="783"/>
                    <a:pt x="389" y="783"/>
                  </a:cubicBezTo>
                  <a:cubicBezTo>
                    <a:pt x="365" y="783"/>
                    <a:pt x="342" y="782"/>
                    <a:pt x="318" y="780"/>
                  </a:cubicBezTo>
                  <a:lnTo>
                    <a:pt x="289" y="777"/>
                  </a:lnTo>
                  <a:lnTo>
                    <a:pt x="1" y="4068"/>
                  </a:lnTo>
                  <a:lnTo>
                    <a:pt x="31" y="4071"/>
                  </a:lnTo>
                  <a:cubicBezTo>
                    <a:pt x="484" y="4112"/>
                    <a:pt x="816" y="4510"/>
                    <a:pt x="778" y="4960"/>
                  </a:cubicBezTo>
                  <a:lnTo>
                    <a:pt x="778" y="4990"/>
                  </a:lnTo>
                  <a:lnTo>
                    <a:pt x="2613" y="5150"/>
                  </a:lnTo>
                  <a:lnTo>
                    <a:pt x="2619" y="5091"/>
                  </a:lnTo>
                  <a:lnTo>
                    <a:pt x="843" y="4937"/>
                  </a:lnTo>
                  <a:cubicBezTo>
                    <a:pt x="867" y="4474"/>
                    <a:pt x="526" y="4071"/>
                    <a:pt x="66" y="4015"/>
                  </a:cubicBezTo>
                  <a:lnTo>
                    <a:pt x="342" y="842"/>
                  </a:lnTo>
                  <a:cubicBezTo>
                    <a:pt x="357" y="843"/>
                    <a:pt x="373" y="843"/>
                    <a:pt x="388" y="843"/>
                  </a:cubicBezTo>
                  <a:cubicBezTo>
                    <a:pt x="831" y="843"/>
                    <a:pt x="1210" y="513"/>
                    <a:pt x="1267" y="68"/>
                  </a:cubicBezTo>
                  <a:lnTo>
                    <a:pt x="8036" y="655"/>
                  </a:lnTo>
                  <a:lnTo>
                    <a:pt x="8042" y="59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5" name="Google Shape;1236;p53">
              <a:extLst>
                <a:ext uri="{FF2B5EF4-FFF2-40B4-BE49-F238E27FC236}">
                  <a16:creationId xmlns:a16="http://schemas.microsoft.com/office/drawing/2014/main" id="{0214E41A-1B24-EED8-E950-4CDAE50E47DB}"/>
                </a:ext>
              </a:extLst>
            </p:cNvPr>
            <p:cNvSpPr/>
            <p:nvPr/>
          </p:nvSpPr>
          <p:spPr>
            <a:xfrm>
              <a:off x="7501456" y="2979820"/>
              <a:ext cx="224424" cy="289006"/>
            </a:xfrm>
            <a:custGeom>
              <a:avLst/>
              <a:gdLst/>
              <a:ahLst/>
              <a:cxnLst/>
              <a:rect l="l" t="t" r="r" b="b"/>
              <a:pathLst>
                <a:path w="2575" h="3316" extrusionOk="0">
                  <a:moveTo>
                    <a:pt x="1353" y="0"/>
                  </a:moveTo>
                  <a:cubicBezTo>
                    <a:pt x="718" y="0"/>
                    <a:pt x="158" y="675"/>
                    <a:pt x="81" y="1551"/>
                  </a:cubicBezTo>
                  <a:cubicBezTo>
                    <a:pt x="1" y="2465"/>
                    <a:pt x="478" y="3253"/>
                    <a:pt x="1145" y="3313"/>
                  </a:cubicBezTo>
                  <a:cubicBezTo>
                    <a:pt x="1171" y="3315"/>
                    <a:pt x="1196" y="3316"/>
                    <a:pt x="1221" y="3316"/>
                  </a:cubicBezTo>
                  <a:cubicBezTo>
                    <a:pt x="1855" y="3316"/>
                    <a:pt x="2417" y="2640"/>
                    <a:pt x="2494" y="1762"/>
                  </a:cubicBezTo>
                  <a:cubicBezTo>
                    <a:pt x="2574" y="849"/>
                    <a:pt x="2100" y="60"/>
                    <a:pt x="1433" y="4"/>
                  </a:cubicBezTo>
                  <a:cubicBezTo>
                    <a:pt x="1406" y="1"/>
                    <a:pt x="1380" y="0"/>
                    <a:pt x="1353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6" name="Google Shape;1237;p53">
              <a:extLst>
                <a:ext uri="{FF2B5EF4-FFF2-40B4-BE49-F238E27FC236}">
                  <a16:creationId xmlns:a16="http://schemas.microsoft.com/office/drawing/2014/main" id="{7E8E6967-142B-DE29-A8B2-21E200DE60B3}"/>
                </a:ext>
              </a:extLst>
            </p:cNvPr>
            <p:cNvSpPr/>
            <p:nvPr/>
          </p:nvSpPr>
          <p:spPr>
            <a:xfrm>
              <a:off x="7508428" y="2977728"/>
              <a:ext cx="118967" cy="123673"/>
            </a:xfrm>
            <a:custGeom>
              <a:avLst/>
              <a:gdLst/>
              <a:ahLst/>
              <a:cxnLst/>
              <a:rect l="l" t="t" r="r" b="b"/>
              <a:pathLst>
                <a:path w="1365" h="1419" extrusionOk="0">
                  <a:moveTo>
                    <a:pt x="1282" y="0"/>
                  </a:moveTo>
                  <a:cubicBezTo>
                    <a:pt x="677" y="0"/>
                    <a:pt x="134" y="589"/>
                    <a:pt x="1" y="1406"/>
                  </a:cubicBezTo>
                  <a:lnTo>
                    <a:pt x="60" y="1418"/>
                  </a:lnTo>
                  <a:cubicBezTo>
                    <a:pt x="191" y="629"/>
                    <a:pt x="707" y="60"/>
                    <a:pt x="1282" y="60"/>
                  </a:cubicBezTo>
                  <a:cubicBezTo>
                    <a:pt x="1308" y="60"/>
                    <a:pt x="1333" y="61"/>
                    <a:pt x="1359" y="63"/>
                  </a:cubicBezTo>
                  <a:lnTo>
                    <a:pt x="1365" y="4"/>
                  </a:lnTo>
                  <a:cubicBezTo>
                    <a:pt x="1337" y="2"/>
                    <a:pt x="1310" y="0"/>
                    <a:pt x="1282" y="0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7" name="Google Shape;1238;p53">
              <a:extLst>
                <a:ext uri="{FF2B5EF4-FFF2-40B4-BE49-F238E27FC236}">
                  <a16:creationId xmlns:a16="http://schemas.microsoft.com/office/drawing/2014/main" id="{1BC991E2-6E50-8000-3A59-4727A5C6355B}"/>
                </a:ext>
              </a:extLst>
            </p:cNvPr>
            <p:cNvSpPr/>
            <p:nvPr/>
          </p:nvSpPr>
          <p:spPr>
            <a:xfrm>
              <a:off x="7506162" y="3133821"/>
              <a:ext cx="216319" cy="138141"/>
            </a:xfrm>
            <a:custGeom>
              <a:avLst/>
              <a:gdLst/>
              <a:ahLst/>
              <a:cxnLst/>
              <a:rect l="l" t="t" r="r" b="b"/>
              <a:pathLst>
                <a:path w="2482" h="1585" extrusionOk="0">
                  <a:moveTo>
                    <a:pt x="2419" y="1"/>
                  </a:moveTo>
                  <a:cubicBezTo>
                    <a:pt x="2346" y="857"/>
                    <a:pt x="1799" y="1522"/>
                    <a:pt x="1182" y="1522"/>
                  </a:cubicBezTo>
                  <a:cubicBezTo>
                    <a:pt x="1155" y="1522"/>
                    <a:pt x="1129" y="1521"/>
                    <a:pt x="1103" y="1519"/>
                  </a:cubicBezTo>
                  <a:cubicBezTo>
                    <a:pt x="549" y="1471"/>
                    <a:pt x="110" y="887"/>
                    <a:pt x="62" y="128"/>
                  </a:cubicBezTo>
                  <a:lnTo>
                    <a:pt x="0" y="131"/>
                  </a:lnTo>
                  <a:cubicBezTo>
                    <a:pt x="51" y="920"/>
                    <a:pt x="513" y="1531"/>
                    <a:pt x="1097" y="1581"/>
                  </a:cubicBezTo>
                  <a:cubicBezTo>
                    <a:pt x="1124" y="1584"/>
                    <a:pt x="1151" y="1584"/>
                    <a:pt x="1177" y="1584"/>
                  </a:cubicBezTo>
                  <a:cubicBezTo>
                    <a:pt x="1827" y="1584"/>
                    <a:pt x="2402" y="896"/>
                    <a:pt x="2482" y="7"/>
                  </a:cubicBezTo>
                  <a:lnTo>
                    <a:pt x="2419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8" name="Google Shape;1239;p53">
              <a:extLst>
                <a:ext uri="{FF2B5EF4-FFF2-40B4-BE49-F238E27FC236}">
                  <a16:creationId xmlns:a16="http://schemas.microsoft.com/office/drawing/2014/main" id="{5CBEA845-1292-80A8-7ED4-A4BBBDC0ADC9}"/>
                </a:ext>
              </a:extLst>
            </p:cNvPr>
            <p:cNvSpPr/>
            <p:nvPr/>
          </p:nvSpPr>
          <p:spPr>
            <a:xfrm>
              <a:off x="7269974" y="3066625"/>
              <a:ext cx="171870" cy="69724"/>
            </a:xfrm>
            <a:custGeom>
              <a:avLst/>
              <a:gdLst/>
              <a:ahLst/>
              <a:cxnLst/>
              <a:rect l="l" t="t" r="r" b="b"/>
              <a:pathLst>
                <a:path w="1972" h="800" extrusionOk="0">
                  <a:moveTo>
                    <a:pt x="172" y="0"/>
                  </a:moveTo>
                  <a:cubicBezTo>
                    <a:pt x="104" y="0"/>
                    <a:pt x="47" y="54"/>
                    <a:pt x="42" y="123"/>
                  </a:cubicBezTo>
                  <a:lnTo>
                    <a:pt x="9" y="511"/>
                  </a:lnTo>
                  <a:cubicBezTo>
                    <a:pt x="0" y="585"/>
                    <a:pt x="57" y="650"/>
                    <a:pt x="131" y="656"/>
                  </a:cubicBezTo>
                  <a:lnTo>
                    <a:pt x="1785" y="799"/>
                  </a:lnTo>
                  <a:cubicBezTo>
                    <a:pt x="1789" y="799"/>
                    <a:pt x="1793" y="799"/>
                    <a:pt x="1796" y="799"/>
                  </a:cubicBezTo>
                  <a:cubicBezTo>
                    <a:pt x="1866" y="799"/>
                    <a:pt x="1925" y="747"/>
                    <a:pt x="1930" y="677"/>
                  </a:cubicBezTo>
                  <a:lnTo>
                    <a:pt x="1963" y="289"/>
                  </a:lnTo>
                  <a:cubicBezTo>
                    <a:pt x="1972" y="215"/>
                    <a:pt x="1916" y="149"/>
                    <a:pt x="1841" y="143"/>
                  </a:cubicBezTo>
                  <a:lnTo>
                    <a:pt x="187" y="1"/>
                  </a:lnTo>
                  <a:cubicBezTo>
                    <a:pt x="182" y="0"/>
                    <a:pt x="177" y="0"/>
                    <a:pt x="172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59" name="Google Shape;1240;p53">
              <a:extLst>
                <a:ext uri="{FF2B5EF4-FFF2-40B4-BE49-F238E27FC236}">
                  <a16:creationId xmlns:a16="http://schemas.microsoft.com/office/drawing/2014/main" id="{B6BE8037-5D55-D1C1-1A3D-FBEFB99E120B}"/>
                </a:ext>
              </a:extLst>
            </p:cNvPr>
            <p:cNvSpPr/>
            <p:nvPr/>
          </p:nvSpPr>
          <p:spPr>
            <a:xfrm>
              <a:off x="7788281" y="3111596"/>
              <a:ext cx="171695" cy="69898"/>
            </a:xfrm>
            <a:custGeom>
              <a:avLst/>
              <a:gdLst/>
              <a:ahLst/>
              <a:cxnLst/>
              <a:rect l="l" t="t" r="r" b="b"/>
              <a:pathLst>
                <a:path w="1970" h="802" extrusionOk="0">
                  <a:moveTo>
                    <a:pt x="174" y="0"/>
                  </a:moveTo>
                  <a:cubicBezTo>
                    <a:pt x="107" y="0"/>
                    <a:pt x="48" y="52"/>
                    <a:pt x="42" y="122"/>
                  </a:cubicBezTo>
                  <a:lnTo>
                    <a:pt x="7" y="511"/>
                  </a:lnTo>
                  <a:cubicBezTo>
                    <a:pt x="1" y="585"/>
                    <a:pt x="54" y="650"/>
                    <a:pt x="128" y="656"/>
                  </a:cubicBezTo>
                  <a:lnTo>
                    <a:pt x="1786" y="801"/>
                  </a:lnTo>
                  <a:cubicBezTo>
                    <a:pt x="1789" y="802"/>
                    <a:pt x="1793" y="802"/>
                    <a:pt x="1797" y="802"/>
                  </a:cubicBezTo>
                  <a:cubicBezTo>
                    <a:pt x="1866" y="802"/>
                    <a:pt x="1922" y="750"/>
                    <a:pt x="1931" y="680"/>
                  </a:cubicBezTo>
                  <a:lnTo>
                    <a:pt x="1963" y="288"/>
                  </a:lnTo>
                  <a:cubicBezTo>
                    <a:pt x="1969" y="214"/>
                    <a:pt x="1916" y="152"/>
                    <a:pt x="1842" y="146"/>
                  </a:cubicBezTo>
                  <a:lnTo>
                    <a:pt x="185" y="1"/>
                  </a:lnTo>
                  <a:cubicBezTo>
                    <a:pt x="181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rgbClr val="68C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0" name="Google Shape;1241;p53">
              <a:extLst>
                <a:ext uri="{FF2B5EF4-FFF2-40B4-BE49-F238E27FC236}">
                  <a16:creationId xmlns:a16="http://schemas.microsoft.com/office/drawing/2014/main" id="{311BA247-693E-7C50-C7DB-876E7FBE77B5}"/>
                </a:ext>
              </a:extLst>
            </p:cNvPr>
            <p:cNvSpPr/>
            <p:nvPr/>
          </p:nvSpPr>
          <p:spPr>
            <a:xfrm>
              <a:off x="8034840" y="3332270"/>
              <a:ext cx="232791" cy="157228"/>
            </a:xfrm>
            <a:custGeom>
              <a:avLst/>
              <a:gdLst/>
              <a:ahLst/>
              <a:cxnLst/>
              <a:rect l="l" t="t" r="r" b="b"/>
              <a:pathLst>
                <a:path w="2671" h="1804" extrusionOk="0">
                  <a:moveTo>
                    <a:pt x="1216" y="1"/>
                  </a:moveTo>
                  <a:cubicBezTo>
                    <a:pt x="1216" y="1"/>
                    <a:pt x="306" y="152"/>
                    <a:pt x="306" y="167"/>
                  </a:cubicBezTo>
                  <a:cubicBezTo>
                    <a:pt x="303" y="182"/>
                    <a:pt x="0" y="727"/>
                    <a:pt x="0" y="727"/>
                  </a:cubicBezTo>
                  <a:cubicBezTo>
                    <a:pt x="409" y="1175"/>
                    <a:pt x="1171" y="1795"/>
                    <a:pt x="1251" y="1803"/>
                  </a:cubicBezTo>
                  <a:cubicBezTo>
                    <a:pt x="1253" y="1804"/>
                    <a:pt x="1255" y="1804"/>
                    <a:pt x="1256" y="1804"/>
                  </a:cubicBezTo>
                  <a:cubicBezTo>
                    <a:pt x="1338" y="1804"/>
                    <a:pt x="1504" y="1665"/>
                    <a:pt x="1548" y="1433"/>
                  </a:cubicBezTo>
                  <a:cubicBezTo>
                    <a:pt x="1548" y="1433"/>
                    <a:pt x="1987" y="1626"/>
                    <a:pt x="2141" y="1649"/>
                  </a:cubicBezTo>
                  <a:cubicBezTo>
                    <a:pt x="2146" y="1650"/>
                    <a:pt x="2152" y="1650"/>
                    <a:pt x="2157" y="1650"/>
                  </a:cubicBezTo>
                  <a:cubicBezTo>
                    <a:pt x="2322" y="1650"/>
                    <a:pt x="2670" y="1321"/>
                    <a:pt x="2550" y="822"/>
                  </a:cubicBezTo>
                  <a:lnTo>
                    <a:pt x="12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1" name="Google Shape;1242;p53">
              <a:extLst>
                <a:ext uri="{FF2B5EF4-FFF2-40B4-BE49-F238E27FC236}">
                  <a16:creationId xmlns:a16="http://schemas.microsoft.com/office/drawing/2014/main" id="{BBF4E71E-9466-E92D-0EA5-317210D3C7F6}"/>
                </a:ext>
              </a:extLst>
            </p:cNvPr>
            <p:cNvSpPr/>
            <p:nvPr/>
          </p:nvSpPr>
          <p:spPr>
            <a:xfrm>
              <a:off x="8130448" y="3375673"/>
              <a:ext cx="45321" cy="81751"/>
            </a:xfrm>
            <a:custGeom>
              <a:avLst/>
              <a:gdLst/>
              <a:ahLst/>
              <a:cxnLst/>
              <a:rect l="l" t="t" r="r" b="b"/>
              <a:pathLst>
                <a:path w="520" h="938" extrusionOk="0">
                  <a:moveTo>
                    <a:pt x="45" y="1"/>
                  </a:moveTo>
                  <a:lnTo>
                    <a:pt x="0" y="45"/>
                  </a:lnTo>
                  <a:cubicBezTo>
                    <a:pt x="314" y="360"/>
                    <a:pt x="457" y="659"/>
                    <a:pt x="424" y="929"/>
                  </a:cubicBezTo>
                  <a:lnTo>
                    <a:pt x="483" y="938"/>
                  </a:lnTo>
                  <a:cubicBezTo>
                    <a:pt x="519" y="647"/>
                    <a:pt x="371" y="333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2" name="Google Shape;1243;p53">
              <a:extLst>
                <a:ext uri="{FF2B5EF4-FFF2-40B4-BE49-F238E27FC236}">
                  <a16:creationId xmlns:a16="http://schemas.microsoft.com/office/drawing/2014/main" id="{2A9B842A-A90C-83A7-0BCA-FCE90C3E937C}"/>
                </a:ext>
              </a:extLst>
            </p:cNvPr>
            <p:cNvSpPr/>
            <p:nvPr/>
          </p:nvSpPr>
          <p:spPr>
            <a:xfrm>
              <a:off x="7225264" y="2917592"/>
              <a:ext cx="925673" cy="500880"/>
            </a:xfrm>
            <a:custGeom>
              <a:avLst/>
              <a:gdLst/>
              <a:ahLst/>
              <a:cxnLst/>
              <a:rect l="l" t="t" r="r" b="b"/>
              <a:pathLst>
                <a:path w="10621" h="5747" extrusionOk="0">
                  <a:moveTo>
                    <a:pt x="0" y="0"/>
                  </a:moveTo>
                  <a:lnTo>
                    <a:pt x="0" y="5746"/>
                  </a:lnTo>
                  <a:lnTo>
                    <a:pt x="10620" y="5746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63" name="Google Shape;1244;p53">
              <a:extLst>
                <a:ext uri="{FF2B5EF4-FFF2-40B4-BE49-F238E27FC236}">
                  <a16:creationId xmlns:a16="http://schemas.microsoft.com/office/drawing/2014/main" id="{99258A73-1709-2A80-F723-68422925F5AC}"/>
                </a:ext>
              </a:extLst>
            </p:cNvPr>
            <p:cNvSpPr/>
            <p:nvPr/>
          </p:nvSpPr>
          <p:spPr>
            <a:xfrm>
              <a:off x="7265006" y="2952192"/>
              <a:ext cx="846101" cy="431330"/>
            </a:xfrm>
            <a:custGeom>
              <a:avLst/>
              <a:gdLst/>
              <a:ahLst/>
              <a:cxnLst/>
              <a:rect l="l" t="t" r="r" b="b"/>
              <a:pathLst>
                <a:path w="9708" h="4949" extrusionOk="0">
                  <a:moveTo>
                    <a:pt x="855" y="1"/>
                  </a:moveTo>
                  <a:cubicBezTo>
                    <a:pt x="855" y="472"/>
                    <a:pt x="472" y="854"/>
                    <a:pt x="1" y="854"/>
                  </a:cubicBezTo>
                  <a:lnTo>
                    <a:pt x="1" y="4098"/>
                  </a:lnTo>
                  <a:cubicBezTo>
                    <a:pt x="472" y="4098"/>
                    <a:pt x="855" y="4480"/>
                    <a:pt x="855" y="4949"/>
                  </a:cubicBezTo>
                  <a:lnTo>
                    <a:pt x="8854" y="4949"/>
                  </a:lnTo>
                  <a:cubicBezTo>
                    <a:pt x="8854" y="4480"/>
                    <a:pt x="9236" y="4098"/>
                    <a:pt x="9708" y="4098"/>
                  </a:cubicBezTo>
                  <a:lnTo>
                    <a:pt x="9708" y="854"/>
                  </a:lnTo>
                  <a:cubicBezTo>
                    <a:pt x="9236" y="854"/>
                    <a:pt x="8854" y="472"/>
                    <a:pt x="8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6" name="Google Shape;1245;p53">
              <a:extLst>
                <a:ext uri="{FF2B5EF4-FFF2-40B4-BE49-F238E27FC236}">
                  <a16:creationId xmlns:a16="http://schemas.microsoft.com/office/drawing/2014/main" id="{33D2C0E6-A6DB-1107-4422-F0791A3BBA24}"/>
                </a:ext>
              </a:extLst>
            </p:cNvPr>
            <p:cNvSpPr/>
            <p:nvPr/>
          </p:nvSpPr>
          <p:spPr>
            <a:xfrm>
              <a:off x="7262479" y="2949577"/>
              <a:ext cx="851243" cy="436821"/>
            </a:xfrm>
            <a:custGeom>
              <a:avLst/>
              <a:gdLst/>
              <a:ahLst/>
              <a:cxnLst/>
              <a:rect l="l" t="t" r="r" b="b"/>
              <a:pathLst>
                <a:path w="9767" h="5012" extrusionOk="0">
                  <a:moveTo>
                    <a:pt x="4883" y="704"/>
                  </a:moveTo>
                  <a:cubicBezTo>
                    <a:pt x="4213" y="704"/>
                    <a:pt x="3671" y="1448"/>
                    <a:pt x="3671" y="2364"/>
                  </a:cubicBezTo>
                  <a:cubicBezTo>
                    <a:pt x="3671" y="3280"/>
                    <a:pt x="4213" y="4024"/>
                    <a:pt x="4883" y="4024"/>
                  </a:cubicBezTo>
                  <a:cubicBezTo>
                    <a:pt x="5550" y="4024"/>
                    <a:pt x="6093" y="3280"/>
                    <a:pt x="6093" y="2364"/>
                  </a:cubicBezTo>
                  <a:cubicBezTo>
                    <a:pt x="6093" y="1448"/>
                    <a:pt x="5553" y="704"/>
                    <a:pt x="4883" y="704"/>
                  </a:cubicBezTo>
                  <a:close/>
                  <a:moveTo>
                    <a:pt x="854" y="1"/>
                  </a:moveTo>
                  <a:lnTo>
                    <a:pt x="854" y="31"/>
                  </a:lnTo>
                  <a:cubicBezTo>
                    <a:pt x="854" y="484"/>
                    <a:pt x="487" y="852"/>
                    <a:pt x="33" y="852"/>
                  </a:cubicBezTo>
                  <a:lnTo>
                    <a:pt x="0" y="852"/>
                  </a:lnTo>
                  <a:lnTo>
                    <a:pt x="0" y="4158"/>
                  </a:lnTo>
                  <a:lnTo>
                    <a:pt x="33" y="4158"/>
                  </a:lnTo>
                  <a:cubicBezTo>
                    <a:pt x="487" y="4158"/>
                    <a:pt x="854" y="4525"/>
                    <a:pt x="854" y="4979"/>
                  </a:cubicBezTo>
                  <a:lnTo>
                    <a:pt x="854" y="5012"/>
                  </a:lnTo>
                  <a:lnTo>
                    <a:pt x="2695" y="5012"/>
                  </a:lnTo>
                  <a:lnTo>
                    <a:pt x="2695" y="4949"/>
                  </a:lnTo>
                  <a:lnTo>
                    <a:pt x="914" y="4949"/>
                  </a:lnTo>
                  <a:cubicBezTo>
                    <a:pt x="896" y="4487"/>
                    <a:pt x="525" y="4113"/>
                    <a:pt x="60" y="4098"/>
                  </a:cubicBezTo>
                  <a:lnTo>
                    <a:pt x="60" y="914"/>
                  </a:lnTo>
                  <a:cubicBezTo>
                    <a:pt x="525" y="896"/>
                    <a:pt x="896" y="526"/>
                    <a:pt x="914" y="60"/>
                  </a:cubicBezTo>
                  <a:lnTo>
                    <a:pt x="7712" y="60"/>
                  </a:lnTo>
                  <a:lnTo>
                    <a:pt x="7712" y="1"/>
                  </a:lnTo>
                  <a:close/>
                  <a:moveTo>
                    <a:pt x="9707" y="2275"/>
                  </a:moveTo>
                  <a:lnTo>
                    <a:pt x="9707" y="4098"/>
                  </a:lnTo>
                  <a:cubicBezTo>
                    <a:pt x="9242" y="4113"/>
                    <a:pt x="8868" y="4487"/>
                    <a:pt x="8853" y="4949"/>
                  </a:cubicBezTo>
                  <a:lnTo>
                    <a:pt x="3952" y="4949"/>
                  </a:lnTo>
                  <a:lnTo>
                    <a:pt x="3952" y="5012"/>
                  </a:lnTo>
                  <a:lnTo>
                    <a:pt x="8913" y="5012"/>
                  </a:lnTo>
                  <a:lnTo>
                    <a:pt x="8913" y="4979"/>
                  </a:lnTo>
                  <a:cubicBezTo>
                    <a:pt x="8916" y="4525"/>
                    <a:pt x="9283" y="4158"/>
                    <a:pt x="9737" y="4158"/>
                  </a:cubicBezTo>
                  <a:lnTo>
                    <a:pt x="9766" y="4158"/>
                  </a:lnTo>
                  <a:lnTo>
                    <a:pt x="9766" y="2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7" name="Google Shape;1246;p53">
              <a:extLst>
                <a:ext uri="{FF2B5EF4-FFF2-40B4-BE49-F238E27FC236}">
                  <a16:creationId xmlns:a16="http://schemas.microsoft.com/office/drawing/2014/main" id="{63E7F673-0B46-8975-21CE-021A1FF7C6A7}"/>
                </a:ext>
              </a:extLst>
            </p:cNvPr>
            <p:cNvSpPr/>
            <p:nvPr/>
          </p:nvSpPr>
          <p:spPr>
            <a:xfrm>
              <a:off x="7580330" y="3008232"/>
              <a:ext cx="107811" cy="132650"/>
            </a:xfrm>
            <a:custGeom>
              <a:avLst/>
              <a:gdLst/>
              <a:ahLst/>
              <a:cxnLst/>
              <a:rect l="l" t="t" r="r" b="b"/>
              <a:pathLst>
                <a:path w="1237" h="1522" extrusionOk="0">
                  <a:moveTo>
                    <a:pt x="1236" y="1"/>
                  </a:moveTo>
                  <a:cubicBezTo>
                    <a:pt x="596" y="1"/>
                    <a:pt x="65" y="653"/>
                    <a:pt x="0" y="1516"/>
                  </a:cubicBezTo>
                  <a:lnTo>
                    <a:pt x="62" y="1522"/>
                  </a:lnTo>
                  <a:cubicBezTo>
                    <a:pt x="125" y="689"/>
                    <a:pt x="629" y="60"/>
                    <a:pt x="1236" y="60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8" name="Google Shape;1247;p53">
              <a:extLst>
                <a:ext uri="{FF2B5EF4-FFF2-40B4-BE49-F238E27FC236}">
                  <a16:creationId xmlns:a16="http://schemas.microsoft.com/office/drawing/2014/main" id="{0C4F82C9-D687-8922-857C-DC387AE36EE0}"/>
                </a:ext>
              </a:extLst>
            </p:cNvPr>
            <p:cNvSpPr/>
            <p:nvPr/>
          </p:nvSpPr>
          <p:spPr>
            <a:xfrm>
              <a:off x="7582073" y="3155522"/>
              <a:ext cx="214314" cy="147379"/>
            </a:xfrm>
            <a:custGeom>
              <a:avLst/>
              <a:gdLst/>
              <a:ahLst/>
              <a:cxnLst/>
              <a:rect l="l" t="t" r="r" b="b"/>
              <a:pathLst>
                <a:path w="2459" h="1691" extrusionOk="0">
                  <a:moveTo>
                    <a:pt x="2396" y="1"/>
                  </a:moveTo>
                  <a:cubicBezTo>
                    <a:pt x="2396" y="902"/>
                    <a:pt x="1869" y="1632"/>
                    <a:pt x="1216" y="1632"/>
                  </a:cubicBezTo>
                  <a:cubicBezTo>
                    <a:pt x="659" y="1632"/>
                    <a:pt x="173" y="1086"/>
                    <a:pt x="60" y="336"/>
                  </a:cubicBezTo>
                  <a:lnTo>
                    <a:pt x="1" y="345"/>
                  </a:lnTo>
                  <a:cubicBezTo>
                    <a:pt x="119" y="1125"/>
                    <a:pt x="629" y="1691"/>
                    <a:pt x="1216" y="1691"/>
                  </a:cubicBezTo>
                  <a:cubicBezTo>
                    <a:pt x="1901" y="1691"/>
                    <a:pt x="2459" y="932"/>
                    <a:pt x="2459" y="1"/>
                  </a:cubicBezTo>
                  <a:close/>
                </a:path>
              </a:pathLst>
            </a:custGeom>
            <a:solidFill>
              <a:srgbClr val="0C2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899" name="Google Shape;1248;p53">
              <a:extLst>
                <a:ext uri="{FF2B5EF4-FFF2-40B4-BE49-F238E27FC236}">
                  <a16:creationId xmlns:a16="http://schemas.microsoft.com/office/drawing/2014/main" id="{DC19A66A-7261-E04E-9A44-CD498D91405B}"/>
                </a:ext>
              </a:extLst>
            </p:cNvPr>
            <p:cNvSpPr/>
            <p:nvPr/>
          </p:nvSpPr>
          <p:spPr>
            <a:xfrm>
              <a:off x="7343881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0" y="600"/>
                    <a:pt x="1930" y="526"/>
                  </a:cubicBezTo>
                  <a:lnTo>
                    <a:pt x="1930" y="134"/>
                  </a:lnTo>
                  <a:cubicBezTo>
                    <a:pt x="1930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0" name="Google Shape;1249;p53">
              <a:extLst>
                <a:ext uri="{FF2B5EF4-FFF2-40B4-BE49-F238E27FC236}">
                  <a16:creationId xmlns:a16="http://schemas.microsoft.com/office/drawing/2014/main" id="{29A67675-14A5-3322-2B2E-635C70343AD0}"/>
                </a:ext>
              </a:extLst>
            </p:cNvPr>
            <p:cNvSpPr/>
            <p:nvPr/>
          </p:nvSpPr>
          <p:spPr>
            <a:xfrm>
              <a:off x="7864018" y="3126848"/>
              <a:ext cx="168296" cy="57522"/>
            </a:xfrm>
            <a:custGeom>
              <a:avLst/>
              <a:gdLst/>
              <a:ahLst/>
              <a:cxnLst/>
              <a:rect l="l" t="t" r="r" b="b"/>
              <a:pathLst>
                <a:path w="1931" h="660" extrusionOk="0">
                  <a:moveTo>
                    <a:pt x="134" y="1"/>
                  </a:moveTo>
                  <a:cubicBezTo>
                    <a:pt x="60" y="1"/>
                    <a:pt x="0" y="60"/>
                    <a:pt x="0" y="134"/>
                  </a:cubicBezTo>
                  <a:lnTo>
                    <a:pt x="0" y="526"/>
                  </a:lnTo>
                  <a:cubicBezTo>
                    <a:pt x="0" y="600"/>
                    <a:pt x="60" y="659"/>
                    <a:pt x="134" y="659"/>
                  </a:cubicBezTo>
                  <a:lnTo>
                    <a:pt x="1797" y="659"/>
                  </a:lnTo>
                  <a:cubicBezTo>
                    <a:pt x="1871" y="659"/>
                    <a:pt x="1931" y="600"/>
                    <a:pt x="1931" y="526"/>
                  </a:cubicBezTo>
                  <a:lnTo>
                    <a:pt x="1931" y="134"/>
                  </a:lnTo>
                  <a:cubicBezTo>
                    <a:pt x="1931" y="60"/>
                    <a:pt x="1871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1" name="Google Shape;1250;p53">
              <a:extLst>
                <a:ext uri="{FF2B5EF4-FFF2-40B4-BE49-F238E27FC236}">
                  <a16:creationId xmlns:a16="http://schemas.microsoft.com/office/drawing/2014/main" id="{F58DDD5E-4C25-6D77-2491-B9F2718139A6}"/>
                </a:ext>
              </a:extLst>
            </p:cNvPr>
            <p:cNvSpPr/>
            <p:nvPr/>
          </p:nvSpPr>
          <p:spPr>
            <a:xfrm>
              <a:off x="8552362" y="3261240"/>
              <a:ext cx="37041" cy="351496"/>
            </a:xfrm>
            <a:custGeom>
              <a:avLst/>
              <a:gdLst/>
              <a:ahLst/>
              <a:cxnLst/>
              <a:rect l="l" t="t" r="r" b="b"/>
              <a:pathLst>
                <a:path w="425" h="4033" extrusionOk="0">
                  <a:moveTo>
                    <a:pt x="214" y="1"/>
                  </a:moveTo>
                  <a:cubicBezTo>
                    <a:pt x="96" y="1"/>
                    <a:pt x="1" y="902"/>
                    <a:pt x="1" y="2017"/>
                  </a:cubicBezTo>
                  <a:cubicBezTo>
                    <a:pt x="1" y="3128"/>
                    <a:pt x="96" y="4033"/>
                    <a:pt x="214" y="4033"/>
                  </a:cubicBezTo>
                  <a:cubicBezTo>
                    <a:pt x="330" y="4033"/>
                    <a:pt x="425" y="3128"/>
                    <a:pt x="425" y="2017"/>
                  </a:cubicBezTo>
                  <a:cubicBezTo>
                    <a:pt x="425" y="902"/>
                    <a:pt x="330" y="1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2" name="Google Shape;1251;p53">
              <a:extLst>
                <a:ext uri="{FF2B5EF4-FFF2-40B4-BE49-F238E27FC236}">
                  <a16:creationId xmlns:a16="http://schemas.microsoft.com/office/drawing/2014/main" id="{81120057-2A56-E91B-C7BC-B1AD30307459}"/>
                </a:ext>
              </a:extLst>
            </p:cNvPr>
            <p:cNvSpPr/>
            <p:nvPr/>
          </p:nvSpPr>
          <p:spPr>
            <a:xfrm>
              <a:off x="7845541" y="3068804"/>
              <a:ext cx="712405" cy="486848"/>
            </a:xfrm>
            <a:custGeom>
              <a:avLst/>
              <a:gdLst/>
              <a:ahLst/>
              <a:cxnLst/>
              <a:rect l="l" t="t" r="r" b="b"/>
              <a:pathLst>
                <a:path w="8174" h="5586" extrusionOk="0">
                  <a:moveTo>
                    <a:pt x="3961" y="0"/>
                  </a:moveTo>
                  <a:cubicBezTo>
                    <a:pt x="3685" y="0"/>
                    <a:pt x="3503" y="15"/>
                    <a:pt x="3503" y="15"/>
                  </a:cubicBezTo>
                  <a:lnTo>
                    <a:pt x="3503" y="1408"/>
                  </a:lnTo>
                  <a:cubicBezTo>
                    <a:pt x="3023" y="1236"/>
                    <a:pt x="2143" y="815"/>
                    <a:pt x="1333" y="519"/>
                  </a:cubicBezTo>
                  <a:cubicBezTo>
                    <a:pt x="1230" y="480"/>
                    <a:pt x="1129" y="463"/>
                    <a:pt x="1033" y="463"/>
                  </a:cubicBezTo>
                  <a:cubicBezTo>
                    <a:pt x="397" y="463"/>
                    <a:pt x="0" y="1234"/>
                    <a:pt x="838" y="1752"/>
                  </a:cubicBezTo>
                  <a:cubicBezTo>
                    <a:pt x="1306" y="2102"/>
                    <a:pt x="2412" y="2686"/>
                    <a:pt x="3216" y="3193"/>
                  </a:cubicBezTo>
                  <a:cubicBezTo>
                    <a:pt x="4016" y="3700"/>
                    <a:pt x="4535" y="4417"/>
                    <a:pt x="5345" y="4883"/>
                  </a:cubicBezTo>
                  <a:cubicBezTo>
                    <a:pt x="6154" y="5348"/>
                    <a:pt x="8173" y="5585"/>
                    <a:pt x="8173" y="5585"/>
                  </a:cubicBezTo>
                  <a:lnTo>
                    <a:pt x="8173" y="2333"/>
                  </a:lnTo>
                  <a:cubicBezTo>
                    <a:pt x="8173" y="2333"/>
                    <a:pt x="6308" y="391"/>
                    <a:pt x="5428" y="163"/>
                  </a:cubicBezTo>
                  <a:cubicBezTo>
                    <a:pt x="4913" y="28"/>
                    <a:pt x="4346" y="0"/>
                    <a:pt x="3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3" name="Google Shape;1252;p53">
              <a:extLst>
                <a:ext uri="{FF2B5EF4-FFF2-40B4-BE49-F238E27FC236}">
                  <a16:creationId xmlns:a16="http://schemas.microsoft.com/office/drawing/2014/main" id="{BCDABE81-5C32-8289-E9C7-6D8531EE4B8B}"/>
                </a:ext>
              </a:extLst>
            </p:cNvPr>
            <p:cNvSpPr/>
            <p:nvPr/>
          </p:nvSpPr>
          <p:spPr>
            <a:xfrm>
              <a:off x="8019065" y="3182976"/>
              <a:ext cx="248392" cy="64930"/>
            </a:xfrm>
            <a:custGeom>
              <a:avLst/>
              <a:gdLst/>
              <a:ahLst/>
              <a:cxnLst/>
              <a:rect l="l" t="t" r="r" b="b"/>
              <a:pathLst>
                <a:path w="2850" h="745" extrusionOk="0">
                  <a:moveTo>
                    <a:pt x="1527" y="71"/>
                  </a:moveTo>
                  <a:lnTo>
                    <a:pt x="1498" y="125"/>
                  </a:lnTo>
                  <a:cubicBezTo>
                    <a:pt x="1524" y="140"/>
                    <a:pt x="2082" y="445"/>
                    <a:pt x="2663" y="445"/>
                  </a:cubicBezTo>
                  <a:cubicBezTo>
                    <a:pt x="2725" y="445"/>
                    <a:pt x="2787" y="442"/>
                    <a:pt x="2850" y="436"/>
                  </a:cubicBezTo>
                  <a:lnTo>
                    <a:pt x="2841" y="374"/>
                  </a:lnTo>
                  <a:cubicBezTo>
                    <a:pt x="2783" y="381"/>
                    <a:pt x="2725" y="384"/>
                    <a:pt x="2666" y="384"/>
                  </a:cubicBezTo>
                  <a:cubicBezTo>
                    <a:pt x="2097" y="384"/>
                    <a:pt x="1533" y="74"/>
                    <a:pt x="1527" y="71"/>
                  </a:cubicBezTo>
                  <a:close/>
                  <a:moveTo>
                    <a:pt x="288" y="0"/>
                  </a:moveTo>
                  <a:cubicBezTo>
                    <a:pt x="152" y="169"/>
                    <a:pt x="57" y="389"/>
                    <a:pt x="0" y="670"/>
                  </a:cubicBezTo>
                  <a:lnTo>
                    <a:pt x="60" y="682"/>
                  </a:lnTo>
                  <a:cubicBezTo>
                    <a:pt x="116" y="409"/>
                    <a:pt x="205" y="199"/>
                    <a:pt x="335" y="36"/>
                  </a:cubicBezTo>
                  <a:lnTo>
                    <a:pt x="288" y="0"/>
                  </a:lnTo>
                  <a:close/>
                  <a:moveTo>
                    <a:pt x="469" y="65"/>
                  </a:moveTo>
                  <a:lnTo>
                    <a:pt x="187" y="721"/>
                  </a:lnTo>
                  <a:lnTo>
                    <a:pt x="243" y="744"/>
                  </a:lnTo>
                  <a:lnTo>
                    <a:pt x="525" y="89"/>
                  </a:lnTo>
                  <a:lnTo>
                    <a:pt x="469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4" name="Google Shape;1253;p53">
              <a:extLst>
                <a:ext uri="{FF2B5EF4-FFF2-40B4-BE49-F238E27FC236}">
                  <a16:creationId xmlns:a16="http://schemas.microsoft.com/office/drawing/2014/main" id="{B616DC7A-28DA-B0C3-90BD-FFACE683DAF9}"/>
                </a:ext>
              </a:extLst>
            </p:cNvPr>
            <p:cNvSpPr/>
            <p:nvPr/>
          </p:nvSpPr>
          <p:spPr>
            <a:xfrm>
              <a:off x="8457277" y="3245465"/>
              <a:ext cx="430371" cy="330840"/>
            </a:xfrm>
            <a:custGeom>
              <a:avLst/>
              <a:gdLst/>
              <a:ahLst/>
              <a:cxnLst/>
              <a:rect l="l" t="t" r="r" b="b"/>
              <a:pathLst>
                <a:path w="4938" h="3796" extrusionOk="0">
                  <a:moveTo>
                    <a:pt x="4881" y="1"/>
                  </a:moveTo>
                  <a:lnTo>
                    <a:pt x="1154" y="306"/>
                  </a:lnTo>
                  <a:lnTo>
                    <a:pt x="1" y="1362"/>
                  </a:lnTo>
                  <a:lnTo>
                    <a:pt x="1154" y="3558"/>
                  </a:lnTo>
                  <a:lnTo>
                    <a:pt x="4937" y="3796"/>
                  </a:lnTo>
                  <a:lnTo>
                    <a:pt x="48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5" name="Google Shape;1254;p53">
              <a:extLst>
                <a:ext uri="{FF2B5EF4-FFF2-40B4-BE49-F238E27FC236}">
                  <a16:creationId xmlns:a16="http://schemas.microsoft.com/office/drawing/2014/main" id="{BB965A3C-4FEE-F4F9-CB01-0A75243700AE}"/>
                </a:ext>
              </a:extLst>
            </p:cNvPr>
            <p:cNvSpPr/>
            <p:nvPr/>
          </p:nvSpPr>
          <p:spPr>
            <a:xfrm>
              <a:off x="8571013" y="3241630"/>
              <a:ext cx="316634" cy="399257"/>
            </a:xfrm>
            <a:custGeom>
              <a:avLst/>
              <a:gdLst/>
              <a:ahLst/>
              <a:cxnLst/>
              <a:rect l="l" t="t" r="r" b="b"/>
              <a:pathLst>
                <a:path w="3633" h="4581" extrusionOk="0">
                  <a:moveTo>
                    <a:pt x="3632" y="0"/>
                  </a:moveTo>
                  <a:lnTo>
                    <a:pt x="0" y="226"/>
                  </a:lnTo>
                  <a:cubicBezTo>
                    <a:pt x="208" y="347"/>
                    <a:pt x="320" y="3635"/>
                    <a:pt x="0" y="4258"/>
                  </a:cubicBezTo>
                  <a:lnTo>
                    <a:pt x="3632" y="4581"/>
                  </a:lnTo>
                  <a:lnTo>
                    <a:pt x="3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906" name="Google Shape;1255;p53">
              <a:extLst>
                <a:ext uri="{FF2B5EF4-FFF2-40B4-BE49-F238E27FC236}">
                  <a16:creationId xmlns:a16="http://schemas.microsoft.com/office/drawing/2014/main" id="{96E635D5-6EE4-E362-FFE2-E7786F963F84}"/>
                </a:ext>
              </a:extLst>
            </p:cNvPr>
            <p:cNvSpPr/>
            <p:nvPr/>
          </p:nvSpPr>
          <p:spPr>
            <a:xfrm>
              <a:off x="8666099" y="3254006"/>
              <a:ext cx="39830" cy="369101"/>
            </a:xfrm>
            <a:custGeom>
              <a:avLst/>
              <a:gdLst/>
              <a:ahLst/>
              <a:cxnLst/>
              <a:rect l="l" t="t" r="r" b="b"/>
              <a:pathLst>
                <a:path w="457" h="4235" extrusionOk="0">
                  <a:moveTo>
                    <a:pt x="57" y="1"/>
                  </a:moveTo>
                  <a:lnTo>
                    <a:pt x="0" y="27"/>
                  </a:lnTo>
                  <a:cubicBezTo>
                    <a:pt x="202" y="454"/>
                    <a:pt x="398" y="3677"/>
                    <a:pt x="3" y="4196"/>
                  </a:cubicBezTo>
                  <a:lnTo>
                    <a:pt x="54" y="4234"/>
                  </a:lnTo>
                  <a:cubicBezTo>
                    <a:pt x="457" y="3701"/>
                    <a:pt x="282" y="478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907" name="Rectangle: Rounded Corners 906">
            <a:extLst>
              <a:ext uri="{FF2B5EF4-FFF2-40B4-BE49-F238E27FC236}">
                <a16:creationId xmlns:a16="http://schemas.microsoft.com/office/drawing/2014/main" id="{B9C70019-B5B7-91D5-DF2F-6244C7EAA8ED}"/>
              </a:ext>
            </a:extLst>
          </p:cNvPr>
          <p:cNvSpPr/>
          <p:nvPr/>
        </p:nvSpPr>
        <p:spPr>
          <a:xfrm>
            <a:off x="2760079" y="2346222"/>
            <a:ext cx="5741268" cy="22790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61506-BFA9-2AA8-AE76-EC3723A7E09B}"/>
              </a:ext>
            </a:extLst>
          </p:cNvPr>
          <p:cNvSpPr txBox="1"/>
          <p:nvPr/>
        </p:nvSpPr>
        <p:spPr>
          <a:xfrm>
            <a:off x="2836951" y="2363567"/>
            <a:ext cx="5630947" cy="2269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Ninja van </a:t>
            </a:r>
            <a:r>
              <a:rPr lang="en-US" sz="1200" dirty="0">
                <a:latin typeface="+mj-lt"/>
              </a:rPr>
              <a:t>is a tech-enabled express delivery company providing hassle-free delivery services for businesses of all sizes across Southeast Asia. Launched in 2014, Ninja Van started operations in Singapore and has become the region’s largest and fastest growing last-mile logistics company, with a network covering six countries across Southeast Asia-Singapore, Malaysia, Philippines, Indonesia, Thailand and Vietnam.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+mj-lt"/>
            </a:endParaRP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E0284EB4-7B99-0363-B5C3-ADA17BB8B1AF}"/>
              </a:ext>
            </a:extLst>
          </p:cNvPr>
          <p:cNvSpPr txBox="1"/>
          <p:nvPr/>
        </p:nvSpPr>
        <p:spPr>
          <a:xfrm>
            <a:off x="4491157" y="4697812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649;p77">
            <a:extLst>
              <a:ext uri="{FF2B5EF4-FFF2-40B4-BE49-F238E27FC236}">
                <a16:creationId xmlns:a16="http://schemas.microsoft.com/office/drawing/2014/main" id="{CE3158B1-9CF0-6C3D-8B8E-9B7D48F3FD7D}"/>
              </a:ext>
            </a:extLst>
          </p:cNvPr>
          <p:cNvSpPr txBox="1"/>
          <p:nvPr/>
        </p:nvSpPr>
        <p:spPr>
          <a:xfrm>
            <a:off x="4117690" y="1459006"/>
            <a:ext cx="1776814" cy="332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Tour</a:t>
            </a:r>
          </a:p>
          <a:p>
            <a:pPr marL="0" lvl="0" indent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N </a:t>
            </a: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 B  C  E  N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  B  E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 C  N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 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 C  B  E  N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 C  E  B  N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  E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 B  C  N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  <a:latin typeface="+mj-lt"/>
                <a:sym typeface="Wingdings" panose="05000000000000000000" pitchFamily="2" charset="2"/>
              </a:rPr>
              <a:t>N</a:t>
            </a:r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  E  C  B  N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2" name="Google Shape;2651;p77">
            <a:extLst>
              <a:ext uri="{FF2B5EF4-FFF2-40B4-BE49-F238E27FC236}">
                <a16:creationId xmlns:a16="http://schemas.microsoft.com/office/drawing/2014/main" id="{FD34D174-881C-7EFB-BC7B-82CEDCD75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671" y="178353"/>
            <a:ext cx="7316655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Traveling Saleman Problem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1889131D-8419-BCC2-A985-F80D3B37B512}"/>
              </a:ext>
            </a:extLst>
          </p:cNvPr>
          <p:cNvSpPr txBox="1"/>
          <p:nvPr/>
        </p:nvSpPr>
        <p:spPr>
          <a:xfrm>
            <a:off x="1007511" y="935786"/>
            <a:ext cx="75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 traveling salesman problem (TSP) is used to find shortest tour through a given set of n cities that visits each city exactly once before returning to the city where it started.</a:t>
            </a: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0C81A6F7-550B-ECB6-ED58-06DBD4885568}"/>
              </a:ext>
            </a:extLst>
          </p:cNvPr>
          <p:cNvSpPr txBox="1"/>
          <p:nvPr/>
        </p:nvSpPr>
        <p:spPr>
          <a:xfrm>
            <a:off x="4338757" y="4786708"/>
            <a:ext cx="466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2085" name="Google Shape;11334;p89">
            <a:extLst>
              <a:ext uri="{FF2B5EF4-FFF2-40B4-BE49-F238E27FC236}">
                <a16:creationId xmlns:a16="http://schemas.microsoft.com/office/drawing/2014/main" id="{8C2A489F-712F-6E53-F852-D218F6A3F3FE}"/>
              </a:ext>
            </a:extLst>
          </p:cNvPr>
          <p:cNvGrpSpPr/>
          <p:nvPr/>
        </p:nvGrpSpPr>
        <p:grpSpPr>
          <a:xfrm>
            <a:off x="603012" y="2251026"/>
            <a:ext cx="269330" cy="359186"/>
            <a:chOff x="6266450" y="3825756"/>
            <a:chExt cx="269330" cy="359186"/>
          </a:xfrm>
          <a:solidFill>
            <a:srgbClr val="00B0F0"/>
          </a:solidFill>
        </p:grpSpPr>
        <p:sp>
          <p:nvSpPr>
            <p:cNvPr id="2086" name="Google Shape;11335;p89">
              <a:extLst>
                <a:ext uri="{FF2B5EF4-FFF2-40B4-BE49-F238E27FC236}">
                  <a16:creationId xmlns:a16="http://schemas.microsoft.com/office/drawing/2014/main" id="{249F8E23-B0BD-D037-81E5-786A28741B16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87" name="Google Shape;11336;p89">
              <a:extLst>
                <a:ext uri="{FF2B5EF4-FFF2-40B4-BE49-F238E27FC236}">
                  <a16:creationId xmlns:a16="http://schemas.microsoft.com/office/drawing/2014/main" id="{60955F70-86C7-3607-7A0C-F9EAEC6B2F7B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88" name="Google Shape;11337;p89">
              <a:extLst>
                <a:ext uri="{FF2B5EF4-FFF2-40B4-BE49-F238E27FC236}">
                  <a16:creationId xmlns:a16="http://schemas.microsoft.com/office/drawing/2014/main" id="{0C6011BA-A20C-70DF-8953-804BC3C41EA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89" name="Google Shape;11338;p89">
              <a:extLst>
                <a:ext uri="{FF2B5EF4-FFF2-40B4-BE49-F238E27FC236}">
                  <a16:creationId xmlns:a16="http://schemas.microsoft.com/office/drawing/2014/main" id="{5C565D14-8C54-C821-8890-05D00007447F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0" name="Google Shape;11339;p89">
              <a:extLst>
                <a:ext uri="{FF2B5EF4-FFF2-40B4-BE49-F238E27FC236}">
                  <a16:creationId xmlns:a16="http://schemas.microsoft.com/office/drawing/2014/main" id="{52AA1D05-82FC-DEBB-EE89-83FA3B87C3D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1" name="Google Shape;11340;p89">
              <a:extLst>
                <a:ext uri="{FF2B5EF4-FFF2-40B4-BE49-F238E27FC236}">
                  <a16:creationId xmlns:a16="http://schemas.microsoft.com/office/drawing/2014/main" id="{6DF4EC44-1C57-CDE5-3023-A17099FC2DEB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2" name="Google Shape;11341;p89">
              <a:extLst>
                <a:ext uri="{FF2B5EF4-FFF2-40B4-BE49-F238E27FC236}">
                  <a16:creationId xmlns:a16="http://schemas.microsoft.com/office/drawing/2014/main" id="{31926517-710B-4275-0C5D-785B4A256795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3" name="Google Shape;11342;p89">
              <a:extLst>
                <a:ext uri="{FF2B5EF4-FFF2-40B4-BE49-F238E27FC236}">
                  <a16:creationId xmlns:a16="http://schemas.microsoft.com/office/drawing/2014/main" id="{28E24DE3-1CF3-1922-4FD4-5734780B2AD3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4" name="Google Shape;11343;p89">
              <a:extLst>
                <a:ext uri="{FF2B5EF4-FFF2-40B4-BE49-F238E27FC236}">
                  <a16:creationId xmlns:a16="http://schemas.microsoft.com/office/drawing/2014/main" id="{60DDDAD9-E1EE-9747-C651-1B91980DE818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5" name="Google Shape;11344;p89">
              <a:extLst>
                <a:ext uri="{FF2B5EF4-FFF2-40B4-BE49-F238E27FC236}">
                  <a16:creationId xmlns:a16="http://schemas.microsoft.com/office/drawing/2014/main" id="{8E00EDFA-C696-8EF3-7057-1C9AC9FEE172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6" name="Google Shape;11345;p89">
              <a:extLst>
                <a:ext uri="{FF2B5EF4-FFF2-40B4-BE49-F238E27FC236}">
                  <a16:creationId xmlns:a16="http://schemas.microsoft.com/office/drawing/2014/main" id="{2AFCEA4C-D3C0-9865-D177-1D7FB863197E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7" name="Google Shape;11346;p89">
              <a:extLst>
                <a:ext uri="{FF2B5EF4-FFF2-40B4-BE49-F238E27FC236}">
                  <a16:creationId xmlns:a16="http://schemas.microsoft.com/office/drawing/2014/main" id="{24CE0D9B-6BED-7219-1A4A-4572DEBE2684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098" name="Google Shape;11347;p89">
              <a:extLst>
                <a:ext uri="{FF2B5EF4-FFF2-40B4-BE49-F238E27FC236}">
                  <a16:creationId xmlns:a16="http://schemas.microsoft.com/office/drawing/2014/main" id="{6DB90961-61E3-D55F-F2EA-843A3840C13F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99" name="Google Shape;11334;p89">
            <a:extLst>
              <a:ext uri="{FF2B5EF4-FFF2-40B4-BE49-F238E27FC236}">
                <a16:creationId xmlns:a16="http://schemas.microsoft.com/office/drawing/2014/main" id="{C20F6827-55A6-39D9-0CC0-6B8ECA8877BF}"/>
              </a:ext>
            </a:extLst>
          </p:cNvPr>
          <p:cNvGrpSpPr/>
          <p:nvPr/>
        </p:nvGrpSpPr>
        <p:grpSpPr>
          <a:xfrm>
            <a:off x="3151670" y="2359781"/>
            <a:ext cx="269330" cy="359186"/>
            <a:chOff x="6266450" y="3825756"/>
            <a:chExt cx="269330" cy="359186"/>
          </a:xfrm>
          <a:solidFill>
            <a:srgbClr val="DFB6DA"/>
          </a:solidFill>
        </p:grpSpPr>
        <p:sp>
          <p:nvSpPr>
            <p:cNvPr id="2100" name="Google Shape;11335;p89">
              <a:extLst>
                <a:ext uri="{FF2B5EF4-FFF2-40B4-BE49-F238E27FC236}">
                  <a16:creationId xmlns:a16="http://schemas.microsoft.com/office/drawing/2014/main" id="{57B8FE8D-0207-946D-DCF1-1A9A1B92E188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1" name="Google Shape;11336;p89">
              <a:extLst>
                <a:ext uri="{FF2B5EF4-FFF2-40B4-BE49-F238E27FC236}">
                  <a16:creationId xmlns:a16="http://schemas.microsoft.com/office/drawing/2014/main" id="{BDB5D652-0A0E-3679-FF91-BE3F538E5D3E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2" name="Google Shape;11337;p89">
              <a:extLst>
                <a:ext uri="{FF2B5EF4-FFF2-40B4-BE49-F238E27FC236}">
                  <a16:creationId xmlns:a16="http://schemas.microsoft.com/office/drawing/2014/main" id="{2E6C63CC-B8E2-B5BC-148A-8F40FC545D5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3" name="Google Shape;11338;p89">
              <a:extLst>
                <a:ext uri="{FF2B5EF4-FFF2-40B4-BE49-F238E27FC236}">
                  <a16:creationId xmlns:a16="http://schemas.microsoft.com/office/drawing/2014/main" id="{EEFE1DFE-5763-2935-38DC-E05201B90894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4" name="Google Shape;11339;p89">
              <a:extLst>
                <a:ext uri="{FF2B5EF4-FFF2-40B4-BE49-F238E27FC236}">
                  <a16:creationId xmlns:a16="http://schemas.microsoft.com/office/drawing/2014/main" id="{593D434C-CD40-DDA2-3265-230016001892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5" name="Google Shape;11340;p89">
              <a:extLst>
                <a:ext uri="{FF2B5EF4-FFF2-40B4-BE49-F238E27FC236}">
                  <a16:creationId xmlns:a16="http://schemas.microsoft.com/office/drawing/2014/main" id="{6F149950-284F-68F2-28F1-3B07D69067D5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6" name="Google Shape;11341;p89">
              <a:extLst>
                <a:ext uri="{FF2B5EF4-FFF2-40B4-BE49-F238E27FC236}">
                  <a16:creationId xmlns:a16="http://schemas.microsoft.com/office/drawing/2014/main" id="{CA2E0E83-3B69-1A5B-FEC9-8817FB9A2B54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7" name="Google Shape;11342;p89">
              <a:extLst>
                <a:ext uri="{FF2B5EF4-FFF2-40B4-BE49-F238E27FC236}">
                  <a16:creationId xmlns:a16="http://schemas.microsoft.com/office/drawing/2014/main" id="{420CFD7D-6C8D-2F48-B786-7D052BA6F611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8" name="Google Shape;11343;p89">
              <a:extLst>
                <a:ext uri="{FF2B5EF4-FFF2-40B4-BE49-F238E27FC236}">
                  <a16:creationId xmlns:a16="http://schemas.microsoft.com/office/drawing/2014/main" id="{5102C4D4-3FFC-54B5-25C5-9CA53B543ED8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09" name="Google Shape;11344;p89">
              <a:extLst>
                <a:ext uri="{FF2B5EF4-FFF2-40B4-BE49-F238E27FC236}">
                  <a16:creationId xmlns:a16="http://schemas.microsoft.com/office/drawing/2014/main" id="{E1DEB399-8D22-ABAC-D5F2-830F855071B1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0" name="Google Shape;11345;p89">
              <a:extLst>
                <a:ext uri="{FF2B5EF4-FFF2-40B4-BE49-F238E27FC236}">
                  <a16:creationId xmlns:a16="http://schemas.microsoft.com/office/drawing/2014/main" id="{B57A0631-B6ED-370C-5512-926738CC9A4A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1" name="Google Shape;11346;p89">
              <a:extLst>
                <a:ext uri="{FF2B5EF4-FFF2-40B4-BE49-F238E27FC236}">
                  <a16:creationId xmlns:a16="http://schemas.microsoft.com/office/drawing/2014/main" id="{F6B24577-BCF8-E537-44EF-7CFB8C4873B7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2" name="Google Shape;11347;p89">
              <a:extLst>
                <a:ext uri="{FF2B5EF4-FFF2-40B4-BE49-F238E27FC236}">
                  <a16:creationId xmlns:a16="http://schemas.microsoft.com/office/drawing/2014/main" id="{EDDAF4BB-AB8B-D0A1-D5AD-964249D603A8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13" name="Google Shape;11334;p89">
            <a:extLst>
              <a:ext uri="{FF2B5EF4-FFF2-40B4-BE49-F238E27FC236}">
                <a16:creationId xmlns:a16="http://schemas.microsoft.com/office/drawing/2014/main" id="{AF020C53-9B9F-F4E1-CFE2-55C83098E373}"/>
              </a:ext>
            </a:extLst>
          </p:cNvPr>
          <p:cNvGrpSpPr/>
          <p:nvPr/>
        </p:nvGrpSpPr>
        <p:grpSpPr>
          <a:xfrm>
            <a:off x="3335280" y="3907640"/>
            <a:ext cx="269330" cy="359186"/>
            <a:chOff x="6266450" y="3825756"/>
            <a:chExt cx="269330" cy="359186"/>
          </a:xfrm>
          <a:solidFill>
            <a:schemeClr val="accent6">
              <a:lumMod val="75000"/>
            </a:schemeClr>
          </a:solidFill>
        </p:grpSpPr>
        <p:sp>
          <p:nvSpPr>
            <p:cNvPr id="2114" name="Google Shape;11335;p89">
              <a:extLst>
                <a:ext uri="{FF2B5EF4-FFF2-40B4-BE49-F238E27FC236}">
                  <a16:creationId xmlns:a16="http://schemas.microsoft.com/office/drawing/2014/main" id="{104E9E32-47CD-D4C6-F905-C22CF8912B60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5" name="Google Shape;11336;p89">
              <a:extLst>
                <a:ext uri="{FF2B5EF4-FFF2-40B4-BE49-F238E27FC236}">
                  <a16:creationId xmlns:a16="http://schemas.microsoft.com/office/drawing/2014/main" id="{A08D2F67-703F-EE76-F070-74CCC4F762F9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6" name="Google Shape;11337;p89">
              <a:extLst>
                <a:ext uri="{FF2B5EF4-FFF2-40B4-BE49-F238E27FC236}">
                  <a16:creationId xmlns:a16="http://schemas.microsoft.com/office/drawing/2014/main" id="{A85327D6-3B24-0CB5-34B9-2E5441964EDE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7" name="Google Shape;11338;p89">
              <a:extLst>
                <a:ext uri="{FF2B5EF4-FFF2-40B4-BE49-F238E27FC236}">
                  <a16:creationId xmlns:a16="http://schemas.microsoft.com/office/drawing/2014/main" id="{F20202F3-AE52-4A88-962F-97428A0C0377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8" name="Google Shape;11339;p89">
              <a:extLst>
                <a:ext uri="{FF2B5EF4-FFF2-40B4-BE49-F238E27FC236}">
                  <a16:creationId xmlns:a16="http://schemas.microsoft.com/office/drawing/2014/main" id="{90B0DB72-17FE-7787-391D-F30E712ADF68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19" name="Google Shape;11340;p89">
              <a:extLst>
                <a:ext uri="{FF2B5EF4-FFF2-40B4-BE49-F238E27FC236}">
                  <a16:creationId xmlns:a16="http://schemas.microsoft.com/office/drawing/2014/main" id="{AAE744DE-A47C-A857-83E7-6DA3C00E3A17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0" name="Google Shape;11341;p89">
              <a:extLst>
                <a:ext uri="{FF2B5EF4-FFF2-40B4-BE49-F238E27FC236}">
                  <a16:creationId xmlns:a16="http://schemas.microsoft.com/office/drawing/2014/main" id="{0D6247E6-B0D4-9D21-57B4-232AC629CEE1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1" name="Google Shape;11342;p89">
              <a:extLst>
                <a:ext uri="{FF2B5EF4-FFF2-40B4-BE49-F238E27FC236}">
                  <a16:creationId xmlns:a16="http://schemas.microsoft.com/office/drawing/2014/main" id="{27D0FE12-5ECB-0619-98B0-12ADF08B0742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2" name="Google Shape;11343;p89">
              <a:extLst>
                <a:ext uri="{FF2B5EF4-FFF2-40B4-BE49-F238E27FC236}">
                  <a16:creationId xmlns:a16="http://schemas.microsoft.com/office/drawing/2014/main" id="{313EC5CC-CF5E-4D03-3DBA-A48839DE3F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3" name="Google Shape;11344;p89">
              <a:extLst>
                <a:ext uri="{FF2B5EF4-FFF2-40B4-BE49-F238E27FC236}">
                  <a16:creationId xmlns:a16="http://schemas.microsoft.com/office/drawing/2014/main" id="{13F6320B-012B-6559-DC1E-0A275AD5B1B6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4" name="Google Shape;11345;p89">
              <a:extLst>
                <a:ext uri="{FF2B5EF4-FFF2-40B4-BE49-F238E27FC236}">
                  <a16:creationId xmlns:a16="http://schemas.microsoft.com/office/drawing/2014/main" id="{D3A748AC-A60C-7633-3A4F-BF5CD57F769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5" name="Google Shape;11346;p89">
              <a:extLst>
                <a:ext uri="{FF2B5EF4-FFF2-40B4-BE49-F238E27FC236}">
                  <a16:creationId xmlns:a16="http://schemas.microsoft.com/office/drawing/2014/main" id="{21B1AF86-C838-597F-D411-BAE67EAD1796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  <p:sp>
          <p:nvSpPr>
            <p:cNvPr id="2126" name="Google Shape;11347;p89">
              <a:extLst>
                <a:ext uri="{FF2B5EF4-FFF2-40B4-BE49-F238E27FC236}">
                  <a16:creationId xmlns:a16="http://schemas.microsoft.com/office/drawing/2014/main" id="{1B8753CA-6812-8C58-7633-9A0FA54D838F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5CA93EF2-D00C-2C2F-8853-691C08085E70}"/>
              </a:ext>
            </a:extLst>
          </p:cNvPr>
          <p:cNvCxnSpPr/>
          <p:nvPr/>
        </p:nvCxnSpPr>
        <p:spPr>
          <a:xfrm flipH="1">
            <a:off x="740867" y="2680535"/>
            <a:ext cx="14762" cy="174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8" name="Straight Connector 2127">
            <a:extLst>
              <a:ext uri="{FF2B5EF4-FFF2-40B4-BE49-F238E27FC236}">
                <a16:creationId xmlns:a16="http://schemas.microsoft.com/office/drawing/2014/main" id="{C76F67DB-D1BD-5981-55DC-D3011C3EFC08}"/>
              </a:ext>
            </a:extLst>
          </p:cNvPr>
          <p:cNvCxnSpPr/>
          <p:nvPr/>
        </p:nvCxnSpPr>
        <p:spPr>
          <a:xfrm flipH="1">
            <a:off x="3286217" y="2766156"/>
            <a:ext cx="44429" cy="1490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9" name="Straight Connector 2128">
            <a:extLst>
              <a:ext uri="{FF2B5EF4-FFF2-40B4-BE49-F238E27FC236}">
                <a16:creationId xmlns:a16="http://schemas.microsoft.com/office/drawing/2014/main" id="{CE175134-5569-83CA-9569-2043B28858B5}"/>
              </a:ext>
            </a:extLst>
          </p:cNvPr>
          <p:cNvCxnSpPr/>
          <p:nvPr/>
        </p:nvCxnSpPr>
        <p:spPr>
          <a:xfrm>
            <a:off x="748248" y="2703622"/>
            <a:ext cx="2581002" cy="62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F9D0AF1F-83CA-E865-3DE2-2C7828C74E2E}"/>
              </a:ext>
            </a:extLst>
          </p:cNvPr>
          <p:cNvCxnSpPr/>
          <p:nvPr/>
        </p:nvCxnSpPr>
        <p:spPr>
          <a:xfrm flipV="1">
            <a:off x="743088" y="4269088"/>
            <a:ext cx="2536493" cy="167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1" name="Straight Connector 2130">
            <a:extLst>
              <a:ext uri="{FF2B5EF4-FFF2-40B4-BE49-F238E27FC236}">
                <a16:creationId xmlns:a16="http://schemas.microsoft.com/office/drawing/2014/main" id="{9AADE1E3-7D72-49CF-ACC4-F89C0FC10F3C}"/>
              </a:ext>
            </a:extLst>
          </p:cNvPr>
          <p:cNvCxnSpPr/>
          <p:nvPr/>
        </p:nvCxnSpPr>
        <p:spPr>
          <a:xfrm>
            <a:off x="752979" y="2731048"/>
            <a:ext cx="2529115" cy="1546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D9811249-FC1F-6CC8-FF0B-4BE689260251}"/>
              </a:ext>
            </a:extLst>
          </p:cNvPr>
          <p:cNvCxnSpPr/>
          <p:nvPr/>
        </p:nvCxnSpPr>
        <p:spPr>
          <a:xfrm flipV="1">
            <a:off x="739622" y="2789244"/>
            <a:ext cx="2584468" cy="1638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3" name="TextBox 2132">
            <a:extLst>
              <a:ext uri="{FF2B5EF4-FFF2-40B4-BE49-F238E27FC236}">
                <a16:creationId xmlns:a16="http://schemas.microsoft.com/office/drawing/2014/main" id="{9F94197D-1E47-7519-C15F-2FCEDDEFC864}"/>
              </a:ext>
            </a:extLst>
          </p:cNvPr>
          <p:cNvSpPr txBox="1"/>
          <p:nvPr/>
        </p:nvSpPr>
        <p:spPr>
          <a:xfrm>
            <a:off x="1690777" y="2508464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795m</a:t>
            </a:r>
          </a:p>
        </p:txBody>
      </p:sp>
      <p:sp>
        <p:nvSpPr>
          <p:cNvPr id="2134" name="TextBox 2133">
            <a:extLst>
              <a:ext uri="{FF2B5EF4-FFF2-40B4-BE49-F238E27FC236}">
                <a16:creationId xmlns:a16="http://schemas.microsoft.com/office/drawing/2014/main" id="{45E0508C-434C-EE6F-ED7B-0CB8B5A01630}"/>
              </a:ext>
            </a:extLst>
          </p:cNvPr>
          <p:cNvSpPr txBox="1"/>
          <p:nvPr/>
        </p:nvSpPr>
        <p:spPr>
          <a:xfrm>
            <a:off x="1886309" y="4473847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700m</a:t>
            </a:r>
          </a:p>
        </p:txBody>
      </p:sp>
      <p:sp>
        <p:nvSpPr>
          <p:cNvPr id="2135" name="TextBox 2134">
            <a:extLst>
              <a:ext uri="{FF2B5EF4-FFF2-40B4-BE49-F238E27FC236}">
                <a16:creationId xmlns:a16="http://schemas.microsoft.com/office/drawing/2014/main" id="{4DE7835F-473F-4882-15B9-B225E7CDD565}"/>
              </a:ext>
            </a:extLst>
          </p:cNvPr>
          <p:cNvSpPr txBox="1"/>
          <p:nvPr/>
        </p:nvSpPr>
        <p:spPr>
          <a:xfrm>
            <a:off x="3324090" y="3349527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600m</a:t>
            </a:r>
          </a:p>
        </p:txBody>
      </p:sp>
      <p:sp>
        <p:nvSpPr>
          <p:cNvPr id="2136" name="TextBox 2135">
            <a:extLst>
              <a:ext uri="{FF2B5EF4-FFF2-40B4-BE49-F238E27FC236}">
                <a16:creationId xmlns:a16="http://schemas.microsoft.com/office/drawing/2014/main" id="{A1C9F1D2-21BC-E754-0B48-98705D64C95A}"/>
              </a:ext>
            </a:extLst>
          </p:cNvPr>
          <p:cNvSpPr txBox="1"/>
          <p:nvPr/>
        </p:nvSpPr>
        <p:spPr>
          <a:xfrm>
            <a:off x="117798" y="3467311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715m</a:t>
            </a:r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695EB98C-4817-773F-9491-3E49BAFDE85F}"/>
              </a:ext>
            </a:extLst>
          </p:cNvPr>
          <p:cNvSpPr txBox="1"/>
          <p:nvPr/>
        </p:nvSpPr>
        <p:spPr>
          <a:xfrm rot="19767818">
            <a:off x="786983" y="3819399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1100m</a:t>
            </a:r>
          </a:p>
        </p:txBody>
      </p:sp>
      <p:sp>
        <p:nvSpPr>
          <p:cNvPr id="2138" name="TextBox 2137">
            <a:extLst>
              <a:ext uri="{FF2B5EF4-FFF2-40B4-BE49-F238E27FC236}">
                <a16:creationId xmlns:a16="http://schemas.microsoft.com/office/drawing/2014/main" id="{A6287C70-D079-2015-6893-211189C18754}"/>
              </a:ext>
            </a:extLst>
          </p:cNvPr>
          <p:cNvSpPr txBox="1"/>
          <p:nvPr/>
        </p:nvSpPr>
        <p:spPr>
          <a:xfrm>
            <a:off x="615570" y="4486585"/>
            <a:ext cx="287624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D543FAE6-47D0-3774-5CD5-F8B3F96F38D8}"/>
              </a:ext>
            </a:extLst>
          </p:cNvPr>
          <p:cNvSpPr txBox="1"/>
          <p:nvPr/>
        </p:nvSpPr>
        <p:spPr>
          <a:xfrm rot="1851493">
            <a:off x="1254281" y="2909644"/>
            <a:ext cx="76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825m</a:t>
            </a: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D032E56C-FE5B-7E1A-20A3-47F8407BAD23}"/>
              </a:ext>
            </a:extLst>
          </p:cNvPr>
          <p:cNvSpPr txBox="1"/>
          <p:nvPr/>
        </p:nvSpPr>
        <p:spPr>
          <a:xfrm>
            <a:off x="328927" y="2098661"/>
            <a:ext cx="287624" cy="27699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E95480B0-4AD6-AADD-8AD2-7DACD1E8D42B}"/>
              </a:ext>
            </a:extLst>
          </p:cNvPr>
          <p:cNvSpPr txBox="1"/>
          <p:nvPr/>
        </p:nvSpPr>
        <p:spPr>
          <a:xfrm>
            <a:off x="3465128" y="2116510"/>
            <a:ext cx="287624" cy="27699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31D19BA5-0436-E399-4FAB-F4115F395706}"/>
              </a:ext>
            </a:extLst>
          </p:cNvPr>
          <p:cNvSpPr txBox="1"/>
          <p:nvPr/>
        </p:nvSpPr>
        <p:spPr>
          <a:xfrm>
            <a:off x="3306543" y="4354440"/>
            <a:ext cx="330631" cy="28008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pic>
        <p:nvPicPr>
          <p:cNvPr id="2143" name="Picture 2142" descr="A cartoon character with red headband and red shoes&#10;&#10;Description automatically generated">
            <a:extLst>
              <a:ext uri="{FF2B5EF4-FFF2-40B4-BE49-F238E27FC236}">
                <a16:creationId xmlns:a16="http://schemas.microsoft.com/office/drawing/2014/main" id="{EB654DFF-9D0E-798F-9751-4323EE66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6" y="3818545"/>
            <a:ext cx="674534" cy="674534"/>
          </a:xfrm>
          <a:prstGeom prst="rect">
            <a:avLst/>
          </a:prstGeom>
        </p:spPr>
      </p:pic>
      <p:sp>
        <p:nvSpPr>
          <p:cNvPr id="2144" name="Google Shape;2649;p77">
            <a:extLst>
              <a:ext uri="{FF2B5EF4-FFF2-40B4-BE49-F238E27FC236}">
                <a16:creationId xmlns:a16="http://schemas.microsoft.com/office/drawing/2014/main" id="{31481E0C-E14B-03AC-311E-EBACBF46E800}"/>
              </a:ext>
            </a:extLst>
          </p:cNvPr>
          <p:cNvSpPr txBox="1"/>
          <p:nvPr/>
        </p:nvSpPr>
        <p:spPr>
          <a:xfrm>
            <a:off x="5861102" y="1396847"/>
            <a:ext cx="3232159" cy="332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  <a:latin typeface="+mj-lt"/>
              </a:rPr>
              <a:t>Length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L= 1100+600+825+715     =3240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L= 1100+795+825+700     =3420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L= 700+600+795+715       =2810  </a:t>
            </a:r>
            <a:r>
              <a:rPr lang="en-US" sz="1200" dirty="0">
                <a:solidFill>
                  <a:srgbClr val="C00000"/>
                </a:solidFill>
              </a:rPr>
              <a:t>optimal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L= 700+825+795+1100     =3420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L= 715+795+600+700       =2810  </a:t>
            </a:r>
            <a:r>
              <a:rPr lang="en-US" sz="1200" dirty="0">
                <a:solidFill>
                  <a:srgbClr val="C00000"/>
                </a:solidFill>
              </a:rPr>
              <a:t>optimal</a:t>
            </a: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sz="1200" dirty="0">
                <a:solidFill>
                  <a:schemeClr val="tx1"/>
                </a:solidFill>
              </a:rPr>
              <a:t>L= 715+825+600+1100     =3240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45" name="Google Shape;2649;p77">
            <a:extLst>
              <a:ext uri="{FF2B5EF4-FFF2-40B4-BE49-F238E27FC236}">
                <a16:creationId xmlns:a16="http://schemas.microsoft.com/office/drawing/2014/main" id="{59C07E56-24FD-A6F3-318E-4BBAEC9202FB}"/>
              </a:ext>
            </a:extLst>
          </p:cNvPr>
          <p:cNvSpPr txBox="1"/>
          <p:nvPr/>
        </p:nvSpPr>
        <p:spPr>
          <a:xfrm>
            <a:off x="5083576" y="4144763"/>
            <a:ext cx="3639422" cy="5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+mj-lt"/>
              </a:rPr>
              <a:t>Number of permutations = (n -1)!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46" name="TextBox 2145">
            <a:extLst>
              <a:ext uri="{FF2B5EF4-FFF2-40B4-BE49-F238E27FC236}">
                <a16:creationId xmlns:a16="http://schemas.microsoft.com/office/drawing/2014/main" id="{265FE978-CBE8-149E-1D48-022B2C32F314}"/>
              </a:ext>
            </a:extLst>
          </p:cNvPr>
          <p:cNvSpPr txBox="1"/>
          <p:nvPr/>
        </p:nvSpPr>
        <p:spPr>
          <a:xfrm>
            <a:off x="246667" y="1603565"/>
            <a:ext cx="400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E: November Sea food&amp; Desert</a:t>
            </a:r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B: Iris Beauty</a:t>
            </a:r>
          </a:p>
          <a:p>
            <a:r>
              <a:rPr lang="en-US" sz="1200" dirty="0">
                <a:solidFill>
                  <a:srgbClr val="00B050"/>
                </a:solidFill>
              </a:rPr>
              <a:t>C: </a:t>
            </a:r>
            <a:r>
              <a:rPr lang="en-US" sz="1200" dirty="0" err="1">
                <a:solidFill>
                  <a:srgbClr val="00B050"/>
                </a:solidFill>
              </a:rPr>
              <a:t>Infinix</a:t>
            </a:r>
            <a:r>
              <a:rPr lang="en-US" sz="1200" dirty="0">
                <a:solidFill>
                  <a:srgbClr val="00B050"/>
                </a:solidFill>
              </a:rPr>
              <a:t> Shoe &amp; Cloth</a:t>
            </a:r>
            <a:r>
              <a:rPr lang="en-US" sz="1200" dirty="0">
                <a:solidFill>
                  <a:schemeClr val="tx1"/>
                </a:solidFill>
              </a:rPr>
              <a:t>		</a:t>
            </a:r>
            <a:r>
              <a:rPr lang="en-US" sz="1200" dirty="0">
                <a:solidFill>
                  <a:srgbClr val="C00000"/>
                </a:solidFill>
              </a:rPr>
              <a:t>N: Ninja Van</a:t>
            </a:r>
          </a:p>
        </p:txBody>
      </p:sp>
    </p:spTree>
    <p:extLst>
      <p:ext uri="{BB962C8B-B14F-4D97-AF65-F5344CB8AC3E}">
        <p14:creationId xmlns:p14="http://schemas.microsoft.com/office/powerpoint/2010/main" val="2783851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A05838B-DCBD-6A89-3590-30BE5CE6770B}"/>
              </a:ext>
            </a:extLst>
          </p:cNvPr>
          <p:cNvSpPr txBox="1"/>
          <p:nvPr/>
        </p:nvSpPr>
        <p:spPr>
          <a:xfrm>
            <a:off x="4338754" y="4720287"/>
            <a:ext cx="46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DC4747-3B22-1C75-D9FF-1D5A05955F9A}"/>
              </a:ext>
            </a:extLst>
          </p:cNvPr>
          <p:cNvGrpSpPr/>
          <p:nvPr/>
        </p:nvGrpSpPr>
        <p:grpSpPr>
          <a:xfrm>
            <a:off x="5584695" y="1839581"/>
            <a:ext cx="3286237" cy="3303919"/>
            <a:chOff x="5584695" y="1839581"/>
            <a:chExt cx="3286237" cy="3303919"/>
          </a:xfrm>
        </p:grpSpPr>
        <p:grpSp>
          <p:nvGrpSpPr>
            <p:cNvPr id="1425" name="Google Shape;1425;p55"/>
            <p:cNvGrpSpPr/>
            <p:nvPr/>
          </p:nvGrpSpPr>
          <p:grpSpPr>
            <a:xfrm>
              <a:off x="5584695" y="1839581"/>
              <a:ext cx="3250704" cy="3303919"/>
              <a:chOff x="5713031" y="1839416"/>
              <a:chExt cx="3250704" cy="3303919"/>
            </a:xfrm>
          </p:grpSpPr>
          <p:sp>
            <p:nvSpPr>
              <p:cNvPr id="1426" name="Google Shape;1426;p55"/>
              <p:cNvSpPr/>
              <p:nvPr/>
            </p:nvSpPr>
            <p:spPr>
              <a:xfrm flipH="1">
                <a:off x="7063033" y="4277328"/>
                <a:ext cx="1051577" cy="866006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4051" extrusionOk="0">
                    <a:moveTo>
                      <a:pt x="0" y="1"/>
                    </a:moveTo>
                    <a:cubicBezTo>
                      <a:pt x="0" y="1"/>
                      <a:pt x="961" y="3529"/>
                      <a:pt x="1192" y="4051"/>
                    </a:cubicBezTo>
                    <a:lnTo>
                      <a:pt x="4919" y="4051"/>
                    </a:lnTo>
                    <a:cubicBezTo>
                      <a:pt x="4276" y="2367"/>
                      <a:pt x="3594" y="164"/>
                      <a:pt x="3576" y="10"/>
                    </a:cubicBez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27" name="Google Shape;1427;p55"/>
              <p:cNvSpPr/>
              <p:nvPr/>
            </p:nvSpPr>
            <p:spPr>
              <a:xfrm flipH="1">
                <a:off x="7744987" y="4376093"/>
                <a:ext cx="258031" cy="767242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589" extrusionOk="0">
                    <a:moveTo>
                      <a:pt x="6" y="1"/>
                    </a:moveTo>
                    <a:cubicBezTo>
                      <a:pt x="3" y="1"/>
                      <a:pt x="0" y="3"/>
                      <a:pt x="0" y="7"/>
                    </a:cubicBezTo>
                    <a:cubicBezTo>
                      <a:pt x="24" y="295"/>
                      <a:pt x="1067" y="3343"/>
                      <a:pt x="1153" y="3589"/>
                    </a:cubicBezTo>
                    <a:lnTo>
                      <a:pt x="1207" y="3589"/>
                    </a:lnTo>
                    <a:cubicBezTo>
                      <a:pt x="1207" y="3589"/>
                      <a:pt x="74" y="218"/>
                      <a:pt x="15" y="7"/>
                    </a:cubicBezTo>
                    <a:cubicBezTo>
                      <a:pt x="13" y="3"/>
                      <a:pt x="10" y="1"/>
                      <a:pt x="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28" name="Google Shape;1428;p55"/>
              <p:cNvSpPr/>
              <p:nvPr/>
            </p:nvSpPr>
            <p:spPr>
              <a:xfrm flipH="1">
                <a:off x="7350135" y="4276687"/>
                <a:ext cx="1268990" cy="866648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4054" extrusionOk="0">
                    <a:moveTo>
                      <a:pt x="899" y="1"/>
                    </a:moveTo>
                    <a:cubicBezTo>
                      <a:pt x="599" y="938"/>
                      <a:pt x="0" y="2663"/>
                      <a:pt x="492" y="4054"/>
                    </a:cubicBezTo>
                    <a:lnTo>
                      <a:pt x="4018" y="4054"/>
                    </a:lnTo>
                    <a:cubicBezTo>
                      <a:pt x="4018" y="4039"/>
                      <a:pt x="4021" y="4027"/>
                      <a:pt x="4021" y="4018"/>
                    </a:cubicBezTo>
                    <a:cubicBezTo>
                      <a:pt x="4021" y="4009"/>
                      <a:pt x="4023" y="3994"/>
                      <a:pt x="4023" y="3994"/>
                    </a:cubicBezTo>
                    <a:lnTo>
                      <a:pt x="4083" y="3962"/>
                    </a:lnTo>
                    <a:cubicBezTo>
                      <a:pt x="4287" y="3849"/>
                      <a:pt x="4471" y="3760"/>
                      <a:pt x="4619" y="3695"/>
                    </a:cubicBezTo>
                    <a:cubicBezTo>
                      <a:pt x="4646" y="3683"/>
                      <a:pt x="4670" y="3671"/>
                      <a:pt x="4694" y="3662"/>
                    </a:cubicBezTo>
                    <a:cubicBezTo>
                      <a:pt x="4762" y="3633"/>
                      <a:pt x="4824" y="3606"/>
                      <a:pt x="4874" y="3588"/>
                    </a:cubicBezTo>
                    <a:cubicBezTo>
                      <a:pt x="5005" y="3535"/>
                      <a:pt x="5076" y="3514"/>
                      <a:pt x="5076" y="3514"/>
                    </a:cubicBezTo>
                    <a:cubicBezTo>
                      <a:pt x="5079" y="3502"/>
                      <a:pt x="5085" y="3490"/>
                      <a:pt x="5088" y="3482"/>
                    </a:cubicBezTo>
                    <a:cubicBezTo>
                      <a:pt x="5598" y="2180"/>
                      <a:pt x="5906" y="200"/>
                      <a:pt x="5936" y="13"/>
                    </a:cubicBez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1429" name="Google Shape;1429;p55"/>
              <p:cNvGrpSpPr/>
              <p:nvPr/>
            </p:nvGrpSpPr>
            <p:grpSpPr>
              <a:xfrm>
                <a:off x="7457242" y="4332482"/>
                <a:ext cx="998985" cy="810852"/>
                <a:chOff x="7457242" y="4332482"/>
                <a:chExt cx="998985" cy="810852"/>
              </a:xfrm>
            </p:grpSpPr>
            <p:sp>
              <p:nvSpPr>
                <p:cNvPr id="1430" name="Google Shape;1430;p55"/>
                <p:cNvSpPr/>
                <p:nvPr/>
              </p:nvSpPr>
              <p:spPr>
                <a:xfrm flipH="1">
                  <a:off x="7485674" y="5007376"/>
                  <a:ext cx="275347" cy="129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604" extrusionOk="0">
                      <a:moveTo>
                        <a:pt x="1251" y="0"/>
                      </a:moveTo>
                      <a:cubicBezTo>
                        <a:pt x="1248" y="0"/>
                        <a:pt x="1246" y="0"/>
                        <a:pt x="1243" y="1"/>
                      </a:cubicBezTo>
                      <a:cubicBezTo>
                        <a:pt x="816" y="150"/>
                        <a:pt x="404" y="357"/>
                        <a:pt x="9" y="576"/>
                      </a:cubicBezTo>
                      <a:cubicBezTo>
                        <a:pt x="1" y="579"/>
                        <a:pt x="1" y="588"/>
                        <a:pt x="4" y="597"/>
                      </a:cubicBezTo>
                      <a:cubicBezTo>
                        <a:pt x="7" y="600"/>
                        <a:pt x="15" y="603"/>
                        <a:pt x="21" y="603"/>
                      </a:cubicBezTo>
                      <a:cubicBezTo>
                        <a:pt x="436" y="422"/>
                        <a:pt x="857" y="253"/>
                        <a:pt x="1264" y="52"/>
                      </a:cubicBezTo>
                      <a:cubicBezTo>
                        <a:pt x="1288" y="36"/>
                        <a:pt x="1275" y="0"/>
                        <a:pt x="1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31" name="Google Shape;1431;p55"/>
                <p:cNvSpPr/>
                <p:nvPr/>
              </p:nvSpPr>
              <p:spPr>
                <a:xfrm flipH="1">
                  <a:off x="7457242" y="4395760"/>
                  <a:ext cx="217627" cy="595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2785" extrusionOk="0">
                      <a:moveTo>
                        <a:pt x="955" y="0"/>
                      </a:moveTo>
                      <a:cubicBezTo>
                        <a:pt x="949" y="0"/>
                        <a:pt x="944" y="3"/>
                        <a:pt x="944" y="10"/>
                      </a:cubicBezTo>
                      <a:cubicBezTo>
                        <a:pt x="947" y="502"/>
                        <a:pt x="917" y="935"/>
                        <a:pt x="875" y="1398"/>
                      </a:cubicBezTo>
                      <a:cubicBezTo>
                        <a:pt x="855" y="1604"/>
                        <a:pt x="695" y="2713"/>
                        <a:pt x="350" y="2713"/>
                      </a:cubicBezTo>
                      <a:cubicBezTo>
                        <a:pt x="338" y="2713"/>
                        <a:pt x="325" y="2711"/>
                        <a:pt x="312" y="2708"/>
                      </a:cubicBezTo>
                      <a:cubicBezTo>
                        <a:pt x="250" y="2693"/>
                        <a:pt x="217" y="2634"/>
                        <a:pt x="208" y="2539"/>
                      </a:cubicBezTo>
                      <a:cubicBezTo>
                        <a:pt x="196" y="2429"/>
                        <a:pt x="238" y="2290"/>
                        <a:pt x="259" y="2177"/>
                      </a:cubicBezTo>
                      <a:cubicBezTo>
                        <a:pt x="300" y="1928"/>
                        <a:pt x="333" y="1682"/>
                        <a:pt x="354" y="1430"/>
                      </a:cubicBezTo>
                      <a:cubicBezTo>
                        <a:pt x="395" y="965"/>
                        <a:pt x="392" y="496"/>
                        <a:pt x="339" y="31"/>
                      </a:cubicBezTo>
                      <a:cubicBezTo>
                        <a:pt x="339" y="25"/>
                        <a:pt x="333" y="19"/>
                        <a:pt x="327" y="19"/>
                      </a:cubicBezTo>
                      <a:cubicBezTo>
                        <a:pt x="321" y="19"/>
                        <a:pt x="315" y="25"/>
                        <a:pt x="315" y="31"/>
                      </a:cubicBezTo>
                      <a:cubicBezTo>
                        <a:pt x="315" y="677"/>
                        <a:pt x="297" y="1324"/>
                        <a:pt x="202" y="1964"/>
                      </a:cubicBezTo>
                      <a:cubicBezTo>
                        <a:pt x="158" y="2272"/>
                        <a:pt x="1" y="2735"/>
                        <a:pt x="324" y="2782"/>
                      </a:cubicBezTo>
                      <a:cubicBezTo>
                        <a:pt x="333" y="2784"/>
                        <a:pt x="343" y="2784"/>
                        <a:pt x="352" y="2784"/>
                      </a:cubicBezTo>
                      <a:cubicBezTo>
                        <a:pt x="657" y="2784"/>
                        <a:pt x="862" y="2050"/>
                        <a:pt x="902" y="1842"/>
                      </a:cubicBezTo>
                      <a:cubicBezTo>
                        <a:pt x="1012" y="1249"/>
                        <a:pt x="1018" y="615"/>
                        <a:pt x="970" y="13"/>
                      </a:cubicBezTo>
                      <a:cubicBezTo>
                        <a:pt x="970" y="5"/>
                        <a:pt x="962" y="0"/>
                        <a:pt x="9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32" name="Google Shape;1432;p55"/>
                <p:cNvSpPr/>
                <p:nvPr/>
              </p:nvSpPr>
              <p:spPr>
                <a:xfrm flipH="1">
                  <a:off x="7586578" y="4976165"/>
                  <a:ext cx="43825" cy="103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484" extrusionOk="0">
                      <a:moveTo>
                        <a:pt x="154" y="1"/>
                      </a:moveTo>
                      <a:cubicBezTo>
                        <a:pt x="139" y="1"/>
                        <a:pt x="125" y="8"/>
                        <a:pt x="119" y="26"/>
                      </a:cubicBezTo>
                      <a:cubicBezTo>
                        <a:pt x="83" y="106"/>
                        <a:pt x="57" y="186"/>
                        <a:pt x="36" y="272"/>
                      </a:cubicBezTo>
                      <a:cubicBezTo>
                        <a:pt x="9" y="334"/>
                        <a:pt x="0" y="402"/>
                        <a:pt x="0" y="473"/>
                      </a:cubicBezTo>
                      <a:cubicBezTo>
                        <a:pt x="0" y="478"/>
                        <a:pt x="6" y="483"/>
                        <a:pt x="13" y="483"/>
                      </a:cubicBezTo>
                      <a:cubicBezTo>
                        <a:pt x="15" y="483"/>
                        <a:pt x="17" y="483"/>
                        <a:pt x="18" y="482"/>
                      </a:cubicBezTo>
                      <a:cubicBezTo>
                        <a:pt x="21" y="482"/>
                        <a:pt x="24" y="479"/>
                        <a:pt x="24" y="476"/>
                      </a:cubicBezTo>
                      <a:cubicBezTo>
                        <a:pt x="69" y="423"/>
                        <a:pt x="86" y="346"/>
                        <a:pt x="113" y="281"/>
                      </a:cubicBezTo>
                      <a:cubicBezTo>
                        <a:pt x="140" y="207"/>
                        <a:pt x="169" y="130"/>
                        <a:pt x="193" y="55"/>
                      </a:cubicBezTo>
                      <a:cubicBezTo>
                        <a:pt x="204" y="23"/>
                        <a:pt x="179" y="1"/>
                        <a:pt x="1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33" name="Google Shape;1433;p55"/>
                <p:cNvSpPr/>
                <p:nvPr/>
              </p:nvSpPr>
              <p:spPr>
                <a:xfrm flipH="1">
                  <a:off x="7963681" y="4447067"/>
                  <a:ext cx="322806" cy="345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1618" extrusionOk="0">
                      <a:moveTo>
                        <a:pt x="1482" y="0"/>
                      </a:moveTo>
                      <a:cubicBezTo>
                        <a:pt x="1480" y="0"/>
                        <a:pt x="1479" y="1"/>
                        <a:pt x="1477" y="1"/>
                      </a:cubicBezTo>
                      <a:cubicBezTo>
                        <a:pt x="1474" y="1"/>
                        <a:pt x="1474" y="4"/>
                        <a:pt x="1474" y="4"/>
                      </a:cubicBezTo>
                      <a:cubicBezTo>
                        <a:pt x="1462" y="49"/>
                        <a:pt x="1456" y="93"/>
                        <a:pt x="1456" y="138"/>
                      </a:cubicBezTo>
                      <a:cubicBezTo>
                        <a:pt x="1451" y="188"/>
                        <a:pt x="1445" y="239"/>
                        <a:pt x="1439" y="292"/>
                      </a:cubicBezTo>
                      <a:cubicBezTo>
                        <a:pt x="1427" y="396"/>
                        <a:pt x="1409" y="500"/>
                        <a:pt x="1385" y="600"/>
                      </a:cubicBezTo>
                      <a:cubicBezTo>
                        <a:pt x="1338" y="793"/>
                        <a:pt x="1240" y="968"/>
                        <a:pt x="1101" y="1110"/>
                      </a:cubicBezTo>
                      <a:cubicBezTo>
                        <a:pt x="961" y="1244"/>
                        <a:pt x="801" y="1350"/>
                        <a:pt x="620" y="1425"/>
                      </a:cubicBezTo>
                      <a:cubicBezTo>
                        <a:pt x="422" y="1508"/>
                        <a:pt x="214" y="1540"/>
                        <a:pt x="7" y="1602"/>
                      </a:cubicBezTo>
                      <a:cubicBezTo>
                        <a:pt x="1" y="1602"/>
                        <a:pt x="1" y="1605"/>
                        <a:pt x="1" y="1611"/>
                      </a:cubicBezTo>
                      <a:cubicBezTo>
                        <a:pt x="4" y="1614"/>
                        <a:pt x="7" y="1617"/>
                        <a:pt x="10" y="1617"/>
                      </a:cubicBezTo>
                      <a:cubicBezTo>
                        <a:pt x="238" y="1614"/>
                        <a:pt x="463" y="1570"/>
                        <a:pt x="677" y="1484"/>
                      </a:cubicBezTo>
                      <a:cubicBezTo>
                        <a:pt x="864" y="1416"/>
                        <a:pt x="1033" y="1306"/>
                        <a:pt x="1175" y="1167"/>
                      </a:cubicBezTo>
                      <a:cubicBezTo>
                        <a:pt x="1320" y="1021"/>
                        <a:pt x="1421" y="840"/>
                        <a:pt x="1468" y="642"/>
                      </a:cubicBezTo>
                      <a:cubicBezTo>
                        <a:pt x="1492" y="541"/>
                        <a:pt x="1504" y="437"/>
                        <a:pt x="1510" y="333"/>
                      </a:cubicBezTo>
                      <a:cubicBezTo>
                        <a:pt x="1510" y="274"/>
                        <a:pt x="1510" y="218"/>
                        <a:pt x="1504" y="159"/>
                      </a:cubicBezTo>
                      <a:cubicBezTo>
                        <a:pt x="1504" y="108"/>
                        <a:pt x="1498" y="55"/>
                        <a:pt x="1489" y="4"/>
                      </a:cubicBezTo>
                      <a:cubicBezTo>
                        <a:pt x="1487" y="2"/>
                        <a:pt x="1485" y="0"/>
                        <a:pt x="14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34" name="Google Shape;1434;p55"/>
                <p:cNvSpPr/>
                <p:nvPr/>
              </p:nvSpPr>
              <p:spPr>
                <a:xfrm flipH="1">
                  <a:off x="8361095" y="4332482"/>
                  <a:ext cx="95131" cy="810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793" extrusionOk="0">
                      <a:moveTo>
                        <a:pt x="445" y="1"/>
                      </a:moveTo>
                      <a:lnTo>
                        <a:pt x="445" y="1"/>
                      </a:lnTo>
                      <a:cubicBezTo>
                        <a:pt x="418" y="75"/>
                        <a:pt x="389" y="152"/>
                        <a:pt x="365" y="226"/>
                      </a:cubicBezTo>
                      <a:cubicBezTo>
                        <a:pt x="341" y="303"/>
                        <a:pt x="314" y="380"/>
                        <a:pt x="291" y="457"/>
                      </a:cubicBezTo>
                      <a:lnTo>
                        <a:pt x="228" y="689"/>
                      </a:lnTo>
                      <a:lnTo>
                        <a:pt x="199" y="807"/>
                      </a:lnTo>
                      <a:cubicBezTo>
                        <a:pt x="187" y="846"/>
                        <a:pt x="181" y="884"/>
                        <a:pt x="172" y="926"/>
                      </a:cubicBezTo>
                      <a:lnTo>
                        <a:pt x="122" y="1160"/>
                      </a:lnTo>
                      <a:cubicBezTo>
                        <a:pt x="104" y="1240"/>
                        <a:pt x="95" y="1320"/>
                        <a:pt x="80" y="1400"/>
                      </a:cubicBezTo>
                      <a:cubicBezTo>
                        <a:pt x="54" y="1560"/>
                        <a:pt x="42" y="1720"/>
                        <a:pt x="24" y="1880"/>
                      </a:cubicBezTo>
                      <a:cubicBezTo>
                        <a:pt x="0" y="2204"/>
                        <a:pt x="3" y="2527"/>
                        <a:pt x="30" y="2850"/>
                      </a:cubicBezTo>
                      <a:cubicBezTo>
                        <a:pt x="54" y="3170"/>
                        <a:pt x="119" y="3487"/>
                        <a:pt x="223" y="3793"/>
                      </a:cubicBezTo>
                      <a:cubicBezTo>
                        <a:pt x="184" y="3639"/>
                        <a:pt x="154" y="3479"/>
                        <a:pt x="137" y="3321"/>
                      </a:cubicBezTo>
                      <a:lnTo>
                        <a:pt x="122" y="3200"/>
                      </a:lnTo>
                      <a:lnTo>
                        <a:pt x="110" y="3081"/>
                      </a:lnTo>
                      <a:cubicBezTo>
                        <a:pt x="101" y="3001"/>
                        <a:pt x="98" y="2921"/>
                        <a:pt x="92" y="2844"/>
                      </a:cubicBezTo>
                      <a:cubicBezTo>
                        <a:pt x="77" y="2524"/>
                        <a:pt x="83" y="2204"/>
                        <a:pt x="107" y="1886"/>
                      </a:cubicBezTo>
                      <a:cubicBezTo>
                        <a:pt x="122" y="1726"/>
                        <a:pt x="134" y="1569"/>
                        <a:pt x="157" y="1409"/>
                      </a:cubicBezTo>
                      <a:cubicBezTo>
                        <a:pt x="169" y="1332"/>
                        <a:pt x="175" y="1252"/>
                        <a:pt x="190" y="1172"/>
                      </a:cubicBezTo>
                      <a:lnTo>
                        <a:pt x="231" y="938"/>
                      </a:lnTo>
                      <a:cubicBezTo>
                        <a:pt x="240" y="896"/>
                        <a:pt x="243" y="858"/>
                        <a:pt x="252" y="819"/>
                      </a:cubicBezTo>
                      <a:lnTo>
                        <a:pt x="279" y="700"/>
                      </a:lnTo>
                      <a:lnTo>
                        <a:pt x="329" y="466"/>
                      </a:lnTo>
                      <a:cubicBezTo>
                        <a:pt x="365" y="309"/>
                        <a:pt x="406" y="155"/>
                        <a:pt x="4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1435" name="Google Shape;1435;p55"/>
              <p:cNvSpPr/>
              <p:nvPr/>
            </p:nvSpPr>
            <p:spPr>
              <a:xfrm flipH="1">
                <a:off x="6419560" y="3042125"/>
                <a:ext cx="1386568" cy="948096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35" extrusionOk="0">
                    <a:moveTo>
                      <a:pt x="362" y="0"/>
                    </a:moveTo>
                    <a:cubicBezTo>
                      <a:pt x="8" y="0"/>
                      <a:pt x="1" y="433"/>
                      <a:pt x="336" y="1056"/>
                    </a:cubicBezTo>
                    <a:cubicBezTo>
                      <a:pt x="816" y="1948"/>
                      <a:pt x="2459" y="4219"/>
                      <a:pt x="3230" y="4418"/>
                    </a:cubicBezTo>
                    <a:cubicBezTo>
                      <a:pt x="3274" y="4429"/>
                      <a:pt x="3324" y="4435"/>
                      <a:pt x="3379" y="4435"/>
                    </a:cubicBezTo>
                    <a:cubicBezTo>
                      <a:pt x="4279" y="4435"/>
                      <a:pt x="6485" y="2992"/>
                      <a:pt x="6485" y="2992"/>
                    </a:cubicBezTo>
                    <a:lnTo>
                      <a:pt x="5344" y="543"/>
                    </a:lnTo>
                    <a:cubicBezTo>
                      <a:pt x="5344" y="543"/>
                      <a:pt x="3694" y="1821"/>
                      <a:pt x="3536" y="1821"/>
                    </a:cubicBezTo>
                    <a:cubicBezTo>
                      <a:pt x="3536" y="1821"/>
                      <a:pt x="3536" y="1821"/>
                      <a:pt x="3535" y="1821"/>
                    </a:cubicBezTo>
                    <a:cubicBezTo>
                      <a:pt x="3381" y="1818"/>
                      <a:pt x="1949" y="860"/>
                      <a:pt x="1015" y="261"/>
                    </a:cubicBezTo>
                    <a:cubicBezTo>
                      <a:pt x="733" y="81"/>
                      <a:pt x="515" y="0"/>
                      <a:pt x="3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36" name="Google Shape;1436;p55"/>
              <p:cNvSpPr/>
              <p:nvPr/>
            </p:nvSpPr>
            <p:spPr>
              <a:xfrm flipH="1">
                <a:off x="6058919" y="2633383"/>
                <a:ext cx="838226" cy="1062466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4970" extrusionOk="0">
                    <a:moveTo>
                      <a:pt x="353" y="0"/>
                    </a:moveTo>
                    <a:lnTo>
                      <a:pt x="1" y="4705"/>
                    </a:lnTo>
                    <a:lnTo>
                      <a:pt x="3570" y="4969"/>
                    </a:lnTo>
                    <a:lnTo>
                      <a:pt x="3920" y="267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37" name="Google Shape;1437;p55"/>
              <p:cNvSpPr/>
              <p:nvPr/>
            </p:nvSpPr>
            <p:spPr>
              <a:xfrm flipH="1">
                <a:off x="6135666" y="2703716"/>
                <a:ext cx="684092" cy="922443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315" extrusionOk="0">
                    <a:moveTo>
                      <a:pt x="306" y="0"/>
                    </a:moveTo>
                    <a:lnTo>
                      <a:pt x="0" y="4098"/>
                    </a:lnTo>
                    <a:lnTo>
                      <a:pt x="2894" y="4314"/>
                    </a:lnTo>
                    <a:lnTo>
                      <a:pt x="3199" y="214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grpSp>
            <p:nvGrpSpPr>
              <p:cNvPr id="1438" name="Google Shape;1438;p55"/>
              <p:cNvGrpSpPr/>
              <p:nvPr/>
            </p:nvGrpSpPr>
            <p:grpSpPr>
              <a:xfrm>
                <a:off x="6213696" y="3148586"/>
                <a:ext cx="415371" cy="405321"/>
                <a:chOff x="6213696" y="3148586"/>
                <a:chExt cx="415371" cy="405321"/>
              </a:xfrm>
            </p:grpSpPr>
            <p:sp>
              <p:nvSpPr>
                <p:cNvPr id="1439" name="Google Shape;1439;p55"/>
                <p:cNvSpPr/>
                <p:nvPr/>
              </p:nvSpPr>
              <p:spPr>
                <a:xfrm flipH="1">
                  <a:off x="6358210" y="3148586"/>
                  <a:ext cx="156058" cy="23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108" extrusionOk="0">
                      <a:moveTo>
                        <a:pt x="3" y="1"/>
                      </a:moveTo>
                      <a:lnTo>
                        <a:pt x="0" y="54"/>
                      </a:lnTo>
                      <a:lnTo>
                        <a:pt x="727" y="107"/>
                      </a:lnTo>
                      <a:lnTo>
                        <a:pt x="730" y="54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0" name="Google Shape;1440;p55"/>
                <p:cNvSpPr/>
                <p:nvPr/>
              </p:nvSpPr>
              <p:spPr>
                <a:xfrm flipH="1">
                  <a:off x="6256024" y="3180225"/>
                  <a:ext cx="260810" cy="3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147" extrusionOk="0">
                      <a:moveTo>
                        <a:pt x="6" y="1"/>
                      </a:moveTo>
                      <a:lnTo>
                        <a:pt x="1" y="54"/>
                      </a:lnTo>
                      <a:lnTo>
                        <a:pt x="1216" y="146"/>
                      </a:lnTo>
                      <a:lnTo>
                        <a:pt x="1219" y="93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1" name="Google Shape;1441;p55"/>
                <p:cNvSpPr/>
                <p:nvPr/>
              </p:nvSpPr>
              <p:spPr>
                <a:xfrm flipH="1">
                  <a:off x="6402462" y="3171460"/>
                  <a:ext cx="210786" cy="2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125" extrusionOk="0">
                      <a:moveTo>
                        <a:pt x="4" y="0"/>
                      </a:moveTo>
                      <a:lnTo>
                        <a:pt x="1" y="57"/>
                      </a:lnTo>
                      <a:lnTo>
                        <a:pt x="982" y="125"/>
                      </a:lnTo>
                      <a:lnTo>
                        <a:pt x="985" y="7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2" name="Google Shape;1442;p55"/>
                <p:cNvSpPr/>
                <p:nvPr/>
              </p:nvSpPr>
              <p:spPr>
                <a:xfrm flipH="1">
                  <a:off x="6234646" y="3275997"/>
                  <a:ext cx="289242" cy="33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" h="155" extrusionOk="0">
                      <a:moveTo>
                        <a:pt x="4" y="0"/>
                      </a:moveTo>
                      <a:lnTo>
                        <a:pt x="1" y="54"/>
                      </a:lnTo>
                      <a:lnTo>
                        <a:pt x="1350" y="155"/>
                      </a:lnTo>
                      <a:lnTo>
                        <a:pt x="1353" y="10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3" name="Google Shape;1443;p55"/>
                <p:cNvSpPr/>
                <p:nvPr/>
              </p:nvSpPr>
              <p:spPr>
                <a:xfrm flipH="1">
                  <a:off x="6267568" y="3339916"/>
                  <a:ext cx="261237" cy="3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47" extrusionOk="0">
                      <a:moveTo>
                        <a:pt x="6" y="1"/>
                      </a:moveTo>
                      <a:lnTo>
                        <a:pt x="0" y="54"/>
                      </a:lnTo>
                      <a:lnTo>
                        <a:pt x="1216" y="146"/>
                      </a:lnTo>
                      <a:lnTo>
                        <a:pt x="1222" y="93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4" name="Google Shape;1444;p55"/>
                <p:cNvSpPr/>
                <p:nvPr/>
              </p:nvSpPr>
              <p:spPr>
                <a:xfrm flipH="1">
                  <a:off x="6375954" y="3371769"/>
                  <a:ext cx="154776" cy="2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110" extrusionOk="0">
                      <a:moveTo>
                        <a:pt x="3" y="0"/>
                      </a:moveTo>
                      <a:lnTo>
                        <a:pt x="0" y="56"/>
                      </a:lnTo>
                      <a:lnTo>
                        <a:pt x="718" y="110"/>
                      </a:lnTo>
                      <a:lnTo>
                        <a:pt x="724" y="5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5" name="Google Shape;1445;p55"/>
                <p:cNvSpPr/>
                <p:nvPr/>
              </p:nvSpPr>
              <p:spPr>
                <a:xfrm flipH="1">
                  <a:off x="6213696" y="3342481"/>
                  <a:ext cx="291166" cy="3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149" extrusionOk="0">
                      <a:moveTo>
                        <a:pt x="4" y="1"/>
                      </a:moveTo>
                      <a:lnTo>
                        <a:pt x="1" y="54"/>
                      </a:lnTo>
                      <a:lnTo>
                        <a:pt x="1356" y="149"/>
                      </a:lnTo>
                      <a:lnTo>
                        <a:pt x="1362" y="96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6" name="Google Shape;1446;p55"/>
                <p:cNvSpPr/>
                <p:nvPr/>
              </p:nvSpPr>
              <p:spPr>
                <a:xfrm flipH="1">
                  <a:off x="6418282" y="3393788"/>
                  <a:ext cx="210786" cy="26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126" extrusionOk="0">
                      <a:moveTo>
                        <a:pt x="4" y="1"/>
                      </a:moveTo>
                      <a:lnTo>
                        <a:pt x="1" y="57"/>
                      </a:lnTo>
                      <a:lnTo>
                        <a:pt x="982" y="125"/>
                      </a:lnTo>
                      <a:lnTo>
                        <a:pt x="985" y="72"/>
                      </a:lnTo>
                      <a:lnTo>
                        <a:pt x="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7" name="Google Shape;1447;p55"/>
                <p:cNvSpPr/>
                <p:nvPr/>
              </p:nvSpPr>
              <p:spPr>
                <a:xfrm flipH="1">
                  <a:off x="6233364" y="3491484"/>
                  <a:ext cx="289884" cy="3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6" h="149" extrusionOk="0">
                      <a:moveTo>
                        <a:pt x="4" y="0"/>
                      </a:moveTo>
                      <a:lnTo>
                        <a:pt x="1" y="57"/>
                      </a:lnTo>
                      <a:lnTo>
                        <a:pt x="1353" y="149"/>
                      </a:lnTo>
                      <a:lnTo>
                        <a:pt x="1356" y="95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48" name="Google Shape;1448;p55"/>
                <p:cNvSpPr/>
                <p:nvPr/>
              </p:nvSpPr>
              <p:spPr>
                <a:xfrm flipH="1">
                  <a:off x="6264361" y="3523764"/>
                  <a:ext cx="261237" cy="3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" h="141" extrusionOk="0">
                      <a:moveTo>
                        <a:pt x="3" y="1"/>
                      </a:moveTo>
                      <a:lnTo>
                        <a:pt x="0" y="54"/>
                      </a:lnTo>
                      <a:lnTo>
                        <a:pt x="1219" y="140"/>
                      </a:lnTo>
                      <a:lnTo>
                        <a:pt x="1222" y="87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grpSp>
            <p:nvGrpSpPr>
              <p:cNvPr id="1449" name="Google Shape;1449;p55"/>
              <p:cNvGrpSpPr/>
              <p:nvPr/>
            </p:nvGrpSpPr>
            <p:grpSpPr>
              <a:xfrm>
                <a:off x="6242128" y="2540176"/>
                <a:ext cx="397628" cy="215059"/>
                <a:chOff x="6242128" y="2540176"/>
                <a:chExt cx="397628" cy="215059"/>
              </a:xfrm>
            </p:grpSpPr>
            <p:sp>
              <p:nvSpPr>
                <p:cNvPr id="1450" name="Google Shape;1450;p55"/>
                <p:cNvSpPr/>
                <p:nvPr/>
              </p:nvSpPr>
              <p:spPr>
                <a:xfrm flipH="1">
                  <a:off x="6242128" y="2589559"/>
                  <a:ext cx="397628" cy="16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775" extrusionOk="0">
                      <a:moveTo>
                        <a:pt x="48" y="1"/>
                      </a:moveTo>
                      <a:lnTo>
                        <a:pt x="0" y="641"/>
                      </a:lnTo>
                      <a:lnTo>
                        <a:pt x="1809" y="774"/>
                      </a:lnTo>
                      <a:lnTo>
                        <a:pt x="1859" y="134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  <p:sp>
              <p:nvSpPr>
                <p:cNvPr id="1451" name="Google Shape;1451;p55"/>
                <p:cNvSpPr/>
                <p:nvPr/>
              </p:nvSpPr>
              <p:spPr>
                <a:xfrm flipH="1">
                  <a:off x="6294076" y="2540176"/>
                  <a:ext cx="283684" cy="12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7" h="594" extrusionOk="0">
                      <a:moveTo>
                        <a:pt x="39" y="0"/>
                      </a:moveTo>
                      <a:lnTo>
                        <a:pt x="1" y="498"/>
                      </a:lnTo>
                      <a:lnTo>
                        <a:pt x="1288" y="593"/>
                      </a:lnTo>
                      <a:lnTo>
                        <a:pt x="1326" y="98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+mj-lt"/>
                  </a:endParaRPr>
                </a:p>
              </p:txBody>
            </p:sp>
          </p:grpSp>
          <p:sp>
            <p:nvSpPr>
              <p:cNvPr id="1452" name="Google Shape;1452;p55"/>
              <p:cNvSpPr/>
              <p:nvPr/>
            </p:nvSpPr>
            <p:spPr>
              <a:xfrm flipH="1">
                <a:off x="5896021" y="2864476"/>
                <a:ext cx="510503" cy="66014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088" extrusionOk="0">
                    <a:moveTo>
                      <a:pt x="1401" y="0"/>
                    </a:moveTo>
                    <a:cubicBezTo>
                      <a:pt x="956" y="0"/>
                      <a:pt x="475" y="123"/>
                      <a:pt x="344" y="410"/>
                    </a:cubicBezTo>
                    <a:cubicBezTo>
                      <a:pt x="233" y="649"/>
                      <a:pt x="550" y="657"/>
                      <a:pt x="592" y="657"/>
                    </a:cubicBezTo>
                    <a:cubicBezTo>
                      <a:pt x="595" y="657"/>
                      <a:pt x="596" y="657"/>
                      <a:pt x="596" y="657"/>
                    </a:cubicBezTo>
                    <a:lnTo>
                      <a:pt x="596" y="657"/>
                    </a:lnTo>
                    <a:cubicBezTo>
                      <a:pt x="596" y="657"/>
                      <a:pt x="69" y="796"/>
                      <a:pt x="48" y="1107"/>
                    </a:cubicBezTo>
                    <a:cubicBezTo>
                      <a:pt x="36" y="1352"/>
                      <a:pt x="329" y="1379"/>
                      <a:pt x="454" y="1379"/>
                    </a:cubicBezTo>
                    <a:cubicBezTo>
                      <a:pt x="482" y="1379"/>
                      <a:pt x="501" y="1377"/>
                      <a:pt x="507" y="1377"/>
                    </a:cubicBezTo>
                    <a:lnTo>
                      <a:pt x="507" y="1377"/>
                    </a:lnTo>
                    <a:cubicBezTo>
                      <a:pt x="481" y="1386"/>
                      <a:pt x="0" y="1525"/>
                      <a:pt x="12" y="1839"/>
                    </a:cubicBezTo>
                    <a:cubicBezTo>
                      <a:pt x="21" y="2035"/>
                      <a:pt x="183" y="2076"/>
                      <a:pt x="317" y="2076"/>
                    </a:cubicBezTo>
                    <a:cubicBezTo>
                      <a:pt x="406" y="2076"/>
                      <a:pt x="482" y="2058"/>
                      <a:pt x="493" y="2056"/>
                    </a:cubicBezTo>
                    <a:lnTo>
                      <a:pt x="493" y="2056"/>
                    </a:lnTo>
                    <a:cubicBezTo>
                      <a:pt x="469" y="2074"/>
                      <a:pt x="158" y="2281"/>
                      <a:pt x="220" y="2518"/>
                    </a:cubicBezTo>
                    <a:cubicBezTo>
                      <a:pt x="252" y="2635"/>
                      <a:pt x="344" y="2675"/>
                      <a:pt x="466" y="2675"/>
                    </a:cubicBezTo>
                    <a:cubicBezTo>
                      <a:pt x="729" y="2675"/>
                      <a:pt x="1134" y="2487"/>
                      <a:pt x="1386" y="2487"/>
                    </a:cubicBezTo>
                    <a:cubicBezTo>
                      <a:pt x="1419" y="2487"/>
                      <a:pt x="1450" y="2490"/>
                      <a:pt x="1477" y="2498"/>
                    </a:cubicBezTo>
                    <a:cubicBezTo>
                      <a:pt x="1477" y="2498"/>
                      <a:pt x="1388" y="3073"/>
                      <a:pt x="1388" y="3088"/>
                    </a:cubicBezTo>
                    <a:cubicBezTo>
                      <a:pt x="1388" y="3088"/>
                      <a:pt x="2177" y="2616"/>
                      <a:pt x="2271" y="2166"/>
                    </a:cubicBezTo>
                    <a:cubicBezTo>
                      <a:pt x="2301" y="2032"/>
                      <a:pt x="2236" y="1896"/>
                      <a:pt x="2111" y="1837"/>
                    </a:cubicBezTo>
                    <a:cubicBezTo>
                      <a:pt x="2111" y="1837"/>
                      <a:pt x="2381" y="1712"/>
                      <a:pt x="2381" y="1466"/>
                    </a:cubicBezTo>
                    <a:cubicBezTo>
                      <a:pt x="2378" y="1338"/>
                      <a:pt x="2174" y="1229"/>
                      <a:pt x="2174" y="1229"/>
                    </a:cubicBezTo>
                    <a:cubicBezTo>
                      <a:pt x="2174" y="1229"/>
                      <a:pt x="2387" y="1119"/>
                      <a:pt x="2369" y="900"/>
                    </a:cubicBezTo>
                    <a:cubicBezTo>
                      <a:pt x="2357" y="725"/>
                      <a:pt x="2153" y="642"/>
                      <a:pt x="2153" y="642"/>
                    </a:cubicBezTo>
                    <a:cubicBezTo>
                      <a:pt x="2153" y="642"/>
                      <a:pt x="2310" y="440"/>
                      <a:pt x="2239" y="268"/>
                    </a:cubicBezTo>
                    <a:cubicBezTo>
                      <a:pt x="2174" y="100"/>
                      <a:pt x="1802" y="0"/>
                      <a:pt x="14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3" name="Google Shape;1453;p55"/>
              <p:cNvSpPr/>
              <p:nvPr/>
            </p:nvSpPr>
            <p:spPr>
              <a:xfrm flipH="1">
                <a:off x="5951177" y="2974999"/>
                <a:ext cx="336060" cy="3634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70" extrusionOk="0">
                    <a:moveTo>
                      <a:pt x="841" y="0"/>
                    </a:moveTo>
                    <a:cubicBezTo>
                      <a:pt x="556" y="0"/>
                      <a:pt x="271" y="45"/>
                      <a:pt x="15" y="140"/>
                    </a:cubicBezTo>
                    <a:cubicBezTo>
                      <a:pt x="1" y="145"/>
                      <a:pt x="3" y="169"/>
                      <a:pt x="18" y="169"/>
                    </a:cubicBezTo>
                    <a:cubicBezTo>
                      <a:pt x="19" y="169"/>
                      <a:pt x="20" y="169"/>
                      <a:pt x="21" y="169"/>
                    </a:cubicBezTo>
                    <a:cubicBezTo>
                      <a:pt x="374" y="110"/>
                      <a:pt x="703" y="75"/>
                      <a:pt x="1041" y="75"/>
                    </a:cubicBezTo>
                    <a:cubicBezTo>
                      <a:pt x="1213" y="75"/>
                      <a:pt x="1387" y="84"/>
                      <a:pt x="1568" y="104"/>
                    </a:cubicBezTo>
                    <a:cubicBezTo>
                      <a:pt x="1571" y="104"/>
                      <a:pt x="1571" y="101"/>
                      <a:pt x="1571" y="101"/>
                    </a:cubicBezTo>
                    <a:cubicBezTo>
                      <a:pt x="1571" y="98"/>
                      <a:pt x="1571" y="98"/>
                      <a:pt x="1568" y="98"/>
                    </a:cubicBezTo>
                    <a:cubicBezTo>
                      <a:pt x="1340" y="34"/>
                      <a:pt x="1091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4" name="Google Shape;1454;p55"/>
              <p:cNvSpPr/>
              <p:nvPr/>
            </p:nvSpPr>
            <p:spPr>
              <a:xfrm flipH="1">
                <a:off x="5937922" y="3105616"/>
                <a:ext cx="368768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266" extrusionOk="0">
                    <a:moveTo>
                      <a:pt x="1064" y="0"/>
                    </a:moveTo>
                    <a:cubicBezTo>
                      <a:pt x="712" y="0"/>
                      <a:pt x="344" y="72"/>
                      <a:pt x="23" y="237"/>
                    </a:cubicBezTo>
                    <a:cubicBezTo>
                      <a:pt x="7" y="245"/>
                      <a:pt x="1" y="266"/>
                      <a:pt x="12" y="266"/>
                    </a:cubicBezTo>
                    <a:cubicBezTo>
                      <a:pt x="14" y="266"/>
                      <a:pt x="17" y="265"/>
                      <a:pt x="20" y="264"/>
                    </a:cubicBezTo>
                    <a:cubicBezTo>
                      <a:pt x="304" y="145"/>
                      <a:pt x="875" y="77"/>
                      <a:pt x="1343" y="77"/>
                    </a:cubicBezTo>
                    <a:cubicBezTo>
                      <a:pt x="1480" y="77"/>
                      <a:pt x="1609" y="83"/>
                      <a:pt x="1719" y="95"/>
                    </a:cubicBezTo>
                    <a:cubicBezTo>
                      <a:pt x="1721" y="95"/>
                      <a:pt x="1724" y="86"/>
                      <a:pt x="1719" y="86"/>
                    </a:cubicBezTo>
                    <a:cubicBezTo>
                      <a:pt x="1518" y="31"/>
                      <a:pt x="1295" y="0"/>
                      <a:pt x="1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5" name="Google Shape;1455;p55"/>
              <p:cNvSpPr/>
              <p:nvPr/>
            </p:nvSpPr>
            <p:spPr>
              <a:xfrm flipH="1">
                <a:off x="5956949" y="3238799"/>
                <a:ext cx="353162" cy="72470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39" extrusionOk="0">
                    <a:moveTo>
                      <a:pt x="1159" y="0"/>
                    </a:moveTo>
                    <a:cubicBezTo>
                      <a:pt x="1009" y="0"/>
                      <a:pt x="859" y="14"/>
                      <a:pt x="726" y="32"/>
                    </a:cubicBezTo>
                    <a:cubicBezTo>
                      <a:pt x="466" y="62"/>
                      <a:pt x="217" y="163"/>
                      <a:pt x="6" y="320"/>
                    </a:cubicBezTo>
                    <a:cubicBezTo>
                      <a:pt x="1" y="325"/>
                      <a:pt x="5" y="339"/>
                      <a:pt x="11" y="339"/>
                    </a:cubicBezTo>
                    <a:cubicBezTo>
                      <a:pt x="12" y="339"/>
                      <a:pt x="14" y="338"/>
                      <a:pt x="15" y="338"/>
                    </a:cubicBezTo>
                    <a:cubicBezTo>
                      <a:pt x="448" y="137"/>
                      <a:pt x="897" y="69"/>
                      <a:pt x="1362" y="69"/>
                    </a:cubicBezTo>
                    <a:cubicBezTo>
                      <a:pt x="1455" y="69"/>
                      <a:pt x="1548" y="72"/>
                      <a:pt x="1643" y="77"/>
                    </a:cubicBezTo>
                    <a:cubicBezTo>
                      <a:pt x="1651" y="77"/>
                      <a:pt x="1651" y="68"/>
                      <a:pt x="1643" y="65"/>
                    </a:cubicBezTo>
                    <a:cubicBezTo>
                      <a:pt x="1498" y="18"/>
                      <a:pt x="1329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6" name="Google Shape;1456;p55"/>
              <p:cNvSpPr/>
              <p:nvPr/>
            </p:nvSpPr>
            <p:spPr>
              <a:xfrm flipH="1">
                <a:off x="7290492" y="3023740"/>
                <a:ext cx="1136020" cy="1253796"/>
              </a:xfrm>
              <a:custGeom>
                <a:avLst/>
                <a:gdLst/>
                <a:ahLst/>
                <a:cxnLst/>
                <a:rect l="l" t="t" r="r" b="b"/>
                <a:pathLst>
                  <a:path w="5314" h="5865" extrusionOk="0">
                    <a:moveTo>
                      <a:pt x="2842" y="0"/>
                    </a:moveTo>
                    <a:cubicBezTo>
                      <a:pt x="2549" y="0"/>
                      <a:pt x="2265" y="100"/>
                      <a:pt x="2106" y="220"/>
                    </a:cubicBezTo>
                    <a:cubicBezTo>
                      <a:pt x="522" y="1418"/>
                      <a:pt x="534" y="3333"/>
                      <a:pt x="1" y="5859"/>
                    </a:cubicBezTo>
                    <a:lnTo>
                      <a:pt x="5032" y="5865"/>
                    </a:lnTo>
                    <a:lnTo>
                      <a:pt x="4887" y="4270"/>
                    </a:lnTo>
                    <a:cubicBezTo>
                      <a:pt x="4887" y="4270"/>
                      <a:pt x="5314" y="3618"/>
                      <a:pt x="5251" y="2850"/>
                    </a:cubicBezTo>
                    <a:cubicBezTo>
                      <a:pt x="5207" y="2289"/>
                      <a:pt x="3606" y="330"/>
                      <a:pt x="3505" y="238"/>
                    </a:cubicBezTo>
                    <a:cubicBezTo>
                      <a:pt x="3320" y="65"/>
                      <a:pt x="3078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7" name="Google Shape;1457;p55"/>
              <p:cNvSpPr/>
              <p:nvPr/>
            </p:nvSpPr>
            <p:spPr>
              <a:xfrm flipH="1">
                <a:off x="7264411" y="3351460"/>
                <a:ext cx="1162742" cy="926077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4332" extrusionOk="0">
                    <a:moveTo>
                      <a:pt x="2165" y="0"/>
                    </a:moveTo>
                    <a:cubicBezTo>
                      <a:pt x="2165" y="0"/>
                      <a:pt x="1951" y="2061"/>
                      <a:pt x="1412" y="2414"/>
                    </a:cubicBezTo>
                    <a:cubicBezTo>
                      <a:pt x="1163" y="2581"/>
                      <a:pt x="871" y="2667"/>
                      <a:pt x="575" y="2667"/>
                    </a:cubicBezTo>
                    <a:cubicBezTo>
                      <a:pt x="482" y="2667"/>
                      <a:pt x="389" y="2659"/>
                      <a:pt x="297" y="2642"/>
                    </a:cubicBezTo>
                    <a:lnTo>
                      <a:pt x="1" y="4326"/>
                    </a:lnTo>
                    <a:lnTo>
                      <a:pt x="5035" y="4332"/>
                    </a:lnTo>
                    <a:lnTo>
                      <a:pt x="4890" y="2737"/>
                    </a:lnTo>
                    <a:cubicBezTo>
                      <a:pt x="4890" y="2737"/>
                      <a:pt x="5438" y="2004"/>
                      <a:pt x="5254" y="1317"/>
                    </a:cubicBezTo>
                    <a:cubicBezTo>
                      <a:pt x="5067" y="629"/>
                      <a:pt x="4522" y="0"/>
                      <a:pt x="4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8" name="Google Shape;1458;p55"/>
              <p:cNvSpPr/>
              <p:nvPr/>
            </p:nvSpPr>
            <p:spPr>
              <a:xfrm flipH="1">
                <a:off x="7409569" y="3890392"/>
                <a:ext cx="296297" cy="27577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29" extrusionOk="0">
                    <a:moveTo>
                      <a:pt x="271" y="0"/>
                    </a:moveTo>
                    <a:cubicBezTo>
                      <a:pt x="185" y="0"/>
                      <a:pt x="99" y="3"/>
                      <a:pt x="12" y="8"/>
                    </a:cubicBezTo>
                    <a:cubicBezTo>
                      <a:pt x="1" y="8"/>
                      <a:pt x="1" y="26"/>
                      <a:pt x="9" y="29"/>
                    </a:cubicBezTo>
                    <a:cubicBezTo>
                      <a:pt x="241" y="35"/>
                      <a:pt x="472" y="59"/>
                      <a:pt x="703" y="85"/>
                    </a:cubicBezTo>
                    <a:cubicBezTo>
                      <a:pt x="819" y="94"/>
                      <a:pt x="934" y="112"/>
                      <a:pt x="1047" y="121"/>
                    </a:cubicBezTo>
                    <a:cubicBezTo>
                      <a:pt x="1087" y="126"/>
                      <a:pt x="1128" y="129"/>
                      <a:pt x="1169" y="129"/>
                    </a:cubicBezTo>
                    <a:cubicBezTo>
                      <a:pt x="1239" y="129"/>
                      <a:pt x="1310" y="121"/>
                      <a:pt x="1379" y="106"/>
                    </a:cubicBezTo>
                    <a:cubicBezTo>
                      <a:pt x="1385" y="106"/>
                      <a:pt x="1385" y="97"/>
                      <a:pt x="1379" y="97"/>
                    </a:cubicBezTo>
                    <a:cubicBezTo>
                      <a:pt x="1358" y="99"/>
                      <a:pt x="1337" y="100"/>
                      <a:pt x="1316" y="100"/>
                    </a:cubicBezTo>
                    <a:cubicBezTo>
                      <a:pt x="1278" y="100"/>
                      <a:pt x="1240" y="97"/>
                      <a:pt x="1201" y="91"/>
                    </a:cubicBezTo>
                    <a:cubicBezTo>
                      <a:pt x="1145" y="82"/>
                      <a:pt x="1089" y="76"/>
                      <a:pt x="1032" y="68"/>
                    </a:cubicBezTo>
                    <a:cubicBezTo>
                      <a:pt x="923" y="47"/>
                      <a:pt x="807" y="29"/>
                      <a:pt x="697" y="20"/>
                    </a:cubicBezTo>
                    <a:cubicBezTo>
                      <a:pt x="555" y="7"/>
                      <a:pt x="413" y="0"/>
                      <a:pt x="27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59" name="Google Shape;1459;p55"/>
              <p:cNvSpPr/>
              <p:nvPr/>
            </p:nvSpPr>
            <p:spPr>
              <a:xfrm flipH="1">
                <a:off x="7575033" y="3921817"/>
                <a:ext cx="243066" cy="3399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9" extrusionOk="0">
                    <a:moveTo>
                      <a:pt x="982" y="1"/>
                    </a:moveTo>
                    <a:cubicBezTo>
                      <a:pt x="938" y="4"/>
                      <a:pt x="893" y="4"/>
                      <a:pt x="849" y="7"/>
                    </a:cubicBezTo>
                    <a:cubicBezTo>
                      <a:pt x="751" y="12"/>
                      <a:pt x="659" y="18"/>
                      <a:pt x="567" y="33"/>
                    </a:cubicBezTo>
                    <a:cubicBezTo>
                      <a:pt x="377" y="57"/>
                      <a:pt x="193" y="95"/>
                      <a:pt x="10" y="143"/>
                    </a:cubicBezTo>
                    <a:cubicBezTo>
                      <a:pt x="2" y="146"/>
                      <a:pt x="1" y="158"/>
                      <a:pt x="7" y="158"/>
                    </a:cubicBezTo>
                    <a:cubicBezTo>
                      <a:pt x="8" y="158"/>
                      <a:pt x="9" y="158"/>
                      <a:pt x="10" y="158"/>
                    </a:cubicBezTo>
                    <a:cubicBezTo>
                      <a:pt x="199" y="128"/>
                      <a:pt x="383" y="104"/>
                      <a:pt x="570" y="84"/>
                    </a:cubicBezTo>
                    <a:cubicBezTo>
                      <a:pt x="665" y="75"/>
                      <a:pt x="757" y="60"/>
                      <a:pt x="852" y="48"/>
                    </a:cubicBezTo>
                    <a:lnTo>
                      <a:pt x="991" y="33"/>
                    </a:lnTo>
                    <a:cubicBezTo>
                      <a:pt x="1038" y="27"/>
                      <a:pt x="1083" y="15"/>
                      <a:pt x="1130" y="12"/>
                    </a:cubicBezTo>
                    <a:cubicBezTo>
                      <a:pt x="1131" y="13"/>
                      <a:pt x="1132" y="13"/>
                      <a:pt x="1132" y="13"/>
                    </a:cubicBezTo>
                    <a:cubicBezTo>
                      <a:pt x="1136" y="13"/>
                      <a:pt x="1136" y="4"/>
                      <a:pt x="1130" y="4"/>
                    </a:cubicBezTo>
                    <a:cubicBezTo>
                      <a:pt x="1121" y="4"/>
                      <a:pt x="1111" y="4"/>
                      <a:pt x="1101" y="4"/>
                    </a:cubicBezTo>
                    <a:cubicBezTo>
                      <a:pt x="1061" y="4"/>
                      <a:pt x="1018" y="1"/>
                      <a:pt x="9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0" name="Google Shape;1460;p55"/>
              <p:cNvSpPr/>
              <p:nvPr/>
            </p:nvSpPr>
            <p:spPr>
              <a:xfrm flipH="1">
                <a:off x="7809117" y="3024809"/>
                <a:ext cx="1124476" cy="974177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4557" extrusionOk="0">
                    <a:moveTo>
                      <a:pt x="4897" y="0"/>
                    </a:moveTo>
                    <a:cubicBezTo>
                      <a:pt x="4787" y="0"/>
                      <a:pt x="4645" y="37"/>
                      <a:pt x="4486" y="105"/>
                    </a:cubicBezTo>
                    <a:cubicBezTo>
                      <a:pt x="3220" y="642"/>
                      <a:pt x="81" y="2856"/>
                      <a:pt x="39" y="3639"/>
                    </a:cubicBezTo>
                    <a:cubicBezTo>
                      <a:pt x="1" y="4337"/>
                      <a:pt x="423" y="4557"/>
                      <a:pt x="871" y="4557"/>
                    </a:cubicBezTo>
                    <a:cubicBezTo>
                      <a:pt x="1180" y="4557"/>
                      <a:pt x="1500" y="4453"/>
                      <a:pt x="1694" y="4330"/>
                    </a:cubicBezTo>
                    <a:cubicBezTo>
                      <a:pt x="2316" y="3933"/>
                      <a:pt x="4525" y="1309"/>
                      <a:pt x="4816" y="894"/>
                    </a:cubicBezTo>
                    <a:cubicBezTo>
                      <a:pt x="5260" y="262"/>
                      <a:pt x="5191" y="0"/>
                      <a:pt x="48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1" name="Google Shape;1461;p55"/>
              <p:cNvSpPr/>
              <p:nvPr/>
            </p:nvSpPr>
            <p:spPr>
              <a:xfrm flipH="1">
                <a:off x="8070141" y="3420510"/>
                <a:ext cx="748011" cy="583394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729" extrusionOk="0">
                    <a:moveTo>
                      <a:pt x="3499" y="0"/>
                    </a:moveTo>
                    <a:lnTo>
                      <a:pt x="2731" y="869"/>
                    </a:lnTo>
                    <a:cubicBezTo>
                      <a:pt x="2476" y="1154"/>
                      <a:pt x="2218" y="1441"/>
                      <a:pt x="1951" y="1720"/>
                    </a:cubicBezTo>
                    <a:cubicBezTo>
                      <a:pt x="1821" y="1862"/>
                      <a:pt x="1687" y="2002"/>
                      <a:pt x="1548" y="2135"/>
                    </a:cubicBezTo>
                    <a:cubicBezTo>
                      <a:pt x="1480" y="2200"/>
                      <a:pt x="1409" y="2266"/>
                      <a:pt x="1334" y="2325"/>
                    </a:cubicBezTo>
                    <a:cubicBezTo>
                      <a:pt x="1260" y="2387"/>
                      <a:pt x="1183" y="2440"/>
                      <a:pt x="1103" y="2491"/>
                    </a:cubicBezTo>
                    <a:cubicBezTo>
                      <a:pt x="937" y="2589"/>
                      <a:pt x="756" y="2654"/>
                      <a:pt x="570" y="2687"/>
                    </a:cubicBezTo>
                    <a:cubicBezTo>
                      <a:pt x="495" y="2699"/>
                      <a:pt x="420" y="2706"/>
                      <a:pt x="344" y="2706"/>
                    </a:cubicBezTo>
                    <a:cubicBezTo>
                      <a:pt x="228" y="2706"/>
                      <a:pt x="112" y="2690"/>
                      <a:pt x="0" y="2660"/>
                    </a:cubicBezTo>
                    <a:lnTo>
                      <a:pt x="0" y="2660"/>
                    </a:lnTo>
                    <a:cubicBezTo>
                      <a:pt x="89" y="2695"/>
                      <a:pt x="184" y="2716"/>
                      <a:pt x="282" y="2725"/>
                    </a:cubicBezTo>
                    <a:cubicBezTo>
                      <a:pt x="321" y="2728"/>
                      <a:pt x="361" y="2729"/>
                      <a:pt x="401" y="2729"/>
                    </a:cubicBezTo>
                    <a:cubicBezTo>
                      <a:pt x="457" y="2729"/>
                      <a:pt x="514" y="2726"/>
                      <a:pt x="570" y="2719"/>
                    </a:cubicBezTo>
                    <a:cubicBezTo>
                      <a:pt x="765" y="2692"/>
                      <a:pt x="952" y="2630"/>
                      <a:pt x="1124" y="2532"/>
                    </a:cubicBezTo>
                    <a:cubicBezTo>
                      <a:pt x="1210" y="2485"/>
                      <a:pt x="1290" y="2429"/>
                      <a:pt x="1367" y="2369"/>
                    </a:cubicBezTo>
                    <a:cubicBezTo>
                      <a:pt x="1444" y="2307"/>
                      <a:pt x="1515" y="2242"/>
                      <a:pt x="1583" y="2174"/>
                    </a:cubicBezTo>
                    <a:cubicBezTo>
                      <a:pt x="1726" y="2043"/>
                      <a:pt x="1862" y="1904"/>
                      <a:pt x="1996" y="1764"/>
                    </a:cubicBezTo>
                    <a:cubicBezTo>
                      <a:pt x="2259" y="1480"/>
                      <a:pt x="2517" y="1192"/>
                      <a:pt x="2766" y="899"/>
                    </a:cubicBezTo>
                    <a:cubicBezTo>
                      <a:pt x="2891" y="751"/>
                      <a:pt x="3015" y="608"/>
                      <a:pt x="3137" y="454"/>
                    </a:cubicBezTo>
                    <a:cubicBezTo>
                      <a:pt x="3259" y="303"/>
                      <a:pt x="3383" y="155"/>
                      <a:pt x="34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2" name="Google Shape;1462;p55"/>
              <p:cNvSpPr/>
              <p:nvPr/>
            </p:nvSpPr>
            <p:spPr>
              <a:xfrm flipH="1">
                <a:off x="8064372" y="3447660"/>
                <a:ext cx="68623" cy="48527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27" extrusionOk="0">
                    <a:moveTo>
                      <a:pt x="320" y="1"/>
                    </a:moveTo>
                    <a:lnTo>
                      <a:pt x="160" y="111"/>
                    </a:lnTo>
                    <a:cubicBezTo>
                      <a:pt x="104" y="146"/>
                      <a:pt x="51" y="185"/>
                      <a:pt x="0" y="226"/>
                    </a:cubicBezTo>
                    <a:cubicBezTo>
                      <a:pt x="63" y="203"/>
                      <a:pt x="122" y="173"/>
                      <a:pt x="178" y="134"/>
                    </a:cubicBezTo>
                    <a:cubicBezTo>
                      <a:pt x="232" y="99"/>
                      <a:pt x="282" y="54"/>
                      <a:pt x="32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3" name="Google Shape;1463;p55"/>
              <p:cNvSpPr/>
              <p:nvPr/>
            </p:nvSpPr>
            <p:spPr>
              <a:xfrm flipH="1">
                <a:off x="7883729" y="3024381"/>
                <a:ext cx="99835" cy="32729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531" extrusionOk="0">
                    <a:moveTo>
                      <a:pt x="232" y="0"/>
                    </a:moveTo>
                    <a:lnTo>
                      <a:pt x="1" y="60"/>
                    </a:lnTo>
                    <a:cubicBezTo>
                      <a:pt x="1" y="60"/>
                      <a:pt x="229" y="1014"/>
                      <a:pt x="90" y="1530"/>
                    </a:cubicBezTo>
                    <a:lnTo>
                      <a:pt x="452" y="1530"/>
                    </a:lnTo>
                    <a:cubicBezTo>
                      <a:pt x="466" y="1011"/>
                      <a:pt x="392" y="496"/>
                      <a:pt x="23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4" name="Google Shape;1464;p55"/>
              <p:cNvSpPr/>
              <p:nvPr/>
            </p:nvSpPr>
            <p:spPr>
              <a:xfrm flipH="1">
                <a:off x="7460449" y="3034429"/>
                <a:ext cx="244777" cy="317243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484" extrusionOk="0">
                    <a:moveTo>
                      <a:pt x="1" y="1"/>
                    </a:moveTo>
                    <a:lnTo>
                      <a:pt x="917" y="1483"/>
                    </a:lnTo>
                    <a:lnTo>
                      <a:pt x="1145" y="1483"/>
                    </a:lnTo>
                    <a:cubicBezTo>
                      <a:pt x="739" y="798"/>
                      <a:pt x="253" y="99"/>
                      <a:pt x="253" y="9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5" name="Google Shape;1465;p55"/>
              <p:cNvSpPr/>
              <p:nvPr/>
            </p:nvSpPr>
            <p:spPr>
              <a:xfrm flipH="1">
                <a:off x="7633395" y="2709274"/>
                <a:ext cx="277271" cy="511566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93" extrusionOk="0">
                    <a:moveTo>
                      <a:pt x="114" y="1"/>
                    </a:moveTo>
                    <a:cubicBezTo>
                      <a:pt x="114" y="1"/>
                      <a:pt x="87" y="238"/>
                      <a:pt x="60" y="538"/>
                    </a:cubicBezTo>
                    <a:cubicBezTo>
                      <a:pt x="60" y="549"/>
                      <a:pt x="57" y="564"/>
                      <a:pt x="54" y="579"/>
                    </a:cubicBezTo>
                    <a:cubicBezTo>
                      <a:pt x="54" y="591"/>
                      <a:pt x="51" y="612"/>
                      <a:pt x="48" y="626"/>
                    </a:cubicBezTo>
                    <a:cubicBezTo>
                      <a:pt x="45" y="671"/>
                      <a:pt x="39" y="715"/>
                      <a:pt x="36" y="760"/>
                    </a:cubicBezTo>
                    <a:cubicBezTo>
                      <a:pt x="34" y="795"/>
                      <a:pt x="31" y="828"/>
                      <a:pt x="28" y="867"/>
                    </a:cubicBezTo>
                    <a:cubicBezTo>
                      <a:pt x="28" y="902"/>
                      <a:pt x="25" y="938"/>
                      <a:pt x="22" y="973"/>
                    </a:cubicBezTo>
                    <a:cubicBezTo>
                      <a:pt x="1" y="1332"/>
                      <a:pt x="10" y="1703"/>
                      <a:pt x="22" y="1744"/>
                    </a:cubicBezTo>
                    <a:cubicBezTo>
                      <a:pt x="50" y="1842"/>
                      <a:pt x="477" y="2393"/>
                      <a:pt x="923" y="2393"/>
                    </a:cubicBezTo>
                    <a:cubicBezTo>
                      <a:pt x="939" y="2393"/>
                      <a:pt x="955" y="2392"/>
                      <a:pt x="970" y="2391"/>
                    </a:cubicBezTo>
                    <a:cubicBezTo>
                      <a:pt x="1119" y="2376"/>
                      <a:pt x="1136" y="1596"/>
                      <a:pt x="1136" y="1596"/>
                    </a:cubicBezTo>
                    <a:lnTo>
                      <a:pt x="1148" y="1534"/>
                    </a:lnTo>
                    <a:lnTo>
                      <a:pt x="1297" y="671"/>
                    </a:lnTo>
                    <a:lnTo>
                      <a:pt x="262" y="78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6" name="Google Shape;1466;p55"/>
              <p:cNvSpPr/>
              <p:nvPr/>
            </p:nvSpPr>
            <p:spPr>
              <a:xfrm flipH="1">
                <a:off x="7632753" y="2709274"/>
                <a:ext cx="265085" cy="32793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534" extrusionOk="0">
                    <a:moveTo>
                      <a:pt x="54" y="1"/>
                    </a:moveTo>
                    <a:cubicBezTo>
                      <a:pt x="54" y="1"/>
                      <a:pt x="30" y="235"/>
                      <a:pt x="0" y="535"/>
                    </a:cubicBezTo>
                    <a:cubicBezTo>
                      <a:pt x="199" y="1012"/>
                      <a:pt x="596" y="1377"/>
                      <a:pt x="1088" y="1534"/>
                    </a:cubicBezTo>
                    <a:lnTo>
                      <a:pt x="1239" y="671"/>
                    </a:lnTo>
                    <a:lnTo>
                      <a:pt x="202" y="78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7" name="Google Shape;1467;p55"/>
              <p:cNvSpPr/>
              <p:nvPr/>
            </p:nvSpPr>
            <p:spPr>
              <a:xfrm flipH="1">
                <a:off x="7499568" y="2643217"/>
                <a:ext cx="768534" cy="1167644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5462" extrusionOk="0">
                    <a:moveTo>
                      <a:pt x="1299" y="0"/>
                    </a:moveTo>
                    <a:cubicBezTo>
                      <a:pt x="1040" y="0"/>
                      <a:pt x="774" y="92"/>
                      <a:pt x="585" y="369"/>
                    </a:cubicBezTo>
                    <a:cubicBezTo>
                      <a:pt x="1" y="1226"/>
                      <a:pt x="1267" y="2732"/>
                      <a:pt x="1332" y="3524"/>
                    </a:cubicBezTo>
                    <a:cubicBezTo>
                      <a:pt x="1428" y="4707"/>
                      <a:pt x="1955" y="5462"/>
                      <a:pt x="2506" y="5462"/>
                    </a:cubicBezTo>
                    <a:cubicBezTo>
                      <a:pt x="2622" y="5462"/>
                      <a:pt x="2739" y="5428"/>
                      <a:pt x="2853" y="5359"/>
                    </a:cubicBezTo>
                    <a:cubicBezTo>
                      <a:pt x="3594" y="4911"/>
                      <a:pt x="3547" y="3693"/>
                      <a:pt x="2159" y="2314"/>
                    </a:cubicBezTo>
                    <a:cubicBezTo>
                      <a:pt x="1290" y="1451"/>
                      <a:pt x="1157" y="823"/>
                      <a:pt x="1356" y="678"/>
                    </a:cubicBezTo>
                    <a:cubicBezTo>
                      <a:pt x="1428" y="627"/>
                      <a:pt x="1514" y="610"/>
                      <a:pt x="1595" y="610"/>
                    </a:cubicBezTo>
                    <a:cubicBezTo>
                      <a:pt x="1740" y="610"/>
                      <a:pt x="1869" y="663"/>
                      <a:pt x="1869" y="663"/>
                    </a:cubicBezTo>
                    <a:lnTo>
                      <a:pt x="2044" y="224"/>
                    </a:lnTo>
                    <a:cubicBezTo>
                      <a:pt x="1895" y="125"/>
                      <a:pt x="1602" y="0"/>
                      <a:pt x="1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8" name="Google Shape;1468;p55"/>
              <p:cNvSpPr/>
              <p:nvPr/>
            </p:nvSpPr>
            <p:spPr>
              <a:xfrm flipH="1">
                <a:off x="7854654" y="2634880"/>
                <a:ext cx="354445" cy="523323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2448" extrusionOk="0">
                    <a:moveTo>
                      <a:pt x="927" y="0"/>
                    </a:moveTo>
                    <a:cubicBezTo>
                      <a:pt x="861" y="0"/>
                      <a:pt x="795" y="6"/>
                      <a:pt x="730" y="17"/>
                    </a:cubicBezTo>
                    <a:cubicBezTo>
                      <a:pt x="567" y="46"/>
                      <a:pt x="416" y="127"/>
                      <a:pt x="300" y="248"/>
                    </a:cubicBezTo>
                    <a:cubicBezTo>
                      <a:pt x="184" y="367"/>
                      <a:pt x="98" y="512"/>
                      <a:pt x="51" y="672"/>
                    </a:cubicBezTo>
                    <a:cubicBezTo>
                      <a:pt x="9" y="832"/>
                      <a:pt x="0" y="998"/>
                      <a:pt x="27" y="1161"/>
                    </a:cubicBezTo>
                    <a:cubicBezTo>
                      <a:pt x="57" y="1318"/>
                      <a:pt x="101" y="1476"/>
                      <a:pt x="164" y="1624"/>
                    </a:cubicBezTo>
                    <a:cubicBezTo>
                      <a:pt x="291" y="1914"/>
                      <a:pt x="448" y="2193"/>
                      <a:pt x="638" y="2448"/>
                    </a:cubicBezTo>
                    <a:cubicBezTo>
                      <a:pt x="478" y="2175"/>
                      <a:pt x="341" y="1894"/>
                      <a:pt x="226" y="1600"/>
                    </a:cubicBezTo>
                    <a:cubicBezTo>
                      <a:pt x="172" y="1455"/>
                      <a:pt x="131" y="1304"/>
                      <a:pt x="110" y="1149"/>
                    </a:cubicBezTo>
                    <a:cubicBezTo>
                      <a:pt x="86" y="998"/>
                      <a:pt x="95" y="844"/>
                      <a:pt x="134" y="699"/>
                    </a:cubicBezTo>
                    <a:cubicBezTo>
                      <a:pt x="175" y="551"/>
                      <a:pt x="252" y="417"/>
                      <a:pt x="356" y="307"/>
                    </a:cubicBezTo>
                    <a:cubicBezTo>
                      <a:pt x="460" y="195"/>
                      <a:pt x="593" y="118"/>
                      <a:pt x="742" y="85"/>
                    </a:cubicBezTo>
                    <a:cubicBezTo>
                      <a:pt x="825" y="67"/>
                      <a:pt x="909" y="58"/>
                      <a:pt x="993" y="58"/>
                    </a:cubicBezTo>
                    <a:cubicBezTo>
                      <a:pt x="1062" y="58"/>
                      <a:pt x="1132" y="64"/>
                      <a:pt x="1201" y="76"/>
                    </a:cubicBezTo>
                    <a:cubicBezTo>
                      <a:pt x="1278" y="88"/>
                      <a:pt x="1355" y="103"/>
                      <a:pt x="1430" y="127"/>
                    </a:cubicBezTo>
                    <a:cubicBezTo>
                      <a:pt x="1510" y="147"/>
                      <a:pt x="1584" y="171"/>
                      <a:pt x="1658" y="201"/>
                    </a:cubicBezTo>
                    <a:cubicBezTo>
                      <a:pt x="1515" y="127"/>
                      <a:pt x="1367" y="70"/>
                      <a:pt x="1213" y="35"/>
                    </a:cubicBezTo>
                    <a:cubicBezTo>
                      <a:pt x="1118" y="12"/>
                      <a:pt x="1023" y="0"/>
                      <a:pt x="9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69" name="Google Shape;1469;p55"/>
              <p:cNvSpPr/>
              <p:nvPr/>
            </p:nvSpPr>
            <p:spPr>
              <a:xfrm flipH="1">
                <a:off x="7522444" y="3033787"/>
                <a:ext cx="383733" cy="77536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62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8" y="146"/>
                      <a:pt x="270" y="277"/>
                      <a:pt x="410" y="413"/>
                    </a:cubicBezTo>
                    <a:cubicBezTo>
                      <a:pt x="546" y="549"/>
                      <a:pt x="688" y="683"/>
                      <a:pt x="822" y="822"/>
                    </a:cubicBezTo>
                    <a:cubicBezTo>
                      <a:pt x="955" y="961"/>
                      <a:pt x="1089" y="1101"/>
                      <a:pt x="1207" y="1252"/>
                    </a:cubicBezTo>
                    <a:cubicBezTo>
                      <a:pt x="1329" y="1397"/>
                      <a:pt x="1436" y="1557"/>
                      <a:pt x="1528" y="1726"/>
                    </a:cubicBezTo>
                    <a:cubicBezTo>
                      <a:pt x="1619" y="1889"/>
                      <a:pt x="1679" y="2073"/>
                      <a:pt x="1702" y="2260"/>
                    </a:cubicBezTo>
                    <a:cubicBezTo>
                      <a:pt x="1720" y="2447"/>
                      <a:pt x="1702" y="2640"/>
                      <a:pt x="1655" y="2820"/>
                    </a:cubicBezTo>
                    <a:cubicBezTo>
                      <a:pt x="1608" y="3004"/>
                      <a:pt x="1519" y="3176"/>
                      <a:pt x="1391" y="3319"/>
                    </a:cubicBezTo>
                    <a:cubicBezTo>
                      <a:pt x="1329" y="3390"/>
                      <a:pt x="1258" y="3455"/>
                      <a:pt x="1178" y="3508"/>
                    </a:cubicBezTo>
                    <a:cubicBezTo>
                      <a:pt x="1136" y="3535"/>
                      <a:pt x="1095" y="3559"/>
                      <a:pt x="1053" y="3579"/>
                    </a:cubicBezTo>
                    <a:cubicBezTo>
                      <a:pt x="1012" y="3600"/>
                      <a:pt x="964" y="3618"/>
                      <a:pt x="917" y="3627"/>
                    </a:cubicBezTo>
                    <a:cubicBezTo>
                      <a:pt x="1015" y="3612"/>
                      <a:pt x="1107" y="3579"/>
                      <a:pt x="1190" y="3526"/>
                    </a:cubicBezTo>
                    <a:cubicBezTo>
                      <a:pt x="1276" y="3479"/>
                      <a:pt x="1356" y="3419"/>
                      <a:pt x="1424" y="3348"/>
                    </a:cubicBezTo>
                    <a:cubicBezTo>
                      <a:pt x="1495" y="3277"/>
                      <a:pt x="1554" y="3200"/>
                      <a:pt x="1605" y="3114"/>
                    </a:cubicBezTo>
                    <a:cubicBezTo>
                      <a:pt x="1655" y="3028"/>
                      <a:pt x="1694" y="2936"/>
                      <a:pt x="1723" y="2841"/>
                    </a:cubicBezTo>
                    <a:cubicBezTo>
                      <a:pt x="1753" y="2746"/>
                      <a:pt x="1771" y="2648"/>
                      <a:pt x="1783" y="2551"/>
                    </a:cubicBezTo>
                    <a:lnTo>
                      <a:pt x="1788" y="2477"/>
                    </a:lnTo>
                    <a:lnTo>
                      <a:pt x="1791" y="2402"/>
                    </a:lnTo>
                    <a:cubicBezTo>
                      <a:pt x="1794" y="2352"/>
                      <a:pt x="1791" y="2302"/>
                      <a:pt x="1788" y="2254"/>
                    </a:cubicBezTo>
                    <a:cubicBezTo>
                      <a:pt x="1765" y="2053"/>
                      <a:pt x="1702" y="1863"/>
                      <a:pt x="1608" y="1685"/>
                    </a:cubicBezTo>
                    <a:cubicBezTo>
                      <a:pt x="1418" y="1335"/>
                      <a:pt x="1151" y="1042"/>
                      <a:pt x="872" y="772"/>
                    </a:cubicBezTo>
                    <a:cubicBezTo>
                      <a:pt x="733" y="638"/>
                      <a:pt x="585" y="511"/>
                      <a:pt x="439" y="383"/>
                    </a:cubicBezTo>
                    <a:cubicBezTo>
                      <a:pt x="291" y="259"/>
                      <a:pt x="140" y="131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0" name="Google Shape;1470;p55"/>
              <p:cNvSpPr/>
              <p:nvPr/>
            </p:nvSpPr>
            <p:spPr>
              <a:xfrm flipH="1">
                <a:off x="7821734" y="2660960"/>
                <a:ext cx="109668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37" extrusionOk="0">
                    <a:moveTo>
                      <a:pt x="316" y="0"/>
                    </a:moveTo>
                    <a:cubicBezTo>
                      <a:pt x="302" y="0"/>
                      <a:pt x="289" y="3"/>
                      <a:pt x="279" y="8"/>
                    </a:cubicBezTo>
                    <a:cubicBezTo>
                      <a:pt x="222" y="31"/>
                      <a:pt x="0" y="449"/>
                      <a:pt x="42" y="562"/>
                    </a:cubicBezTo>
                    <a:cubicBezTo>
                      <a:pt x="64" y="623"/>
                      <a:pt x="140" y="636"/>
                      <a:pt x="203" y="636"/>
                    </a:cubicBezTo>
                    <a:cubicBezTo>
                      <a:pt x="254" y="636"/>
                      <a:pt x="297" y="627"/>
                      <a:pt x="297" y="627"/>
                    </a:cubicBezTo>
                    <a:lnTo>
                      <a:pt x="513" y="105"/>
                    </a:lnTo>
                    <a:cubicBezTo>
                      <a:pt x="469" y="45"/>
                      <a:pt x="379" y="0"/>
                      <a:pt x="316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1" name="Google Shape;1471;p55"/>
              <p:cNvSpPr/>
              <p:nvPr/>
            </p:nvSpPr>
            <p:spPr>
              <a:xfrm flipH="1">
                <a:off x="7322133" y="2183383"/>
                <a:ext cx="737322" cy="76660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586" extrusionOk="0">
                    <a:moveTo>
                      <a:pt x="1647" y="1"/>
                    </a:moveTo>
                    <a:cubicBezTo>
                      <a:pt x="1516" y="1"/>
                      <a:pt x="1386" y="20"/>
                      <a:pt x="1263" y="53"/>
                    </a:cubicBezTo>
                    <a:cubicBezTo>
                      <a:pt x="596" y="234"/>
                      <a:pt x="0" y="857"/>
                      <a:pt x="478" y="2322"/>
                    </a:cubicBezTo>
                    <a:cubicBezTo>
                      <a:pt x="829" y="3395"/>
                      <a:pt x="1465" y="3586"/>
                      <a:pt x="1896" y="3586"/>
                    </a:cubicBezTo>
                    <a:cubicBezTo>
                      <a:pt x="2053" y="3586"/>
                      <a:pt x="2183" y="3560"/>
                      <a:pt x="2262" y="3543"/>
                    </a:cubicBezTo>
                    <a:cubicBezTo>
                      <a:pt x="2585" y="3475"/>
                      <a:pt x="3448" y="3110"/>
                      <a:pt x="3125" y="1607"/>
                    </a:cubicBezTo>
                    <a:cubicBezTo>
                      <a:pt x="2859" y="381"/>
                      <a:pt x="2232" y="1"/>
                      <a:pt x="16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2" name="Google Shape;1472;p55"/>
              <p:cNvSpPr/>
              <p:nvPr/>
            </p:nvSpPr>
            <p:spPr>
              <a:xfrm flipH="1">
                <a:off x="7483110" y="2446756"/>
                <a:ext cx="63706" cy="32708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3" extrusionOk="0">
                    <a:moveTo>
                      <a:pt x="122" y="0"/>
                    </a:moveTo>
                    <a:cubicBezTo>
                      <a:pt x="80" y="0"/>
                      <a:pt x="38" y="18"/>
                      <a:pt x="13" y="52"/>
                    </a:cubicBezTo>
                    <a:cubicBezTo>
                      <a:pt x="1" y="73"/>
                      <a:pt x="4" y="102"/>
                      <a:pt x="21" y="117"/>
                    </a:cubicBezTo>
                    <a:cubicBezTo>
                      <a:pt x="51" y="136"/>
                      <a:pt x="82" y="147"/>
                      <a:pt x="116" y="147"/>
                    </a:cubicBezTo>
                    <a:cubicBezTo>
                      <a:pt x="120" y="147"/>
                      <a:pt x="124" y="147"/>
                      <a:pt x="128" y="147"/>
                    </a:cubicBezTo>
                    <a:cubicBezTo>
                      <a:pt x="164" y="150"/>
                      <a:pt x="199" y="153"/>
                      <a:pt x="235" y="153"/>
                    </a:cubicBezTo>
                    <a:cubicBezTo>
                      <a:pt x="250" y="153"/>
                      <a:pt x="265" y="147"/>
                      <a:pt x="273" y="138"/>
                    </a:cubicBezTo>
                    <a:cubicBezTo>
                      <a:pt x="297" y="114"/>
                      <a:pt x="297" y="76"/>
                      <a:pt x="273" y="55"/>
                    </a:cubicBezTo>
                    <a:cubicBezTo>
                      <a:pt x="238" y="19"/>
                      <a:pt x="190" y="1"/>
                      <a:pt x="140" y="1"/>
                    </a:cubicBezTo>
                    <a:cubicBezTo>
                      <a:pt x="134" y="1"/>
                      <a:pt x="128" y="0"/>
                      <a:pt x="12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3" name="Google Shape;1473;p55"/>
              <p:cNvSpPr/>
              <p:nvPr/>
            </p:nvSpPr>
            <p:spPr>
              <a:xfrm flipH="1">
                <a:off x="7677861" y="2523288"/>
                <a:ext cx="63065" cy="4019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88" extrusionOk="0">
                    <a:moveTo>
                      <a:pt x="196" y="1"/>
                    </a:moveTo>
                    <a:cubicBezTo>
                      <a:pt x="175" y="1"/>
                      <a:pt x="156" y="5"/>
                      <a:pt x="138" y="14"/>
                    </a:cubicBezTo>
                    <a:cubicBezTo>
                      <a:pt x="87" y="26"/>
                      <a:pt x="49" y="59"/>
                      <a:pt x="22" y="100"/>
                    </a:cubicBezTo>
                    <a:cubicBezTo>
                      <a:pt x="1" y="140"/>
                      <a:pt x="33" y="188"/>
                      <a:pt x="74" y="188"/>
                    </a:cubicBezTo>
                    <a:cubicBezTo>
                      <a:pt x="78" y="188"/>
                      <a:pt x="83" y="187"/>
                      <a:pt x="87" y="186"/>
                    </a:cubicBezTo>
                    <a:cubicBezTo>
                      <a:pt x="123" y="174"/>
                      <a:pt x="156" y="162"/>
                      <a:pt x="188" y="147"/>
                    </a:cubicBezTo>
                    <a:cubicBezTo>
                      <a:pt x="224" y="142"/>
                      <a:pt x="259" y="121"/>
                      <a:pt x="283" y="91"/>
                    </a:cubicBezTo>
                    <a:cubicBezTo>
                      <a:pt x="295" y="70"/>
                      <a:pt x="292" y="44"/>
                      <a:pt x="274" y="26"/>
                    </a:cubicBezTo>
                    <a:cubicBezTo>
                      <a:pt x="250" y="9"/>
                      <a:pt x="22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4" name="Google Shape;1474;p55"/>
              <p:cNvSpPr/>
              <p:nvPr/>
            </p:nvSpPr>
            <p:spPr>
              <a:xfrm flipH="1">
                <a:off x="7656911" y="2602813"/>
                <a:ext cx="24798" cy="62423"/>
              </a:xfrm>
              <a:custGeom>
                <a:avLst/>
                <a:gdLst/>
                <a:ahLst/>
                <a:cxnLst/>
                <a:rect l="l" t="t" r="r" b="b"/>
                <a:pathLst>
                  <a:path w="116" h="292" extrusionOk="0">
                    <a:moveTo>
                      <a:pt x="68" y="0"/>
                    </a:moveTo>
                    <a:cubicBezTo>
                      <a:pt x="67" y="0"/>
                      <a:pt x="62" y="8"/>
                      <a:pt x="62" y="13"/>
                    </a:cubicBezTo>
                    <a:cubicBezTo>
                      <a:pt x="83" y="113"/>
                      <a:pt x="89" y="235"/>
                      <a:pt x="3" y="285"/>
                    </a:cubicBezTo>
                    <a:cubicBezTo>
                      <a:pt x="0" y="285"/>
                      <a:pt x="3" y="291"/>
                      <a:pt x="3" y="291"/>
                    </a:cubicBezTo>
                    <a:cubicBezTo>
                      <a:pt x="116" y="256"/>
                      <a:pt x="104" y="96"/>
                      <a:pt x="68" y="1"/>
                    </a:cubicBezTo>
                    <a:cubicBezTo>
                      <a:pt x="68" y="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5" name="Google Shape;1475;p55"/>
              <p:cNvSpPr/>
              <p:nvPr/>
            </p:nvSpPr>
            <p:spPr>
              <a:xfrm flipH="1">
                <a:off x="7651139" y="2583146"/>
                <a:ext cx="75036" cy="72684"/>
              </a:xfrm>
              <a:custGeom>
                <a:avLst/>
                <a:gdLst/>
                <a:ahLst/>
                <a:cxnLst/>
                <a:rect l="l" t="t" r="r" b="b"/>
                <a:pathLst>
                  <a:path w="351" h="340" extrusionOk="0">
                    <a:moveTo>
                      <a:pt x="174" y="1"/>
                    </a:moveTo>
                    <a:cubicBezTo>
                      <a:pt x="172" y="1"/>
                      <a:pt x="169" y="1"/>
                      <a:pt x="167" y="1"/>
                    </a:cubicBezTo>
                    <a:cubicBezTo>
                      <a:pt x="1" y="15"/>
                      <a:pt x="41" y="339"/>
                      <a:pt x="188" y="339"/>
                    </a:cubicBezTo>
                    <a:cubicBezTo>
                      <a:pt x="191" y="339"/>
                      <a:pt x="194" y="339"/>
                      <a:pt x="196" y="339"/>
                    </a:cubicBezTo>
                    <a:cubicBezTo>
                      <a:pt x="351" y="324"/>
                      <a:pt x="310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6" name="Google Shape;1476;p55"/>
              <p:cNvSpPr/>
              <p:nvPr/>
            </p:nvSpPr>
            <p:spPr>
              <a:xfrm flipH="1">
                <a:off x="7698812" y="2588276"/>
                <a:ext cx="47673" cy="3249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52" extrusionOk="0">
                    <a:moveTo>
                      <a:pt x="206" y="1"/>
                    </a:moveTo>
                    <a:cubicBezTo>
                      <a:pt x="203" y="1"/>
                      <a:pt x="201" y="2"/>
                      <a:pt x="199" y="4"/>
                    </a:cubicBezTo>
                    <a:cubicBezTo>
                      <a:pt x="173" y="27"/>
                      <a:pt x="146" y="63"/>
                      <a:pt x="113" y="72"/>
                    </a:cubicBezTo>
                    <a:cubicBezTo>
                      <a:pt x="109" y="73"/>
                      <a:pt x="105" y="73"/>
                      <a:pt x="101" y="73"/>
                    </a:cubicBezTo>
                    <a:cubicBezTo>
                      <a:pt x="69" y="73"/>
                      <a:pt x="36" y="45"/>
                      <a:pt x="7" y="18"/>
                    </a:cubicBezTo>
                    <a:cubicBezTo>
                      <a:pt x="6" y="18"/>
                      <a:pt x="5" y="17"/>
                      <a:pt x="4" y="17"/>
                    </a:cubicBezTo>
                    <a:cubicBezTo>
                      <a:pt x="2" y="17"/>
                      <a:pt x="1" y="20"/>
                      <a:pt x="1" y="24"/>
                    </a:cubicBezTo>
                    <a:cubicBezTo>
                      <a:pt x="7" y="87"/>
                      <a:pt x="42" y="152"/>
                      <a:pt x="110" y="152"/>
                    </a:cubicBezTo>
                    <a:cubicBezTo>
                      <a:pt x="182" y="152"/>
                      <a:pt x="214" y="90"/>
                      <a:pt x="220" y="21"/>
                    </a:cubicBezTo>
                    <a:cubicBezTo>
                      <a:pt x="223" y="12"/>
                      <a:pt x="214" y="1"/>
                      <a:pt x="2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7" name="Google Shape;1477;p55"/>
              <p:cNvSpPr/>
              <p:nvPr/>
            </p:nvSpPr>
            <p:spPr>
              <a:xfrm flipH="1">
                <a:off x="7504701" y="2574167"/>
                <a:ext cx="31853" cy="5750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69" extrusionOk="0">
                    <a:moveTo>
                      <a:pt x="13" y="1"/>
                    </a:moveTo>
                    <a:cubicBezTo>
                      <a:pt x="12" y="1"/>
                      <a:pt x="12" y="1"/>
                      <a:pt x="12" y="1"/>
                    </a:cubicBezTo>
                    <a:cubicBezTo>
                      <a:pt x="0" y="102"/>
                      <a:pt x="27" y="259"/>
                      <a:pt x="145" y="268"/>
                    </a:cubicBezTo>
                    <a:cubicBezTo>
                      <a:pt x="148" y="268"/>
                      <a:pt x="148" y="262"/>
                      <a:pt x="145" y="262"/>
                    </a:cubicBezTo>
                    <a:cubicBezTo>
                      <a:pt x="48" y="236"/>
                      <a:pt x="24" y="114"/>
                      <a:pt x="21" y="10"/>
                    </a:cubicBezTo>
                    <a:cubicBezTo>
                      <a:pt x="21" y="5"/>
                      <a:pt x="15" y="1"/>
                      <a:pt x="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8" name="Google Shape;1478;p55"/>
              <p:cNvSpPr/>
              <p:nvPr/>
            </p:nvSpPr>
            <p:spPr>
              <a:xfrm flipH="1">
                <a:off x="7473062" y="2550010"/>
                <a:ext cx="71616" cy="7161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35" extrusionOk="0">
                    <a:moveTo>
                      <a:pt x="155" y="0"/>
                    </a:moveTo>
                    <a:cubicBezTo>
                      <a:pt x="149" y="0"/>
                      <a:pt x="142" y="1"/>
                      <a:pt x="136" y="2"/>
                    </a:cubicBezTo>
                    <a:cubicBezTo>
                      <a:pt x="1" y="19"/>
                      <a:pt x="27" y="335"/>
                      <a:pt x="173" y="335"/>
                    </a:cubicBezTo>
                    <a:cubicBezTo>
                      <a:pt x="177" y="335"/>
                      <a:pt x="182" y="334"/>
                      <a:pt x="186" y="334"/>
                    </a:cubicBezTo>
                    <a:cubicBezTo>
                      <a:pt x="335" y="314"/>
                      <a:pt x="307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79" name="Google Shape;1479;p55"/>
              <p:cNvSpPr/>
              <p:nvPr/>
            </p:nvSpPr>
            <p:spPr>
              <a:xfrm flipH="1">
                <a:off x="7457243" y="2545307"/>
                <a:ext cx="48314" cy="33777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58" extrusionOk="0">
                    <a:moveTo>
                      <a:pt x="215" y="0"/>
                    </a:moveTo>
                    <a:cubicBezTo>
                      <a:pt x="214" y="0"/>
                      <a:pt x="214" y="1"/>
                      <a:pt x="214" y="3"/>
                    </a:cubicBezTo>
                    <a:cubicBezTo>
                      <a:pt x="190" y="39"/>
                      <a:pt x="158" y="77"/>
                      <a:pt x="122" y="77"/>
                    </a:cubicBezTo>
                    <a:cubicBezTo>
                      <a:pt x="86" y="77"/>
                      <a:pt x="54" y="47"/>
                      <a:pt x="21" y="33"/>
                    </a:cubicBezTo>
                    <a:cubicBezTo>
                      <a:pt x="19" y="31"/>
                      <a:pt x="17" y="30"/>
                      <a:pt x="15" y="30"/>
                    </a:cubicBezTo>
                    <a:cubicBezTo>
                      <a:pt x="7" y="30"/>
                      <a:pt x="1" y="46"/>
                      <a:pt x="3" y="56"/>
                    </a:cubicBezTo>
                    <a:cubicBezTo>
                      <a:pt x="24" y="110"/>
                      <a:pt x="67" y="158"/>
                      <a:pt x="117" y="158"/>
                    </a:cubicBezTo>
                    <a:cubicBezTo>
                      <a:pt x="124" y="158"/>
                      <a:pt x="132" y="157"/>
                      <a:pt x="140" y="154"/>
                    </a:cubicBezTo>
                    <a:cubicBezTo>
                      <a:pt x="208" y="136"/>
                      <a:pt x="226" y="68"/>
                      <a:pt x="220" y="6"/>
                    </a:cubicBezTo>
                    <a:cubicBezTo>
                      <a:pt x="218" y="4"/>
                      <a:pt x="21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0" name="Google Shape;1480;p55"/>
              <p:cNvSpPr/>
              <p:nvPr/>
            </p:nvSpPr>
            <p:spPr>
              <a:xfrm flipH="1">
                <a:off x="7580806" y="2774476"/>
                <a:ext cx="47459" cy="19454"/>
              </a:xfrm>
              <a:custGeom>
                <a:avLst/>
                <a:gdLst/>
                <a:ahLst/>
                <a:cxnLst/>
                <a:rect l="l" t="t" r="r" b="b"/>
                <a:pathLst>
                  <a:path w="222" h="91" extrusionOk="0">
                    <a:moveTo>
                      <a:pt x="7" y="0"/>
                    </a:moveTo>
                    <a:cubicBezTo>
                      <a:pt x="3" y="0"/>
                      <a:pt x="0" y="3"/>
                      <a:pt x="2" y="7"/>
                    </a:cubicBezTo>
                    <a:cubicBezTo>
                      <a:pt x="11" y="52"/>
                      <a:pt x="47" y="84"/>
                      <a:pt x="91" y="90"/>
                    </a:cubicBezTo>
                    <a:cubicBezTo>
                      <a:pt x="94" y="90"/>
                      <a:pt x="97" y="90"/>
                      <a:pt x="100" y="90"/>
                    </a:cubicBezTo>
                    <a:cubicBezTo>
                      <a:pt x="150" y="90"/>
                      <a:pt x="193" y="67"/>
                      <a:pt x="219" y="25"/>
                    </a:cubicBezTo>
                    <a:cubicBezTo>
                      <a:pt x="222" y="19"/>
                      <a:pt x="219" y="19"/>
                      <a:pt x="216" y="19"/>
                    </a:cubicBezTo>
                    <a:cubicBezTo>
                      <a:pt x="180" y="40"/>
                      <a:pt x="142" y="52"/>
                      <a:pt x="103" y="55"/>
                    </a:cubicBezTo>
                    <a:cubicBezTo>
                      <a:pt x="64" y="55"/>
                      <a:pt x="38" y="25"/>
                      <a:pt x="11" y="1"/>
                    </a:cubicBezTo>
                    <a:cubicBezTo>
                      <a:pt x="10" y="0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1" name="Google Shape;1481;p55"/>
              <p:cNvSpPr/>
              <p:nvPr/>
            </p:nvSpPr>
            <p:spPr>
              <a:xfrm flipH="1">
                <a:off x="7505770" y="2467065"/>
                <a:ext cx="114372" cy="270427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265" extrusionOk="0">
                    <a:moveTo>
                      <a:pt x="171" y="0"/>
                    </a:moveTo>
                    <a:cubicBezTo>
                      <a:pt x="165" y="0"/>
                      <a:pt x="158" y="5"/>
                      <a:pt x="160" y="13"/>
                    </a:cubicBezTo>
                    <a:cubicBezTo>
                      <a:pt x="234" y="330"/>
                      <a:pt x="367" y="633"/>
                      <a:pt x="447" y="953"/>
                    </a:cubicBezTo>
                    <a:cubicBezTo>
                      <a:pt x="401" y="943"/>
                      <a:pt x="352" y="937"/>
                      <a:pt x="305" y="937"/>
                    </a:cubicBezTo>
                    <a:cubicBezTo>
                      <a:pt x="295" y="937"/>
                      <a:pt x="285" y="938"/>
                      <a:pt x="276" y="938"/>
                    </a:cubicBezTo>
                    <a:cubicBezTo>
                      <a:pt x="264" y="938"/>
                      <a:pt x="350" y="1178"/>
                      <a:pt x="347" y="1199"/>
                    </a:cubicBezTo>
                    <a:cubicBezTo>
                      <a:pt x="316" y="1205"/>
                      <a:pt x="284" y="1208"/>
                      <a:pt x="253" y="1208"/>
                    </a:cubicBezTo>
                    <a:cubicBezTo>
                      <a:pt x="171" y="1208"/>
                      <a:pt x="90" y="1188"/>
                      <a:pt x="15" y="1152"/>
                    </a:cubicBezTo>
                    <a:cubicBezTo>
                      <a:pt x="13" y="1151"/>
                      <a:pt x="12" y="1150"/>
                      <a:pt x="11" y="1150"/>
                    </a:cubicBezTo>
                    <a:cubicBezTo>
                      <a:pt x="6" y="1150"/>
                      <a:pt x="1" y="1159"/>
                      <a:pt x="6" y="1164"/>
                    </a:cubicBezTo>
                    <a:cubicBezTo>
                      <a:pt x="73" y="1229"/>
                      <a:pt x="162" y="1264"/>
                      <a:pt x="252" y="1264"/>
                    </a:cubicBezTo>
                    <a:cubicBezTo>
                      <a:pt x="289" y="1264"/>
                      <a:pt x="326" y="1259"/>
                      <a:pt x="362" y="1247"/>
                    </a:cubicBezTo>
                    <a:lnTo>
                      <a:pt x="364" y="1247"/>
                    </a:lnTo>
                    <a:cubicBezTo>
                      <a:pt x="391" y="1241"/>
                      <a:pt x="406" y="1235"/>
                      <a:pt x="406" y="1229"/>
                    </a:cubicBezTo>
                    <a:cubicBezTo>
                      <a:pt x="394" y="1155"/>
                      <a:pt x="353" y="1003"/>
                      <a:pt x="353" y="1003"/>
                    </a:cubicBezTo>
                    <a:lnTo>
                      <a:pt x="353" y="1003"/>
                    </a:lnTo>
                    <a:cubicBezTo>
                      <a:pt x="374" y="1009"/>
                      <a:pt x="447" y="1026"/>
                      <a:pt x="493" y="1026"/>
                    </a:cubicBezTo>
                    <a:cubicBezTo>
                      <a:pt x="518" y="1026"/>
                      <a:pt x="535" y="1021"/>
                      <a:pt x="530" y="1006"/>
                    </a:cubicBezTo>
                    <a:cubicBezTo>
                      <a:pt x="439" y="677"/>
                      <a:pt x="338" y="313"/>
                      <a:pt x="178" y="4"/>
                    </a:cubicBezTo>
                    <a:cubicBezTo>
                      <a:pt x="177" y="1"/>
                      <a:pt x="174" y="0"/>
                      <a:pt x="1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2" name="Google Shape;1482;p55"/>
              <p:cNvSpPr/>
              <p:nvPr/>
            </p:nvSpPr>
            <p:spPr>
              <a:xfrm flipH="1">
                <a:off x="7400162" y="2173549"/>
                <a:ext cx="682168" cy="498739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333" extrusionOk="0">
                    <a:moveTo>
                      <a:pt x="1854" y="0"/>
                    </a:moveTo>
                    <a:cubicBezTo>
                      <a:pt x="1784" y="0"/>
                      <a:pt x="1711" y="5"/>
                      <a:pt x="1634" y="13"/>
                    </a:cubicBezTo>
                    <a:cubicBezTo>
                      <a:pt x="1634" y="13"/>
                      <a:pt x="685" y="76"/>
                      <a:pt x="341" y="829"/>
                    </a:cubicBezTo>
                    <a:cubicBezTo>
                      <a:pt x="0" y="1582"/>
                      <a:pt x="499" y="2332"/>
                      <a:pt x="499" y="2332"/>
                    </a:cubicBezTo>
                    <a:cubicBezTo>
                      <a:pt x="503" y="2332"/>
                      <a:pt x="507" y="2332"/>
                      <a:pt x="511" y="2332"/>
                    </a:cubicBezTo>
                    <a:cubicBezTo>
                      <a:pt x="761" y="2332"/>
                      <a:pt x="819" y="1804"/>
                      <a:pt x="819" y="1804"/>
                    </a:cubicBezTo>
                    <a:cubicBezTo>
                      <a:pt x="819" y="1804"/>
                      <a:pt x="1349" y="1804"/>
                      <a:pt x="1527" y="1039"/>
                    </a:cubicBezTo>
                    <a:lnTo>
                      <a:pt x="1527" y="1039"/>
                    </a:lnTo>
                    <a:cubicBezTo>
                      <a:pt x="1527" y="1039"/>
                      <a:pt x="1515" y="1395"/>
                      <a:pt x="1290" y="1671"/>
                    </a:cubicBezTo>
                    <a:cubicBezTo>
                      <a:pt x="1290" y="1671"/>
                      <a:pt x="2227" y="1570"/>
                      <a:pt x="2621" y="787"/>
                    </a:cubicBezTo>
                    <a:lnTo>
                      <a:pt x="2621" y="787"/>
                    </a:lnTo>
                    <a:cubicBezTo>
                      <a:pt x="2621" y="788"/>
                      <a:pt x="2464" y="1188"/>
                      <a:pt x="2319" y="1330"/>
                    </a:cubicBezTo>
                    <a:cubicBezTo>
                      <a:pt x="2319" y="1330"/>
                      <a:pt x="2710" y="1217"/>
                      <a:pt x="2903" y="900"/>
                    </a:cubicBezTo>
                    <a:cubicBezTo>
                      <a:pt x="2903" y="900"/>
                      <a:pt x="3066" y="1354"/>
                      <a:pt x="3191" y="1478"/>
                    </a:cubicBezTo>
                    <a:cubicBezTo>
                      <a:pt x="3191" y="1478"/>
                      <a:pt x="3159" y="0"/>
                      <a:pt x="18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3" name="Google Shape;1483;p55"/>
              <p:cNvSpPr/>
              <p:nvPr/>
            </p:nvSpPr>
            <p:spPr>
              <a:xfrm flipH="1">
                <a:off x="7871116" y="2625687"/>
                <a:ext cx="199242" cy="19410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908" extrusionOk="0">
                    <a:moveTo>
                      <a:pt x="295" y="0"/>
                    </a:moveTo>
                    <a:cubicBezTo>
                      <a:pt x="261" y="0"/>
                      <a:pt x="228" y="9"/>
                      <a:pt x="199" y="30"/>
                    </a:cubicBezTo>
                    <a:cubicBezTo>
                      <a:pt x="1" y="173"/>
                      <a:pt x="336" y="834"/>
                      <a:pt x="603" y="896"/>
                    </a:cubicBezTo>
                    <a:cubicBezTo>
                      <a:pt x="628" y="904"/>
                      <a:pt x="653" y="907"/>
                      <a:pt x="678" y="907"/>
                    </a:cubicBezTo>
                    <a:cubicBezTo>
                      <a:pt x="789" y="907"/>
                      <a:pt x="892" y="835"/>
                      <a:pt x="926" y="724"/>
                    </a:cubicBezTo>
                    <a:lnTo>
                      <a:pt x="932" y="715"/>
                    </a:lnTo>
                    <a:lnTo>
                      <a:pt x="792" y="318"/>
                    </a:lnTo>
                    <a:cubicBezTo>
                      <a:pt x="792" y="318"/>
                      <a:pt x="503" y="0"/>
                      <a:pt x="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4" name="Google Shape;1484;p55"/>
              <p:cNvSpPr/>
              <p:nvPr/>
            </p:nvSpPr>
            <p:spPr>
              <a:xfrm flipH="1">
                <a:off x="7900618" y="2671863"/>
                <a:ext cx="106889" cy="11565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541" extrusionOk="0">
                    <a:moveTo>
                      <a:pt x="17" y="1"/>
                    </a:moveTo>
                    <a:cubicBezTo>
                      <a:pt x="13" y="1"/>
                      <a:pt x="10" y="1"/>
                      <a:pt x="6" y="1"/>
                    </a:cubicBezTo>
                    <a:cubicBezTo>
                      <a:pt x="0" y="1"/>
                      <a:pt x="0" y="7"/>
                      <a:pt x="6" y="7"/>
                    </a:cubicBezTo>
                    <a:cubicBezTo>
                      <a:pt x="190" y="57"/>
                      <a:pt x="309" y="209"/>
                      <a:pt x="395" y="372"/>
                    </a:cubicBezTo>
                    <a:cubicBezTo>
                      <a:pt x="359" y="338"/>
                      <a:pt x="320" y="315"/>
                      <a:pt x="277" y="315"/>
                    </a:cubicBezTo>
                    <a:cubicBezTo>
                      <a:pt x="245" y="315"/>
                      <a:pt x="211" y="328"/>
                      <a:pt x="175" y="360"/>
                    </a:cubicBezTo>
                    <a:cubicBezTo>
                      <a:pt x="173" y="365"/>
                      <a:pt x="174" y="369"/>
                      <a:pt x="178" y="369"/>
                    </a:cubicBezTo>
                    <a:cubicBezTo>
                      <a:pt x="179" y="369"/>
                      <a:pt x="180" y="369"/>
                      <a:pt x="181" y="369"/>
                    </a:cubicBezTo>
                    <a:cubicBezTo>
                      <a:pt x="203" y="359"/>
                      <a:pt x="226" y="355"/>
                      <a:pt x="248" y="355"/>
                    </a:cubicBezTo>
                    <a:cubicBezTo>
                      <a:pt x="292" y="355"/>
                      <a:pt x="334" y="371"/>
                      <a:pt x="365" y="404"/>
                    </a:cubicBezTo>
                    <a:cubicBezTo>
                      <a:pt x="404" y="443"/>
                      <a:pt x="436" y="487"/>
                      <a:pt x="466" y="535"/>
                    </a:cubicBezTo>
                    <a:cubicBezTo>
                      <a:pt x="468" y="539"/>
                      <a:pt x="472" y="541"/>
                      <a:pt x="477" y="541"/>
                    </a:cubicBezTo>
                    <a:cubicBezTo>
                      <a:pt x="487" y="541"/>
                      <a:pt x="500" y="530"/>
                      <a:pt x="495" y="520"/>
                    </a:cubicBezTo>
                    <a:lnTo>
                      <a:pt x="495" y="514"/>
                    </a:lnTo>
                    <a:cubicBezTo>
                      <a:pt x="469" y="292"/>
                      <a:pt x="259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5" name="Google Shape;1485;p55"/>
              <p:cNvSpPr/>
              <p:nvPr/>
            </p:nvSpPr>
            <p:spPr>
              <a:xfrm flipH="1">
                <a:off x="7892708" y="2801839"/>
                <a:ext cx="41259" cy="35487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66" extrusionOk="0">
                    <a:moveTo>
                      <a:pt x="83" y="1"/>
                    </a:moveTo>
                    <a:cubicBezTo>
                      <a:pt x="39" y="1"/>
                      <a:pt x="0" y="36"/>
                      <a:pt x="0" y="84"/>
                    </a:cubicBezTo>
                    <a:cubicBezTo>
                      <a:pt x="0" y="132"/>
                      <a:pt x="41" y="165"/>
                      <a:pt x="84" y="165"/>
                    </a:cubicBezTo>
                    <a:cubicBezTo>
                      <a:pt x="104" y="165"/>
                      <a:pt x="125" y="157"/>
                      <a:pt x="143" y="140"/>
                    </a:cubicBezTo>
                    <a:cubicBezTo>
                      <a:pt x="193" y="90"/>
                      <a:pt x="157" y="1"/>
                      <a:pt x="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6" name="Google Shape;1486;p55"/>
              <p:cNvSpPr/>
              <p:nvPr/>
            </p:nvSpPr>
            <p:spPr>
              <a:xfrm flipH="1">
                <a:off x="7492086" y="2112622"/>
                <a:ext cx="658866" cy="509000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2381" extrusionOk="0">
                    <a:moveTo>
                      <a:pt x="2028" y="1"/>
                    </a:moveTo>
                    <a:cubicBezTo>
                      <a:pt x="1772" y="1"/>
                      <a:pt x="1472" y="74"/>
                      <a:pt x="1131" y="278"/>
                    </a:cubicBezTo>
                    <a:cubicBezTo>
                      <a:pt x="1" y="949"/>
                      <a:pt x="651" y="2381"/>
                      <a:pt x="699" y="2381"/>
                    </a:cubicBezTo>
                    <a:cubicBezTo>
                      <a:pt x="700" y="2381"/>
                      <a:pt x="700" y="2380"/>
                      <a:pt x="701" y="2380"/>
                    </a:cubicBezTo>
                    <a:cubicBezTo>
                      <a:pt x="728" y="2335"/>
                      <a:pt x="1270" y="1496"/>
                      <a:pt x="1629" y="1182"/>
                    </a:cubicBezTo>
                    <a:cubicBezTo>
                      <a:pt x="1985" y="868"/>
                      <a:pt x="2901" y="539"/>
                      <a:pt x="3082" y="524"/>
                    </a:cubicBezTo>
                    <a:cubicBezTo>
                      <a:pt x="3082" y="524"/>
                      <a:pt x="2710" y="1"/>
                      <a:pt x="20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7" name="Google Shape;1487;p55"/>
              <p:cNvSpPr/>
              <p:nvPr/>
            </p:nvSpPr>
            <p:spPr>
              <a:xfrm flipH="1">
                <a:off x="7249234" y="2059392"/>
                <a:ext cx="741170" cy="54363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2543" extrusionOk="0">
                    <a:moveTo>
                      <a:pt x="2750" y="0"/>
                    </a:moveTo>
                    <a:cubicBezTo>
                      <a:pt x="2051" y="0"/>
                      <a:pt x="1187" y="436"/>
                      <a:pt x="839" y="802"/>
                    </a:cubicBezTo>
                    <a:cubicBezTo>
                      <a:pt x="466" y="1197"/>
                      <a:pt x="0" y="2543"/>
                      <a:pt x="0" y="2543"/>
                    </a:cubicBezTo>
                    <a:cubicBezTo>
                      <a:pt x="0" y="2543"/>
                      <a:pt x="644" y="1671"/>
                      <a:pt x="1011" y="1392"/>
                    </a:cubicBezTo>
                    <a:cubicBezTo>
                      <a:pt x="1296" y="1182"/>
                      <a:pt x="1816" y="911"/>
                      <a:pt x="2164" y="911"/>
                    </a:cubicBezTo>
                    <a:cubicBezTo>
                      <a:pt x="2179" y="911"/>
                      <a:pt x="2192" y="911"/>
                      <a:pt x="2206" y="912"/>
                    </a:cubicBezTo>
                    <a:cubicBezTo>
                      <a:pt x="2384" y="921"/>
                      <a:pt x="2473" y="1087"/>
                      <a:pt x="2473" y="1087"/>
                    </a:cubicBezTo>
                    <a:cubicBezTo>
                      <a:pt x="2473" y="1087"/>
                      <a:pt x="3466" y="64"/>
                      <a:pt x="2906" y="8"/>
                    </a:cubicBezTo>
                    <a:cubicBezTo>
                      <a:pt x="2855" y="3"/>
                      <a:pt x="2803" y="0"/>
                      <a:pt x="2750" y="0"/>
                    </a:cubicBez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8" name="Google Shape;1488;p55"/>
              <p:cNvSpPr/>
              <p:nvPr/>
            </p:nvSpPr>
            <p:spPr>
              <a:xfrm flipH="1">
                <a:off x="7249234" y="2059392"/>
                <a:ext cx="741170" cy="54363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2543" extrusionOk="0">
                    <a:moveTo>
                      <a:pt x="2750" y="0"/>
                    </a:moveTo>
                    <a:cubicBezTo>
                      <a:pt x="2051" y="0"/>
                      <a:pt x="1187" y="436"/>
                      <a:pt x="839" y="802"/>
                    </a:cubicBezTo>
                    <a:cubicBezTo>
                      <a:pt x="466" y="1197"/>
                      <a:pt x="0" y="2543"/>
                      <a:pt x="0" y="2543"/>
                    </a:cubicBezTo>
                    <a:cubicBezTo>
                      <a:pt x="0" y="2543"/>
                      <a:pt x="644" y="1671"/>
                      <a:pt x="1011" y="1392"/>
                    </a:cubicBezTo>
                    <a:cubicBezTo>
                      <a:pt x="1296" y="1182"/>
                      <a:pt x="1816" y="911"/>
                      <a:pt x="2164" y="911"/>
                    </a:cubicBezTo>
                    <a:cubicBezTo>
                      <a:pt x="2179" y="911"/>
                      <a:pt x="2192" y="911"/>
                      <a:pt x="2206" y="912"/>
                    </a:cubicBezTo>
                    <a:cubicBezTo>
                      <a:pt x="2384" y="921"/>
                      <a:pt x="2473" y="1087"/>
                      <a:pt x="2473" y="1087"/>
                    </a:cubicBezTo>
                    <a:cubicBezTo>
                      <a:pt x="2473" y="1087"/>
                      <a:pt x="3466" y="64"/>
                      <a:pt x="2906" y="8"/>
                    </a:cubicBezTo>
                    <a:cubicBezTo>
                      <a:pt x="2855" y="3"/>
                      <a:pt x="2803" y="0"/>
                      <a:pt x="2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89" name="Google Shape;1489;p55"/>
              <p:cNvSpPr/>
              <p:nvPr/>
            </p:nvSpPr>
            <p:spPr>
              <a:xfrm flipH="1">
                <a:off x="7262701" y="3695641"/>
                <a:ext cx="1183478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5536" y="3436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rgbClr val="FFC7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0" name="Google Shape;1490;p55"/>
              <p:cNvSpPr/>
              <p:nvPr/>
            </p:nvSpPr>
            <p:spPr>
              <a:xfrm flipH="1">
                <a:off x="7262701" y="3695641"/>
                <a:ext cx="1183478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5536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5536" y="3436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1" name="Google Shape;1491;p55"/>
              <p:cNvSpPr/>
              <p:nvPr/>
            </p:nvSpPr>
            <p:spPr>
              <a:xfrm flipH="1">
                <a:off x="7997885" y="3695641"/>
                <a:ext cx="448294" cy="734748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437" extrusionOk="0">
                    <a:moveTo>
                      <a:pt x="1" y="0"/>
                    </a:moveTo>
                    <a:lnTo>
                      <a:pt x="1" y="3436"/>
                    </a:lnTo>
                    <a:lnTo>
                      <a:pt x="2097" y="343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2" name="Google Shape;1492;p55"/>
              <p:cNvSpPr/>
              <p:nvPr/>
            </p:nvSpPr>
            <p:spPr>
              <a:xfrm flipH="1">
                <a:off x="8028883" y="3746306"/>
                <a:ext cx="386939" cy="6334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963" extrusionOk="0">
                    <a:moveTo>
                      <a:pt x="1809" y="0"/>
                    </a:moveTo>
                    <a:lnTo>
                      <a:pt x="1809" y="0"/>
                    </a:lnTo>
                    <a:cubicBezTo>
                      <a:pt x="1655" y="246"/>
                      <a:pt x="1501" y="490"/>
                      <a:pt x="1347" y="736"/>
                    </a:cubicBezTo>
                    <a:lnTo>
                      <a:pt x="893" y="1474"/>
                    </a:lnTo>
                    <a:lnTo>
                      <a:pt x="446" y="2215"/>
                    </a:lnTo>
                    <a:cubicBezTo>
                      <a:pt x="294" y="2464"/>
                      <a:pt x="149" y="2713"/>
                      <a:pt x="1" y="2962"/>
                    </a:cubicBezTo>
                    <a:cubicBezTo>
                      <a:pt x="158" y="2716"/>
                      <a:pt x="312" y="2473"/>
                      <a:pt x="463" y="2227"/>
                    </a:cubicBezTo>
                    <a:lnTo>
                      <a:pt x="917" y="1489"/>
                    </a:lnTo>
                    <a:lnTo>
                      <a:pt x="1368" y="745"/>
                    </a:lnTo>
                    <a:cubicBezTo>
                      <a:pt x="1516" y="498"/>
                      <a:pt x="1664" y="249"/>
                      <a:pt x="1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3" name="Google Shape;1493;p55"/>
              <p:cNvSpPr/>
              <p:nvPr/>
            </p:nvSpPr>
            <p:spPr>
              <a:xfrm flipH="1">
                <a:off x="8028883" y="3746306"/>
                <a:ext cx="386939" cy="633418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29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9" y="246"/>
                      <a:pt x="294" y="495"/>
                      <a:pt x="446" y="745"/>
                    </a:cubicBezTo>
                    <a:lnTo>
                      <a:pt x="893" y="1489"/>
                    </a:lnTo>
                    <a:lnTo>
                      <a:pt x="1347" y="2227"/>
                    </a:lnTo>
                    <a:cubicBezTo>
                      <a:pt x="1501" y="2473"/>
                      <a:pt x="1652" y="2719"/>
                      <a:pt x="1809" y="2962"/>
                    </a:cubicBezTo>
                    <a:cubicBezTo>
                      <a:pt x="1664" y="2710"/>
                      <a:pt x="1516" y="2464"/>
                      <a:pt x="1368" y="2215"/>
                    </a:cubicBezTo>
                    <a:lnTo>
                      <a:pt x="917" y="1471"/>
                    </a:lnTo>
                    <a:lnTo>
                      <a:pt x="463" y="733"/>
                    </a:lnTo>
                    <a:cubicBezTo>
                      <a:pt x="312" y="490"/>
                      <a:pt x="158" y="243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4" name="Google Shape;1494;p55"/>
              <p:cNvSpPr/>
              <p:nvPr/>
            </p:nvSpPr>
            <p:spPr>
              <a:xfrm flipH="1">
                <a:off x="8155013" y="3695641"/>
                <a:ext cx="136391" cy="13638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638" extrusionOk="0">
                    <a:moveTo>
                      <a:pt x="0" y="0"/>
                    </a:moveTo>
                    <a:lnTo>
                      <a:pt x="0" y="638"/>
                    </a:lnTo>
                    <a:lnTo>
                      <a:pt x="637" y="638"/>
                    </a:lnTo>
                    <a:lnTo>
                      <a:pt x="6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5" name="Google Shape;1495;p55"/>
              <p:cNvSpPr/>
              <p:nvPr/>
            </p:nvSpPr>
            <p:spPr>
              <a:xfrm flipH="1">
                <a:off x="7511756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6" name="Google Shape;1496;p55"/>
              <p:cNvSpPr/>
              <p:nvPr/>
            </p:nvSpPr>
            <p:spPr>
              <a:xfrm flipH="1">
                <a:off x="7488241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4" y="629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7" name="Google Shape;1497;p55"/>
              <p:cNvSpPr/>
              <p:nvPr/>
            </p:nvSpPr>
            <p:spPr>
              <a:xfrm flipH="1">
                <a:off x="7465366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8" name="Google Shape;1498;p55"/>
              <p:cNvSpPr/>
              <p:nvPr/>
            </p:nvSpPr>
            <p:spPr>
              <a:xfrm flipH="1">
                <a:off x="7442706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99" name="Google Shape;1499;p55"/>
              <p:cNvSpPr/>
              <p:nvPr/>
            </p:nvSpPr>
            <p:spPr>
              <a:xfrm flipH="1">
                <a:off x="7419832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0" name="Google Shape;1500;p55"/>
              <p:cNvSpPr/>
              <p:nvPr/>
            </p:nvSpPr>
            <p:spPr>
              <a:xfrm flipH="1">
                <a:off x="7396957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1" name="Google Shape;1501;p55"/>
              <p:cNvSpPr/>
              <p:nvPr/>
            </p:nvSpPr>
            <p:spPr>
              <a:xfrm flipH="1">
                <a:off x="7374083" y="4234359"/>
                <a:ext cx="9834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629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2" name="Google Shape;1502;p55"/>
              <p:cNvSpPr/>
              <p:nvPr/>
            </p:nvSpPr>
            <p:spPr>
              <a:xfrm flipH="1">
                <a:off x="7351423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3" name="Google Shape;1503;p55"/>
              <p:cNvSpPr/>
              <p:nvPr/>
            </p:nvSpPr>
            <p:spPr>
              <a:xfrm flipH="1">
                <a:off x="7328548" y="4234359"/>
                <a:ext cx="9620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629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45" y="629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4" name="Google Shape;1504;p55"/>
              <p:cNvSpPr/>
              <p:nvPr/>
            </p:nvSpPr>
            <p:spPr>
              <a:xfrm flipH="1">
                <a:off x="7577599" y="4235000"/>
                <a:ext cx="86367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04" h="629" extrusionOk="0">
                    <a:moveTo>
                      <a:pt x="0" y="0"/>
                    </a:moveTo>
                    <a:cubicBezTo>
                      <a:pt x="0" y="211"/>
                      <a:pt x="48" y="332"/>
                      <a:pt x="172" y="350"/>
                    </a:cubicBezTo>
                    <a:lnTo>
                      <a:pt x="172" y="578"/>
                    </a:lnTo>
                    <a:lnTo>
                      <a:pt x="0" y="629"/>
                    </a:lnTo>
                    <a:lnTo>
                      <a:pt x="403" y="629"/>
                    </a:lnTo>
                    <a:lnTo>
                      <a:pt x="231" y="581"/>
                    </a:lnTo>
                    <a:lnTo>
                      <a:pt x="231" y="350"/>
                    </a:lnTo>
                    <a:cubicBezTo>
                      <a:pt x="353" y="332"/>
                      <a:pt x="403" y="211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5" name="Google Shape;1505;p55"/>
              <p:cNvSpPr/>
              <p:nvPr/>
            </p:nvSpPr>
            <p:spPr>
              <a:xfrm flipH="1">
                <a:off x="7684061" y="4234359"/>
                <a:ext cx="102828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629" extrusionOk="0">
                    <a:moveTo>
                      <a:pt x="240" y="0"/>
                    </a:moveTo>
                    <a:lnTo>
                      <a:pt x="0" y="323"/>
                    </a:lnTo>
                    <a:lnTo>
                      <a:pt x="107" y="323"/>
                    </a:lnTo>
                    <a:lnTo>
                      <a:pt x="107" y="629"/>
                    </a:lnTo>
                    <a:lnTo>
                      <a:pt x="377" y="629"/>
                    </a:lnTo>
                    <a:lnTo>
                      <a:pt x="377" y="323"/>
                    </a:lnTo>
                    <a:lnTo>
                      <a:pt x="480" y="323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6" name="Google Shape;1506;p55"/>
              <p:cNvSpPr/>
              <p:nvPr/>
            </p:nvSpPr>
            <p:spPr>
              <a:xfrm flipH="1">
                <a:off x="7262702" y="4246330"/>
                <a:ext cx="735398" cy="184061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861" extrusionOk="0">
                    <a:moveTo>
                      <a:pt x="1" y="1"/>
                    </a:moveTo>
                    <a:lnTo>
                      <a:pt x="1" y="860"/>
                    </a:lnTo>
                    <a:lnTo>
                      <a:pt x="3440" y="860"/>
                    </a:lnTo>
                    <a:lnTo>
                      <a:pt x="3440" y="5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7" name="Google Shape;1507;p55"/>
              <p:cNvSpPr/>
              <p:nvPr/>
            </p:nvSpPr>
            <p:spPr>
              <a:xfrm flipH="1">
                <a:off x="7208189" y="3868586"/>
                <a:ext cx="803166" cy="584036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732" extrusionOk="0">
                    <a:moveTo>
                      <a:pt x="3389" y="1"/>
                    </a:moveTo>
                    <a:lnTo>
                      <a:pt x="0" y="582"/>
                    </a:lnTo>
                    <a:lnTo>
                      <a:pt x="368" y="2731"/>
                    </a:lnTo>
                    <a:lnTo>
                      <a:pt x="3757" y="2150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8" name="Google Shape;1508;p55"/>
              <p:cNvSpPr/>
              <p:nvPr/>
            </p:nvSpPr>
            <p:spPr>
              <a:xfrm flipH="1">
                <a:off x="7307596" y="3867304"/>
                <a:ext cx="720861" cy="383728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795" extrusionOk="0">
                    <a:moveTo>
                      <a:pt x="3371" y="1"/>
                    </a:moveTo>
                    <a:lnTo>
                      <a:pt x="3371" y="1"/>
                    </a:lnTo>
                    <a:cubicBezTo>
                      <a:pt x="3244" y="140"/>
                      <a:pt x="3122" y="276"/>
                      <a:pt x="3001" y="419"/>
                    </a:cubicBezTo>
                    <a:cubicBezTo>
                      <a:pt x="2876" y="561"/>
                      <a:pt x="2752" y="700"/>
                      <a:pt x="2630" y="843"/>
                    </a:cubicBezTo>
                    <a:cubicBezTo>
                      <a:pt x="2494" y="1000"/>
                      <a:pt x="2357" y="1160"/>
                      <a:pt x="2224" y="1320"/>
                    </a:cubicBezTo>
                    <a:cubicBezTo>
                      <a:pt x="2120" y="1439"/>
                      <a:pt x="2019" y="1560"/>
                      <a:pt x="1919" y="1682"/>
                    </a:cubicBezTo>
                    <a:cubicBezTo>
                      <a:pt x="1785" y="1599"/>
                      <a:pt x="1652" y="1519"/>
                      <a:pt x="1515" y="1439"/>
                    </a:cubicBezTo>
                    <a:cubicBezTo>
                      <a:pt x="1335" y="1332"/>
                      <a:pt x="1154" y="1225"/>
                      <a:pt x="973" y="1121"/>
                    </a:cubicBezTo>
                    <a:cubicBezTo>
                      <a:pt x="813" y="1026"/>
                      <a:pt x="650" y="932"/>
                      <a:pt x="487" y="840"/>
                    </a:cubicBezTo>
                    <a:cubicBezTo>
                      <a:pt x="324" y="751"/>
                      <a:pt x="164" y="656"/>
                      <a:pt x="0" y="570"/>
                    </a:cubicBezTo>
                    <a:lnTo>
                      <a:pt x="0" y="570"/>
                    </a:lnTo>
                    <a:cubicBezTo>
                      <a:pt x="158" y="677"/>
                      <a:pt x="318" y="780"/>
                      <a:pt x="475" y="884"/>
                    </a:cubicBezTo>
                    <a:cubicBezTo>
                      <a:pt x="635" y="985"/>
                      <a:pt x="795" y="1089"/>
                      <a:pt x="955" y="1187"/>
                    </a:cubicBezTo>
                    <a:cubicBezTo>
                      <a:pt x="1124" y="1293"/>
                      <a:pt x="1290" y="1397"/>
                      <a:pt x="1456" y="1501"/>
                    </a:cubicBezTo>
                    <a:lnTo>
                      <a:pt x="1474" y="1510"/>
                    </a:lnTo>
                    <a:cubicBezTo>
                      <a:pt x="1622" y="1602"/>
                      <a:pt x="1770" y="1694"/>
                      <a:pt x="1919" y="1782"/>
                    </a:cubicBezTo>
                    <a:lnTo>
                      <a:pt x="1939" y="1794"/>
                    </a:lnTo>
                    <a:lnTo>
                      <a:pt x="1954" y="1777"/>
                    </a:lnTo>
                    <a:cubicBezTo>
                      <a:pt x="2064" y="1643"/>
                      <a:pt x="2177" y="1510"/>
                      <a:pt x="2286" y="1373"/>
                    </a:cubicBezTo>
                    <a:lnTo>
                      <a:pt x="2298" y="1358"/>
                    </a:lnTo>
                    <a:cubicBezTo>
                      <a:pt x="2420" y="1207"/>
                      <a:pt x="2544" y="1053"/>
                      <a:pt x="2669" y="899"/>
                    </a:cubicBezTo>
                    <a:cubicBezTo>
                      <a:pt x="2787" y="751"/>
                      <a:pt x="2906" y="608"/>
                      <a:pt x="3022" y="454"/>
                    </a:cubicBezTo>
                    <a:cubicBezTo>
                      <a:pt x="3137" y="303"/>
                      <a:pt x="3256" y="155"/>
                      <a:pt x="3371" y="1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 flipH="1">
                <a:off x="7702445" y="4184762"/>
                <a:ext cx="251831" cy="246911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1155" extrusionOk="0">
                    <a:moveTo>
                      <a:pt x="1177" y="1"/>
                    </a:moveTo>
                    <a:lnTo>
                      <a:pt x="1171" y="4"/>
                    </a:lnTo>
                    <a:cubicBezTo>
                      <a:pt x="1151" y="22"/>
                      <a:pt x="1130" y="37"/>
                      <a:pt x="1112" y="54"/>
                    </a:cubicBezTo>
                    <a:cubicBezTo>
                      <a:pt x="1029" y="123"/>
                      <a:pt x="946" y="194"/>
                      <a:pt x="863" y="268"/>
                    </a:cubicBezTo>
                    <a:cubicBezTo>
                      <a:pt x="762" y="360"/>
                      <a:pt x="661" y="455"/>
                      <a:pt x="564" y="552"/>
                    </a:cubicBezTo>
                    <a:cubicBezTo>
                      <a:pt x="466" y="647"/>
                      <a:pt x="368" y="745"/>
                      <a:pt x="276" y="846"/>
                    </a:cubicBezTo>
                    <a:cubicBezTo>
                      <a:pt x="181" y="944"/>
                      <a:pt x="89" y="1048"/>
                      <a:pt x="0" y="1154"/>
                    </a:cubicBezTo>
                    <a:cubicBezTo>
                      <a:pt x="107" y="1068"/>
                      <a:pt x="214" y="976"/>
                      <a:pt x="315" y="884"/>
                    </a:cubicBezTo>
                    <a:cubicBezTo>
                      <a:pt x="415" y="793"/>
                      <a:pt x="513" y="701"/>
                      <a:pt x="614" y="603"/>
                    </a:cubicBezTo>
                    <a:cubicBezTo>
                      <a:pt x="712" y="505"/>
                      <a:pt x="810" y="410"/>
                      <a:pt x="902" y="309"/>
                    </a:cubicBezTo>
                    <a:cubicBezTo>
                      <a:pt x="979" y="229"/>
                      <a:pt x="1056" y="143"/>
                      <a:pt x="1127" y="60"/>
                    </a:cubicBezTo>
                    <a:lnTo>
                      <a:pt x="1174" y="4"/>
                    </a:lnTo>
                    <a:lnTo>
                      <a:pt x="11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 flipH="1">
                <a:off x="7235340" y="4159537"/>
                <a:ext cx="317675" cy="1511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707" extrusionOk="0">
                    <a:moveTo>
                      <a:pt x="0" y="0"/>
                    </a:moveTo>
                    <a:cubicBezTo>
                      <a:pt x="3" y="0"/>
                      <a:pt x="3" y="0"/>
                      <a:pt x="6" y="3"/>
                    </a:cubicBezTo>
                    <a:lnTo>
                      <a:pt x="65" y="39"/>
                    </a:lnTo>
                    <a:cubicBezTo>
                      <a:pt x="163" y="98"/>
                      <a:pt x="261" y="149"/>
                      <a:pt x="359" y="202"/>
                    </a:cubicBezTo>
                    <a:cubicBezTo>
                      <a:pt x="480" y="267"/>
                      <a:pt x="602" y="329"/>
                      <a:pt x="726" y="386"/>
                    </a:cubicBezTo>
                    <a:cubicBezTo>
                      <a:pt x="851" y="445"/>
                      <a:pt x="975" y="501"/>
                      <a:pt x="1103" y="555"/>
                    </a:cubicBezTo>
                    <a:cubicBezTo>
                      <a:pt x="1228" y="611"/>
                      <a:pt x="1355" y="662"/>
                      <a:pt x="1485" y="706"/>
                    </a:cubicBezTo>
                    <a:cubicBezTo>
                      <a:pt x="1370" y="635"/>
                      <a:pt x="1248" y="567"/>
                      <a:pt x="1127" y="501"/>
                    </a:cubicBezTo>
                    <a:cubicBezTo>
                      <a:pt x="1005" y="439"/>
                      <a:pt x="881" y="377"/>
                      <a:pt x="759" y="321"/>
                    </a:cubicBezTo>
                    <a:cubicBezTo>
                      <a:pt x="635" y="261"/>
                      <a:pt x="510" y="202"/>
                      <a:pt x="383" y="149"/>
                    </a:cubicBezTo>
                    <a:cubicBezTo>
                      <a:pt x="285" y="104"/>
                      <a:pt x="181" y="63"/>
                      <a:pt x="77" y="27"/>
                    </a:cubicBezTo>
                    <a:cubicBezTo>
                      <a:pt x="53" y="18"/>
                      <a:pt x="30" y="9"/>
                      <a:pt x="6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 flipH="1">
                <a:off x="7151752" y="3985309"/>
                <a:ext cx="745446" cy="485699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272" extrusionOk="0">
                    <a:moveTo>
                      <a:pt x="65" y="0"/>
                    </a:moveTo>
                    <a:lnTo>
                      <a:pt x="0" y="2170"/>
                    </a:lnTo>
                    <a:lnTo>
                      <a:pt x="3422" y="2271"/>
                    </a:lnTo>
                    <a:lnTo>
                      <a:pt x="3487" y="10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 flipH="1">
                <a:off x="7108568" y="4003052"/>
                <a:ext cx="731123" cy="339262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158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7" y="136"/>
                      <a:pt x="274" y="270"/>
                      <a:pt x="407" y="403"/>
                    </a:cubicBezTo>
                    <a:cubicBezTo>
                      <a:pt x="544" y="534"/>
                      <a:pt x="680" y="667"/>
                      <a:pt x="816" y="795"/>
                    </a:cubicBezTo>
                    <a:cubicBezTo>
                      <a:pt x="959" y="931"/>
                      <a:pt x="1104" y="1067"/>
                      <a:pt x="1246" y="1201"/>
                    </a:cubicBezTo>
                    <a:cubicBezTo>
                      <a:pt x="1252" y="1207"/>
                      <a:pt x="1255" y="1210"/>
                      <a:pt x="1261" y="1213"/>
                    </a:cubicBezTo>
                    <a:lnTo>
                      <a:pt x="1643" y="1568"/>
                    </a:lnTo>
                    <a:lnTo>
                      <a:pt x="1661" y="1586"/>
                    </a:lnTo>
                    <a:lnTo>
                      <a:pt x="1682" y="1571"/>
                    </a:lnTo>
                    <a:lnTo>
                      <a:pt x="2085" y="1239"/>
                    </a:lnTo>
                    <a:lnTo>
                      <a:pt x="2100" y="1228"/>
                    </a:lnTo>
                    <a:cubicBezTo>
                      <a:pt x="2251" y="1103"/>
                      <a:pt x="2402" y="978"/>
                      <a:pt x="2554" y="851"/>
                    </a:cubicBezTo>
                    <a:cubicBezTo>
                      <a:pt x="2699" y="729"/>
                      <a:pt x="2847" y="611"/>
                      <a:pt x="2990" y="483"/>
                    </a:cubicBezTo>
                    <a:cubicBezTo>
                      <a:pt x="3132" y="359"/>
                      <a:pt x="3277" y="237"/>
                      <a:pt x="3419" y="110"/>
                    </a:cubicBezTo>
                    <a:lnTo>
                      <a:pt x="3419" y="110"/>
                    </a:lnTo>
                    <a:cubicBezTo>
                      <a:pt x="3271" y="217"/>
                      <a:pt x="3123" y="332"/>
                      <a:pt x="2972" y="445"/>
                    </a:cubicBezTo>
                    <a:cubicBezTo>
                      <a:pt x="2823" y="557"/>
                      <a:pt x="2675" y="673"/>
                      <a:pt x="2527" y="786"/>
                    </a:cubicBezTo>
                    <a:cubicBezTo>
                      <a:pt x="2364" y="916"/>
                      <a:pt x="2198" y="1044"/>
                      <a:pt x="2035" y="1177"/>
                    </a:cubicBezTo>
                    <a:cubicBezTo>
                      <a:pt x="1910" y="1272"/>
                      <a:pt x="1789" y="1373"/>
                      <a:pt x="1664" y="1471"/>
                    </a:cubicBezTo>
                    <a:lnTo>
                      <a:pt x="1317" y="1153"/>
                    </a:lnTo>
                    <a:cubicBezTo>
                      <a:pt x="1160" y="1011"/>
                      <a:pt x="1006" y="872"/>
                      <a:pt x="849" y="732"/>
                    </a:cubicBezTo>
                    <a:cubicBezTo>
                      <a:pt x="710" y="608"/>
                      <a:pt x="570" y="483"/>
                      <a:pt x="428" y="362"/>
                    </a:cubicBezTo>
                    <a:cubicBezTo>
                      <a:pt x="286" y="243"/>
                      <a:pt x="146" y="119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 flipH="1">
                <a:off x="7557290" y="4259584"/>
                <a:ext cx="295014" cy="192398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900" extrusionOk="0">
                    <a:moveTo>
                      <a:pt x="1376" y="1"/>
                    </a:moveTo>
                    <a:cubicBezTo>
                      <a:pt x="1353" y="16"/>
                      <a:pt x="1329" y="28"/>
                      <a:pt x="1308" y="39"/>
                    </a:cubicBezTo>
                    <a:cubicBezTo>
                      <a:pt x="1210" y="90"/>
                      <a:pt x="1115" y="146"/>
                      <a:pt x="1021" y="202"/>
                    </a:cubicBezTo>
                    <a:cubicBezTo>
                      <a:pt x="902" y="271"/>
                      <a:pt x="786" y="345"/>
                      <a:pt x="671" y="419"/>
                    </a:cubicBezTo>
                    <a:cubicBezTo>
                      <a:pt x="558" y="496"/>
                      <a:pt x="445" y="573"/>
                      <a:pt x="333" y="650"/>
                    </a:cubicBezTo>
                    <a:cubicBezTo>
                      <a:pt x="217" y="730"/>
                      <a:pt x="107" y="810"/>
                      <a:pt x="1" y="899"/>
                    </a:cubicBezTo>
                    <a:cubicBezTo>
                      <a:pt x="125" y="837"/>
                      <a:pt x="244" y="766"/>
                      <a:pt x="362" y="698"/>
                    </a:cubicBezTo>
                    <a:cubicBezTo>
                      <a:pt x="478" y="629"/>
                      <a:pt x="594" y="555"/>
                      <a:pt x="709" y="481"/>
                    </a:cubicBezTo>
                    <a:cubicBezTo>
                      <a:pt x="825" y="404"/>
                      <a:pt x="938" y="330"/>
                      <a:pt x="1050" y="250"/>
                    </a:cubicBezTo>
                    <a:cubicBezTo>
                      <a:pt x="1142" y="185"/>
                      <a:pt x="1231" y="119"/>
                      <a:pt x="1320" y="48"/>
                    </a:cubicBezTo>
                    <a:lnTo>
                      <a:pt x="1373" y="4"/>
                    </a:lnTo>
                    <a:cubicBezTo>
                      <a:pt x="1376" y="4"/>
                      <a:pt x="1376" y="1"/>
                      <a:pt x="1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 flipH="1">
                <a:off x="7124390" y="4264715"/>
                <a:ext cx="281760" cy="210569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985" extrusionOk="0">
                    <a:moveTo>
                      <a:pt x="1" y="1"/>
                    </a:moveTo>
                    <a:lnTo>
                      <a:pt x="4" y="4"/>
                    </a:lnTo>
                    <a:cubicBezTo>
                      <a:pt x="4" y="1"/>
                      <a:pt x="1" y="1"/>
                      <a:pt x="1" y="1"/>
                    </a:cubicBezTo>
                    <a:close/>
                    <a:moveTo>
                      <a:pt x="4" y="4"/>
                    </a:moveTo>
                    <a:cubicBezTo>
                      <a:pt x="22" y="18"/>
                      <a:pt x="39" y="36"/>
                      <a:pt x="57" y="51"/>
                    </a:cubicBezTo>
                    <a:cubicBezTo>
                      <a:pt x="140" y="128"/>
                      <a:pt x="226" y="199"/>
                      <a:pt x="312" y="267"/>
                    </a:cubicBezTo>
                    <a:cubicBezTo>
                      <a:pt x="419" y="356"/>
                      <a:pt x="526" y="439"/>
                      <a:pt x="638" y="522"/>
                    </a:cubicBezTo>
                    <a:cubicBezTo>
                      <a:pt x="748" y="602"/>
                      <a:pt x="858" y="682"/>
                      <a:pt x="970" y="760"/>
                    </a:cubicBezTo>
                    <a:cubicBezTo>
                      <a:pt x="1083" y="840"/>
                      <a:pt x="1199" y="914"/>
                      <a:pt x="1317" y="985"/>
                    </a:cubicBezTo>
                    <a:cubicBezTo>
                      <a:pt x="1214" y="890"/>
                      <a:pt x="1110" y="804"/>
                      <a:pt x="1006" y="718"/>
                    </a:cubicBezTo>
                    <a:cubicBezTo>
                      <a:pt x="899" y="629"/>
                      <a:pt x="793" y="546"/>
                      <a:pt x="680" y="466"/>
                    </a:cubicBezTo>
                    <a:cubicBezTo>
                      <a:pt x="570" y="383"/>
                      <a:pt x="460" y="303"/>
                      <a:pt x="348" y="223"/>
                    </a:cubicBezTo>
                    <a:cubicBezTo>
                      <a:pt x="256" y="164"/>
                      <a:pt x="164" y="101"/>
                      <a:pt x="72" y="4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 flipH="1">
                <a:off x="7850590" y="3702482"/>
                <a:ext cx="1103739" cy="935483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4376" extrusionOk="0">
                    <a:moveTo>
                      <a:pt x="908" y="1"/>
                    </a:moveTo>
                    <a:cubicBezTo>
                      <a:pt x="443" y="1"/>
                      <a:pt x="1" y="291"/>
                      <a:pt x="196" y="944"/>
                    </a:cubicBezTo>
                    <a:cubicBezTo>
                      <a:pt x="442" y="1768"/>
                      <a:pt x="3223" y="4202"/>
                      <a:pt x="4272" y="4374"/>
                    </a:cubicBezTo>
                    <a:cubicBezTo>
                      <a:pt x="4278" y="4375"/>
                      <a:pt x="4283" y="4375"/>
                      <a:pt x="4288" y="4375"/>
                    </a:cubicBezTo>
                    <a:cubicBezTo>
                      <a:pt x="4655" y="4375"/>
                      <a:pt x="5162" y="2329"/>
                      <a:pt x="4996" y="2180"/>
                    </a:cubicBezTo>
                    <a:cubicBezTo>
                      <a:pt x="4524" y="1762"/>
                      <a:pt x="1817" y="250"/>
                      <a:pt x="1269" y="60"/>
                    </a:cubicBezTo>
                    <a:cubicBezTo>
                      <a:pt x="1154" y="21"/>
                      <a:pt x="1030" y="1"/>
                      <a:pt x="908" y="1"/>
                    </a:cubicBezTo>
                    <a:close/>
                  </a:path>
                </a:pathLst>
              </a:custGeom>
              <a:solidFill>
                <a:srgbClr val="D376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 flipH="1">
                <a:off x="7404437" y="4142435"/>
                <a:ext cx="598580" cy="182778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855" extrusionOk="0">
                    <a:moveTo>
                      <a:pt x="1127" y="0"/>
                    </a:moveTo>
                    <a:cubicBezTo>
                      <a:pt x="1095" y="0"/>
                      <a:pt x="1066" y="1"/>
                      <a:pt x="1041" y="3"/>
                    </a:cubicBezTo>
                    <a:cubicBezTo>
                      <a:pt x="637" y="36"/>
                      <a:pt x="0" y="235"/>
                      <a:pt x="0" y="235"/>
                    </a:cubicBezTo>
                    <a:cubicBezTo>
                      <a:pt x="252" y="335"/>
                      <a:pt x="845" y="647"/>
                      <a:pt x="1343" y="854"/>
                    </a:cubicBezTo>
                    <a:cubicBezTo>
                      <a:pt x="1233" y="771"/>
                      <a:pt x="1278" y="715"/>
                      <a:pt x="1521" y="712"/>
                    </a:cubicBezTo>
                    <a:cubicBezTo>
                      <a:pt x="1649" y="712"/>
                      <a:pt x="1983" y="768"/>
                      <a:pt x="2273" y="768"/>
                    </a:cubicBezTo>
                    <a:cubicBezTo>
                      <a:pt x="2525" y="768"/>
                      <a:pt x="2744" y="725"/>
                      <a:pt x="2763" y="567"/>
                    </a:cubicBezTo>
                    <a:cubicBezTo>
                      <a:pt x="2799" y="247"/>
                      <a:pt x="1609" y="0"/>
                      <a:pt x="11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 flipH="1">
                <a:off x="7255647" y="4192458"/>
                <a:ext cx="865376" cy="526744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2464" extrusionOk="0">
                    <a:moveTo>
                      <a:pt x="549" y="1"/>
                    </a:moveTo>
                    <a:lnTo>
                      <a:pt x="1" y="1945"/>
                    </a:lnTo>
                    <a:cubicBezTo>
                      <a:pt x="608" y="2166"/>
                      <a:pt x="1328" y="2463"/>
                      <a:pt x="2049" y="2463"/>
                    </a:cubicBezTo>
                    <a:cubicBezTo>
                      <a:pt x="2191" y="2463"/>
                      <a:pt x="2332" y="2452"/>
                      <a:pt x="2473" y="2426"/>
                    </a:cubicBezTo>
                    <a:cubicBezTo>
                      <a:pt x="2568" y="2411"/>
                      <a:pt x="2657" y="2364"/>
                      <a:pt x="2722" y="2292"/>
                    </a:cubicBezTo>
                    <a:cubicBezTo>
                      <a:pt x="3108" y="2227"/>
                      <a:pt x="3194" y="2026"/>
                      <a:pt x="3194" y="2026"/>
                    </a:cubicBezTo>
                    <a:cubicBezTo>
                      <a:pt x="3535" y="1857"/>
                      <a:pt x="3594" y="1637"/>
                      <a:pt x="3594" y="1637"/>
                    </a:cubicBezTo>
                    <a:cubicBezTo>
                      <a:pt x="3594" y="1637"/>
                      <a:pt x="4048" y="1557"/>
                      <a:pt x="4045" y="1275"/>
                    </a:cubicBezTo>
                    <a:cubicBezTo>
                      <a:pt x="4042" y="961"/>
                      <a:pt x="3404" y="1136"/>
                      <a:pt x="2998" y="1017"/>
                    </a:cubicBezTo>
                    <a:cubicBezTo>
                      <a:pt x="2064" y="748"/>
                      <a:pt x="810" y="104"/>
                      <a:pt x="5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8" name="Google Shape;1518;p55"/>
              <p:cNvSpPr/>
              <p:nvPr/>
            </p:nvSpPr>
            <p:spPr>
              <a:xfrm flipH="1">
                <a:off x="7352704" y="4496449"/>
                <a:ext cx="381809" cy="56864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66" extrusionOk="0">
                    <a:moveTo>
                      <a:pt x="7" y="0"/>
                    </a:moveTo>
                    <a:cubicBezTo>
                      <a:pt x="1" y="0"/>
                      <a:pt x="0" y="9"/>
                      <a:pt x="10" y="14"/>
                    </a:cubicBezTo>
                    <a:cubicBezTo>
                      <a:pt x="392" y="174"/>
                      <a:pt x="851" y="265"/>
                      <a:pt x="1290" y="265"/>
                    </a:cubicBezTo>
                    <a:cubicBezTo>
                      <a:pt x="1458" y="265"/>
                      <a:pt x="1623" y="252"/>
                      <a:pt x="1780" y="224"/>
                    </a:cubicBezTo>
                    <a:cubicBezTo>
                      <a:pt x="1783" y="224"/>
                      <a:pt x="1786" y="218"/>
                      <a:pt x="1786" y="215"/>
                    </a:cubicBezTo>
                    <a:cubicBezTo>
                      <a:pt x="1786" y="212"/>
                      <a:pt x="1783" y="209"/>
                      <a:pt x="1780" y="209"/>
                    </a:cubicBezTo>
                    <a:cubicBezTo>
                      <a:pt x="1628" y="212"/>
                      <a:pt x="1478" y="217"/>
                      <a:pt x="1328" y="217"/>
                    </a:cubicBezTo>
                    <a:cubicBezTo>
                      <a:pt x="1167" y="217"/>
                      <a:pt x="1007" y="211"/>
                      <a:pt x="846" y="191"/>
                    </a:cubicBezTo>
                    <a:cubicBezTo>
                      <a:pt x="561" y="156"/>
                      <a:pt x="292" y="76"/>
                      <a:pt x="13" y="2"/>
                    </a:cubicBezTo>
                    <a:cubicBezTo>
                      <a:pt x="11" y="1"/>
                      <a:pt x="9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19" name="Google Shape;1519;p55"/>
              <p:cNvSpPr/>
              <p:nvPr/>
            </p:nvSpPr>
            <p:spPr>
              <a:xfrm flipH="1">
                <a:off x="7437574" y="4611889"/>
                <a:ext cx="350169" cy="32280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51" extrusionOk="0">
                    <a:moveTo>
                      <a:pt x="14" y="1"/>
                    </a:moveTo>
                    <a:cubicBezTo>
                      <a:pt x="1" y="1"/>
                      <a:pt x="0" y="11"/>
                      <a:pt x="16" y="16"/>
                    </a:cubicBezTo>
                    <a:cubicBezTo>
                      <a:pt x="305" y="106"/>
                      <a:pt x="604" y="151"/>
                      <a:pt x="904" y="151"/>
                    </a:cubicBezTo>
                    <a:cubicBezTo>
                      <a:pt x="1149" y="151"/>
                      <a:pt x="1395" y="121"/>
                      <a:pt x="1635" y="61"/>
                    </a:cubicBezTo>
                    <a:cubicBezTo>
                      <a:pt x="1638" y="61"/>
                      <a:pt x="1638" y="55"/>
                      <a:pt x="1635" y="55"/>
                    </a:cubicBezTo>
                    <a:cubicBezTo>
                      <a:pt x="1365" y="86"/>
                      <a:pt x="1132" y="98"/>
                      <a:pt x="932" y="98"/>
                    </a:cubicBezTo>
                    <a:cubicBezTo>
                      <a:pt x="492" y="98"/>
                      <a:pt x="206" y="40"/>
                      <a:pt x="19" y="1"/>
                    </a:cubicBezTo>
                    <a:cubicBezTo>
                      <a:pt x="17" y="1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 flipH="1">
                <a:off x="7538264" y="4674739"/>
                <a:ext cx="277057" cy="22233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04" extrusionOk="0">
                    <a:moveTo>
                      <a:pt x="16" y="0"/>
                    </a:moveTo>
                    <a:cubicBezTo>
                      <a:pt x="2" y="0"/>
                      <a:pt x="1" y="13"/>
                      <a:pt x="14" y="16"/>
                    </a:cubicBezTo>
                    <a:cubicBezTo>
                      <a:pt x="296" y="71"/>
                      <a:pt x="488" y="103"/>
                      <a:pt x="701" y="103"/>
                    </a:cubicBezTo>
                    <a:cubicBezTo>
                      <a:pt x="868" y="103"/>
                      <a:pt x="1047" y="83"/>
                      <a:pt x="1292" y="39"/>
                    </a:cubicBezTo>
                    <a:cubicBezTo>
                      <a:pt x="1295" y="39"/>
                      <a:pt x="1295" y="33"/>
                      <a:pt x="1292" y="33"/>
                    </a:cubicBezTo>
                    <a:cubicBezTo>
                      <a:pt x="1070" y="49"/>
                      <a:pt x="886" y="60"/>
                      <a:pt x="709" y="60"/>
                    </a:cubicBezTo>
                    <a:cubicBezTo>
                      <a:pt x="490" y="60"/>
                      <a:pt x="280" y="44"/>
                      <a:pt x="20" y="1"/>
                    </a:cubicBezTo>
                    <a:cubicBezTo>
                      <a:pt x="19" y="1"/>
                      <a:pt x="17" y="0"/>
                      <a:pt x="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 flipH="1">
                <a:off x="7856576" y="3683242"/>
                <a:ext cx="1107159" cy="1012015"/>
              </a:xfrm>
              <a:custGeom>
                <a:avLst/>
                <a:gdLst/>
                <a:ahLst/>
                <a:cxnLst/>
                <a:rect l="l" t="t" r="r" b="b"/>
                <a:pathLst>
                  <a:path w="5179" h="4734" extrusionOk="0">
                    <a:moveTo>
                      <a:pt x="940" y="1"/>
                    </a:moveTo>
                    <a:cubicBezTo>
                      <a:pt x="203" y="1"/>
                      <a:pt x="1" y="721"/>
                      <a:pt x="331" y="1286"/>
                    </a:cubicBezTo>
                    <a:cubicBezTo>
                      <a:pt x="1565" y="3397"/>
                      <a:pt x="3865" y="4734"/>
                      <a:pt x="3865" y="4734"/>
                    </a:cubicBezTo>
                    <a:lnTo>
                      <a:pt x="5179" y="2148"/>
                    </a:lnTo>
                    <a:cubicBezTo>
                      <a:pt x="5179" y="2148"/>
                      <a:pt x="2825" y="648"/>
                      <a:pt x="1580" y="144"/>
                    </a:cubicBezTo>
                    <a:cubicBezTo>
                      <a:pt x="1334" y="44"/>
                      <a:pt x="1121" y="1"/>
                      <a:pt x="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2" name="Google Shape;1522;p55"/>
              <p:cNvSpPr/>
              <p:nvPr/>
            </p:nvSpPr>
            <p:spPr>
              <a:xfrm flipH="1">
                <a:off x="7965819" y="4100962"/>
                <a:ext cx="251404" cy="49980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2338" extrusionOk="0">
                    <a:moveTo>
                      <a:pt x="1164" y="1"/>
                    </a:moveTo>
                    <a:cubicBezTo>
                      <a:pt x="1162" y="1"/>
                      <a:pt x="1160" y="2"/>
                      <a:pt x="1159" y="5"/>
                    </a:cubicBezTo>
                    <a:cubicBezTo>
                      <a:pt x="952" y="384"/>
                      <a:pt x="154" y="1958"/>
                      <a:pt x="6" y="2311"/>
                    </a:cubicBezTo>
                    <a:cubicBezTo>
                      <a:pt x="0" y="2326"/>
                      <a:pt x="3" y="2337"/>
                      <a:pt x="8" y="2337"/>
                    </a:cubicBezTo>
                    <a:cubicBezTo>
                      <a:pt x="12" y="2337"/>
                      <a:pt x="16" y="2333"/>
                      <a:pt x="21" y="2323"/>
                    </a:cubicBezTo>
                    <a:cubicBezTo>
                      <a:pt x="673" y="1208"/>
                      <a:pt x="984" y="396"/>
                      <a:pt x="1171" y="13"/>
                    </a:cubicBezTo>
                    <a:cubicBezTo>
                      <a:pt x="1175" y="7"/>
                      <a:pt x="1169" y="1"/>
                      <a:pt x="1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3" name="Google Shape;1523;p55"/>
              <p:cNvSpPr/>
              <p:nvPr/>
            </p:nvSpPr>
            <p:spPr>
              <a:xfrm flipH="1">
                <a:off x="6597426" y="1843050"/>
                <a:ext cx="676823" cy="606055"/>
              </a:xfrm>
              <a:custGeom>
                <a:avLst/>
                <a:gdLst/>
                <a:ahLst/>
                <a:cxnLst/>
                <a:rect l="l" t="t" r="r" b="b"/>
                <a:pathLst>
                  <a:path w="3166" h="2835" extrusionOk="0">
                    <a:moveTo>
                      <a:pt x="1672" y="0"/>
                    </a:moveTo>
                    <a:cubicBezTo>
                      <a:pt x="1605" y="0"/>
                      <a:pt x="1537" y="5"/>
                      <a:pt x="1468" y="15"/>
                    </a:cubicBezTo>
                    <a:cubicBezTo>
                      <a:pt x="555" y="142"/>
                      <a:pt x="7" y="1097"/>
                      <a:pt x="356" y="1954"/>
                    </a:cubicBezTo>
                    <a:lnTo>
                      <a:pt x="1" y="2568"/>
                    </a:lnTo>
                    <a:lnTo>
                      <a:pt x="1" y="2568"/>
                    </a:lnTo>
                    <a:lnTo>
                      <a:pt x="709" y="2461"/>
                    </a:lnTo>
                    <a:cubicBezTo>
                      <a:pt x="975" y="2705"/>
                      <a:pt x="1320" y="2834"/>
                      <a:pt x="1669" y="2834"/>
                    </a:cubicBezTo>
                    <a:cubicBezTo>
                      <a:pt x="1838" y="2834"/>
                      <a:pt x="2008" y="2804"/>
                      <a:pt x="2171" y="2742"/>
                    </a:cubicBezTo>
                    <a:cubicBezTo>
                      <a:pt x="2672" y="2553"/>
                      <a:pt x="3022" y="2096"/>
                      <a:pt x="3078" y="1562"/>
                    </a:cubicBezTo>
                    <a:lnTo>
                      <a:pt x="3078" y="1565"/>
                    </a:lnTo>
                    <a:cubicBezTo>
                      <a:pt x="3166" y="716"/>
                      <a:pt x="2496" y="0"/>
                      <a:pt x="1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 flipH="1">
                <a:off x="6613887" y="1839416"/>
                <a:ext cx="670410" cy="611827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2862" extrusionOk="0">
                    <a:moveTo>
                      <a:pt x="3020" y="873"/>
                    </a:moveTo>
                    <a:cubicBezTo>
                      <a:pt x="3085" y="1027"/>
                      <a:pt x="3124" y="1191"/>
                      <a:pt x="3132" y="1359"/>
                    </a:cubicBezTo>
                    <a:lnTo>
                      <a:pt x="3132" y="1359"/>
                    </a:lnTo>
                    <a:cubicBezTo>
                      <a:pt x="3124" y="1185"/>
                      <a:pt x="3084" y="1022"/>
                      <a:pt x="3020" y="873"/>
                    </a:cubicBezTo>
                    <a:close/>
                    <a:moveTo>
                      <a:pt x="3132" y="1359"/>
                    </a:moveTo>
                    <a:lnTo>
                      <a:pt x="3132" y="1359"/>
                    </a:lnTo>
                    <a:cubicBezTo>
                      <a:pt x="3135" y="1431"/>
                      <a:pt x="3133" y="1504"/>
                      <a:pt x="3125" y="1579"/>
                    </a:cubicBezTo>
                    <a:cubicBezTo>
                      <a:pt x="3133" y="1506"/>
                      <a:pt x="3135" y="1432"/>
                      <a:pt x="3132" y="1359"/>
                    </a:cubicBezTo>
                    <a:close/>
                    <a:moveTo>
                      <a:pt x="3125" y="1579"/>
                    </a:moveTo>
                    <a:cubicBezTo>
                      <a:pt x="3120" y="1626"/>
                      <a:pt x="3113" y="1672"/>
                      <a:pt x="3104" y="1718"/>
                    </a:cubicBezTo>
                    <a:lnTo>
                      <a:pt x="3104" y="1718"/>
                    </a:lnTo>
                    <a:cubicBezTo>
                      <a:pt x="3113" y="1672"/>
                      <a:pt x="3120" y="1626"/>
                      <a:pt x="3125" y="1579"/>
                    </a:cubicBezTo>
                    <a:close/>
                    <a:moveTo>
                      <a:pt x="1705" y="1"/>
                    </a:moveTo>
                    <a:cubicBezTo>
                      <a:pt x="1217" y="1"/>
                      <a:pt x="735" y="248"/>
                      <a:pt x="466" y="714"/>
                    </a:cubicBezTo>
                    <a:cubicBezTo>
                      <a:pt x="243" y="1095"/>
                      <a:pt x="211" y="1557"/>
                      <a:pt x="374" y="1966"/>
                    </a:cubicBezTo>
                    <a:lnTo>
                      <a:pt x="374" y="1966"/>
                    </a:lnTo>
                    <a:lnTo>
                      <a:pt x="24" y="2570"/>
                    </a:lnTo>
                    <a:lnTo>
                      <a:pt x="0" y="2614"/>
                    </a:lnTo>
                    <a:lnTo>
                      <a:pt x="51" y="2605"/>
                    </a:lnTo>
                    <a:lnTo>
                      <a:pt x="750" y="2500"/>
                    </a:lnTo>
                    <a:lnTo>
                      <a:pt x="750" y="2500"/>
                    </a:lnTo>
                    <a:cubicBezTo>
                      <a:pt x="947" y="2674"/>
                      <a:pt x="1187" y="2793"/>
                      <a:pt x="1444" y="2840"/>
                    </a:cubicBezTo>
                    <a:cubicBezTo>
                      <a:pt x="1509" y="2851"/>
                      <a:pt x="1574" y="2857"/>
                      <a:pt x="1640" y="2860"/>
                    </a:cubicBezTo>
                    <a:cubicBezTo>
                      <a:pt x="1658" y="2861"/>
                      <a:pt x="1676" y="2861"/>
                      <a:pt x="1694" y="2861"/>
                    </a:cubicBezTo>
                    <a:cubicBezTo>
                      <a:pt x="1743" y="2861"/>
                      <a:pt x="1791" y="2859"/>
                      <a:pt x="1838" y="2854"/>
                    </a:cubicBezTo>
                    <a:cubicBezTo>
                      <a:pt x="1969" y="2842"/>
                      <a:pt x="2096" y="2813"/>
                      <a:pt x="2221" y="2765"/>
                    </a:cubicBezTo>
                    <a:cubicBezTo>
                      <a:pt x="2342" y="2718"/>
                      <a:pt x="2458" y="2653"/>
                      <a:pt x="2562" y="2576"/>
                    </a:cubicBezTo>
                    <a:cubicBezTo>
                      <a:pt x="2668" y="2496"/>
                      <a:pt x="2760" y="2404"/>
                      <a:pt x="2840" y="2300"/>
                    </a:cubicBezTo>
                    <a:cubicBezTo>
                      <a:pt x="2972" y="2127"/>
                      <a:pt x="3062" y="1928"/>
                      <a:pt x="3104" y="1718"/>
                    </a:cubicBezTo>
                    <a:lnTo>
                      <a:pt x="3104" y="1718"/>
                    </a:lnTo>
                    <a:cubicBezTo>
                      <a:pt x="3061" y="1930"/>
                      <a:pt x="2969" y="2129"/>
                      <a:pt x="2835" y="2300"/>
                    </a:cubicBezTo>
                    <a:cubicBezTo>
                      <a:pt x="2796" y="2353"/>
                      <a:pt x="2752" y="2401"/>
                      <a:pt x="2707" y="2448"/>
                    </a:cubicBezTo>
                    <a:cubicBezTo>
                      <a:pt x="2660" y="2493"/>
                      <a:pt x="2609" y="2531"/>
                      <a:pt x="2556" y="2570"/>
                    </a:cubicBezTo>
                    <a:cubicBezTo>
                      <a:pt x="2452" y="2650"/>
                      <a:pt x="2336" y="2712"/>
                      <a:pt x="2215" y="2756"/>
                    </a:cubicBezTo>
                    <a:cubicBezTo>
                      <a:pt x="2059" y="2814"/>
                      <a:pt x="1895" y="2842"/>
                      <a:pt x="1731" y="2842"/>
                    </a:cubicBezTo>
                    <a:cubicBezTo>
                      <a:pt x="1702" y="2842"/>
                      <a:pt x="1672" y="2841"/>
                      <a:pt x="1643" y="2840"/>
                    </a:cubicBezTo>
                    <a:cubicBezTo>
                      <a:pt x="1577" y="2837"/>
                      <a:pt x="1512" y="2828"/>
                      <a:pt x="1450" y="2816"/>
                    </a:cubicBezTo>
                    <a:cubicBezTo>
                      <a:pt x="1195" y="2765"/>
                      <a:pt x="961" y="2644"/>
                      <a:pt x="771" y="2466"/>
                    </a:cubicBezTo>
                    <a:lnTo>
                      <a:pt x="762" y="2460"/>
                    </a:lnTo>
                    <a:lnTo>
                      <a:pt x="753" y="2460"/>
                    </a:lnTo>
                    <a:lnTo>
                      <a:pt x="95" y="2551"/>
                    </a:lnTo>
                    <a:lnTo>
                      <a:pt x="95" y="2551"/>
                    </a:lnTo>
                    <a:lnTo>
                      <a:pt x="427" y="1983"/>
                    </a:lnTo>
                    <a:lnTo>
                      <a:pt x="433" y="1971"/>
                    </a:lnTo>
                    <a:lnTo>
                      <a:pt x="427" y="1959"/>
                    </a:lnTo>
                    <a:cubicBezTo>
                      <a:pt x="267" y="1562"/>
                      <a:pt x="297" y="1114"/>
                      <a:pt x="507" y="740"/>
                    </a:cubicBezTo>
                    <a:cubicBezTo>
                      <a:pt x="614" y="557"/>
                      <a:pt x="759" y="399"/>
                      <a:pt x="934" y="278"/>
                    </a:cubicBezTo>
                    <a:cubicBezTo>
                      <a:pt x="1186" y="105"/>
                      <a:pt x="1459" y="27"/>
                      <a:pt x="1726" y="27"/>
                    </a:cubicBezTo>
                    <a:cubicBezTo>
                      <a:pt x="2278" y="27"/>
                      <a:pt x="2798" y="362"/>
                      <a:pt x="3020" y="873"/>
                    </a:cubicBezTo>
                    <a:lnTo>
                      <a:pt x="3020" y="873"/>
                    </a:lnTo>
                    <a:cubicBezTo>
                      <a:pt x="2947" y="701"/>
                      <a:pt x="2839" y="542"/>
                      <a:pt x="2701" y="408"/>
                    </a:cubicBezTo>
                    <a:cubicBezTo>
                      <a:pt x="2421" y="133"/>
                      <a:pt x="2061" y="1"/>
                      <a:pt x="1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6754340" y="1974736"/>
                <a:ext cx="328576" cy="3437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608" extrusionOk="0">
                    <a:moveTo>
                      <a:pt x="1294" y="1"/>
                    </a:moveTo>
                    <a:lnTo>
                      <a:pt x="558" y="1154"/>
                    </a:lnTo>
                    <a:lnTo>
                      <a:pt x="206" y="795"/>
                    </a:lnTo>
                    <a:lnTo>
                      <a:pt x="1" y="997"/>
                    </a:lnTo>
                    <a:lnTo>
                      <a:pt x="609" y="1608"/>
                    </a:lnTo>
                    <a:lnTo>
                      <a:pt x="1537" y="155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6" name="Google Shape;1526;p55"/>
              <p:cNvSpPr/>
              <p:nvPr/>
            </p:nvSpPr>
            <p:spPr>
              <a:xfrm flipH="1">
                <a:off x="5713031" y="4131532"/>
                <a:ext cx="1305112" cy="1011797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733" extrusionOk="0">
                    <a:moveTo>
                      <a:pt x="0" y="1"/>
                    </a:moveTo>
                    <a:lnTo>
                      <a:pt x="0" y="4733"/>
                    </a:lnTo>
                    <a:lnTo>
                      <a:pt x="6105" y="4733"/>
                    </a:lnTo>
                    <a:lnTo>
                      <a:pt x="6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7" name="Google Shape;1527;p55"/>
              <p:cNvSpPr/>
              <p:nvPr/>
            </p:nvSpPr>
            <p:spPr>
              <a:xfrm flipH="1">
                <a:off x="6523676" y="4131532"/>
                <a:ext cx="494467" cy="1011797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733" extrusionOk="0">
                    <a:moveTo>
                      <a:pt x="0" y="1"/>
                    </a:moveTo>
                    <a:lnTo>
                      <a:pt x="0" y="4733"/>
                    </a:lnTo>
                    <a:lnTo>
                      <a:pt x="2313" y="4733"/>
                    </a:lnTo>
                    <a:lnTo>
                      <a:pt x="23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 flipH="1">
                <a:off x="6557878" y="4202078"/>
                <a:ext cx="426702" cy="872206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080" extrusionOk="0">
                    <a:moveTo>
                      <a:pt x="1996" y="0"/>
                    </a:moveTo>
                    <a:lnTo>
                      <a:pt x="1996" y="0"/>
                    </a:lnTo>
                    <a:cubicBezTo>
                      <a:pt x="1824" y="335"/>
                      <a:pt x="1655" y="673"/>
                      <a:pt x="1486" y="1014"/>
                    </a:cubicBezTo>
                    <a:lnTo>
                      <a:pt x="985" y="2031"/>
                    </a:lnTo>
                    <a:lnTo>
                      <a:pt x="490" y="3054"/>
                    </a:lnTo>
                    <a:cubicBezTo>
                      <a:pt x="324" y="3392"/>
                      <a:pt x="164" y="3736"/>
                      <a:pt x="1" y="4080"/>
                    </a:cubicBezTo>
                    <a:cubicBezTo>
                      <a:pt x="172" y="3745"/>
                      <a:pt x="344" y="3407"/>
                      <a:pt x="510" y="3069"/>
                    </a:cubicBezTo>
                    <a:lnTo>
                      <a:pt x="1012" y="2049"/>
                    </a:lnTo>
                    <a:lnTo>
                      <a:pt x="1507" y="1029"/>
                    </a:lnTo>
                    <a:cubicBezTo>
                      <a:pt x="1673" y="688"/>
                      <a:pt x="1836" y="344"/>
                      <a:pt x="1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 flipH="1">
                <a:off x="6557878" y="4201437"/>
                <a:ext cx="426702" cy="872206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0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4" y="344"/>
                      <a:pt x="327" y="688"/>
                      <a:pt x="490" y="1029"/>
                    </a:cubicBezTo>
                    <a:lnTo>
                      <a:pt x="985" y="2052"/>
                    </a:lnTo>
                    <a:lnTo>
                      <a:pt x="1486" y="3069"/>
                    </a:lnTo>
                    <a:cubicBezTo>
                      <a:pt x="1655" y="3407"/>
                      <a:pt x="1824" y="3745"/>
                      <a:pt x="1996" y="4080"/>
                    </a:cubicBezTo>
                    <a:cubicBezTo>
                      <a:pt x="1836" y="3739"/>
                      <a:pt x="1673" y="3395"/>
                      <a:pt x="1507" y="3054"/>
                    </a:cubicBezTo>
                    <a:lnTo>
                      <a:pt x="1012" y="2031"/>
                    </a:lnTo>
                    <a:lnTo>
                      <a:pt x="510" y="1014"/>
                    </a:lnTo>
                    <a:cubicBezTo>
                      <a:pt x="341" y="676"/>
                      <a:pt x="172" y="33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0" name="Google Shape;1530;p55"/>
              <p:cNvSpPr/>
              <p:nvPr/>
            </p:nvSpPr>
            <p:spPr>
              <a:xfrm flipH="1">
                <a:off x="6697262" y="4131532"/>
                <a:ext cx="149859" cy="12399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80" extrusionOk="0">
                    <a:moveTo>
                      <a:pt x="1" y="1"/>
                    </a:moveTo>
                    <a:lnTo>
                      <a:pt x="1" y="579"/>
                    </a:lnTo>
                    <a:lnTo>
                      <a:pt x="701" y="57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1" name="Google Shape;1531;p55"/>
              <p:cNvSpPr/>
              <p:nvPr/>
            </p:nvSpPr>
            <p:spPr>
              <a:xfrm flipH="1">
                <a:off x="5759843" y="3775380"/>
                <a:ext cx="1008608" cy="356364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667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4718" y="1667"/>
                    </a:lnTo>
                    <a:lnTo>
                      <a:pt x="4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 flipH="1">
                <a:off x="6460182" y="3775380"/>
                <a:ext cx="308269" cy="356364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667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441" y="1667"/>
                    </a:ln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 flipH="1">
                <a:off x="6481132" y="3799536"/>
                <a:ext cx="266368" cy="30826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42" extrusionOk="0">
                    <a:moveTo>
                      <a:pt x="1246" y="0"/>
                    </a:moveTo>
                    <a:cubicBezTo>
                      <a:pt x="1136" y="119"/>
                      <a:pt x="1032" y="238"/>
                      <a:pt x="928" y="359"/>
                    </a:cubicBezTo>
                    <a:lnTo>
                      <a:pt x="614" y="718"/>
                    </a:lnTo>
                    <a:lnTo>
                      <a:pt x="306" y="1080"/>
                    </a:lnTo>
                    <a:cubicBezTo>
                      <a:pt x="202" y="1198"/>
                      <a:pt x="101" y="1320"/>
                      <a:pt x="0" y="1441"/>
                    </a:cubicBezTo>
                    <a:cubicBezTo>
                      <a:pt x="107" y="1323"/>
                      <a:pt x="214" y="1201"/>
                      <a:pt x="318" y="1083"/>
                    </a:cubicBezTo>
                    <a:lnTo>
                      <a:pt x="632" y="724"/>
                    </a:lnTo>
                    <a:lnTo>
                      <a:pt x="940" y="365"/>
                    </a:lnTo>
                    <a:cubicBezTo>
                      <a:pt x="1041" y="243"/>
                      <a:pt x="1145" y="122"/>
                      <a:pt x="1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4" name="Google Shape;1534;p55"/>
              <p:cNvSpPr/>
              <p:nvPr/>
            </p:nvSpPr>
            <p:spPr>
              <a:xfrm flipH="1">
                <a:off x="6481774" y="3799536"/>
                <a:ext cx="265727" cy="30826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4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1" y="122"/>
                      <a:pt x="202" y="243"/>
                      <a:pt x="306" y="365"/>
                    </a:cubicBezTo>
                    <a:lnTo>
                      <a:pt x="614" y="724"/>
                    </a:lnTo>
                    <a:lnTo>
                      <a:pt x="928" y="1083"/>
                    </a:lnTo>
                    <a:cubicBezTo>
                      <a:pt x="1032" y="1201"/>
                      <a:pt x="1136" y="1323"/>
                      <a:pt x="1243" y="1441"/>
                    </a:cubicBezTo>
                    <a:cubicBezTo>
                      <a:pt x="1145" y="1320"/>
                      <a:pt x="1041" y="1198"/>
                      <a:pt x="940" y="1080"/>
                    </a:cubicBezTo>
                    <a:lnTo>
                      <a:pt x="632" y="718"/>
                    </a:lnTo>
                    <a:lnTo>
                      <a:pt x="318" y="359"/>
                    </a:lnTo>
                    <a:cubicBezTo>
                      <a:pt x="214" y="238"/>
                      <a:pt x="107" y="119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5" name="Google Shape;1535;p55"/>
              <p:cNvSpPr/>
              <p:nvPr/>
            </p:nvSpPr>
            <p:spPr>
              <a:xfrm flipH="1">
                <a:off x="6567927" y="3775380"/>
                <a:ext cx="94063" cy="8337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90" extrusionOk="0">
                    <a:moveTo>
                      <a:pt x="1" y="1"/>
                    </a:moveTo>
                    <a:lnTo>
                      <a:pt x="1" y="389"/>
                    </a:lnTo>
                    <a:lnTo>
                      <a:pt x="439" y="389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 flipH="1">
                <a:off x="5759844" y="4005404"/>
                <a:ext cx="700553" cy="126342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591" extrusionOk="0">
                    <a:moveTo>
                      <a:pt x="0" y="1"/>
                    </a:moveTo>
                    <a:lnTo>
                      <a:pt x="0" y="591"/>
                    </a:lnTo>
                    <a:lnTo>
                      <a:pt x="3277" y="591"/>
                    </a:lnTo>
                    <a:lnTo>
                      <a:pt x="3277" y="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  <p:grpSp>
          <p:nvGrpSpPr>
            <p:cNvPr id="1537" name="Google Shape;1537;p55"/>
            <p:cNvGrpSpPr/>
            <p:nvPr/>
          </p:nvGrpSpPr>
          <p:grpSpPr>
            <a:xfrm>
              <a:off x="8407313" y="1860131"/>
              <a:ext cx="463619" cy="554249"/>
              <a:chOff x="6417862" y="1441950"/>
              <a:chExt cx="417788" cy="499458"/>
            </a:xfrm>
          </p:grpSpPr>
          <p:sp>
            <p:nvSpPr>
              <p:cNvPr id="1538" name="Google Shape;1538;p55"/>
              <p:cNvSpPr/>
              <p:nvPr/>
            </p:nvSpPr>
            <p:spPr>
              <a:xfrm>
                <a:off x="6435399" y="1441950"/>
                <a:ext cx="400251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5981" extrusionOk="0">
                    <a:moveTo>
                      <a:pt x="2399" y="1368"/>
                    </a:moveTo>
                    <a:cubicBezTo>
                      <a:pt x="3010" y="1368"/>
                      <a:pt x="3504" y="1940"/>
                      <a:pt x="3393" y="2613"/>
                    </a:cubicBezTo>
                    <a:cubicBezTo>
                      <a:pt x="3330" y="3001"/>
                      <a:pt x="3052" y="3315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2" y="3466"/>
                      <a:pt x="1298" y="2894"/>
                      <a:pt x="1409" y="2221"/>
                    </a:cubicBezTo>
                    <a:cubicBezTo>
                      <a:pt x="1472" y="1836"/>
                      <a:pt x="1750" y="1519"/>
                      <a:pt x="2127" y="1406"/>
                    </a:cubicBezTo>
                    <a:cubicBezTo>
                      <a:pt x="2219" y="1380"/>
                      <a:pt x="2310" y="1368"/>
                      <a:pt x="2399" y="1368"/>
                    </a:cubicBezTo>
                    <a:close/>
                    <a:moveTo>
                      <a:pt x="2398" y="0"/>
                    </a:moveTo>
                    <a:cubicBezTo>
                      <a:pt x="2276" y="0"/>
                      <a:pt x="2152" y="10"/>
                      <a:pt x="2026" y="30"/>
                    </a:cubicBezTo>
                    <a:cubicBezTo>
                      <a:pt x="950" y="202"/>
                      <a:pt x="111" y="1154"/>
                      <a:pt x="37" y="2287"/>
                    </a:cubicBezTo>
                    <a:cubicBezTo>
                      <a:pt x="1" y="2808"/>
                      <a:pt x="128" y="3330"/>
                      <a:pt x="401" y="3781"/>
                    </a:cubicBezTo>
                    <a:cubicBezTo>
                      <a:pt x="463" y="3882"/>
                      <a:pt x="538" y="3979"/>
                      <a:pt x="621" y="4068"/>
                    </a:cubicBezTo>
                    <a:lnTo>
                      <a:pt x="2145" y="5791"/>
                    </a:lnTo>
                    <a:cubicBezTo>
                      <a:pt x="2256" y="5918"/>
                      <a:pt x="2410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5" y="4398"/>
                    </a:lnTo>
                    <a:cubicBezTo>
                      <a:pt x="4054" y="4270"/>
                      <a:pt x="4220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2" y="1036"/>
                      <a:pt x="3660" y="0"/>
                      <a:pt x="23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39" name="Google Shape;1539;p55"/>
              <p:cNvSpPr/>
              <p:nvPr/>
            </p:nvSpPr>
            <p:spPr>
              <a:xfrm>
                <a:off x="6417862" y="1441950"/>
                <a:ext cx="400168" cy="499458"/>
              </a:xfrm>
              <a:custGeom>
                <a:avLst/>
                <a:gdLst/>
                <a:ahLst/>
                <a:cxnLst/>
                <a:rect l="l" t="t" r="r" b="b"/>
                <a:pathLst>
                  <a:path w="4792" h="5981" extrusionOk="0">
                    <a:moveTo>
                      <a:pt x="2398" y="1368"/>
                    </a:moveTo>
                    <a:cubicBezTo>
                      <a:pt x="3009" y="1368"/>
                      <a:pt x="3504" y="1940"/>
                      <a:pt x="3392" y="2613"/>
                    </a:cubicBezTo>
                    <a:cubicBezTo>
                      <a:pt x="3327" y="3004"/>
                      <a:pt x="3042" y="3327"/>
                      <a:pt x="2675" y="3428"/>
                    </a:cubicBezTo>
                    <a:cubicBezTo>
                      <a:pt x="2583" y="3454"/>
                      <a:pt x="2492" y="3466"/>
                      <a:pt x="2403" y="3466"/>
                    </a:cubicBezTo>
                    <a:cubicBezTo>
                      <a:pt x="1794" y="3466"/>
                      <a:pt x="1297" y="2894"/>
                      <a:pt x="1409" y="2221"/>
                    </a:cubicBezTo>
                    <a:cubicBezTo>
                      <a:pt x="1471" y="1836"/>
                      <a:pt x="1750" y="1519"/>
                      <a:pt x="2126" y="1406"/>
                    </a:cubicBezTo>
                    <a:cubicBezTo>
                      <a:pt x="2218" y="1380"/>
                      <a:pt x="2310" y="1368"/>
                      <a:pt x="2398" y="1368"/>
                    </a:cubicBezTo>
                    <a:close/>
                    <a:moveTo>
                      <a:pt x="2398" y="0"/>
                    </a:moveTo>
                    <a:cubicBezTo>
                      <a:pt x="2275" y="0"/>
                      <a:pt x="2151" y="10"/>
                      <a:pt x="2025" y="30"/>
                    </a:cubicBezTo>
                    <a:cubicBezTo>
                      <a:pt x="949" y="202"/>
                      <a:pt x="107" y="1154"/>
                      <a:pt x="36" y="2287"/>
                    </a:cubicBezTo>
                    <a:cubicBezTo>
                      <a:pt x="0" y="2808"/>
                      <a:pt x="128" y="3330"/>
                      <a:pt x="401" y="3781"/>
                    </a:cubicBezTo>
                    <a:cubicBezTo>
                      <a:pt x="463" y="3882"/>
                      <a:pt x="537" y="3979"/>
                      <a:pt x="620" y="4068"/>
                    </a:cubicBezTo>
                    <a:lnTo>
                      <a:pt x="2144" y="5791"/>
                    </a:lnTo>
                    <a:cubicBezTo>
                      <a:pt x="2256" y="5918"/>
                      <a:pt x="2409" y="5980"/>
                      <a:pt x="2562" y="5980"/>
                    </a:cubicBezTo>
                    <a:cubicBezTo>
                      <a:pt x="2737" y="5980"/>
                      <a:pt x="2911" y="5899"/>
                      <a:pt x="3022" y="5741"/>
                    </a:cubicBezTo>
                    <a:lnTo>
                      <a:pt x="3964" y="4398"/>
                    </a:lnTo>
                    <a:cubicBezTo>
                      <a:pt x="4053" y="4270"/>
                      <a:pt x="4219" y="4024"/>
                      <a:pt x="4362" y="3799"/>
                    </a:cubicBezTo>
                    <a:cubicBezTo>
                      <a:pt x="4632" y="3378"/>
                      <a:pt x="4792" y="2880"/>
                      <a:pt x="4771" y="2373"/>
                    </a:cubicBezTo>
                    <a:lnTo>
                      <a:pt x="4771" y="2361"/>
                    </a:lnTo>
                    <a:cubicBezTo>
                      <a:pt x="4711" y="1036"/>
                      <a:pt x="3659" y="0"/>
                      <a:pt x="2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F7E3BD-8D7E-5E9C-62A2-4D6851623431}"/>
              </a:ext>
            </a:extLst>
          </p:cNvPr>
          <p:cNvGrpSpPr/>
          <p:nvPr/>
        </p:nvGrpSpPr>
        <p:grpSpPr>
          <a:xfrm>
            <a:off x="-2770641" y="1409525"/>
            <a:ext cx="2630979" cy="2841911"/>
            <a:chOff x="6215705" y="1409525"/>
            <a:chExt cx="2630979" cy="2841911"/>
          </a:xfrm>
        </p:grpSpPr>
        <p:sp>
          <p:nvSpPr>
            <p:cNvPr id="5" name="Google Shape;1869;p63">
              <a:extLst>
                <a:ext uri="{FF2B5EF4-FFF2-40B4-BE49-F238E27FC236}">
                  <a16:creationId xmlns:a16="http://schemas.microsoft.com/office/drawing/2014/main" id="{70A8C457-594D-B18B-165F-85F94BDA5153}"/>
                </a:ext>
              </a:extLst>
            </p:cNvPr>
            <p:cNvSpPr/>
            <p:nvPr/>
          </p:nvSpPr>
          <p:spPr>
            <a:xfrm flipH="1">
              <a:off x="6264006" y="3995114"/>
              <a:ext cx="2582678" cy="256322"/>
            </a:xfrm>
            <a:custGeom>
              <a:avLst/>
              <a:gdLst/>
              <a:ahLst/>
              <a:cxnLst/>
              <a:rect l="l" t="t" r="r" b="b"/>
              <a:pathLst>
                <a:path w="19765" h="2255" extrusionOk="0">
                  <a:moveTo>
                    <a:pt x="9882" y="1"/>
                  </a:moveTo>
                  <a:cubicBezTo>
                    <a:pt x="4424" y="1"/>
                    <a:pt x="1" y="505"/>
                    <a:pt x="1" y="1127"/>
                  </a:cubicBezTo>
                  <a:cubicBezTo>
                    <a:pt x="1" y="1750"/>
                    <a:pt x="4424" y="2254"/>
                    <a:pt x="9882" y="2254"/>
                  </a:cubicBezTo>
                  <a:cubicBezTo>
                    <a:pt x="15341" y="2254"/>
                    <a:pt x="19764" y="1750"/>
                    <a:pt x="19764" y="1127"/>
                  </a:cubicBezTo>
                  <a:cubicBezTo>
                    <a:pt x="19764" y="505"/>
                    <a:pt x="15341" y="1"/>
                    <a:pt x="9882" y="1"/>
                  </a:cubicBezTo>
                  <a:close/>
                </a:path>
              </a:pathLst>
            </a:custGeom>
            <a:solidFill>
              <a:srgbClr val="434343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grpSp>
          <p:nvGrpSpPr>
            <p:cNvPr id="7" name="Google Shape;1870;p63">
              <a:extLst>
                <a:ext uri="{FF2B5EF4-FFF2-40B4-BE49-F238E27FC236}">
                  <a16:creationId xmlns:a16="http://schemas.microsoft.com/office/drawing/2014/main" id="{D948D70F-DF23-52CC-0508-E4B6A651735F}"/>
                </a:ext>
              </a:extLst>
            </p:cNvPr>
            <p:cNvGrpSpPr/>
            <p:nvPr/>
          </p:nvGrpSpPr>
          <p:grpSpPr>
            <a:xfrm>
              <a:off x="6215705" y="1409525"/>
              <a:ext cx="2554269" cy="2703551"/>
              <a:chOff x="5948750" y="2008350"/>
              <a:chExt cx="529900" cy="523575"/>
            </a:xfrm>
          </p:grpSpPr>
          <p:sp>
            <p:nvSpPr>
              <p:cNvPr id="12" name="Google Shape;1871;p63">
                <a:extLst>
                  <a:ext uri="{FF2B5EF4-FFF2-40B4-BE49-F238E27FC236}">
                    <a16:creationId xmlns:a16="http://schemas.microsoft.com/office/drawing/2014/main" id="{381499DC-A67F-2660-49F5-8A17D59F0650}"/>
                  </a:ext>
                </a:extLst>
              </p:cNvPr>
              <p:cNvSpPr/>
              <p:nvPr/>
            </p:nvSpPr>
            <p:spPr>
              <a:xfrm>
                <a:off x="6176650" y="2163225"/>
                <a:ext cx="1287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151" h="4313" extrusionOk="0">
                    <a:moveTo>
                      <a:pt x="963" y="1"/>
                    </a:moveTo>
                    <a:cubicBezTo>
                      <a:pt x="480" y="1"/>
                      <a:pt x="0" y="485"/>
                      <a:pt x="318" y="1206"/>
                    </a:cubicBezTo>
                    <a:lnTo>
                      <a:pt x="1264" y="3237"/>
                    </a:lnTo>
                    <a:cubicBezTo>
                      <a:pt x="1412" y="3557"/>
                      <a:pt x="1978" y="3880"/>
                      <a:pt x="2299" y="3925"/>
                    </a:cubicBezTo>
                    <a:cubicBezTo>
                      <a:pt x="2676" y="4023"/>
                      <a:pt x="3695" y="4274"/>
                      <a:pt x="4368" y="4274"/>
                    </a:cubicBezTo>
                    <a:cubicBezTo>
                      <a:pt x="4489" y="4274"/>
                      <a:pt x="4599" y="4266"/>
                      <a:pt x="4691" y="4248"/>
                    </a:cubicBezTo>
                    <a:lnTo>
                      <a:pt x="4952" y="4313"/>
                    </a:lnTo>
                    <a:lnTo>
                      <a:pt x="5151" y="3450"/>
                    </a:lnTo>
                    <a:lnTo>
                      <a:pt x="4872" y="3382"/>
                    </a:lnTo>
                    <a:cubicBezTo>
                      <a:pt x="4662" y="3062"/>
                      <a:pt x="3387" y="2816"/>
                      <a:pt x="2402" y="2469"/>
                    </a:cubicBezTo>
                    <a:lnTo>
                      <a:pt x="1646" y="512"/>
                    </a:lnTo>
                    <a:cubicBezTo>
                      <a:pt x="1513" y="156"/>
                      <a:pt x="1238" y="1"/>
                      <a:pt x="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5" name="Google Shape;1872;p63">
                <a:extLst>
                  <a:ext uri="{FF2B5EF4-FFF2-40B4-BE49-F238E27FC236}">
                    <a16:creationId xmlns:a16="http://schemas.microsoft.com/office/drawing/2014/main" id="{4B1F6C23-C58A-F2C6-144B-5571A1832D8F}"/>
                  </a:ext>
                </a:extLst>
              </p:cNvPr>
              <p:cNvSpPr/>
              <p:nvPr/>
            </p:nvSpPr>
            <p:spPr>
              <a:xfrm>
                <a:off x="6150950" y="2291925"/>
                <a:ext cx="185325" cy="140350"/>
              </a:xfrm>
              <a:custGeom>
                <a:avLst/>
                <a:gdLst/>
                <a:ahLst/>
                <a:cxnLst/>
                <a:rect l="l" t="t" r="r" b="b"/>
                <a:pathLst>
                  <a:path w="7413" h="5614" extrusionOk="0">
                    <a:moveTo>
                      <a:pt x="5940" y="1"/>
                    </a:moveTo>
                    <a:cubicBezTo>
                      <a:pt x="4868" y="1"/>
                      <a:pt x="3024" y="123"/>
                      <a:pt x="3024" y="123"/>
                    </a:cubicBezTo>
                    <a:lnTo>
                      <a:pt x="0" y="1062"/>
                    </a:lnTo>
                    <a:cubicBezTo>
                      <a:pt x="65" y="1795"/>
                      <a:pt x="549" y="2174"/>
                      <a:pt x="1468" y="2201"/>
                    </a:cubicBezTo>
                    <a:cubicBezTo>
                      <a:pt x="1612" y="2204"/>
                      <a:pt x="1751" y="2206"/>
                      <a:pt x="1886" y="2206"/>
                    </a:cubicBezTo>
                    <a:cubicBezTo>
                      <a:pt x="3243" y="2206"/>
                      <a:pt x="4188" y="2039"/>
                      <a:pt x="5126" y="1869"/>
                    </a:cubicBezTo>
                    <a:lnTo>
                      <a:pt x="5126" y="1869"/>
                    </a:lnTo>
                    <a:cubicBezTo>
                      <a:pt x="4738" y="2198"/>
                      <a:pt x="4320" y="3959"/>
                      <a:pt x="4086" y="5613"/>
                    </a:cubicBezTo>
                    <a:lnTo>
                      <a:pt x="5544" y="5613"/>
                    </a:lnTo>
                    <a:lnTo>
                      <a:pt x="7249" y="1477"/>
                    </a:lnTo>
                    <a:cubicBezTo>
                      <a:pt x="7412" y="822"/>
                      <a:pt x="7246" y="43"/>
                      <a:pt x="6300" y="7"/>
                    </a:cubicBezTo>
                    <a:cubicBezTo>
                      <a:pt x="6196" y="3"/>
                      <a:pt x="6074" y="1"/>
                      <a:pt x="5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6" name="Google Shape;1873;p63">
                <a:extLst>
                  <a:ext uri="{FF2B5EF4-FFF2-40B4-BE49-F238E27FC236}">
                    <a16:creationId xmlns:a16="http://schemas.microsoft.com/office/drawing/2014/main" id="{4A5DD93F-93C9-C108-1D44-2DE4ECD7F005}"/>
                  </a:ext>
                </a:extLst>
              </p:cNvPr>
              <p:cNvSpPr/>
              <p:nvPr/>
            </p:nvSpPr>
            <p:spPr>
              <a:xfrm>
                <a:off x="6255150" y="2426250"/>
                <a:ext cx="28500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01" extrusionOk="0">
                    <a:moveTo>
                      <a:pt x="140" y="0"/>
                    </a:moveTo>
                    <a:lnTo>
                      <a:pt x="1" y="1100"/>
                    </a:lnTo>
                    <a:lnTo>
                      <a:pt x="979" y="1100"/>
                    </a:lnTo>
                    <a:lnTo>
                      <a:pt x="1139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7" name="Google Shape;1874;p63">
                <a:extLst>
                  <a:ext uri="{FF2B5EF4-FFF2-40B4-BE49-F238E27FC236}">
                    <a16:creationId xmlns:a16="http://schemas.microsoft.com/office/drawing/2014/main" id="{3C9BC1E6-4FF3-B2DC-C0EB-7520A7045C12}"/>
                  </a:ext>
                </a:extLst>
              </p:cNvPr>
              <p:cNvSpPr/>
              <p:nvPr/>
            </p:nvSpPr>
            <p:spPr>
              <a:xfrm>
                <a:off x="6250625" y="2441300"/>
                <a:ext cx="706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1062" extrusionOk="0">
                    <a:moveTo>
                      <a:pt x="244" y="0"/>
                    </a:moveTo>
                    <a:cubicBezTo>
                      <a:pt x="96" y="335"/>
                      <a:pt x="13" y="694"/>
                      <a:pt x="1" y="1061"/>
                    </a:cubicBezTo>
                    <a:lnTo>
                      <a:pt x="2826" y="1059"/>
                    </a:lnTo>
                    <a:cubicBezTo>
                      <a:pt x="2826" y="1059"/>
                      <a:pt x="2705" y="522"/>
                      <a:pt x="2355" y="386"/>
                    </a:cubicBezTo>
                    <a:cubicBezTo>
                      <a:pt x="2005" y="246"/>
                      <a:pt x="1231" y="0"/>
                      <a:pt x="1231" y="0"/>
                    </a:cubicBezTo>
                    <a:cubicBezTo>
                      <a:pt x="959" y="126"/>
                      <a:pt x="752" y="181"/>
                      <a:pt x="596" y="181"/>
                    </a:cubicBezTo>
                    <a:cubicBezTo>
                      <a:pt x="423" y="181"/>
                      <a:pt x="312" y="114"/>
                      <a:pt x="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8" name="Google Shape;1875;p63">
                <a:extLst>
                  <a:ext uri="{FF2B5EF4-FFF2-40B4-BE49-F238E27FC236}">
                    <a16:creationId xmlns:a16="http://schemas.microsoft.com/office/drawing/2014/main" id="{4CB52824-F498-8BA5-266A-2768EA1A5A21}"/>
                  </a:ext>
                </a:extLst>
              </p:cNvPr>
              <p:cNvSpPr/>
              <p:nvPr/>
            </p:nvSpPr>
            <p:spPr>
              <a:xfrm>
                <a:off x="6250550" y="2420825"/>
                <a:ext cx="469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597" extrusionOk="0">
                    <a:moveTo>
                      <a:pt x="1878" y="1"/>
                    </a:moveTo>
                    <a:lnTo>
                      <a:pt x="1" y="102"/>
                    </a:lnTo>
                    <a:lnTo>
                      <a:pt x="1" y="597"/>
                    </a:lnTo>
                    <a:lnTo>
                      <a:pt x="1712" y="594"/>
                    </a:lnTo>
                    <a:lnTo>
                      <a:pt x="18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9" name="Google Shape;1876;p63">
                <a:extLst>
                  <a:ext uri="{FF2B5EF4-FFF2-40B4-BE49-F238E27FC236}">
                    <a16:creationId xmlns:a16="http://schemas.microsoft.com/office/drawing/2014/main" id="{B9606D74-CD78-397C-AB53-49E40B29197E}"/>
                  </a:ext>
                </a:extLst>
              </p:cNvPr>
              <p:cNvSpPr/>
              <p:nvPr/>
            </p:nvSpPr>
            <p:spPr>
              <a:xfrm>
                <a:off x="6254425" y="2419875"/>
                <a:ext cx="399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34" extrusionOk="0">
                    <a:moveTo>
                      <a:pt x="1592" y="0"/>
                    </a:moveTo>
                    <a:lnTo>
                      <a:pt x="0" y="60"/>
                    </a:lnTo>
                    <a:lnTo>
                      <a:pt x="3" y="134"/>
                    </a:lnTo>
                    <a:lnTo>
                      <a:pt x="1595" y="74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0" name="Google Shape;1877;p63">
                <a:extLst>
                  <a:ext uri="{FF2B5EF4-FFF2-40B4-BE49-F238E27FC236}">
                    <a16:creationId xmlns:a16="http://schemas.microsoft.com/office/drawing/2014/main" id="{0E47ADC0-1FF1-5E90-FA38-DA4A05D93F17}"/>
                  </a:ext>
                </a:extLst>
              </p:cNvPr>
              <p:cNvSpPr/>
              <p:nvPr/>
            </p:nvSpPr>
            <p:spPr>
              <a:xfrm>
                <a:off x="5987425" y="2237450"/>
                <a:ext cx="12500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000" h="4873" extrusionOk="0">
                    <a:moveTo>
                      <a:pt x="4993" y="1"/>
                    </a:moveTo>
                    <a:lnTo>
                      <a:pt x="1" y="10"/>
                    </a:lnTo>
                    <a:lnTo>
                      <a:pt x="10" y="4872"/>
                    </a:lnTo>
                    <a:lnTo>
                      <a:pt x="4999" y="4866"/>
                    </a:lnTo>
                    <a:lnTo>
                      <a:pt x="49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1" name="Google Shape;1878;p63">
                <a:extLst>
                  <a:ext uri="{FF2B5EF4-FFF2-40B4-BE49-F238E27FC236}">
                    <a16:creationId xmlns:a16="http://schemas.microsoft.com/office/drawing/2014/main" id="{548577F1-080F-D34B-55CD-7D942C7DD733}"/>
                  </a:ext>
                </a:extLst>
              </p:cNvPr>
              <p:cNvSpPr/>
              <p:nvPr/>
            </p:nvSpPr>
            <p:spPr>
              <a:xfrm>
                <a:off x="5961700" y="2238425"/>
                <a:ext cx="2575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4866" extrusionOk="0">
                    <a:moveTo>
                      <a:pt x="1024" y="0"/>
                    </a:moveTo>
                    <a:lnTo>
                      <a:pt x="1" y="3"/>
                    </a:lnTo>
                    <a:lnTo>
                      <a:pt x="7" y="4866"/>
                    </a:lnTo>
                    <a:lnTo>
                      <a:pt x="1030" y="4866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2" name="Google Shape;1879;p63">
                <a:extLst>
                  <a:ext uri="{FF2B5EF4-FFF2-40B4-BE49-F238E27FC236}">
                    <a16:creationId xmlns:a16="http://schemas.microsoft.com/office/drawing/2014/main" id="{110E8437-4DCB-07BF-E6EC-484A23269BBD}"/>
                  </a:ext>
                </a:extLst>
              </p:cNvPr>
              <p:cNvSpPr/>
              <p:nvPr/>
            </p:nvSpPr>
            <p:spPr>
              <a:xfrm>
                <a:off x="5986475" y="2238050"/>
                <a:ext cx="116600" cy="121650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4866" extrusionOk="0">
                    <a:moveTo>
                      <a:pt x="4590" y="422"/>
                    </a:moveTo>
                    <a:lnTo>
                      <a:pt x="4590" y="840"/>
                    </a:lnTo>
                    <a:lnTo>
                      <a:pt x="3090" y="840"/>
                    </a:lnTo>
                    <a:lnTo>
                      <a:pt x="3090" y="425"/>
                    </a:lnTo>
                    <a:lnTo>
                      <a:pt x="4590" y="422"/>
                    </a:lnTo>
                    <a:close/>
                    <a:moveTo>
                      <a:pt x="4664" y="347"/>
                    </a:moveTo>
                    <a:lnTo>
                      <a:pt x="3015" y="350"/>
                    </a:lnTo>
                    <a:lnTo>
                      <a:pt x="3015" y="914"/>
                    </a:lnTo>
                    <a:lnTo>
                      <a:pt x="4664" y="914"/>
                    </a:lnTo>
                    <a:lnTo>
                      <a:pt x="4664" y="347"/>
                    </a:lnTo>
                    <a:close/>
                    <a:moveTo>
                      <a:pt x="1382" y="3692"/>
                    </a:moveTo>
                    <a:lnTo>
                      <a:pt x="1136" y="3941"/>
                    </a:lnTo>
                    <a:lnTo>
                      <a:pt x="1186" y="3991"/>
                    </a:lnTo>
                    <a:lnTo>
                      <a:pt x="1343" y="3836"/>
                    </a:lnTo>
                    <a:lnTo>
                      <a:pt x="1343" y="4380"/>
                    </a:lnTo>
                    <a:lnTo>
                      <a:pt x="1417" y="4380"/>
                    </a:lnTo>
                    <a:lnTo>
                      <a:pt x="1417" y="3834"/>
                    </a:lnTo>
                    <a:lnTo>
                      <a:pt x="1575" y="3991"/>
                    </a:lnTo>
                    <a:lnTo>
                      <a:pt x="1628" y="3938"/>
                    </a:lnTo>
                    <a:lnTo>
                      <a:pt x="1382" y="3692"/>
                    </a:lnTo>
                    <a:close/>
                    <a:moveTo>
                      <a:pt x="649" y="3695"/>
                    </a:moveTo>
                    <a:lnTo>
                      <a:pt x="403" y="3941"/>
                    </a:lnTo>
                    <a:lnTo>
                      <a:pt x="457" y="3994"/>
                    </a:lnTo>
                    <a:lnTo>
                      <a:pt x="614" y="3835"/>
                    </a:lnTo>
                    <a:lnTo>
                      <a:pt x="614" y="3835"/>
                    </a:lnTo>
                    <a:lnTo>
                      <a:pt x="614" y="4383"/>
                    </a:lnTo>
                    <a:lnTo>
                      <a:pt x="688" y="4383"/>
                    </a:lnTo>
                    <a:lnTo>
                      <a:pt x="688" y="3836"/>
                    </a:lnTo>
                    <a:lnTo>
                      <a:pt x="845" y="3991"/>
                    </a:lnTo>
                    <a:lnTo>
                      <a:pt x="896" y="3941"/>
                    </a:lnTo>
                    <a:lnTo>
                      <a:pt x="649" y="3695"/>
                    </a:lnTo>
                    <a:close/>
                    <a:moveTo>
                      <a:pt x="1649" y="4513"/>
                    </a:moveTo>
                    <a:lnTo>
                      <a:pt x="383" y="4516"/>
                    </a:lnTo>
                    <a:lnTo>
                      <a:pt x="383" y="4590"/>
                    </a:lnTo>
                    <a:lnTo>
                      <a:pt x="1649" y="4587"/>
                    </a:lnTo>
                    <a:lnTo>
                      <a:pt x="1649" y="4513"/>
                    </a:lnTo>
                    <a:close/>
                    <a:moveTo>
                      <a:pt x="0" y="1"/>
                    </a:moveTo>
                    <a:lnTo>
                      <a:pt x="6" y="4866"/>
                    </a:lnTo>
                    <a:lnTo>
                      <a:pt x="80" y="486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" name="Google Shape;1880;p63">
                <a:extLst>
                  <a:ext uri="{FF2B5EF4-FFF2-40B4-BE49-F238E27FC236}">
                    <a16:creationId xmlns:a16="http://schemas.microsoft.com/office/drawing/2014/main" id="{A9DAD906-3B5D-3626-0D43-3B8E34A35357}"/>
                  </a:ext>
                </a:extLst>
              </p:cNvPr>
              <p:cNvSpPr/>
              <p:nvPr/>
            </p:nvSpPr>
            <p:spPr>
              <a:xfrm>
                <a:off x="5966750" y="2246950"/>
                <a:ext cx="9450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64" extrusionOk="0">
                    <a:moveTo>
                      <a:pt x="1" y="0"/>
                    </a:moveTo>
                    <a:lnTo>
                      <a:pt x="1" y="74"/>
                    </a:lnTo>
                    <a:lnTo>
                      <a:pt x="377" y="74"/>
                    </a:lnTo>
                    <a:lnTo>
                      <a:pt x="377" y="0"/>
                    </a:lnTo>
                    <a:close/>
                    <a:moveTo>
                      <a:pt x="1" y="243"/>
                    </a:moveTo>
                    <a:lnTo>
                      <a:pt x="1" y="318"/>
                    </a:lnTo>
                    <a:lnTo>
                      <a:pt x="377" y="318"/>
                    </a:lnTo>
                    <a:lnTo>
                      <a:pt x="377" y="243"/>
                    </a:lnTo>
                    <a:close/>
                    <a:moveTo>
                      <a:pt x="1" y="490"/>
                    </a:moveTo>
                    <a:lnTo>
                      <a:pt x="1" y="564"/>
                    </a:lnTo>
                    <a:lnTo>
                      <a:pt x="377" y="564"/>
                    </a:lnTo>
                    <a:lnTo>
                      <a:pt x="377" y="49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" name="Google Shape;1881;p63">
                <a:extLst>
                  <a:ext uri="{FF2B5EF4-FFF2-40B4-BE49-F238E27FC236}">
                    <a16:creationId xmlns:a16="http://schemas.microsoft.com/office/drawing/2014/main" id="{57D728A8-9D26-A808-1E4A-55ACED88F550}"/>
                  </a:ext>
                </a:extLst>
              </p:cNvPr>
              <p:cNvSpPr/>
              <p:nvPr/>
            </p:nvSpPr>
            <p:spPr>
              <a:xfrm>
                <a:off x="6055625" y="2008350"/>
                <a:ext cx="545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6316" extrusionOk="0">
                    <a:moveTo>
                      <a:pt x="2174" y="1"/>
                    </a:moveTo>
                    <a:lnTo>
                      <a:pt x="0" y="4"/>
                    </a:lnTo>
                    <a:lnTo>
                      <a:pt x="12" y="6316"/>
                    </a:lnTo>
                    <a:lnTo>
                      <a:pt x="2182" y="6313"/>
                    </a:lnTo>
                    <a:lnTo>
                      <a:pt x="2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5" name="Google Shape;1882;p63">
                <a:extLst>
                  <a:ext uri="{FF2B5EF4-FFF2-40B4-BE49-F238E27FC236}">
                    <a16:creationId xmlns:a16="http://schemas.microsoft.com/office/drawing/2014/main" id="{2714D5F1-4455-DBD0-CEE4-1836F5C51BEA}"/>
                  </a:ext>
                </a:extLst>
              </p:cNvPr>
              <p:cNvSpPr/>
              <p:nvPr/>
            </p:nvSpPr>
            <p:spPr>
              <a:xfrm>
                <a:off x="5963275" y="2009175"/>
                <a:ext cx="92525" cy="157975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6319" extrusionOk="0">
                    <a:moveTo>
                      <a:pt x="3688" y="0"/>
                    </a:moveTo>
                    <a:lnTo>
                      <a:pt x="0" y="6"/>
                    </a:lnTo>
                    <a:lnTo>
                      <a:pt x="9" y="6318"/>
                    </a:lnTo>
                    <a:lnTo>
                      <a:pt x="3700" y="6312"/>
                    </a:lnTo>
                    <a:lnTo>
                      <a:pt x="36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6" name="Google Shape;1883;p63">
                <a:extLst>
                  <a:ext uri="{FF2B5EF4-FFF2-40B4-BE49-F238E27FC236}">
                    <a16:creationId xmlns:a16="http://schemas.microsoft.com/office/drawing/2014/main" id="{23612EF4-C2D5-5E49-FD4C-7CD0A290AF9F}"/>
                  </a:ext>
                </a:extLst>
              </p:cNvPr>
              <p:cNvSpPr/>
              <p:nvPr/>
            </p:nvSpPr>
            <p:spPr>
              <a:xfrm>
                <a:off x="5970300" y="2008800"/>
                <a:ext cx="120475" cy="157900"/>
              </a:xfrm>
              <a:custGeom>
                <a:avLst/>
                <a:gdLst/>
                <a:ahLst/>
                <a:cxnLst/>
                <a:rect l="l" t="t" r="r" b="b"/>
                <a:pathLst>
                  <a:path w="4819" h="6316" extrusionOk="0">
                    <a:moveTo>
                      <a:pt x="1400" y="392"/>
                    </a:moveTo>
                    <a:lnTo>
                      <a:pt x="1400" y="733"/>
                    </a:lnTo>
                    <a:lnTo>
                      <a:pt x="152" y="733"/>
                    </a:lnTo>
                    <a:lnTo>
                      <a:pt x="152" y="395"/>
                    </a:lnTo>
                    <a:lnTo>
                      <a:pt x="1400" y="392"/>
                    </a:lnTo>
                    <a:close/>
                    <a:moveTo>
                      <a:pt x="78" y="321"/>
                    </a:moveTo>
                    <a:lnTo>
                      <a:pt x="78" y="807"/>
                    </a:lnTo>
                    <a:lnTo>
                      <a:pt x="1474" y="804"/>
                    </a:lnTo>
                    <a:lnTo>
                      <a:pt x="1474" y="321"/>
                    </a:lnTo>
                    <a:close/>
                    <a:moveTo>
                      <a:pt x="4178" y="0"/>
                    </a:moveTo>
                    <a:lnTo>
                      <a:pt x="4181" y="1332"/>
                    </a:lnTo>
                    <a:lnTo>
                      <a:pt x="4819" y="1332"/>
                    </a:lnTo>
                    <a:lnTo>
                      <a:pt x="4819" y="0"/>
                    </a:lnTo>
                    <a:lnTo>
                      <a:pt x="4745" y="0"/>
                    </a:lnTo>
                    <a:lnTo>
                      <a:pt x="4745" y="1258"/>
                    </a:lnTo>
                    <a:lnTo>
                      <a:pt x="4252" y="1258"/>
                    </a:lnTo>
                    <a:lnTo>
                      <a:pt x="4252" y="0"/>
                    </a:lnTo>
                    <a:close/>
                    <a:moveTo>
                      <a:pt x="2773" y="4136"/>
                    </a:moveTo>
                    <a:lnTo>
                      <a:pt x="2773" y="4839"/>
                    </a:lnTo>
                    <a:cubicBezTo>
                      <a:pt x="2773" y="4987"/>
                      <a:pt x="2654" y="5109"/>
                      <a:pt x="2503" y="5109"/>
                    </a:cubicBezTo>
                    <a:cubicBezTo>
                      <a:pt x="2355" y="5109"/>
                      <a:pt x="2233" y="4987"/>
                      <a:pt x="2233" y="4839"/>
                    </a:cubicBezTo>
                    <a:lnTo>
                      <a:pt x="2233" y="4139"/>
                    </a:lnTo>
                    <a:lnTo>
                      <a:pt x="2773" y="4136"/>
                    </a:lnTo>
                    <a:close/>
                    <a:moveTo>
                      <a:pt x="2162" y="4065"/>
                    </a:moveTo>
                    <a:lnTo>
                      <a:pt x="2162" y="4839"/>
                    </a:lnTo>
                    <a:cubicBezTo>
                      <a:pt x="2162" y="5017"/>
                      <a:pt x="2297" y="5161"/>
                      <a:pt x="2471" y="5181"/>
                    </a:cubicBezTo>
                    <a:lnTo>
                      <a:pt x="2471" y="5181"/>
                    </a:lnTo>
                    <a:lnTo>
                      <a:pt x="2471" y="5903"/>
                    </a:lnTo>
                    <a:lnTo>
                      <a:pt x="2171" y="5903"/>
                    </a:lnTo>
                    <a:lnTo>
                      <a:pt x="2171" y="5977"/>
                    </a:lnTo>
                    <a:lnTo>
                      <a:pt x="2841" y="5977"/>
                    </a:lnTo>
                    <a:lnTo>
                      <a:pt x="2841" y="5903"/>
                    </a:lnTo>
                    <a:lnTo>
                      <a:pt x="2545" y="5903"/>
                    </a:lnTo>
                    <a:lnTo>
                      <a:pt x="2545" y="5181"/>
                    </a:lnTo>
                    <a:lnTo>
                      <a:pt x="2545" y="5181"/>
                    </a:lnTo>
                    <a:cubicBezTo>
                      <a:pt x="2716" y="5162"/>
                      <a:pt x="2850" y="5016"/>
                      <a:pt x="2847" y="4839"/>
                    </a:cubicBezTo>
                    <a:lnTo>
                      <a:pt x="2847" y="4065"/>
                    </a:lnTo>
                    <a:close/>
                    <a:moveTo>
                      <a:pt x="1" y="5906"/>
                    </a:moveTo>
                    <a:lnTo>
                      <a:pt x="1" y="5980"/>
                    </a:lnTo>
                    <a:lnTo>
                      <a:pt x="1196" y="5980"/>
                    </a:lnTo>
                    <a:lnTo>
                      <a:pt x="1196" y="5906"/>
                    </a:lnTo>
                    <a:close/>
                    <a:moveTo>
                      <a:pt x="3375" y="3"/>
                    </a:moveTo>
                    <a:lnTo>
                      <a:pt x="3384" y="6315"/>
                    </a:lnTo>
                    <a:lnTo>
                      <a:pt x="3458" y="6313"/>
                    </a:lnTo>
                    <a:lnTo>
                      <a:pt x="3449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7" name="Google Shape;1884;p63">
                <a:extLst>
                  <a:ext uri="{FF2B5EF4-FFF2-40B4-BE49-F238E27FC236}">
                    <a16:creationId xmlns:a16="http://schemas.microsoft.com/office/drawing/2014/main" id="{98AE0595-181C-8762-E992-5ACC82A9FBB3}"/>
                  </a:ext>
                </a:extLst>
              </p:cNvPr>
              <p:cNvSpPr/>
              <p:nvPr/>
            </p:nvSpPr>
            <p:spPr>
              <a:xfrm>
                <a:off x="5994175" y="2165700"/>
                <a:ext cx="137150" cy="72000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2880" extrusionOk="0">
                    <a:moveTo>
                      <a:pt x="5482" y="1"/>
                    </a:moveTo>
                    <a:lnTo>
                      <a:pt x="1" y="10"/>
                    </a:lnTo>
                    <a:lnTo>
                      <a:pt x="3" y="2880"/>
                    </a:lnTo>
                    <a:lnTo>
                      <a:pt x="5485" y="2871"/>
                    </a:lnTo>
                    <a:lnTo>
                      <a:pt x="54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8" name="Google Shape;1885;p63">
                <a:extLst>
                  <a:ext uri="{FF2B5EF4-FFF2-40B4-BE49-F238E27FC236}">
                    <a16:creationId xmlns:a16="http://schemas.microsoft.com/office/drawing/2014/main" id="{DAD858B7-60DC-E226-27C4-8AEBAFE1C03C}"/>
                  </a:ext>
                </a:extLst>
              </p:cNvPr>
              <p:cNvSpPr/>
              <p:nvPr/>
            </p:nvSpPr>
            <p:spPr>
              <a:xfrm>
                <a:off x="5948750" y="2166675"/>
                <a:ext cx="45375" cy="71850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874" extrusionOk="0">
                    <a:moveTo>
                      <a:pt x="1812" y="0"/>
                    </a:moveTo>
                    <a:lnTo>
                      <a:pt x="0" y="3"/>
                    </a:lnTo>
                    <a:lnTo>
                      <a:pt x="3" y="2873"/>
                    </a:lnTo>
                    <a:lnTo>
                      <a:pt x="1815" y="2870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9" name="Google Shape;1886;p63">
                <a:extLst>
                  <a:ext uri="{FF2B5EF4-FFF2-40B4-BE49-F238E27FC236}">
                    <a16:creationId xmlns:a16="http://schemas.microsoft.com/office/drawing/2014/main" id="{C2A618D2-5A8D-2EB4-37BD-A5155246463E}"/>
                  </a:ext>
                </a:extLst>
              </p:cNvPr>
              <p:cNvSpPr/>
              <p:nvPr/>
            </p:nvSpPr>
            <p:spPr>
              <a:xfrm>
                <a:off x="5993200" y="2165925"/>
                <a:ext cx="20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2871" extrusionOk="0">
                    <a:moveTo>
                      <a:pt x="1" y="1"/>
                    </a:moveTo>
                    <a:lnTo>
                      <a:pt x="7" y="2871"/>
                    </a:lnTo>
                    <a:lnTo>
                      <a:pt x="81" y="2871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0" name="Google Shape;1887;p63">
                <a:extLst>
                  <a:ext uri="{FF2B5EF4-FFF2-40B4-BE49-F238E27FC236}">
                    <a16:creationId xmlns:a16="http://schemas.microsoft.com/office/drawing/2014/main" id="{E4572790-BB45-0EB5-2585-488FBB650CBF}"/>
                  </a:ext>
                </a:extLst>
              </p:cNvPr>
              <p:cNvSpPr/>
              <p:nvPr/>
            </p:nvSpPr>
            <p:spPr>
              <a:xfrm>
                <a:off x="5953125" y="2173650"/>
                <a:ext cx="169975" cy="58200"/>
              </a:xfrm>
              <a:custGeom>
                <a:avLst/>
                <a:gdLst/>
                <a:ahLst/>
                <a:cxnLst/>
                <a:rect l="l" t="t" r="r" b="b"/>
                <a:pathLst>
                  <a:path w="6799" h="2328" extrusionOk="0">
                    <a:moveTo>
                      <a:pt x="6760" y="0"/>
                    </a:moveTo>
                    <a:lnTo>
                      <a:pt x="5289" y="3"/>
                    </a:lnTo>
                    <a:lnTo>
                      <a:pt x="5289" y="77"/>
                    </a:lnTo>
                    <a:lnTo>
                      <a:pt x="6760" y="74"/>
                    </a:lnTo>
                    <a:lnTo>
                      <a:pt x="6760" y="0"/>
                    </a:lnTo>
                    <a:close/>
                    <a:moveTo>
                      <a:pt x="0" y="9"/>
                    </a:moveTo>
                    <a:lnTo>
                      <a:pt x="0" y="83"/>
                    </a:lnTo>
                    <a:lnTo>
                      <a:pt x="970" y="83"/>
                    </a:lnTo>
                    <a:lnTo>
                      <a:pt x="970" y="9"/>
                    </a:lnTo>
                    <a:close/>
                    <a:moveTo>
                      <a:pt x="0" y="223"/>
                    </a:moveTo>
                    <a:lnTo>
                      <a:pt x="0" y="297"/>
                    </a:lnTo>
                    <a:lnTo>
                      <a:pt x="970" y="297"/>
                    </a:lnTo>
                    <a:lnTo>
                      <a:pt x="970" y="223"/>
                    </a:lnTo>
                    <a:close/>
                    <a:moveTo>
                      <a:pt x="2483" y="1121"/>
                    </a:moveTo>
                    <a:lnTo>
                      <a:pt x="2483" y="1121"/>
                    </a:lnTo>
                    <a:cubicBezTo>
                      <a:pt x="2690" y="1121"/>
                      <a:pt x="2882" y="1231"/>
                      <a:pt x="2986" y="1411"/>
                    </a:cubicBezTo>
                    <a:lnTo>
                      <a:pt x="1981" y="1411"/>
                    </a:lnTo>
                    <a:cubicBezTo>
                      <a:pt x="2084" y="1231"/>
                      <a:pt x="2276" y="1121"/>
                      <a:pt x="2483" y="1121"/>
                    </a:cubicBezTo>
                    <a:close/>
                    <a:moveTo>
                      <a:pt x="2482" y="1047"/>
                    </a:moveTo>
                    <a:cubicBezTo>
                      <a:pt x="2224" y="1047"/>
                      <a:pt x="1992" y="1198"/>
                      <a:pt x="1889" y="1435"/>
                    </a:cubicBezTo>
                    <a:lnTo>
                      <a:pt x="1865" y="1486"/>
                    </a:lnTo>
                    <a:lnTo>
                      <a:pt x="2446" y="1486"/>
                    </a:lnTo>
                    <a:lnTo>
                      <a:pt x="2446" y="1447"/>
                    </a:lnTo>
                    <a:lnTo>
                      <a:pt x="2520" y="1447"/>
                    </a:lnTo>
                    <a:lnTo>
                      <a:pt x="2520" y="1486"/>
                    </a:lnTo>
                    <a:lnTo>
                      <a:pt x="3101" y="1486"/>
                    </a:lnTo>
                    <a:lnTo>
                      <a:pt x="3077" y="1432"/>
                    </a:lnTo>
                    <a:cubicBezTo>
                      <a:pt x="2974" y="1198"/>
                      <a:pt x="2740" y="1047"/>
                      <a:pt x="2482" y="1047"/>
                    </a:cubicBezTo>
                    <a:close/>
                    <a:moveTo>
                      <a:pt x="6727" y="2123"/>
                    </a:moveTo>
                    <a:lnTo>
                      <a:pt x="6727" y="2242"/>
                    </a:lnTo>
                    <a:lnTo>
                      <a:pt x="3816" y="2247"/>
                    </a:lnTo>
                    <a:lnTo>
                      <a:pt x="3816" y="2126"/>
                    </a:lnTo>
                    <a:lnTo>
                      <a:pt x="6727" y="2123"/>
                    </a:lnTo>
                    <a:close/>
                    <a:moveTo>
                      <a:pt x="792" y="2046"/>
                    </a:moveTo>
                    <a:lnTo>
                      <a:pt x="792" y="2253"/>
                    </a:lnTo>
                    <a:lnTo>
                      <a:pt x="92" y="2253"/>
                    </a:lnTo>
                    <a:lnTo>
                      <a:pt x="92" y="2046"/>
                    </a:lnTo>
                    <a:close/>
                    <a:moveTo>
                      <a:pt x="2446" y="1486"/>
                    </a:moveTo>
                    <a:lnTo>
                      <a:pt x="2446" y="2114"/>
                    </a:lnTo>
                    <a:cubicBezTo>
                      <a:pt x="2446" y="2188"/>
                      <a:pt x="2387" y="2247"/>
                      <a:pt x="2316" y="2247"/>
                    </a:cubicBezTo>
                    <a:cubicBezTo>
                      <a:pt x="2241" y="2247"/>
                      <a:pt x="2185" y="2188"/>
                      <a:pt x="2185" y="2117"/>
                    </a:cubicBezTo>
                    <a:lnTo>
                      <a:pt x="2185" y="2004"/>
                    </a:lnTo>
                    <a:lnTo>
                      <a:pt x="2111" y="2004"/>
                    </a:lnTo>
                    <a:lnTo>
                      <a:pt x="2111" y="2117"/>
                    </a:lnTo>
                    <a:cubicBezTo>
                      <a:pt x="2111" y="2230"/>
                      <a:pt x="2200" y="2322"/>
                      <a:pt x="2316" y="2322"/>
                    </a:cubicBezTo>
                    <a:cubicBezTo>
                      <a:pt x="2428" y="2322"/>
                      <a:pt x="2520" y="2230"/>
                      <a:pt x="2520" y="2117"/>
                    </a:cubicBezTo>
                    <a:lnTo>
                      <a:pt x="2520" y="1486"/>
                    </a:lnTo>
                    <a:close/>
                    <a:moveTo>
                      <a:pt x="6798" y="2049"/>
                    </a:moveTo>
                    <a:lnTo>
                      <a:pt x="3742" y="2052"/>
                    </a:lnTo>
                    <a:lnTo>
                      <a:pt x="3742" y="2322"/>
                    </a:lnTo>
                    <a:lnTo>
                      <a:pt x="6798" y="2316"/>
                    </a:lnTo>
                    <a:lnTo>
                      <a:pt x="6798" y="2049"/>
                    </a:lnTo>
                    <a:close/>
                    <a:moveTo>
                      <a:pt x="18" y="1972"/>
                    </a:moveTo>
                    <a:lnTo>
                      <a:pt x="18" y="2328"/>
                    </a:lnTo>
                    <a:lnTo>
                      <a:pt x="863" y="2328"/>
                    </a:lnTo>
                    <a:lnTo>
                      <a:pt x="863" y="19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1" name="Google Shape;1888;p63">
                <a:extLst>
                  <a:ext uri="{FF2B5EF4-FFF2-40B4-BE49-F238E27FC236}">
                    <a16:creationId xmlns:a16="http://schemas.microsoft.com/office/drawing/2014/main" id="{F8E3CEB9-2C6F-0389-720E-84B36EDA9716}"/>
                  </a:ext>
                </a:extLst>
              </p:cNvPr>
              <p:cNvSpPr/>
              <p:nvPr/>
            </p:nvSpPr>
            <p:spPr>
              <a:xfrm>
                <a:off x="5971200" y="2236800"/>
                <a:ext cx="15035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87" extrusionOk="0">
                    <a:moveTo>
                      <a:pt x="6013" y="0"/>
                    </a:moveTo>
                    <a:lnTo>
                      <a:pt x="0" y="12"/>
                    </a:lnTo>
                    <a:lnTo>
                      <a:pt x="0" y="86"/>
                    </a:lnTo>
                    <a:lnTo>
                      <a:pt x="6013" y="74"/>
                    </a:lnTo>
                    <a:lnTo>
                      <a:pt x="6013" y="0"/>
                    </a:lnTo>
                    <a:close/>
                  </a:path>
                </a:pathLst>
              </a:custGeom>
              <a:solidFill>
                <a:srgbClr val="0C2F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2" name="Google Shape;1889;p63">
                <a:extLst>
                  <a:ext uri="{FF2B5EF4-FFF2-40B4-BE49-F238E27FC236}">
                    <a16:creationId xmlns:a16="http://schemas.microsoft.com/office/drawing/2014/main" id="{D40C71FA-579D-0290-65D0-E4C99B4DCABD}"/>
                  </a:ext>
                </a:extLst>
              </p:cNvPr>
              <p:cNvSpPr/>
              <p:nvPr/>
            </p:nvSpPr>
            <p:spPr>
              <a:xfrm>
                <a:off x="6349500" y="2277050"/>
                <a:ext cx="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34" h="472" extrusionOk="0">
                    <a:moveTo>
                      <a:pt x="34" y="0"/>
                    </a:moveTo>
                    <a:cubicBezTo>
                      <a:pt x="13" y="77"/>
                      <a:pt x="1" y="154"/>
                      <a:pt x="1" y="234"/>
                    </a:cubicBezTo>
                    <a:cubicBezTo>
                      <a:pt x="1" y="314"/>
                      <a:pt x="13" y="394"/>
                      <a:pt x="34" y="471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AA7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3" name="Google Shape;1890;p63">
                <a:extLst>
                  <a:ext uri="{FF2B5EF4-FFF2-40B4-BE49-F238E27FC236}">
                    <a16:creationId xmlns:a16="http://schemas.microsoft.com/office/drawing/2014/main" id="{2A2A7676-8731-2A05-E192-1B630EB8F648}"/>
                  </a:ext>
                </a:extLst>
              </p:cNvPr>
              <p:cNvSpPr/>
              <p:nvPr/>
            </p:nvSpPr>
            <p:spPr>
              <a:xfrm>
                <a:off x="6366050" y="2254050"/>
                <a:ext cx="266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323" extrusionOk="0">
                    <a:moveTo>
                      <a:pt x="380" y="1"/>
                    </a:moveTo>
                    <a:lnTo>
                      <a:pt x="380" y="1"/>
                    </a:lnTo>
                    <a:cubicBezTo>
                      <a:pt x="326" y="185"/>
                      <a:pt x="184" y="330"/>
                      <a:pt x="0" y="386"/>
                    </a:cubicBezTo>
                    <a:lnTo>
                      <a:pt x="3" y="1786"/>
                    </a:lnTo>
                    <a:cubicBezTo>
                      <a:pt x="231" y="1878"/>
                      <a:pt x="350" y="2094"/>
                      <a:pt x="368" y="2322"/>
                    </a:cubicBezTo>
                    <a:cubicBezTo>
                      <a:pt x="1059" y="1706"/>
                      <a:pt x="1064" y="627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4" name="Google Shape;1891;p63">
                <a:extLst>
                  <a:ext uri="{FF2B5EF4-FFF2-40B4-BE49-F238E27FC236}">
                    <a16:creationId xmlns:a16="http://schemas.microsoft.com/office/drawing/2014/main" id="{EE765392-17B9-BF59-8FE9-31C623A643E8}"/>
                  </a:ext>
                </a:extLst>
              </p:cNvPr>
              <p:cNvSpPr/>
              <p:nvPr/>
            </p:nvSpPr>
            <p:spPr>
              <a:xfrm>
                <a:off x="6336625" y="2275550"/>
                <a:ext cx="145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62" extrusionOk="0">
                    <a:moveTo>
                      <a:pt x="581" y="1"/>
                    </a:moveTo>
                    <a:lnTo>
                      <a:pt x="0" y="4"/>
                    </a:lnTo>
                    <a:lnTo>
                      <a:pt x="3" y="561"/>
                    </a:lnTo>
                    <a:lnTo>
                      <a:pt x="581" y="56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5" name="Google Shape;1892;p63">
                <a:extLst>
                  <a:ext uri="{FF2B5EF4-FFF2-40B4-BE49-F238E27FC236}">
                    <a16:creationId xmlns:a16="http://schemas.microsoft.com/office/drawing/2014/main" id="{D16A1D16-9CA4-8857-2824-17918259C9D3}"/>
                  </a:ext>
                </a:extLst>
              </p:cNvPr>
              <p:cNvSpPr/>
              <p:nvPr/>
            </p:nvSpPr>
            <p:spPr>
              <a:xfrm>
                <a:off x="6365525" y="2422675"/>
                <a:ext cx="113125" cy="108775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351" extrusionOk="0">
                    <a:moveTo>
                      <a:pt x="2347" y="839"/>
                    </a:moveTo>
                    <a:cubicBezTo>
                      <a:pt x="2519" y="839"/>
                      <a:pt x="2693" y="872"/>
                      <a:pt x="2858" y="941"/>
                    </a:cubicBezTo>
                    <a:cubicBezTo>
                      <a:pt x="3356" y="1145"/>
                      <a:pt x="3683" y="1632"/>
                      <a:pt x="3683" y="2174"/>
                    </a:cubicBezTo>
                    <a:cubicBezTo>
                      <a:pt x="3686" y="2912"/>
                      <a:pt x="3087" y="3511"/>
                      <a:pt x="2348" y="3511"/>
                    </a:cubicBezTo>
                    <a:cubicBezTo>
                      <a:pt x="1809" y="3511"/>
                      <a:pt x="1323" y="3188"/>
                      <a:pt x="1112" y="2690"/>
                    </a:cubicBezTo>
                    <a:cubicBezTo>
                      <a:pt x="905" y="2189"/>
                      <a:pt x="1020" y="1614"/>
                      <a:pt x="1400" y="1231"/>
                    </a:cubicBezTo>
                    <a:cubicBezTo>
                      <a:pt x="1656" y="975"/>
                      <a:pt x="1998" y="839"/>
                      <a:pt x="2347" y="839"/>
                    </a:cubicBezTo>
                    <a:close/>
                    <a:moveTo>
                      <a:pt x="2351" y="1"/>
                    </a:moveTo>
                    <a:cubicBezTo>
                      <a:pt x="2349" y="1"/>
                      <a:pt x="2347" y="1"/>
                      <a:pt x="2345" y="1"/>
                    </a:cubicBezTo>
                    <a:cubicBezTo>
                      <a:pt x="1465" y="1"/>
                      <a:pt x="673" y="532"/>
                      <a:pt x="335" y="1347"/>
                    </a:cubicBezTo>
                    <a:cubicBezTo>
                      <a:pt x="0" y="2159"/>
                      <a:pt x="190" y="3093"/>
                      <a:pt x="813" y="3716"/>
                    </a:cubicBezTo>
                    <a:cubicBezTo>
                      <a:pt x="1229" y="4130"/>
                      <a:pt x="1784" y="4351"/>
                      <a:pt x="2349" y="4351"/>
                    </a:cubicBezTo>
                    <a:cubicBezTo>
                      <a:pt x="2629" y="4351"/>
                      <a:pt x="2912" y="4296"/>
                      <a:pt x="3182" y="4184"/>
                    </a:cubicBezTo>
                    <a:cubicBezTo>
                      <a:pt x="3994" y="3846"/>
                      <a:pt x="4525" y="3052"/>
                      <a:pt x="4522" y="2171"/>
                    </a:cubicBezTo>
                    <a:cubicBezTo>
                      <a:pt x="4522" y="972"/>
                      <a:pt x="3549" y="1"/>
                      <a:pt x="23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6" name="Google Shape;1893;p63">
                <a:extLst>
                  <a:ext uri="{FF2B5EF4-FFF2-40B4-BE49-F238E27FC236}">
                    <a16:creationId xmlns:a16="http://schemas.microsoft.com/office/drawing/2014/main" id="{4C8A171B-5B3C-343E-C50B-137488DF7D8C}"/>
                  </a:ext>
                </a:extLst>
              </p:cNvPr>
              <p:cNvSpPr/>
              <p:nvPr/>
            </p:nvSpPr>
            <p:spPr>
              <a:xfrm>
                <a:off x="6387450" y="2443975"/>
                <a:ext cx="735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75" extrusionOk="0">
                    <a:moveTo>
                      <a:pt x="1469" y="1"/>
                    </a:moveTo>
                    <a:cubicBezTo>
                      <a:pt x="1369" y="1"/>
                      <a:pt x="1268" y="12"/>
                      <a:pt x="1166" y="35"/>
                    </a:cubicBezTo>
                    <a:cubicBezTo>
                      <a:pt x="449" y="204"/>
                      <a:pt x="1" y="922"/>
                      <a:pt x="170" y="1642"/>
                    </a:cubicBezTo>
                    <a:cubicBezTo>
                      <a:pt x="312" y="2257"/>
                      <a:pt x="862" y="2674"/>
                      <a:pt x="1468" y="2674"/>
                    </a:cubicBezTo>
                    <a:cubicBezTo>
                      <a:pt x="1569" y="2674"/>
                      <a:pt x="1671" y="2663"/>
                      <a:pt x="1774" y="2639"/>
                    </a:cubicBezTo>
                    <a:cubicBezTo>
                      <a:pt x="2494" y="2470"/>
                      <a:pt x="2939" y="1752"/>
                      <a:pt x="2773" y="1032"/>
                    </a:cubicBezTo>
                    <a:cubicBezTo>
                      <a:pt x="2628" y="416"/>
                      <a:pt x="2076" y="1"/>
                      <a:pt x="1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7" name="Google Shape;1894;p63">
                <a:extLst>
                  <a:ext uri="{FF2B5EF4-FFF2-40B4-BE49-F238E27FC236}">
                    <a16:creationId xmlns:a16="http://schemas.microsoft.com/office/drawing/2014/main" id="{799FC7AD-4486-5A4A-DF59-C54016E3EB07}"/>
                  </a:ext>
                </a:extLst>
              </p:cNvPr>
              <p:cNvSpPr/>
              <p:nvPr/>
            </p:nvSpPr>
            <p:spPr>
              <a:xfrm>
                <a:off x="6407250" y="2462575"/>
                <a:ext cx="34125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198" extrusionOk="0">
                    <a:moveTo>
                      <a:pt x="681" y="0"/>
                    </a:moveTo>
                    <a:cubicBezTo>
                      <a:pt x="600" y="0"/>
                      <a:pt x="516" y="17"/>
                      <a:pt x="436" y="53"/>
                    </a:cubicBezTo>
                    <a:cubicBezTo>
                      <a:pt x="137" y="187"/>
                      <a:pt x="1" y="543"/>
                      <a:pt x="137" y="845"/>
                    </a:cubicBezTo>
                    <a:cubicBezTo>
                      <a:pt x="235" y="1065"/>
                      <a:pt x="454" y="1197"/>
                      <a:pt x="683" y="1197"/>
                    </a:cubicBezTo>
                    <a:cubicBezTo>
                      <a:pt x="765" y="1197"/>
                      <a:pt x="849" y="1180"/>
                      <a:pt x="928" y="1144"/>
                    </a:cubicBezTo>
                    <a:cubicBezTo>
                      <a:pt x="1228" y="1008"/>
                      <a:pt x="1364" y="655"/>
                      <a:pt x="1228" y="353"/>
                    </a:cubicBezTo>
                    <a:cubicBezTo>
                      <a:pt x="1128" y="132"/>
                      <a:pt x="910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8" name="Google Shape;1895;p63">
                <a:extLst>
                  <a:ext uri="{FF2B5EF4-FFF2-40B4-BE49-F238E27FC236}">
                    <a16:creationId xmlns:a16="http://schemas.microsoft.com/office/drawing/2014/main" id="{808279E8-BDA6-A718-A843-366E70A35790}"/>
                  </a:ext>
                </a:extLst>
              </p:cNvPr>
              <p:cNvSpPr/>
              <p:nvPr/>
            </p:nvSpPr>
            <p:spPr>
              <a:xfrm>
                <a:off x="6394800" y="2447675"/>
                <a:ext cx="5887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2352" extrusionOk="0">
                    <a:moveTo>
                      <a:pt x="1174" y="71"/>
                    </a:moveTo>
                    <a:cubicBezTo>
                      <a:pt x="1782" y="71"/>
                      <a:pt x="2277" y="566"/>
                      <a:pt x="2277" y="1174"/>
                    </a:cubicBezTo>
                    <a:cubicBezTo>
                      <a:pt x="2277" y="1785"/>
                      <a:pt x="1782" y="2277"/>
                      <a:pt x="1174" y="2277"/>
                    </a:cubicBezTo>
                    <a:cubicBezTo>
                      <a:pt x="567" y="2277"/>
                      <a:pt x="72" y="1785"/>
                      <a:pt x="72" y="1174"/>
                    </a:cubicBezTo>
                    <a:cubicBezTo>
                      <a:pt x="72" y="566"/>
                      <a:pt x="567" y="71"/>
                      <a:pt x="1174" y="71"/>
                    </a:cubicBezTo>
                    <a:close/>
                    <a:moveTo>
                      <a:pt x="1177" y="0"/>
                    </a:moveTo>
                    <a:cubicBezTo>
                      <a:pt x="528" y="0"/>
                      <a:pt x="0" y="525"/>
                      <a:pt x="0" y="1174"/>
                    </a:cubicBezTo>
                    <a:cubicBezTo>
                      <a:pt x="0" y="1823"/>
                      <a:pt x="528" y="2351"/>
                      <a:pt x="1177" y="2351"/>
                    </a:cubicBezTo>
                    <a:cubicBezTo>
                      <a:pt x="1827" y="2351"/>
                      <a:pt x="2354" y="1823"/>
                      <a:pt x="2354" y="1174"/>
                    </a:cubicBezTo>
                    <a:cubicBezTo>
                      <a:pt x="2354" y="525"/>
                      <a:pt x="1827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39" name="Google Shape;1896;p63">
                <a:extLst>
                  <a:ext uri="{FF2B5EF4-FFF2-40B4-BE49-F238E27FC236}">
                    <a16:creationId xmlns:a16="http://schemas.microsoft.com/office/drawing/2014/main" id="{CE11A02E-D036-340E-3875-F07055070F2C}"/>
                  </a:ext>
                </a:extLst>
              </p:cNvPr>
              <p:cNvSpPr/>
              <p:nvPr/>
            </p:nvSpPr>
            <p:spPr>
              <a:xfrm>
                <a:off x="6035750" y="2423200"/>
                <a:ext cx="113075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4349" extrusionOk="0">
                    <a:moveTo>
                      <a:pt x="2348" y="838"/>
                    </a:moveTo>
                    <a:cubicBezTo>
                      <a:pt x="2519" y="838"/>
                      <a:pt x="2691" y="870"/>
                      <a:pt x="2856" y="938"/>
                    </a:cubicBezTo>
                    <a:cubicBezTo>
                      <a:pt x="3357" y="1145"/>
                      <a:pt x="3683" y="1631"/>
                      <a:pt x="3683" y="2171"/>
                    </a:cubicBezTo>
                    <a:cubicBezTo>
                      <a:pt x="3683" y="2909"/>
                      <a:pt x="3087" y="3508"/>
                      <a:pt x="2349" y="3511"/>
                    </a:cubicBezTo>
                    <a:cubicBezTo>
                      <a:pt x="1806" y="3511"/>
                      <a:pt x="1320" y="3188"/>
                      <a:pt x="1113" y="2687"/>
                    </a:cubicBezTo>
                    <a:cubicBezTo>
                      <a:pt x="905" y="2189"/>
                      <a:pt x="1018" y="1614"/>
                      <a:pt x="1400" y="1231"/>
                    </a:cubicBezTo>
                    <a:cubicBezTo>
                      <a:pt x="1655" y="974"/>
                      <a:pt x="1998" y="838"/>
                      <a:pt x="2348" y="838"/>
                    </a:cubicBezTo>
                    <a:close/>
                    <a:moveTo>
                      <a:pt x="2348" y="1"/>
                    </a:moveTo>
                    <a:cubicBezTo>
                      <a:pt x="2347" y="1"/>
                      <a:pt x="2345" y="1"/>
                      <a:pt x="2343" y="1"/>
                    </a:cubicBezTo>
                    <a:cubicBezTo>
                      <a:pt x="1462" y="1"/>
                      <a:pt x="671" y="531"/>
                      <a:pt x="336" y="1344"/>
                    </a:cubicBezTo>
                    <a:cubicBezTo>
                      <a:pt x="1" y="2159"/>
                      <a:pt x="188" y="3093"/>
                      <a:pt x="810" y="3716"/>
                    </a:cubicBezTo>
                    <a:cubicBezTo>
                      <a:pt x="1225" y="4129"/>
                      <a:pt x="1781" y="4348"/>
                      <a:pt x="2345" y="4348"/>
                    </a:cubicBezTo>
                    <a:cubicBezTo>
                      <a:pt x="2627" y="4348"/>
                      <a:pt x="2912" y="4294"/>
                      <a:pt x="3182" y="4181"/>
                    </a:cubicBezTo>
                    <a:cubicBezTo>
                      <a:pt x="3994" y="3846"/>
                      <a:pt x="4522" y="3051"/>
                      <a:pt x="4522" y="2171"/>
                    </a:cubicBezTo>
                    <a:cubicBezTo>
                      <a:pt x="4519" y="972"/>
                      <a:pt x="3547" y="1"/>
                      <a:pt x="2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0" name="Google Shape;1897;p63">
                <a:extLst>
                  <a:ext uri="{FF2B5EF4-FFF2-40B4-BE49-F238E27FC236}">
                    <a16:creationId xmlns:a16="http://schemas.microsoft.com/office/drawing/2014/main" id="{60A5F5FF-2065-3FCA-E909-A4AC73860EEA}"/>
                  </a:ext>
                </a:extLst>
              </p:cNvPr>
              <p:cNvSpPr/>
              <p:nvPr/>
            </p:nvSpPr>
            <p:spPr>
              <a:xfrm>
                <a:off x="6058375" y="2444100"/>
                <a:ext cx="69475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674" extrusionOk="0">
                    <a:moveTo>
                      <a:pt x="1441" y="1"/>
                    </a:moveTo>
                    <a:cubicBezTo>
                      <a:pt x="898" y="4"/>
                      <a:pt x="412" y="330"/>
                      <a:pt x="208" y="828"/>
                    </a:cubicBezTo>
                    <a:cubicBezTo>
                      <a:pt x="0" y="1329"/>
                      <a:pt x="116" y="1904"/>
                      <a:pt x="498" y="2284"/>
                    </a:cubicBezTo>
                    <a:cubicBezTo>
                      <a:pt x="753" y="2539"/>
                      <a:pt x="1094" y="2674"/>
                      <a:pt x="1441" y="2674"/>
                    </a:cubicBezTo>
                    <a:cubicBezTo>
                      <a:pt x="1614" y="2674"/>
                      <a:pt x="1788" y="2640"/>
                      <a:pt x="1954" y="2571"/>
                    </a:cubicBezTo>
                    <a:cubicBezTo>
                      <a:pt x="2455" y="2364"/>
                      <a:pt x="2778" y="1877"/>
                      <a:pt x="2778" y="1335"/>
                    </a:cubicBezTo>
                    <a:cubicBezTo>
                      <a:pt x="2778" y="597"/>
                      <a:pt x="2179" y="1"/>
                      <a:pt x="14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1" name="Google Shape;1898;p63">
                <a:extLst>
                  <a:ext uri="{FF2B5EF4-FFF2-40B4-BE49-F238E27FC236}">
                    <a16:creationId xmlns:a16="http://schemas.microsoft.com/office/drawing/2014/main" id="{FBA6A329-FCFC-F674-394E-9E7074C80D24}"/>
                  </a:ext>
                </a:extLst>
              </p:cNvPr>
              <p:cNvSpPr/>
              <p:nvPr/>
            </p:nvSpPr>
            <p:spPr>
              <a:xfrm>
                <a:off x="6079425" y="2462550"/>
                <a:ext cx="29950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1199" extrusionOk="0">
                    <a:moveTo>
                      <a:pt x="599" y="1"/>
                    </a:moveTo>
                    <a:cubicBezTo>
                      <a:pt x="270" y="1"/>
                      <a:pt x="0" y="271"/>
                      <a:pt x="0" y="600"/>
                    </a:cubicBezTo>
                    <a:cubicBezTo>
                      <a:pt x="0" y="932"/>
                      <a:pt x="270" y="1199"/>
                      <a:pt x="599" y="1199"/>
                    </a:cubicBezTo>
                    <a:cubicBezTo>
                      <a:pt x="931" y="1199"/>
                      <a:pt x="1198" y="932"/>
                      <a:pt x="1198" y="600"/>
                    </a:cubicBezTo>
                    <a:cubicBezTo>
                      <a:pt x="1198" y="271"/>
                      <a:pt x="931" y="1"/>
                      <a:pt x="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2" name="Google Shape;1899;p63">
                <a:extLst>
                  <a:ext uri="{FF2B5EF4-FFF2-40B4-BE49-F238E27FC236}">
                    <a16:creationId xmlns:a16="http://schemas.microsoft.com/office/drawing/2014/main" id="{92796EF8-11D1-2514-6AED-AB59416ED4A8}"/>
                  </a:ext>
                </a:extLst>
              </p:cNvPr>
              <p:cNvSpPr/>
              <p:nvPr/>
            </p:nvSpPr>
            <p:spPr>
              <a:xfrm>
                <a:off x="6065475" y="2448100"/>
                <a:ext cx="579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355" extrusionOk="0">
                    <a:moveTo>
                      <a:pt x="1157" y="75"/>
                    </a:moveTo>
                    <a:cubicBezTo>
                      <a:pt x="1759" y="87"/>
                      <a:pt x="2242" y="576"/>
                      <a:pt x="2242" y="1178"/>
                    </a:cubicBezTo>
                    <a:cubicBezTo>
                      <a:pt x="2242" y="1780"/>
                      <a:pt x="1762" y="2269"/>
                      <a:pt x="1160" y="2281"/>
                    </a:cubicBezTo>
                    <a:lnTo>
                      <a:pt x="1157" y="2281"/>
                    </a:lnTo>
                    <a:cubicBezTo>
                      <a:pt x="555" y="2269"/>
                      <a:pt x="75" y="1780"/>
                      <a:pt x="75" y="1178"/>
                    </a:cubicBezTo>
                    <a:cubicBezTo>
                      <a:pt x="75" y="576"/>
                      <a:pt x="555" y="87"/>
                      <a:pt x="1157" y="75"/>
                    </a:cubicBezTo>
                    <a:close/>
                    <a:moveTo>
                      <a:pt x="1157" y="1"/>
                    </a:moveTo>
                    <a:cubicBezTo>
                      <a:pt x="517" y="13"/>
                      <a:pt x="1" y="537"/>
                      <a:pt x="1" y="1178"/>
                    </a:cubicBezTo>
                    <a:cubicBezTo>
                      <a:pt x="1" y="1821"/>
                      <a:pt x="517" y="2343"/>
                      <a:pt x="1157" y="2355"/>
                    </a:cubicBezTo>
                    <a:lnTo>
                      <a:pt x="1160" y="2355"/>
                    </a:lnTo>
                    <a:cubicBezTo>
                      <a:pt x="1800" y="2343"/>
                      <a:pt x="2316" y="1818"/>
                      <a:pt x="2313" y="1178"/>
                    </a:cubicBezTo>
                    <a:cubicBezTo>
                      <a:pt x="2313" y="535"/>
                      <a:pt x="1800" y="13"/>
                      <a:pt x="1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3" name="Google Shape;1900;p63">
                <a:extLst>
                  <a:ext uri="{FF2B5EF4-FFF2-40B4-BE49-F238E27FC236}">
                    <a16:creationId xmlns:a16="http://schemas.microsoft.com/office/drawing/2014/main" id="{2598B7AC-C081-2A0C-AB52-DC5E21162772}"/>
                  </a:ext>
                </a:extLst>
              </p:cNvPr>
              <p:cNvSpPr/>
              <p:nvPr/>
            </p:nvSpPr>
            <p:spPr>
              <a:xfrm>
                <a:off x="6121725" y="2346850"/>
                <a:ext cx="14227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843" extrusionOk="0">
                    <a:moveTo>
                      <a:pt x="5690" y="1"/>
                    </a:moveTo>
                    <a:lnTo>
                      <a:pt x="1" y="10"/>
                    </a:lnTo>
                    <a:lnTo>
                      <a:pt x="1" y="843"/>
                    </a:lnTo>
                    <a:lnTo>
                      <a:pt x="5068" y="834"/>
                    </a:lnTo>
                    <a:cubicBezTo>
                      <a:pt x="5353" y="834"/>
                      <a:pt x="5599" y="626"/>
                      <a:pt x="5640" y="342"/>
                    </a:cubicBezTo>
                    <a:lnTo>
                      <a:pt x="56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4" name="Google Shape;1901;p63">
                <a:extLst>
                  <a:ext uri="{FF2B5EF4-FFF2-40B4-BE49-F238E27FC236}">
                    <a16:creationId xmlns:a16="http://schemas.microsoft.com/office/drawing/2014/main" id="{7C498B1A-7C03-8C66-A449-FB53E6CC8565}"/>
                  </a:ext>
                </a:extLst>
              </p:cNvPr>
              <p:cNvSpPr/>
              <p:nvPr/>
            </p:nvSpPr>
            <p:spPr>
              <a:xfrm>
                <a:off x="5961200" y="2359525"/>
                <a:ext cx="16055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342" extrusionOk="0">
                    <a:moveTo>
                      <a:pt x="6422" y="1"/>
                    </a:moveTo>
                    <a:lnTo>
                      <a:pt x="0" y="10"/>
                    </a:lnTo>
                    <a:cubicBezTo>
                      <a:pt x="267" y="224"/>
                      <a:pt x="597" y="342"/>
                      <a:pt x="939" y="342"/>
                    </a:cubicBezTo>
                    <a:cubicBezTo>
                      <a:pt x="943" y="342"/>
                      <a:pt x="948" y="342"/>
                      <a:pt x="952" y="342"/>
                    </a:cubicBezTo>
                    <a:lnTo>
                      <a:pt x="6422" y="336"/>
                    </a:lnTo>
                    <a:lnTo>
                      <a:pt x="6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5" name="Google Shape;1902;p63">
                <a:extLst>
                  <a:ext uri="{FF2B5EF4-FFF2-40B4-BE49-F238E27FC236}">
                    <a16:creationId xmlns:a16="http://schemas.microsoft.com/office/drawing/2014/main" id="{7AD4512D-8D17-E75E-D993-7BCF34D59484}"/>
                  </a:ext>
                </a:extLst>
              </p:cNvPr>
              <p:cNvSpPr/>
              <p:nvPr/>
            </p:nvSpPr>
            <p:spPr>
              <a:xfrm>
                <a:off x="6025525" y="2260800"/>
                <a:ext cx="450025" cy="231575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9263" extrusionOk="0">
                    <a:moveTo>
                      <a:pt x="12225" y="1"/>
                    </a:moveTo>
                    <a:cubicBezTo>
                      <a:pt x="11996" y="1"/>
                      <a:pt x="11813" y="185"/>
                      <a:pt x="11813" y="413"/>
                    </a:cubicBezTo>
                    <a:lnTo>
                      <a:pt x="11815" y="1946"/>
                    </a:lnTo>
                    <a:lnTo>
                      <a:pt x="12595" y="5263"/>
                    </a:lnTo>
                    <a:cubicBezTo>
                      <a:pt x="12838" y="6295"/>
                      <a:pt x="12655" y="7380"/>
                      <a:pt x="12088" y="8273"/>
                    </a:cubicBezTo>
                    <a:lnTo>
                      <a:pt x="8444" y="8279"/>
                    </a:lnTo>
                    <a:lnTo>
                      <a:pt x="8000" y="6820"/>
                    </a:lnTo>
                    <a:cubicBezTo>
                      <a:pt x="7911" y="6529"/>
                      <a:pt x="7973" y="6212"/>
                      <a:pt x="8169" y="5978"/>
                    </a:cubicBezTo>
                    <a:lnTo>
                      <a:pt x="8735" y="5296"/>
                    </a:lnTo>
                    <a:cubicBezTo>
                      <a:pt x="8851" y="5160"/>
                      <a:pt x="8910" y="4991"/>
                      <a:pt x="8910" y="4813"/>
                    </a:cubicBezTo>
                    <a:lnTo>
                      <a:pt x="8910" y="4273"/>
                    </a:lnTo>
                    <a:lnTo>
                      <a:pt x="1714" y="4285"/>
                    </a:lnTo>
                    <a:cubicBezTo>
                      <a:pt x="365" y="5097"/>
                      <a:pt x="1" y="6473"/>
                      <a:pt x="1" y="7712"/>
                    </a:cubicBezTo>
                    <a:lnTo>
                      <a:pt x="5065" y="7703"/>
                    </a:lnTo>
                    <a:lnTo>
                      <a:pt x="6366" y="8883"/>
                    </a:lnTo>
                    <a:cubicBezTo>
                      <a:pt x="6597" y="9126"/>
                      <a:pt x="6918" y="9263"/>
                      <a:pt x="7253" y="9263"/>
                    </a:cubicBezTo>
                    <a:lnTo>
                      <a:pt x="12379" y="9254"/>
                    </a:lnTo>
                    <a:cubicBezTo>
                      <a:pt x="12951" y="9254"/>
                      <a:pt x="13479" y="8955"/>
                      <a:pt x="13775" y="8465"/>
                    </a:cubicBezTo>
                    <a:lnTo>
                      <a:pt x="14410" y="7955"/>
                    </a:lnTo>
                    <a:cubicBezTo>
                      <a:pt x="14937" y="7534"/>
                      <a:pt x="15590" y="7306"/>
                      <a:pt x="16263" y="7303"/>
                    </a:cubicBezTo>
                    <a:lnTo>
                      <a:pt x="18000" y="7300"/>
                    </a:lnTo>
                    <a:cubicBezTo>
                      <a:pt x="17698" y="5959"/>
                      <a:pt x="16356" y="5248"/>
                      <a:pt x="15253" y="5248"/>
                    </a:cubicBezTo>
                    <a:cubicBezTo>
                      <a:pt x="15242" y="5248"/>
                      <a:pt x="15230" y="5248"/>
                      <a:pt x="15219" y="5248"/>
                    </a:cubicBezTo>
                    <a:lnTo>
                      <a:pt x="12646" y="1495"/>
                    </a:lnTo>
                    <a:lnTo>
                      <a:pt x="12643" y="419"/>
                    </a:lnTo>
                    <a:cubicBezTo>
                      <a:pt x="12643" y="188"/>
                      <a:pt x="12456" y="1"/>
                      <a:pt x="122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6" name="Google Shape;1903;p63">
                <a:extLst>
                  <a:ext uri="{FF2B5EF4-FFF2-40B4-BE49-F238E27FC236}">
                    <a16:creationId xmlns:a16="http://schemas.microsoft.com/office/drawing/2014/main" id="{952D850B-F13A-A69E-41E6-88D7AAFA8882}"/>
                  </a:ext>
                </a:extLst>
              </p:cNvPr>
              <p:cNvSpPr/>
              <p:nvPr/>
            </p:nvSpPr>
            <p:spPr>
              <a:xfrm>
                <a:off x="6051925" y="2371775"/>
                <a:ext cx="196350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2909" extrusionOk="0">
                    <a:moveTo>
                      <a:pt x="7854" y="0"/>
                    </a:moveTo>
                    <a:lnTo>
                      <a:pt x="3869" y="6"/>
                    </a:lnTo>
                    <a:lnTo>
                      <a:pt x="3869" y="80"/>
                    </a:lnTo>
                    <a:lnTo>
                      <a:pt x="7854" y="74"/>
                    </a:lnTo>
                    <a:lnTo>
                      <a:pt x="7854" y="0"/>
                    </a:lnTo>
                    <a:close/>
                    <a:moveTo>
                      <a:pt x="5126" y="584"/>
                    </a:moveTo>
                    <a:cubicBezTo>
                      <a:pt x="5165" y="584"/>
                      <a:pt x="5197" y="617"/>
                      <a:pt x="5200" y="658"/>
                    </a:cubicBezTo>
                    <a:cubicBezTo>
                      <a:pt x="5200" y="700"/>
                      <a:pt x="5165" y="732"/>
                      <a:pt x="5126" y="732"/>
                    </a:cubicBezTo>
                    <a:lnTo>
                      <a:pt x="3982" y="732"/>
                    </a:lnTo>
                    <a:cubicBezTo>
                      <a:pt x="3881" y="732"/>
                      <a:pt x="3881" y="584"/>
                      <a:pt x="3982" y="584"/>
                    </a:cubicBezTo>
                    <a:close/>
                    <a:moveTo>
                      <a:pt x="3982" y="510"/>
                    </a:moveTo>
                    <a:cubicBezTo>
                      <a:pt x="3783" y="510"/>
                      <a:pt x="3783" y="807"/>
                      <a:pt x="3982" y="807"/>
                    </a:cubicBezTo>
                    <a:lnTo>
                      <a:pt x="5126" y="807"/>
                    </a:lnTo>
                    <a:cubicBezTo>
                      <a:pt x="5322" y="807"/>
                      <a:pt x="5322" y="510"/>
                      <a:pt x="5126" y="510"/>
                    </a:cubicBezTo>
                    <a:close/>
                    <a:moveTo>
                      <a:pt x="5126" y="1085"/>
                    </a:moveTo>
                    <a:cubicBezTo>
                      <a:pt x="5224" y="1085"/>
                      <a:pt x="5224" y="1233"/>
                      <a:pt x="5126" y="1233"/>
                    </a:cubicBezTo>
                    <a:lnTo>
                      <a:pt x="3982" y="1233"/>
                    </a:lnTo>
                    <a:cubicBezTo>
                      <a:pt x="3940" y="1233"/>
                      <a:pt x="3908" y="1198"/>
                      <a:pt x="3908" y="1159"/>
                    </a:cubicBezTo>
                    <a:cubicBezTo>
                      <a:pt x="3908" y="1118"/>
                      <a:pt x="3940" y="1085"/>
                      <a:pt x="3982" y="1085"/>
                    </a:cubicBezTo>
                    <a:close/>
                    <a:moveTo>
                      <a:pt x="3982" y="1011"/>
                    </a:moveTo>
                    <a:cubicBezTo>
                      <a:pt x="3899" y="1011"/>
                      <a:pt x="3834" y="1076"/>
                      <a:pt x="3834" y="1159"/>
                    </a:cubicBezTo>
                    <a:cubicBezTo>
                      <a:pt x="3834" y="1239"/>
                      <a:pt x="3899" y="1308"/>
                      <a:pt x="3982" y="1308"/>
                    </a:cubicBezTo>
                    <a:lnTo>
                      <a:pt x="5126" y="1308"/>
                    </a:lnTo>
                    <a:cubicBezTo>
                      <a:pt x="5322" y="1308"/>
                      <a:pt x="5322" y="1011"/>
                      <a:pt x="5126" y="1011"/>
                    </a:cubicBezTo>
                    <a:close/>
                    <a:moveTo>
                      <a:pt x="5126" y="1577"/>
                    </a:moveTo>
                    <a:cubicBezTo>
                      <a:pt x="5224" y="1577"/>
                      <a:pt x="5224" y="1726"/>
                      <a:pt x="5126" y="1726"/>
                    </a:cubicBezTo>
                    <a:lnTo>
                      <a:pt x="3982" y="1726"/>
                    </a:lnTo>
                    <a:cubicBezTo>
                      <a:pt x="3884" y="1726"/>
                      <a:pt x="3884" y="1577"/>
                      <a:pt x="3982" y="1577"/>
                    </a:cubicBezTo>
                    <a:close/>
                    <a:moveTo>
                      <a:pt x="3982" y="1506"/>
                    </a:moveTo>
                    <a:cubicBezTo>
                      <a:pt x="3786" y="1506"/>
                      <a:pt x="3786" y="1803"/>
                      <a:pt x="3982" y="1803"/>
                    </a:cubicBezTo>
                    <a:lnTo>
                      <a:pt x="5126" y="1803"/>
                    </a:lnTo>
                    <a:cubicBezTo>
                      <a:pt x="5325" y="1803"/>
                      <a:pt x="5325" y="1506"/>
                      <a:pt x="5126" y="1506"/>
                    </a:cubicBezTo>
                    <a:close/>
                    <a:moveTo>
                      <a:pt x="0" y="999"/>
                    </a:moveTo>
                    <a:lnTo>
                      <a:pt x="0" y="1073"/>
                    </a:lnTo>
                    <a:lnTo>
                      <a:pt x="1050" y="1073"/>
                    </a:lnTo>
                    <a:cubicBezTo>
                      <a:pt x="1826" y="1073"/>
                      <a:pt x="2565" y="1420"/>
                      <a:pt x="3060" y="2022"/>
                    </a:cubicBezTo>
                    <a:lnTo>
                      <a:pt x="3789" y="2909"/>
                    </a:lnTo>
                    <a:lnTo>
                      <a:pt x="3846" y="2861"/>
                    </a:lnTo>
                    <a:lnTo>
                      <a:pt x="3116" y="1975"/>
                    </a:lnTo>
                    <a:cubicBezTo>
                      <a:pt x="2606" y="1358"/>
                      <a:pt x="1850" y="999"/>
                      <a:pt x="1050" y="9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7" name="Google Shape;1904;p63">
                <a:extLst>
                  <a:ext uri="{FF2B5EF4-FFF2-40B4-BE49-F238E27FC236}">
                    <a16:creationId xmlns:a16="http://schemas.microsoft.com/office/drawing/2014/main" id="{A4BAEC98-560C-5870-D4D7-30452FFD3DD0}"/>
                  </a:ext>
                </a:extLst>
              </p:cNvPr>
              <p:cNvSpPr/>
              <p:nvPr/>
            </p:nvSpPr>
            <p:spPr>
              <a:xfrm>
                <a:off x="6347200" y="2251850"/>
                <a:ext cx="3005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82" extrusionOk="0">
                    <a:moveTo>
                      <a:pt x="1199" y="0"/>
                    </a:moveTo>
                    <a:cubicBezTo>
                      <a:pt x="529" y="24"/>
                      <a:pt x="1" y="572"/>
                      <a:pt x="1" y="1242"/>
                    </a:cubicBezTo>
                    <a:cubicBezTo>
                      <a:pt x="4" y="1912"/>
                      <a:pt x="535" y="2461"/>
                      <a:pt x="1202" y="2482"/>
                    </a:cubicBezTo>
                    <a:lnTo>
                      <a:pt x="11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8" name="Google Shape;1905;p63">
                <a:extLst>
                  <a:ext uri="{FF2B5EF4-FFF2-40B4-BE49-F238E27FC236}">
                    <a16:creationId xmlns:a16="http://schemas.microsoft.com/office/drawing/2014/main" id="{20A7457D-3A0A-2361-00CA-B8A0777ECA68}"/>
                  </a:ext>
                </a:extLst>
              </p:cNvPr>
              <p:cNvSpPr/>
              <p:nvPr/>
            </p:nvSpPr>
            <p:spPr>
              <a:xfrm>
                <a:off x="6235725" y="2297350"/>
                <a:ext cx="170300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6812" h="7247" extrusionOk="0">
                    <a:moveTo>
                      <a:pt x="4220" y="0"/>
                    </a:moveTo>
                    <a:lnTo>
                      <a:pt x="3390" y="454"/>
                    </a:lnTo>
                    <a:lnTo>
                      <a:pt x="3425" y="519"/>
                    </a:lnTo>
                    <a:lnTo>
                      <a:pt x="4255" y="66"/>
                    </a:lnTo>
                    <a:lnTo>
                      <a:pt x="4220" y="0"/>
                    </a:lnTo>
                    <a:close/>
                    <a:moveTo>
                      <a:pt x="6808" y="3751"/>
                    </a:moveTo>
                    <a:cubicBezTo>
                      <a:pt x="6793" y="3751"/>
                      <a:pt x="5453" y="3864"/>
                      <a:pt x="5284" y="5210"/>
                    </a:cubicBezTo>
                    <a:lnTo>
                      <a:pt x="5358" y="5218"/>
                    </a:lnTo>
                    <a:cubicBezTo>
                      <a:pt x="5518" y="3935"/>
                      <a:pt x="6761" y="3828"/>
                      <a:pt x="6811" y="3825"/>
                    </a:cubicBezTo>
                    <a:lnTo>
                      <a:pt x="6808" y="3751"/>
                    </a:lnTo>
                    <a:close/>
                    <a:moveTo>
                      <a:pt x="72" y="6808"/>
                    </a:moveTo>
                    <a:lnTo>
                      <a:pt x="1" y="6828"/>
                    </a:lnTo>
                    <a:lnTo>
                      <a:pt x="134" y="7246"/>
                    </a:lnTo>
                    <a:lnTo>
                      <a:pt x="3745" y="7243"/>
                    </a:lnTo>
                    <a:lnTo>
                      <a:pt x="3745" y="7169"/>
                    </a:lnTo>
                    <a:lnTo>
                      <a:pt x="188" y="7172"/>
                    </a:lnTo>
                    <a:lnTo>
                      <a:pt x="72" y="68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49" name="Google Shape;1906;p63">
                <a:extLst>
                  <a:ext uri="{FF2B5EF4-FFF2-40B4-BE49-F238E27FC236}">
                    <a16:creationId xmlns:a16="http://schemas.microsoft.com/office/drawing/2014/main" id="{FB2F0343-A70C-76B6-12BC-54A1EC1B88A2}"/>
                  </a:ext>
                </a:extLst>
              </p:cNvPr>
              <p:cNvSpPr/>
              <p:nvPr/>
            </p:nvSpPr>
            <p:spPr>
              <a:xfrm>
                <a:off x="6191550" y="2079800"/>
                <a:ext cx="69650" cy="9007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3603" extrusionOk="0">
                    <a:moveTo>
                      <a:pt x="769" y="1"/>
                    </a:moveTo>
                    <a:cubicBezTo>
                      <a:pt x="769" y="1"/>
                      <a:pt x="51" y="1027"/>
                      <a:pt x="63" y="1047"/>
                    </a:cubicBezTo>
                    <a:cubicBezTo>
                      <a:pt x="78" y="1068"/>
                      <a:pt x="229" y="1880"/>
                      <a:pt x="229" y="1880"/>
                    </a:cubicBezTo>
                    <a:lnTo>
                      <a:pt x="137" y="2524"/>
                    </a:lnTo>
                    <a:lnTo>
                      <a:pt x="1" y="2885"/>
                    </a:lnTo>
                    <a:lnTo>
                      <a:pt x="899" y="3603"/>
                    </a:lnTo>
                    <a:lnTo>
                      <a:pt x="1080" y="2960"/>
                    </a:lnTo>
                    <a:cubicBezTo>
                      <a:pt x="1215" y="2986"/>
                      <a:pt x="1342" y="2999"/>
                      <a:pt x="1461" y="2999"/>
                    </a:cubicBezTo>
                    <a:cubicBezTo>
                      <a:pt x="2359" y="2999"/>
                      <a:pt x="2785" y="2238"/>
                      <a:pt x="2654" y="576"/>
                    </a:cubicBezTo>
                    <a:lnTo>
                      <a:pt x="2174" y="104"/>
                    </a:lnTo>
                    <a:lnTo>
                      <a:pt x="769" y="1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0" name="Google Shape;1907;p63">
                <a:extLst>
                  <a:ext uri="{FF2B5EF4-FFF2-40B4-BE49-F238E27FC236}">
                    <a16:creationId xmlns:a16="http://schemas.microsoft.com/office/drawing/2014/main" id="{F09A635D-748F-EA5C-437D-FAA4E9AF52BB}"/>
                  </a:ext>
                </a:extLst>
              </p:cNvPr>
              <p:cNvSpPr/>
              <p:nvPr/>
            </p:nvSpPr>
            <p:spPr>
              <a:xfrm>
                <a:off x="6168075" y="2056850"/>
                <a:ext cx="93850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754" h="3442" extrusionOk="0">
                    <a:moveTo>
                      <a:pt x="1956" y="1"/>
                    </a:moveTo>
                    <a:cubicBezTo>
                      <a:pt x="1889" y="1"/>
                      <a:pt x="1822" y="4"/>
                      <a:pt x="1755" y="11"/>
                    </a:cubicBezTo>
                    <a:cubicBezTo>
                      <a:pt x="961" y="97"/>
                      <a:pt x="311" y="690"/>
                      <a:pt x="157" y="1476"/>
                    </a:cubicBezTo>
                    <a:cubicBezTo>
                      <a:pt x="0" y="2262"/>
                      <a:pt x="374" y="3056"/>
                      <a:pt x="1076" y="3442"/>
                    </a:cubicBezTo>
                    <a:cubicBezTo>
                      <a:pt x="1078" y="3442"/>
                      <a:pt x="1080" y="3442"/>
                      <a:pt x="1082" y="3442"/>
                    </a:cubicBezTo>
                    <a:cubicBezTo>
                      <a:pt x="1631" y="3442"/>
                      <a:pt x="2075" y="2995"/>
                      <a:pt x="2075" y="2446"/>
                    </a:cubicBezTo>
                    <a:lnTo>
                      <a:pt x="2075" y="1497"/>
                    </a:lnTo>
                    <a:lnTo>
                      <a:pt x="3753" y="1494"/>
                    </a:lnTo>
                    <a:cubicBezTo>
                      <a:pt x="3588" y="620"/>
                      <a:pt x="2826" y="1"/>
                      <a:pt x="19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1" name="Google Shape;1908;p63">
                <a:extLst>
                  <a:ext uri="{FF2B5EF4-FFF2-40B4-BE49-F238E27FC236}">
                    <a16:creationId xmlns:a16="http://schemas.microsoft.com/office/drawing/2014/main" id="{99A0221B-6D79-243D-E632-98EA40D3C45A}"/>
                  </a:ext>
                </a:extLst>
              </p:cNvPr>
              <p:cNvSpPr/>
              <p:nvPr/>
            </p:nvSpPr>
            <p:spPr>
              <a:xfrm>
                <a:off x="6122775" y="2149025"/>
                <a:ext cx="110250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6806" extrusionOk="0">
                    <a:moveTo>
                      <a:pt x="2737" y="1"/>
                    </a:moveTo>
                    <a:cubicBezTo>
                      <a:pt x="2737" y="1"/>
                      <a:pt x="1877" y="114"/>
                      <a:pt x="1403" y="1148"/>
                    </a:cubicBezTo>
                    <a:cubicBezTo>
                      <a:pt x="380" y="4398"/>
                      <a:pt x="0" y="6064"/>
                      <a:pt x="454" y="6550"/>
                    </a:cubicBezTo>
                    <a:cubicBezTo>
                      <a:pt x="463" y="6636"/>
                      <a:pt x="475" y="6719"/>
                      <a:pt x="499" y="6805"/>
                    </a:cubicBezTo>
                    <a:lnTo>
                      <a:pt x="3618" y="5842"/>
                    </a:lnTo>
                    <a:cubicBezTo>
                      <a:pt x="4409" y="5237"/>
                      <a:pt x="4089" y="1857"/>
                      <a:pt x="3689" y="721"/>
                    </a:cubicBezTo>
                    <a:lnTo>
                      <a:pt x="27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2" name="Google Shape;1909;p63">
                <a:extLst>
                  <a:ext uri="{FF2B5EF4-FFF2-40B4-BE49-F238E27FC236}">
                    <a16:creationId xmlns:a16="http://schemas.microsoft.com/office/drawing/2014/main" id="{841B686D-DE6A-73E9-99F7-0A1F18E9B75E}"/>
                  </a:ext>
                </a:extLst>
              </p:cNvPr>
              <p:cNvSpPr/>
              <p:nvPr/>
            </p:nvSpPr>
            <p:spPr>
              <a:xfrm>
                <a:off x="6137525" y="2291950"/>
                <a:ext cx="184725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7389" h="5616" extrusionOk="0">
                    <a:moveTo>
                      <a:pt x="5788" y="1"/>
                    </a:moveTo>
                    <a:cubicBezTo>
                      <a:pt x="4748" y="1"/>
                      <a:pt x="3028" y="122"/>
                      <a:pt x="3028" y="122"/>
                    </a:cubicBezTo>
                    <a:lnTo>
                      <a:pt x="0" y="1064"/>
                    </a:lnTo>
                    <a:cubicBezTo>
                      <a:pt x="66" y="1794"/>
                      <a:pt x="552" y="2176"/>
                      <a:pt x="1468" y="2200"/>
                    </a:cubicBezTo>
                    <a:cubicBezTo>
                      <a:pt x="1620" y="2204"/>
                      <a:pt x="1766" y="2206"/>
                      <a:pt x="1909" y="2206"/>
                    </a:cubicBezTo>
                    <a:cubicBezTo>
                      <a:pt x="3255" y="2206"/>
                      <a:pt x="4193" y="2037"/>
                      <a:pt x="5127" y="1868"/>
                    </a:cubicBezTo>
                    <a:lnTo>
                      <a:pt x="5127" y="1868"/>
                    </a:lnTo>
                    <a:cubicBezTo>
                      <a:pt x="4741" y="2200"/>
                      <a:pt x="4323" y="3958"/>
                      <a:pt x="4086" y="5615"/>
                    </a:cubicBezTo>
                    <a:lnTo>
                      <a:pt x="5548" y="5612"/>
                    </a:lnTo>
                    <a:lnTo>
                      <a:pt x="7128" y="1619"/>
                    </a:lnTo>
                    <a:cubicBezTo>
                      <a:pt x="7389" y="845"/>
                      <a:pt x="7069" y="42"/>
                      <a:pt x="6123" y="6"/>
                    </a:cubicBezTo>
                    <a:cubicBezTo>
                      <a:pt x="6023" y="2"/>
                      <a:pt x="5910" y="1"/>
                      <a:pt x="5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3" name="Google Shape;1910;p63">
                <a:extLst>
                  <a:ext uri="{FF2B5EF4-FFF2-40B4-BE49-F238E27FC236}">
                    <a16:creationId xmlns:a16="http://schemas.microsoft.com/office/drawing/2014/main" id="{3F6C3E3E-2D0A-5768-11CA-DE1CC936F4C9}"/>
                  </a:ext>
                </a:extLst>
              </p:cNvPr>
              <p:cNvSpPr/>
              <p:nvPr/>
            </p:nvSpPr>
            <p:spPr>
              <a:xfrm>
                <a:off x="6264500" y="2328400"/>
                <a:ext cx="101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46" extrusionOk="0">
                    <a:moveTo>
                      <a:pt x="267" y="1"/>
                    </a:moveTo>
                    <a:lnTo>
                      <a:pt x="15" y="389"/>
                    </a:lnTo>
                    <a:cubicBezTo>
                      <a:pt x="0" y="413"/>
                      <a:pt x="18" y="445"/>
                      <a:pt x="48" y="445"/>
                    </a:cubicBezTo>
                    <a:lnTo>
                      <a:pt x="54" y="445"/>
                    </a:lnTo>
                    <a:lnTo>
                      <a:pt x="403" y="371"/>
                    </a:lnTo>
                    <a:lnTo>
                      <a:pt x="389" y="297"/>
                    </a:lnTo>
                    <a:lnTo>
                      <a:pt x="128" y="353"/>
                    </a:lnTo>
                    <a:lnTo>
                      <a:pt x="329" y="4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4" name="Google Shape;1911;p63">
                <a:extLst>
                  <a:ext uri="{FF2B5EF4-FFF2-40B4-BE49-F238E27FC236}">
                    <a16:creationId xmlns:a16="http://schemas.microsoft.com/office/drawing/2014/main" id="{2813A0D5-F37A-C245-97B0-E5E049300760}"/>
                  </a:ext>
                </a:extLst>
              </p:cNvPr>
              <p:cNvSpPr/>
              <p:nvPr/>
            </p:nvSpPr>
            <p:spPr>
              <a:xfrm>
                <a:off x="6241825" y="2426250"/>
                <a:ext cx="284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4" extrusionOk="0">
                    <a:moveTo>
                      <a:pt x="1136" y="0"/>
                    </a:moveTo>
                    <a:lnTo>
                      <a:pt x="139" y="3"/>
                    </a:lnTo>
                    <a:lnTo>
                      <a:pt x="0" y="1103"/>
                    </a:lnTo>
                    <a:lnTo>
                      <a:pt x="0" y="1103"/>
                    </a:lnTo>
                    <a:lnTo>
                      <a:pt x="978" y="1100"/>
                    </a:lnTo>
                    <a:lnTo>
                      <a:pt x="1136" y="0"/>
                    </a:ln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5" name="Google Shape;1912;p63">
                <a:extLst>
                  <a:ext uri="{FF2B5EF4-FFF2-40B4-BE49-F238E27FC236}">
                    <a16:creationId xmlns:a16="http://schemas.microsoft.com/office/drawing/2014/main" id="{45A45ED5-83DA-E112-8924-C29EBE52A8A9}"/>
                  </a:ext>
                </a:extLst>
              </p:cNvPr>
              <p:cNvSpPr/>
              <p:nvPr/>
            </p:nvSpPr>
            <p:spPr>
              <a:xfrm>
                <a:off x="6237300" y="2441300"/>
                <a:ext cx="706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1062" extrusionOk="0">
                    <a:moveTo>
                      <a:pt x="243" y="0"/>
                    </a:moveTo>
                    <a:cubicBezTo>
                      <a:pt x="95" y="335"/>
                      <a:pt x="12" y="697"/>
                      <a:pt x="0" y="1061"/>
                    </a:cubicBezTo>
                    <a:lnTo>
                      <a:pt x="2826" y="1059"/>
                    </a:lnTo>
                    <a:cubicBezTo>
                      <a:pt x="2826" y="1059"/>
                      <a:pt x="2704" y="525"/>
                      <a:pt x="2354" y="386"/>
                    </a:cubicBezTo>
                    <a:cubicBezTo>
                      <a:pt x="2004" y="246"/>
                      <a:pt x="1231" y="0"/>
                      <a:pt x="1231" y="0"/>
                    </a:cubicBezTo>
                    <a:cubicBezTo>
                      <a:pt x="958" y="126"/>
                      <a:pt x="751" y="181"/>
                      <a:pt x="595" y="181"/>
                    </a:cubicBezTo>
                    <a:cubicBezTo>
                      <a:pt x="423" y="181"/>
                      <a:pt x="312" y="114"/>
                      <a:pt x="2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6" name="Google Shape;1913;p63">
                <a:extLst>
                  <a:ext uri="{FF2B5EF4-FFF2-40B4-BE49-F238E27FC236}">
                    <a16:creationId xmlns:a16="http://schemas.microsoft.com/office/drawing/2014/main" id="{365489CC-0963-01AB-2309-ED68057875BA}"/>
                  </a:ext>
                </a:extLst>
              </p:cNvPr>
              <p:cNvSpPr/>
              <p:nvPr/>
            </p:nvSpPr>
            <p:spPr>
              <a:xfrm>
                <a:off x="6237225" y="2420825"/>
                <a:ext cx="46925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597" extrusionOk="0">
                    <a:moveTo>
                      <a:pt x="1877" y="1"/>
                    </a:moveTo>
                    <a:lnTo>
                      <a:pt x="0" y="102"/>
                    </a:lnTo>
                    <a:lnTo>
                      <a:pt x="0" y="597"/>
                    </a:lnTo>
                    <a:lnTo>
                      <a:pt x="1711" y="594"/>
                    </a:lnTo>
                    <a:lnTo>
                      <a:pt x="1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7" name="Google Shape;1914;p63">
                <a:extLst>
                  <a:ext uri="{FF2B5EF4-FFF2-40B4-BE49-F238E27FC236}">
                    <a16:creationId xmlns:a16="http://schemas.microsoft.com/office/drawing/2014/main" id="{F8117EB8-B1AE-A9BE-4793-ABFAF6342ABD}"/>
                  </a:ext>
                </a:extLst>
              </p:cNvPr>
              <p:cNvSpPr/>
              <p:nvPr/>
            </p:nvSpPr>
            <p:spPr>
              <a:xfrm>
                <a:off x="6240925" y="2420175"/>
                <a:ext cx="380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37" extrusionOk="0">
                    <a:moveTo>
                      <a:pt x="1518" y="0"/>
                    </a:moveTo>
                    <a:lnTo>
                      <a:pt x="0" y="62"/>
                    </a:lnTo>
                    <a:lnTo>
                      <a:pt x="3" y="137"/>
                    </a:lnTo>
                    <a:lnTo>
                      <a:pt x="1521" y="74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8" name="Google Shape;1915;p63">
                <a:extLst>
                  <a:ext uri="{FF2B5EF4-FFF2-40B4-BE49-F238E27FC236}">
                    <a16:creationId xmlns:a16="http://schemas.microsoft.com/office/drawing/2014/main" id="{3383C07F-1528-99DA-C32A-F3E5A2229871}"/>
                  </a:ext>
                </a:extLst>
              </p:cNvPr>
              <p:cNvSpPr/>
              <p:nvPr/>
            </p:nvSpPr>
            <p:spPr>
              <a:xfrm>
                <a:off x="6284050" y="2248375"/>
                <a:ext cx="48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870" extrusionOk="0">
                    <a:moveTo>
                      <a:pt x="1094" y="0"/>
                    </a:moveTo>
                    <a:cubicBezTo>
                      <a:pt x="786" y="0"/>
                      <a:pt x="493" y="118"/>
                      <a:pt x="493" y="118"/>
                    </a:cubicBezTo>
                    <a:cubicBezTo>
                      <a:pt x="436" y="90"/>
                      <a:pt x="385" y="78"/>
                      <a:pt x="339" y="78"/>
                    </a:cubicBezTo>
                    <a:cubicBezTo>
                      <a:pt x="44" y="78"/>
                      <a:pt x="1" y="599"/>
                      <a:pt x="345" y="717"/>
                    </a:cubicBezTo>
                    <a:cubicBezTo>
                      <a:pt x="438" y="783"/>
                      <a:pt x="525" y="824"/>
                      <a:pt x="602" y="824"/>
                    </a:cubicBezTo>
                    <a:cubicBezTo>
                      <a:pt x="623" y="824"/>
                      <a:pt x="643" y="821"/>
                      <a:pt x="662" y="815"/>
                    </a:cubicBezTo>
                    <a:cubicBezTo>
                      <a:pt x="662" y="815"/>
                      <a:pt x="1234" y="848"/>
                      <a:pt x="1495" y="868"/>
                    </a:cubicBezTo>
                    <a:cubicBezTo>
                      <a:pt x="1501" y="869"/>
                      <a:pt x="1508" y="869"/>
                      <a:pt x="1514" y="869"/>
                    </a:cubicBezTo>
                    <a:cubicBezTo>
                      <a:pt x="1765" y="869"/>
                      <a:pt x="1934" y="458"/>
                      <a:pt x="1569" y="148"/>
                    </a:cubicBezTo>
                    <a:cubicBezTo>
                      <a:pt x="1438" y="36"/>
                      <a:pt x="1263" y="0"/>
                      <a:pt x="1094" y="0"/>
                    </a:cubicBezTo>
                    <a:close/>
                  </a:path>
                </a:pathLst>
              </a:custGeom>
              <a:solidFill>
                <a:srgbClr val="B884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59" name="Google Shape;1916;p63">
                <a:extLst>
                  <a:ext uri="{FF2B5EF4-FFF2-40B4-BE49-F238E27FC236}">
                    <a16:creationId xmlns:a16="http://schemas.microsoft.com/office/drawing/2014/main" id="{32F543AA-EC4C-4F01-53F8-A13196B47004}"/>
                  </a:ext>
                </a:extLst>
              </p:cNvPr>
              <p:cNvSpPr/>
              <p:nvPr/>
            </p:nvSpPr>
            <p:spPr>
              <a:xfrm>
                <a:off x="6299550" y="2257200"/>
                <a:ext cx="23675" cy="2157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63" extrusionOk="0">
                    <a:moveTo>
                      <a:pt x="475" y="0"/>
                    </a:moveTo>
                    <a:cubicBezTo>
                      <a:pt x="365" y="0"/>
                      <a:pt x="254" y="42"/>
                      <a:pt x="170" y="127"/>
                    </a:cubicBezTo>
                    <a:cubicBezTo>
                      <a:pt x="1" y="296"/>
                      <a:pt x="1" y="569"/>
                      <a:pt x="170" y="738"/>
                    </a:cubicBezTo>
                    <a:cubicBezTo>
                      <a:pt x="254" y="821"/>
                      <a:pt x="365" y="862"/>
                      <a:pt x="475" y="862"/>
                    </a:cubicBezTo>
                    <a:cubicBezTo>
                      <a:pt x="585" y="862"/>
                      <a:pt x="696" y="821"/>
                      <a:pt x="780" y="738"/>
                    </a:cubicBezTo>
                    <a:cubicBezTo>
                      <a:pt x="946" y="569"/>
                      <a:pt x="946" y="296"/>
                      <a:pt x="780" y="127"/>
                    </a:cubicBezTo>
                    <a:cubicBezTo>
                      <a:pt x="696" y="42"/>
                      <a:pt x="585" y="0"/>
                      <a:pt x="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0" name="Google Shape;1917;p63">
                <a:extLst>
                  <a:ext uri="{FF2B5EF4-FFF2-40B4-BE49-F238E27FC236}">
                    <a16:creationId xmlns:a16="http://schemas.microsoft.com/office/drawing/2014/main" id="{E3780346-0F69-234A-B07E-66204F4A125D}"/>
                  </a:ext>
                </a:extLst>
              </p:cNvPr>
              <p:cNvSpPr/>
              <p:nvPr/>
            </p:nvSpPr>
            <p:spPr>
              <a:xfrm>
                <a:off x="6152150" y="2163225"/>
                <a:ext cx="144675" cy="107825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4313" extrusionOk="0">
                    <a:moveTo>
                      <a:pt x="1085" y="1"/>
                    </a:moveTo>
                    <a:cubicBezTo>
                      <a:pt x="541" y="1"/>
                      <a:pt x="1" y="486"/>
                      <a:pt x="358" y="1209"/>
                    </a:cubicBezTo>
                    <a:lnTo>
                      <a:pt x="1423" y="3237"/>
                    </a:lnTo>
                    <a:cubicBezTo>
                      <a:pt x="1592" y="3557"/>
                      <a:pt x="2226" y="3880"/>
                      <a:pt x="2585" y="3927"/>
                    </a:cubicBezTo>
                    <a:cubicBezTo>
                      <a:pt x="3010" y="4023"/>
                      <a:pt x="4156" y="4277"/>
                      <a:pt x="4913" y="4277"/>
                    </a:cubicBezTo>
                    <a:cubicBezTo>
                      <a:pt x="5048" y="4277"/>
                      <a:pt x="5170" y="4269"/>
                      <a:pt x="5274" y="4251"/>
                    </a:cubicBezTo>
                    <a:lnTo>
                      <a:pt x="5565" y="4313"/>
                    </a:lnTo>
                    <a:lnTo>
                      <a:pt x="5787" y="3450"/>
                    </a:lnTo>
                    <a:lnTo>
                      <a:pt x="5473" y="3385"/>
                    </a:lnTo>
                    <a:cubicBezTo>
                      <a:pt x="5235" y="3062"/>
                      <a:pt x="3806" y="2816"/>
                      <a:pt x="2698" y="2472"/>
                    </a:cubicBezTo>
                    <a:lnTo>
                      <a:pt x="1853" y="512"/>
                    </a:lnTo>
                    <a:cubicBezTo>
                      <a:pt x="1704" y="156"/>
                      <a:pt x="1394" y="1"/>
                      <a:pt x="1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1" name="Google Shape;1918;p63">
                <a:extLst>
                  <a:ext uri="{FF2B5EF4-FFF2-40B4-BE49-F238E27FC236}">
                    <a16:creationId xmlns:a16="http://schemas.microsoft.com/office/drawing/2014/main" id="{6C483655-5A78-755F-33A9-CA1D76B4A1B8}"/>
                  </a:ext>
                </a:extLst>
              </p:cNvPr>
              <p:cNvSpPr/>
              <p:nvPr/>
            </p:nvSpPr>
            <p:spPr>
              <a:xfrm>
                <a:off x="6138575" y="2139325"/>
                <a:ext cx="764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2035" extrusionOk="0">
                    <a:moveTo>
                      <a:pt x="1524" y="0"/>
                    </a:moveTo>
                    <a:cubicBezTo>
                      <a:pt x="955" y="3"/>
                      <a:pt x="0" y="1305"/>
                      <a:pt x="617" y="2034"/>
                    </a:cubicBezTo>
                    <a:cubicBezTo>
                      <a:pt x="877" y="1526"/>
                      <a:pt x="1437" y="644"/>
                      <a:pt x="1922" y="644"/>
                    </a:cubicBezTo>
                    <a:cubicBezTo>
                      <a:pt x="1924" y="644"/>
                      <a:pt x="1926" y="644"/>
                      <a:pt x="1927" y="644"/>
                    </a:cubicBezTo>
                    <a:cubicBezTo>
                      <a:pt x="2416" y="650"/>
                      <a:pt x="3057" y="1109"/>
                      <a:pt x="3057" y="1109"/>
                    </a:cubicBezTo>
                    <a:cubicBezTo>
                      <a:pt x="3057" y="1109"/>
                      <a:pt x="2093" y="0"/>
                      <a:pt x="1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2" name="Google Shape;1919;p63">
                <a:extLst>
                  <a:ext uri="{FF2B5EF4-FFF2-40B4-BE49-F238E27FC236}">
                    <a16:creationId xmlns:a16="http://schemas.microsoft.com/office/drawing/2014/main" id="{13213B1E-C89B-481B-01E7-3F092EB8E75D}"/>
                  </a:ext>
                </a:extLst>
              </p:cNvPr>
              <p:cNvSpPr/>
              <p:nvPr/>
            </p:nvSpPr>
            <p:spPr>
              <a:xfrm>
                <a:off x="6136425" y="2294975"/>
                <a:ext cx="76725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1297" extrusionOk="0">
                    <a:moveTo>
                      <a:pt x="3069" y="1"/>
                    </a:moveTo>
                    <a:lnTo>
                      <a:pt x="0" y="955"/>
                    </a:lnTo>
                    <a:cubicBezTo>
                      <a:pt x="6" y="1071"/>
                      <a:pt x="33" y="1186"/>
                      <a:pt x="74" y="1296"/>
                    </a:cubicBezTo>
                    <a:lnTo>
                      <a:pt x="30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63" name="Google Shape;1920;p63">
                <a:extLst>
                  <a:ext uri="{FF2B5EF4-FFF2-40B4-BE49-F238E27FC236}">
                    <a16:creationId xmlns:a16="http://schemas.microsoft.com/office/drawing/2014/main" id="{38EAFAFC-A0A6-7756-50DE-E9906B9D5AC4}"/>
                  </a:ext>
                </a:extLst>
              </p:cNvPr>
              <p:cNvSpPr/>
              <p:nvPr/>
            </p:nvSpPr>
            <p:spPr>
              <a:xfrm>
                <a:off x="6209800" y="2146375"/>
                <a:ext cx="9200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30" extrusionOk="0">
                    <a:moveTo>
                      <a:pt x="71" y="0"/>
                    </a:moveTo>
                    <a:lnTo>
                      <a:pt x="0" y="21"/>
                    </a:lnTo>
                    <a:cubicBezTo>
                      <a:pt x="3" y="27"/>
                      <a:pt x="54" y="202"/>
                      <a:pt x="335" y="329"/>
                    </a:cubicBezTo>
                    <a:lnTo>
                      <a:pt x="368" y="261"/>
                    </a:lnTo>
                    <a:cubicBezTo>
                      <a:pt x="119" y="148"/>
                      <a:pt x="71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08" name="Google Shape;1921;p63">
                <a:extLst>
                  <a:ext uri="{FF2B5EF4-FFF2-40B4-BE49-F238E27FC236}">
                    <a16:creationId xmlns:a16="http://schemas.microsoft.com/office/drawing/2014/main" id="{849EF745-FD85-5753-08E1-EA117F093B87}"/>
                  </a:ext>
                </a:extLst>
              </p:cNvPr>
              <p:cNvSpPr/>
              <p:nvPr/>
            </p:nvSpPr>
            <p:spPr>
              <a:xfrm>
                <a:off x="6219950" y="2079350"/>
                <a:ext cx="4825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484" extrusionOk="0">
                    <a:moveTo>
                      <a:pt x="1741" y="1"/>
                    </a:moveTo>
                    <a:lnTo>
                      <a:pt x="1741" y="1"/>
                    </a:lnTo>
                    <a:cubicBezTo>
                      <a:pt x="1680" y="440"/>
                      <a:pt x="1444" y="597"/>
                      <a:pt x="799" y="597"/>
                    </a:cubicBezTo>
                    <a:cubicBezTo>
                      <a:pt x="787" y="597"/>
                      <a:pt x="775" y="597"/>
                      <a:pt x="762" y="597"/>
                    </a:cubicBezTo>
                    <a:lnTo>
                      <a:pt x="0" y="597"/>
                    </a:lnTo>
                    <a:lnTo>
                      <a:pt x="0" y="1483"/>
                    </a:lnTo>
                    <a:lnTo>
                      <a:pt x="202" y="710"/>
                    </a:lnTo>
                    <a:cubicBezTo>
                      <a:pt x="202" y="710"/>
                      <a:pt x="760" y="987"/>
                      <a:pt x="1216" y="987"/>
                    </a:cubicBezTo>
                    <a:cubicBezTo>
                      <a:pt x="1611" y="987"/>
                      <a:pt x="1929" y="779"/>
                      <a:pt x="1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09" name="Google Shape;1922;p63">
                <a:extLst>
                  <a:ext uri="{FF2B5EF4-FFF2-40B4-BE49-F238E27FC236}">
                    <a16:creationId xmlns:a16="http://schemas.microsoft.com/office/drawing/2014/main" id="{78699B6A-54FA-F661-40BF-7B296D709A15}"/>
                  </a:ext>
                </a:extLst>
              </p:cNvPr>
              <p:cNvSpPr/>
              <p:nvPr/>
            </p:nvSpPr>
            <p:spPr>
              <a:xfrm>
                <a:off x="6205050" y="2093300"/>
                <a:ext cx="1492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1741" extrusionOk="0">
                    <a:moveTo>
                      <a:pt x="338" y="0"/>
                    </a:moveTo>
                    <a:lnTo>
                      <a:pt x="344" y="42"/>
                    </a:lnTo>
                    <a:cubicBezTo>
                      <a:pt x="460" y="970"/>
                      <a:pt x="344" y="1515"/>
                      <a:pt x="0" y="1672"/>
                    </a:cubicBezTo>
                    <a:lnTo>
                      <a:pt x="30" y="1741"/>
                    </a:lnTo>
                    <a:cubicBezTo>
                      <a:pt x="410" y="1569"/>
                      <a:pt x="537" y="1023"/>
                      <a:pt x="421" y="74"/>
                    </a:cubicBezTo>
                    <a:lnTo>
                      <a:pt x="596" y="74"/>
                    </a:ln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0" name="Google Shape;1923;p63">
                <a:extLst>
                  <a:ext uri="{FF2B5EF4-FFF2-40B4-BE49-F238E27FC236}">
                    <a16:creationId xmlns:a16="http://schemas.microsoft.com/office/drawing/2014/main" id="{410BB8EC-935B-8338-C831-7BE5F33F210E}"/>
                  </a:ext>
                </a:extLst>
              </p:cNvPr>
              <p:cNvSpPr/>
              <p:nvPr/>
            </p:nvSpPr>
            <p:spPr>
              <a:xfrm>
                <a:off x="6164650" y="2179275"/>
                <a:ext cx="12530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5012" h="3615" extrusionOk="0">
                    <a:moveTo>
                      <a:pt x="1450" y="0"/>
                    </a:moveTo>
                    <a:lnTo>
                      <a:pt x="1382" y="27"/>
                    </a:lnTo>
                    <a:cubicBezTo>
                      <a:pt x="1653" y="682"/>
                      <a:pt x="1999" y="1466"/>
                      <a:pt x="2320" y="1850"/>
                    </a:cubicBezTo>
                    <a:lnTo>
                      <a:pt x="2320" y="1850"/>
                    </a:lnTo>
                    <a:cubicBezTo>
                      <a:pt x="2161" y="1887"/>
                      <a:pt x="2048" y="1998"/>
                      <a:pt x="1984" y="2180"/>
                    </a:cubicBezTo>
                    <a:lnTo>
                      <a:pt x="2052" y="2203"/>
                    </a:lnTo>
                    <a:cubicBezTo>
                      <a:pt x="2106" y="2052"/>
                      <a:pt x="2192" y="1960"/>
                      <a:pt x="2316" y="1925"/>
                    </a:cubicBezTo>
                    <a:lnTo>
                      <a:pt x="2316" y="1928"/>
                    </a:lnTo>
                    <a:cubicBezTo>
                      <a:pt x="2275" y="2008"/>
                      <a:pt x="2257" y="2103"/>
                      <a:pt x="2266" y="2194"/>
                    </a:cubicBezTo>
                    <a:lnTo>
                      <a:pt x="2340" y="2189"/>
                    </a:lnTo>
                    <a:cubicBezTo>
                      <a:pt x="2334" y="2064"/>
                      <a:pt x="2364" y="1966"/>
                      <a:pt x="2429" y="1901"/>
                    </a:cubicBezTo>
                    <a:cubicBezTo>
                      <a:pt x="2450" y="1879"/>
                      <a:pt x="2435" y="1843"/>
                      <a:pt x="2408" y="1839"/>
                    </a:cubicBezTo>
                    <a:lnTo>
                      <a:pt x="2408" y="1839"/>
                    </a:lnTo>
                    <a:cubicBezTo>
                      <a:pt x="2085" y="1479"/>
                      <a:pt x="1727" y="669"/>
                      <a:pt x="1450" y="0"/>
                    </a:cubicBezTo>
                    <a:close/>
                    <a:moveTo>
                      <a:pt x="75" y="902"/>
                    </a:moveTo>
                    <a:lnTo>
                      <a:pt x="1" y="917"/>
                    </a:lnTo>
                    <a:cubicBezTo>
                      <a:pt x="7" y="937"/>
                      <a:pt x="416" y="3111"/>
                      <a:pt x="2390" y="3392"/>
                    </a:cubicBezTo>
                    <a:lnTo>
                      <a:pt x="2402" y="3318"/>
                    </a:lnTo>
                    <a:cubicBezTo>
                      <a:pt x="478" y="3045"/>
                      <a:pt x="78" y="923"/>
                      <a:pt x="75" y="902"/>
                    </a:cubicBezTo>
                    <a:close/>
                    <a:moveTo>
                      <a:pt x="4940" y="2734"/>
                    </a:moveTo>
                    <a:lnTo>
                      <a:pt x="4738" y="3600"/>
                    </a:lnTo>
                    <a:lnTo>
                      <a:pt x="4810" y="3615"/>
                    </a:lnTo>
                    <a:lnTo>
                      <a:pt x="5011" y="2752"/>
                    </a:lnTo>
                    <a:lnTo>
                      <a:pt x="4940" y="27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1" name="Google Shape;1924;p63">
                <a:extLst>
                  <a:ext uri="{FF2B5EF4-FFF2-40B4-BE49-F238E27FC236}">
                    <a16:creationId xmlns:a16="http://schemas.microsoft.com/office/drawing/2014/main" id="{C177C884-05F4-B69B-7E95-72ECA64F9FC0}"/>
                  </a:ext>
                </a:extLst>
              </p:cNvPr>
              <p:cNvSpPr/>
              <p:nvPr/>
            </p:nvSpPr>
            <p:spPr>
              <a:xfrm>
                <a:off x="6133900" y="2294225"/>
                <a:ext cx="795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781" extrusionOk="0">
                    <a:moveTo>
                      <a:pt x="3164" y="1"/>
                    </a:moveTo>
                    <a:lnTo>
                      <a:pt x="0" y="709"/>
                    </a:lnTo>
                    <a:lnTo>
                      <a:pt x="18" y="781"/>
                    </a:lnTo>
                    <a:lnTo>
                      <a:pt x="3181" y="72"/>
                    </a:lnTo>
                    <a:lnTo>
                      <a:pt x="3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2" name="Google Shape;1925;p63">
                <a:extLst>
                  <a:ext uri="{FF2B5EF4-FFF2-40B4-BE49-F238E27FC236}">
                    <a16:creationId xmlns:a16="http://schemas.microsoft.com/office/drawing/2014/main" id="{88F9C921-46DF-829A-B17C-B912DF9D0C3B}"/>
                  </a:ext>
                </a:extLst>
              </p:cNvPr>
              <p:cNvSpPr/>
              <p:nvPr/>
            </p:nvSpPr>
            <p:spPr>
              <a:xfrm>
                <a:off x="6231150" y="2118950"/>
                <a:ext cx="297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7" extrusionOk="0">
                    <a:moveTo>
                      <a:pt x="98" y="0"/>
                    </a:moveTo>
                    <a:cubicBezTo>
                      <a:pt x="98" y="0"/>
                      <a:pt x="92" y="6"/>
                      <a:pt x="92" y="12"/>
                    </a:cubicBezTo>
                    <a:cubicBezTo>
                      <a:pt x="92" y="13"/>
                      <a:pt x="92" y="14"/>
                      <a:pt x="92" y="15"/>
                    </a:cubicBezTo>
                    <a:lnTo>
                      <a:pt x="92" y="15"/>
                    </a:lnTo>
                    <a:lnTo>
                      <a:pt x="98" y="0"/>
                    </a:lnTo>
                    <a:lnTo>
                      <a:pt x="98" y="0"/>
                    </a:lnTo>
                    <a:cubicBezTo>
                      <a:pt x="98" y="0"/>
                      <a:pt x="98" y="0"/>
                      <a:pt x="98" y="0"/>
                    </a:cubicBezTo>
                    <a:close/>
                    <a:moveTo>
                      <a:pt x="92" y="16"/>
                    </a:moveTo>
                    <a:lnTo>
                      <a:pt x="92" y="16"/>
                    </a:lnTo>
                    <a:cubicBezTo>
                      <a:pt x="98" y="115"/>
                      <a:pt x="91" y="221"/>
                      <a:pt x="3" y="260"/>
                    </a:cubicBezTo>
                    <a:lnTo>
                      <a:pt x="3" y="260"/>
                    </a:lnTo>
                    <a:lnTo>
                      <a:pt x="92" y="16"/>
                    </a:lnTo>
                    <a:close/>
                    <a:moveTo>
                      <a:pt x="98" y="0"/>
                    </a:moveTo>
                    <a:lnTo>
                      <a:pt x="92" y="16"/>
                    </a:lnTo>
                    <a:lnTo>
                      <a:pt x="92" y="16"/>
                    </a:lnTo>
                    <a:cubicBezTo>
                      <a:pt x="92" y="16"/>
                      <a:pt x="92" y="16"/>
                      <a:pt x="92" y="15"/>
                    </a:cubicBezTo>
                    <a:lnTo>
                      <a:pt x="92" y="15"/>
                    </a:lnTo>
                    <a:lnTo>
                      <a:pt x="0" y="261"/>
                    </a:lnTo>
                    <a:cubicBezTo>
                      <a:pt x="1" y="261"/>
                      <a:pt x="2" y="260"/>
                      <a:pt x="3" y="260"/>
                    </a:cubicBezTo>
                    <a:lnTo>
                      <a:pt x="3" y="260"/>
                    </a:lnTo>
                    <a:lnTo>
                      <a:pt x="0" y="267"/>
                    </a:lnTo>
                    <a:cubicBezTo>
                      <a:pt x="110" y="246"/>
                      <a:pt x="119" y="95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3" name="Google Shape;1926;p63">
                <a:extLst>
                  <a:ext uri="{FF2B5EF4-FFF2-40B4-BE49-F238E27FC236}">
                    <a16:creationId xmlns:a16="http://schemas.microsoft.com/office/drawing/2014/main" id="{7E04C9C6-97D9-0F5C-FAE6-C54F40535CD3}"/>
                  </a:ext>
                </a:extLst>
              </p:cNvPr>
              <p:cNvSpPr/>
              <p:nvPr/>
            </p:nvSpPr>
            <p:spPr>
              <a:xfrm>
                <a:off x="6227250" y="2116425"/>
                <a:ext cx="740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21" extrusionOk="0">
                    <a:moveTo>
                      <a:pt x="158" y="0"/>
                    </a:moveTo>
                    <a:cubicBezTo>
                      <a:pt x="2" y="0"/>
                      <a:pt x="0" y="315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5" y="321"/>
                      <a:pt x="294" y="9"/>
                      <a:pt x="162" y="0"/>
                    </a:cubicBezTo>
                    <a:cubicBezTo>
                      <a:pt x="161" y="0"/>
                      <a:pt x="159" y="0"/>
                      <a:pt x="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4" name="Google Shape;1927;p63">
                <a:extLst>
                  <a:ext uri="{FF2B5EF4-FFF2-40B4-BE49-F238E27FC236}">
                    <a16:creationId xmlns:a16="http://schemas.microsoft.com/office/drawing/2014/main" id="{A99BB3F2-BD08-C78C-3727-BD72E30660AC}"/>
                  </a:ext>
                </a:extLst>
              </p:cNvPr>
              <p:cNvSpPr/>
              <p:nvPr/>
            </p:nvSpPr>
            <p:spPr>
              <a:xfrm>
                <a:off x="6247450" y="2119450"/>
                <a:ext cx="31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65" extrusionOk="0">
                    <a:moveTo>
                      <a:pt x="21" y="1"/>
                    </a:moveTo>
                    <a:lnTo>
                      <a:pt x="21" y="1"/>
                    </a:lnTo>
                    <a:cubicBezTo>
                      <a:pt x="0" y="96"/>
                      <a:pt x="15" y="247"/>
                      <a:pt x="125" y="265"/>
                    </a:cubicBezTo>
                    <a:lnTo>
                      <a:pt x="125" y="259"/>
                    </a:lnTo>
                    <a:cubicBezTo>
                      <a:pt x="36" y="223"/>
                      <a:pt x="24" y="111"/>
                      <a:pt x="27" y="10"/>
                    </a:cubicBezTo>
                    <a:cubicBezTo>
                      <a:pt x="27" y="7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5" name="Google Shape;1928;p63">
                <a:extLst>
                  <a:ext uri="{FF2B5EF4-FFF2-40B4-BE49-F238E27FC236}">
                    <a16:creationId xmlns:a16="http://schemas.microsoft.com/office/drawing/2014/main" id="{77FDAE52-551E-DA9C-408A-42731A227DE7}"/>
                  </a:ext>
                </a:extLst>
              </p:cNvPr>
              <p:cNvSpPr/>
              <p:nvPr/>
            </p:nvSpPr>
            <p:spPr>
              <a:xfrm>
                <a:off x="6246900" y="2116925"/>
                <a:ext cx="74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139" y="1"/>
                    </a:moveTo>
                    <a:cubicBezTo>
                      <a:pt x="136" y="1"/>
                      <a:pt x="134" y="1"/>
                      <a:pt x="132" y="1"/>
                    </a:cubicBezTo>
                    <a:cubicBezTo>
                      <a:pt x="0" y="10"/>
                      <a:pt x="4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299" y="313"/>
                      <a:pt x="292" y="1"/>
                      <a:pt x="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6" name="Google Shape;1929;p63">
                <a:extLst>
                  <a:ext uri="{FF2B5EF4-FFF2-40B4-BE49-F238E27FC236}">
                    <a16:creationId xmlns:a16="http://schemas.microsoft.com/office/drawing/2014/main" id="{EC8F8A13-4EE4-3C2C-22E6-5CDE4C3FEEF4}"/>
                  </a:ext>
                </a:extLst>
              </p:cNvPr>
              <p:cNvSpPr/>
              <p:nvPr/>
            </p:nvSpPr>
            <p:spPr>
              <a:xfrm>
                <a:off x="6225725" y="2107150"/>
                <a:ext cx="89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28" extrusionOk="0">
                    <a:moveTo>
                      <a:pt x="231" y="0"/>
                    </a:moveTo>
                    <a:cubicBezTo>
                      <a:pt x="208" y="0"/>
                      <a:pt x="185" y="5"/>
                      <a:pt x="164" y="16"/>
                    </a:cubicBezTo>
                    <a:cubicBezTo>
                      <a:pt x="104" y="30"/>
                      <a:pt x="54" y="69"/>
                      <a:pt x="21" y="119"/>
                    </a:cubicBezTo>
                    <a:cubicBezTo>
                      <a:pt x="1" y="155"/>
                      <a:pt x="12" y="199"/>
                      <a:pt x="45" y="217"/>
                    </a:cubicBezTo>
                    <a:cubicBezTo>
                      <a:pt x="58" y="224"/>
                      <a:pt x="72" y="227"/>
                      <a:pt x="85" y="227"/>
                    </a:cubicBezTo>
                    <a:cubicBezTo>
                      <a:pt x="90" y="227"/>
                      <a:pt x="94" y="227"/>
                      <a:pt x="98" y="226"/>
                    </a:cubicBezTo>
                    <a:cubicBezTo>
                      <a:pt x="143" y="214"/>
                      <a:pt x="184" y="199"/>
                      <a:pt x="223" y="182"/>
                    </a:cubicBezTo>
                    <a:cubicBezTo>
                      <a:pt x="270" y="173"/>
                      <a:pt x="312" y="149"/>
                      <a:pt x="342" y="116"/>
                    </a:cubicBezTo>
                    <a:cubicBezTo>
                      <a:pt x="356" y="90"/>
                      <a:pt x="353" y="54"/>
                      <a:pt x="333" y="33"/>
                    </a:cubicBezTo>
                    <a:cubicBezTo>
                      <a:pt x="302" y="12"/>
                      <a:pt x="266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7" name="Google Shape;1930;p63">
                <a:extLst>
                  <a:ext uri="{FF2B5EF4-FFF2-40B4-BE49-F238E27FC236}">
                    <a16:creationId xmlns:a16="http://schemas.microsoft.com/office/drawing/2014/main" id="{D65F9FA9-60BB-F32A-0990-6923CFB08C7F}"/>
                  </a:ext>
                </a:extLst>
              </p:cNvPr>
              <p:cNvSpPr/>
              <p:nvPr/>
            </p:nvSpPr>
            <p:spPr>
              <a:xfrm>
                <a:off x="6246700" y="2107500"/>
                <a:ext cx="907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63" h="219" extrusionOk="0">
                    <a:moveTo>
                      <a:pt x="130" y="0"/>
                    </a:moveTo>
                    <a:cubicBezTo>
                      <a:pt x="91" y="0"/>
                      <a:pt x="51" y="14"/>
                      <a:pt x="21" y="40"/>
                    </a:cubicBezTo>
                    <a:cubicBezTo>
                      <a:pt x="1" y="64"/>
                      <a:pt x="1" y="99"/>
                      <a:pt x="16" y="123"/>
                    </a:cubicBezTo>
                    <a:cubicBezTo>
                      <a:pt x="51" y="156"/>
                      <a:pt x="93" y="176"/>
                      <a:pt x="140" y="182"/>
                    </a:cubicBezTo>
                    <a:cubicBezTo>
                      <a:pt x="182" y="197"/>
                      <a:pt x="223" y="209"/>
                      <a:pt x="268" y="218"/>
                    </a:cubicBezTo>
                    <a:cubicBezTo>
                      <a:pt x="271" y="218"/>
                      <a:pt x="275" y="219"/>
                      <a:pt x="278" y="219"/>
                    </a:cubicBezTo>
                    <a:cubicBezTo>
                      <a:pt x="295" y="219"/>
                      <a:pt x="312" y="213"/>
                      <a:pt x="327" y="203"/>
                    </a:cubicBezTo>
                    <a:cubicBezTo>
                      <a:pt x="356" y="176"/>
                      <a:pt x="362" y="132"/>
                      <a:pt x="336" y="102"/>
                    </a:cubicBezTo>
                    <a:cubicBezTo>
                      <a:pt x="300" y="55"/>
                      <a:pt x="247" y="22"/>
                      <a:pt x="187" y="10"/>
                    </a:cubicBezTo>
                    <a:cubicBezTo>
                      <a:pt x="169" y="4"/>
                      <a:pt x="150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8" name="Google Shape;1931;p63">
                <a:extLst>
                  <a:ext uri="{FF2B5EF4-FFF2-40B4-BE49-F238E27FC236}">
                    <a16:creationId xmlns:a16="http://schemas.microsoft.com/office/drawing/2014/main" id="{5E75C9EB-A427-464A-35D5-430F4E5A9AF5}"/>
                  </a:ext>
                </a:extLst>
              </p:cNvPr>
              <p:cNvSpPr/>
              <p:nvPr/>
            </p:nvSpPr>
            <p:spPr>
              <a:xfrm>
                <a:off x="6230875" y="2141900"/>
                <a:ext cx="51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98" extrusionOk="0">
                    <a:moveTo>
                      <a:pt x="6" y="1"/>
                    </a:moveTo>
                    <a:cubicBezTo>
                      <a:pt x="3" y="1"/>
                      <a:pt x="0" y="3"/>
                      <a:pt x="2" y="7"/>
                    </a:cubicBezTo>
                    <a:cubicBezTo>
                      <a:pt x="5" y="49"/>
                      <a:pt x="38" y="84"/>
                      <a:pt x="79" y="96"/>
                    </a:cubicBezTo>
                    <a:cubicBezTo>
                      <a:pt x="85" y="97"/>
                      <a:pt x="90" y="97"/>
                      <a:pt x="95" y="97"/>
                    </a:cubicBezTo>
                    <a:cubicBezTo>
                      <a:pt x="137" y="97"/>
                      <a:pt x="177" y="77"/>
                      <a:pt x="204" y="43"/>
                    </a:cubicBezTo>
                    <a:cubicBezTo>
                      <a:pt x="207" y="37"/>
                      <a:pt x="201" y="37"/>
                      <a:pt x="201" y="37"/>
                    </a:cubicBezTo>
                    <a:cubicBezTo>
                      <a:pt x="168" y="55"/>
                      <a:pt x="130" y="61"/>
                      <a:pt x="94" y="63"/>
                    </a:cubicBezTo>
                    <a:cubicBezTo>
                      <a:pt x="56" y="58"/>
                      <a:pt x="35" y="25"/>
                      <a:pt x="11" y="4"/>
                    </a:cubicBezTo>
                    <a:cubicBezTo>
                      <a:pt x="10" y="2"/>
                      <a:pt x="8" y="1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19" name="Google Shape;1932;p63">
                <a:extLst>
                  <a:ext uri="{FF2B5EF4-FFF2-40B4-BE49-F238E27FC236}">
                    <a16:creationId xmlns:a16="http://schemas.microsoft.com/office/drawing/2014/main" id="{891C9A1B-8941-2DC3-2AA0-D272D753566E}"/>
                  </a:ext>
                </a:extLst>
              </p:cNvPr>
              <p:cNvSpPr/>
              <p:nvPr/>
            </p:nvSpPr>
            <p:spPr>
              <a:xfrm>
                <a:off x="6233675" y="2107850"/>
                <a:ext cx="14600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1228" extrusionOk="0">
                    <a:moveTo>
                      <a:pt x="451" y="0"/>
                    </a:moveTo>
                    <a:cubicBezTo>
                      <a:pt x="447" y="0"/>
                      <a:pt x="442" y="4"/>
                      <a:pt x="442" y="8"/>
                    </a:cubicBezTo>
                    <a:cubicBezTo>
                      <a:pt x="442" y="326"/>
                      <a:pt x="507" y="640"/>
                      <a:pt x="516" y="960"/>
                    </a:cubicBezTo>
                    <a:cubicBezTo>
                      <a:pt x="465" y="936"/>
                      <a:pt x="412" y="918"/>
                      <a:pt x="356" y="910"/>
                    </a:cubicBezTo>
                    <a:lnTo>
                      <a:pt x="356" y="910"/>
                    </a:lnTo>
                    <a:cubicBezTo>
                      <a:pt x="347" y="910"/>
                      <a:pt x="373" y="1135"/>
                      <a:pt x="370" y="1171"/>
                    </a:cubicBezTo>
                    <a:cubicBezTo>
                      <a:pt x="356" y="1172"/>
                      <a:pt x="342" y="1173"/>
                      <a:pt x="327" y="1173"/>
                    </a:cubicBezTo>
                    <a:cubicBezTo>
                      <a:pt x="215" y="1173"/>
                      <a:pt x="105" y="1132"/>
                      <a:pt x="21" y="1058"/>
                    </a:cubicBezTo>
                    <a:cubicBezTo>
                      <a:pt x="18" y="1057"/>
                      <a:pt x="15" y="1057"/>
                      <a:pt x="13" y="1057"/>
                    </a:cubicBezTo>
                    <a:cubicBezTo>
                      <a:pt x="4" y="1057"/>
                      <a:pt x="0" y="1062"/>
                      <a:pt x="3" y="1067"/>
                    </a:cubicBezTo>
                    <a:cubicBezTo>
                      <a:pt x="53" y="1147"/>
                      <a:pt x="136" y="1203"/>
                      <a:pt x="228" y="1221"/>
                    </a:cubicBezTo>
                    <a:cubicBezTo>
                      <a:pt x="259" y="1225"/>
                      <a:pt x="287" y="1228"/>
                      <a:pt x="317" y="1228"/>
                    </a:cubicBezTo>
                    <a:cubicBezTo>
                      <a:pt x="328" y="1228"/>
                      <a:pt x="339" y="1228"/>
                      <a:pt x="350" y="1227"/>
                    </a:cubicBezTo>
                    <a:lnTo>
                      <a:pt x="394" y="1227"/>
                    </a:lnTo>
                    <a:cubicBezTo>
                      <a:pt x="406" y="1224"/>
                      <a:pt x="415" y="1215"/>
                      <a:pt x="415" y="1203"/>
                    </a:cubicBezTo>
                    <a:cubicBezTo>
                      <a:pt x="415" y="1200"/>
                      <a:pt x="415" y="1197"/>
                      <a:pt x="415" y="1191"/>
                    </a:cubicBezTo>
                    <a:lnTo>
                      <a:pt x="415" y="990"/>
                    </a:lnTo>
                    <a:cubicBezTo>
                      <a:pt x="438" y="1001"/>
                      <a:pt x="527" y="1043"/>
                      <a:pt x="566" y="1043"/>
                    </a:cubicBezTo>
                    <a:cubicBezTo>
                      <a:pt x="577" y="1043"/>
                      <a:pt x="584" y="1040"/>
                      <a:pt x="584" y="1031"/>
                    </a:cubicBezTo>
                    <a:cubicBezTo>
                      <a:pt x="578" y="687"/>
                      <a:pt x="537" y="343"/>
                      <a:pt x="459" y="8"/>
                    </a:cubicBezTo>
                    <a:cubicBezTo>
                      <a:pt x="459" y="3"/>
                      <a:pt x="456" y="0"/>
                      <a:pt x="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1420" name="Google Shape;1933;p63">
                <a:extLst>
                  <a:ext uri="{FF2B5EF4-FFF2-40B4-BE49-F238E27FC236}">
                    <a16:creationId xmlns:a16="http://schemas.microsoft.com/office/drawing/2014/main" id="{6F4CE815-4F37-1C24-E2D8-0EDEC234B996}"/>
                  </a:ext>
                </a:extLst>
              </p:cNvPr>
              <p:cNvSpPr/>
              <p:nvPr/>
            </p:nvSpPr>
            <p:spPr>
              <a:xfrm>
                <a:off x="6232475" y="2134650"/>
                <a:ext cx="885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53" extrusionOk="0">
                    <a:moveTo>
                      <a:pt x="54" y="1"/>
                    </a:moveTo>
                    <a:cubicBezTo>
                      <a:pt x="36" y="30"/>
                      <a:pt x="24" y="60"/>
                      <a:pt x="15" y="93"/>
                    </a:cubicBezTo>
                    <a:cubicBezTo>
                      <a:pt x="0" y="158"/>
                      <a:pt x="3" y="226"/>
                      <a:pt x="80" y="247"/>
                    </a:cubicBezTo>
                    <a:cubicBezTo>
                      <a:pt x="97" y="251"/>
                      <a:pt x="114" y="253"/>
                      <a:pt x="131" y="253"/>
                    </a:cubicBezTo>
                    <a:cubicBezTo>
                      <a:pt x="152" y="253"/>
                      <a:pt x="173" y="249"/>
                      <a:pt x="193" y="241"/>
                    </a:cubicBezTo>
                    <a:cubicBezTo>
                      <a:pt x="255" y="214"/>
                      <a:pt x="312" y="173"/>
                      <a:pt x="353" y="116"/>
                    </a:cubicBezTo>
                    <a:cubicBezTo>
                      <a:pt x="244" y="110"/>
                      <a:pt x="140" y="72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A5689C-6B69-B95C-0959-ADE7DD96E841}"/>
              </a:ext>
            </a:extLst>
          </p:cNvPr>
          <p:cNvSpPr txBox="1"/>
          <p:nvPr/>
        </p:nvSpPr>
        <p:spPr>
          <a:xfrm>
            <a:off x="2117555" y="149943"/>
            <a:ext cx="4908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VRP Example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875ED6DC-18C4-21F8-CE72-245A4199F216}"/>
              </a:ext>
            </a:extLst>
          </p:cNvPr>
          <p:cNvSpPr txBox="1"/>
          <p:nvPr/>
        </p:nvSpPr>
        <p:spPr>
          <a:xfrm>
            <a:off x="590638" y="836789"/>
            <a:ext cx="8206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	Imagine the situation in which 16 customers at below locations are requested Ninja Van Company for delivery.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What will Ninja Van do for shortest route?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44FAFF74-27A7-9B85-9D45-A77B09BC64A7}"/>
              </a:ext>
            </a:extLst>
          </p:cNvPr>
          <p:cNvSpPr txBox="1"/>
          <p:nvPr/>
        </p:nvSpPr>
        <p:spPr>
          <a:xfrm>
            <a:off x="590638" y="1475555"/>
            <a:ext cx="76307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         Soon Children Education Centre</a:t>
            </a:r>
          </a:p>
          <a:p>
            <a:r>
              <a:rPr lang="en-US" sz="1200" dirty="0"/>
              <a:t>2.          Taw Win Pan Guesthouse ( </a:t>
            </a:r>
            <a:r>
              <a:rPr lang="en-US" sz="1200" dirty="0" err="1"/>
              <a:t>Shwe</a:t>
            </a:r>
            <a:r>
              <a:rPr lang="en-US" sz="1200" dirty="0"/>
              <a:t> Si </a:t>
            </a:r>
            <a:r>
              <a:rPr lang="en-US" sz="1200" dirty="0" err="1"/>
              <a:t>Gon</a:t>
            </a:r>
            <a:r>
              <a:rPr lang="en-US" sz="1200" dirty="0"/>
              <a:t> Street )</a:t>
            </a:r>
          </a:p>
          <a:p>
            <a:r>
              <a:rPr lang="en-US" sz="1200" dirty="0"/>
              <a:t>3.          Crossroad between </a:t>
            </a:r>
            <a:r>
              <a:rPr lang="en-US" sz="1200" dirty="0" err="1"/>
              <a:t>Bogyoke</a:t>
            </a:r>
            <a:r>
              <a:rPr lang="en-US" sz="1200" dirty="0"/>
              <a:t> Road and </a:t>
            </a:r>
            <a:r>
              <a:rPr lang="en-US" sz="1200" dirty="0" err="1"/>
              <a:t>BanDuLa</a:t>
            </a:r>
            <a:r>
              <a:rPr lang="en-US" sz="1200" dirty="0"/>
              <a:t> Street</a:t>
            </a:r>
          </a:p>
          <a:p>
            <a:r>
              <a:rPr lang="en-US" sz="1200" dirty="0"/>
              <a:t>4.          </a:t>
            </a:r>
            <a:r>
              <a:rPr lang="en-US" sz="1200" dirty="0" err="1"/>
              <a:t>Ko</a:t>
            </a:r>
            <a:r>
              <a:rPr lang="en-US" sz="1200" dirty="0"/>
              <a:t> Lay Lone, Car Washing Service</a:t>
            </a:r>
          </a:p>
          <a:p>
            <a:r>
              <a:rPr lang="en-US" sz="1200" dirty="0"/>
              <a:t>5.          </a:t>
            </a:r>
            <a:r>
              <a:rPr lang="en-US" sz="1200" dirty="0" err="1"/>
              <a:t>Ngwe</a:t>
            </a:r>
            <a:r>
              <a:rPr lang="en-US" sz="1200" dirty="0"/>
              <a:t> </a:t>
            </a:r>
            <a:r>
              <a:rPr lang="en-US" sz="1200" dirty="0" err="1"/>
              <a:t>SaPalPhyu</a:t>
            </a:r>
            <a:r>
              <a:rPr lang="en-US" sz="1200" dirty="0"/>
              <a:t> Hotel, traffic-light street, Near </a:t>
            </a:r>
            <a:r>
              <a:rPr lang="en-US" sz="1200" dirty="0" err="1"/>
              <a:t>Pyin</a:t>
            </a:r>
            <a:r>
              <a:rPr lang="en-US" sz="1200" dirty="0"/>
              <a:t> </a:t>
            </a:r>
            <a:r>
              <a:rPr lang="en-US" sz="1200" dirty="0" err="1"/>
              <a:t>Oo</a:t>
            </a:r>
            <a:r>
              <a:rPr lang="en-US" sz="1200" dirty="0"/>
              <a:t> </a:t>
            </a:r>
            <a:r>
              <a:rPr lang="en-US" sz="1200" dirty="0" err="1"/>
              <a:t>Lwin</a:t>
            </a:r>
            <a:r>
              <a:rPr lang="en-US" sz="1200" dirty="0"/>
              <a:t> Market</a:t>
            </a:r>
          </a:p>
          <a:p>
            <a:r>
              <a:rPr lang="en-US" sz="1200" dirty="0"/>
              <a:t>6.          SP Bakery, traffic-light street</a:t>
            </a:r>
          </a:p>
          <a:p>
            <a:r>
              <a:rPr lang="en-US" sz="1200" dirty="0"/>
              <a:t>7.          Zaw, Leather Cushions Shop</a:t>
            </a:r>
          </a:p>
          <a:p>
            <a:r>
              <a:rPr lang="en-US" sz="1200" dirty="0"/>
              <a:t>8.          1MK beauty salon &amp; spa</a:t>
            </a:r>
          </a:p>
          <a:p>
            <a:r>
              <a:rPr lang="en-US" sz="1200" dirty="0"/>
              <a:t>9.          </a:t>
            </a:r>
            <a:r>
              <a:rPr lang="en-US" sz="1200" dirty="0" err="1"/>
              <a:t>MaAShan</a:t>
            </a:r>
            <a:r>
              <a:rPr lang="en-US" sz="1200" dirty="0"/>
              <a:t> ,Shan Noodle Shop</a:t>
            </a:r>
          </a:p>
          <a:p>
            <a:r>
              <a:rPr lang="en-US" sz="1200" dirty="0"/>
              <a:t>10.        AK Car Wash, Bo </a:t>
            </a:r>
            <a:r>
              <a:rPr lang="en-US" sz="1200" dirty="0" err="1"/>
              <a:t>Gyoke</a:t>
            </a:r>
            <a:r>
              <a:rPr lang="en-US" sz="1200" dirty="0"/>
              <a:t> Street</a:t>
            </a:r>
          </a:p>
          <a:p>
            <a:r>
              <a:rPr lang="en-US" sz="1200" dirty="0"/>
              <a:t>11.        May </a:t>
            </a:r>
            <a:r>
              <a:rPr lang="en-US" sz="1200" dirty="0" err="1"/>
              <a:t>Myo</a:t>
            </a:r>
            <a:r>
              <a:rPr lang="en-US" sz="1200" dirty="0"/>
              <a:t> </a:t>
            </a:r>
            <a:r>
              <a:rPr lang="en-US" sz="1200" dirty="0" err="1"/>
              <a:t>SaKhanThar</a:t>
            </a:r>
            <a:r>
              <a:rPr lang="en-US" sz="1200" dirty="0"/>
              <a:t> Hotel</a:t>
            </a:r>
          </a:p>
          <a:p>
            <a:r>
              <a:rPr lang="en-US" sz="1200" dirty="0"/>
              <a:t>12.        </a:t>
            </a:r>
            <a:r>
              <a:rPr lang="en-US" sz="1200" dirty="0" err="1"/>
              <a:t>Pyin</a:t>
            </a:r>
            <a:r>
              <a:rPr lang="en-US" sz="1200" dirty="0"/>
              <a:t> </a:t>
            </a:r>
            <a:r>
              <a:rPr lang="en-US" sz="1200" dirty="0" err="1"/>
              <a:t>Oo</a:t>
            </a:r>
            <a:r>
              <a:rPr lang="en-US" sz="1200" dirty="0"/>
              <a:t> </a:t>
            </a:r>
            <a:r>
              <a:rPr lang="en-US" sz="1200" dirty="0" err="1"/>
              <a:t>Lwin</a:t>
            </a:r>
            <a:r>
              <a:rPr lang="en-US" sz="1200" dirty="0"/>
              <a:t> Post Office</a:t>
            </a:r>
          </a:p>
          <a:p>
            <a:r>
              <a:rPr lang="en-US" sz="1200" dirty="0"/>
              <a:t>13.        Cherry </a:t>
            </a:r>
            <a:r>
              <a:rPr lang="en-US" sz="1200" dirty="0" err="1"/>
              <a:t>Lwin</a:t>
            </a:r>
            <a:r>
              <a:rPr lang="en-US" sz="1200" dirty="0"/>
              <a:t> Cinema</a:t>
            </a:r>
          </a:p>
          <a:p>
            <a:r>
              <a:rPr lang="en-US" sz="1200" dirty="0"/>
              <a:t>14.        ATK Fried Chicken Shop</a:t>
            </a:r>
          </a:p>
          <a:p>
            <a:pPr marL="342900" lvl="3" indent="-342900">
              <a:buAutoNum type="arabicPeriod" startAt="15"/>
            </a:pPr>
            <a:r>
              <a:rPr lang="en-US" sz="1200" dirty="0"/>
              <a:t>      </a:t>
            </a:r>
            <a:r>
              <a:rPr lang="en-US" sz="1200" dirty="0" err="1"/>
              <a:t>MinGaLarDon</a:t>
            </a:r>
            <a:r>
              <a:rPr lang="en-US" sz="1200" dirty="0"/>
              <a:t> Compound House, Beside Nan </a:t>
            </a:r>
            <a:r>
              <a:rPr lang="en-US" sz="1200" dirty="0" err="1"/>
              <a:t>Myaing</a:t>
            </a:r>
            <a:r>
              <a:rPr lang="en-US" sz="1200" dirty="0"/>
              <a:t> Street</a:t>
            </a:r>
          </a:p>
          <a:p>
            <a:pPr marL="342900" lvl="3" indent="-342900">
              <a:buAutoNum type="arabicPeriod" startAt="15"/>
            </a:pPr>
            <a:r>
              <a:rPr lang="en-US" sz="1200" dirty="0"/>
              <a:t>      Aung </a:t>
            </a:r>
            <a:r>
              <a:rPr lang="en-US" sz="1200" dirty="0" err="1"/>
              <a:t>Myay</a:t>
            </a:r>
            <a:r>
              <a:rPr lang="en-US" sz="1200" dirty="0"/>
              <a:t>, Home Agency (</a:t>
            </a:r>
            <a:r>
              <a:rPr lang="en-US" sz="1200" dirty="0" err="1"/>
              <a:t>Shwe</a:t>
            </a:r>
            <a:r>
              <a:rPr lang="en-US" sz="1200" dirty="0"/>
              <a:t> Bo Street)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941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rvice Delivery Management by Slidesgo">
  <a:themeElements>
    <a:clrScheme name="Simple Light">
      <a:dk1>
        <a:srgbClr val="000000"/>
      </a:dk1>
      <a:lt1>
        <a:srgbClr val="F1EBE0"/>
      </a:lt1>
      <a:dk2>
        <a:srgbClr val="434343"/>
      </a:dk2>
      <a:lt2>
        <a:srgbClr val="FFFFFF"/>
      </a:lt2>
      <a:accent1>
        <a:srgbClr val="DFB6DA"/>
      </a:accent1>
      <a:accent2>
        <a:srgbClr val="ECE15C"/>
      </a:accent2>
      <a:accent3>
        <a:srgbClr val="F3B172"/>
      </a:accent3>
      <a:accent4>
        <a:srgbClr val="FFD0A4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2361</Words>
  <Application>Microsoft Office PowerPoint</Application>
  <PresentationFormat>On-screen Show (16:9)</PresentationFormat>
  <Paragraphs>887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Work Sans</vt:lpstr>
      <vt:lpstr>Arial Unicode MS</vt:lpstr>
      <vt:lpstr>Wingdings</vt:lpstr>
      <vt:lpstr>Arial</vt:lpstr>
      <vt:lpstr>Impact</vt:lpstr>
      <vt:lpstr>Open Sans</vt:lpstr>
      <vt:lpstr>Roboto Condensed</vt:lpstr>
      <vt:lpstr>Raleway</vt:lpstr>
      <vt:lpstr>Calibri</vt:lpstr>
      <vt:lpstr>Service Delivery Management by Slidesgo</vt:lpstr>
      <vt:lpstr>Vehicle Routing Problem</vt:lpstr>
      <vt:lpstr>Members</vt:lpstr>
      <vt:lpstr>Project Summary</vt:lpstr>
      <vt:lpstr>Problem Outlook</vt:lpstr>
      <vt:lpstr>01</vt:lpstr>
      <vt:lpstr>Objectives</vt:lpstr>
      <vt:lpstr>PowerPoint Presentation</vt:lpstr>
      <vt:lpstr>Traveling Saleman Problem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Solution</vt:lpstr>
      <vt:lpstr>VRP with Time Window</vt:lpstr>
      <vt:lpstr>VRP with Time Window</vt:lpstr>
      <vt:lpstr>PowerPoint Presentation</vt:lpstr>
      <vt:lpstr>Benefits of VRP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Routing Problem</dc:title>
  <dc:creator>Thwin Htoo Aung</dc:creator>
  <cp:lastModifiedBy>htoo monkyaw</cp:lastModifiedBy>
  <cp:revision>39</cp:revision>
  <dcterms:modified xsi:type="dcterms:W3CDTF">2023-09-15T09:02:06Z</dcterms:modified>
</cp:coreProperties>
</file>