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0" r:id="rId6"/>
    <p:sldId id="263" r:id="rId7"/>
    <p:sldId id="266" r:id="rId8"/>
    <p:sldId id="267" r:id="rId9"/>
    <p:sldId id="264" r:id="rId10"/>
    <p:sldId id="265" r:id="rId11"/>
    <p:sldId id="278" r:id="rId12"/>
    <p:sldId id="277" r:id="rId13"/>
    <p:sldId id="274" r:id="rId14"/>
    <p:sldId id="275" r:id="rId15"/>
    <p:sldId id="276" r:id="rId16"/>
    <p:sldId id="281" r:id="rId17"/>
    <p:sldId id="280" r:id="rId18"/>
    <p:sldId id="282" r:id="rId19"/>
    <p:sldId id="269" r:id="rId20"/>
    <p:sldId id="268" r:id="rId21"/>
    <p:sldId id="261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8"/>
  </p:normalViewPr>
  <p:slideViewPr>
    <p:cSldViewPr snapToGrid="0">
      <p:cViewPr>
        <p:scale>
          <a:sx n="103" d="100"/>
          <a:sy n="103" d="100"/>
        </p:scale>
        <p:origin x="89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A698-C6D0-29E2-BF9B-933BC0B77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B1F60-904E-8457-F8DB-D213BC8FF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B14B-68B6-8859-06DA-26F62D6B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6BCFB-53BD-6E82-3437-3015BD23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B4087-29DC-E3AC-1A7E-1DAD0E8F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06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625B6-B8F6-3AFC-2C81-34BF7890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63D7D-9C04-35A6-416C-9B6857AB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3A9CA-FE02-8363-26EF-D441EC79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C259E-0FDE-F3F6-74C3-B53BBB45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BB259-7E68-0C35-5130-C0EA6B49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486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DAE64-9543-0C73-F9C8-55F28007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25E2E-4566-100B-F3A7-3B8052B9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25B02-40B1-E8CA-581D-8D2C7DCF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96670-31A1-3329-7670-61E66DBE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22682-ADCF-1CB9-B033-634C9263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754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0337-BD9F-0C8D-7587-62304ECE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6C000-4B24-EDF2-25EB-1A2F3DBA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23221-4288-EF08-CAF0-03B6FCE1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609BE-40EB-57C6-CD11-8661C504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435B2-33A9-29CF-5C8C-9037EF6E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91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0D0B8-8BB1-2FDA-A1EE-F4A9805A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E6305-CCC3-8F31-F5AE-C1C223C5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AA63A-79FD-BC9B-944E-C78FAC30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0A7DA-7FEB-88F3-7A54-65D2456D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B420E-C595-A6A4-19B5-C8402845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76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AF59A-752A-9BA8-6B56-CA80FE4E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F133D-452E-EB38-53EC-1A8AB1A66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D5BDEA-E194-820C-EB5E-9924A639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C5740-2F59-F4A3-E3A4-B56A8C2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D40F2-C189-F1FA-CA7A-E6EE212D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F8874-D7BE-DC41-E9D6-53543C66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365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7BDB4-D414-2D47-B597-F4FA6CE3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DD69B-6982-5FB4-CDCC-E24A34E8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50D166-27D1-4152-9C69-046084D3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4D805-7E87-8CE1-8FCE-BF92B2C0B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0507C-7312-A7B9-7815-4B1A7AC4B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F0E2E-72FD-779F-605F-68CE6FE4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214842-4AD5-326E-845F-9E295B39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0A441B-8167-1EA8-7234-931916E2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81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F9EC3-B457-A53A-432A-88A49D6E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E65D5-1D00-488A-210F-B223F4EC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5EC8F-AB66-D588-680F-CE3ABC4F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0CF411-CD78-891F-1FC8-DB97CD81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93589E-8A04-189B-1222-BCEAF452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851A5E-C58F-E793-C46B-7B2C3AE2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B3549-3E94-8ACF-0AB3-B22E2BB1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48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7CF33-61B0-7CB8-75BA-CE913FE2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0CAF5-DF1E-A0E3-ED54-D2CFD2E8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5754E-D713-D397-1419-146CE360E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3D057-F19F-470A-7E58-E0F0F8CD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EF84C-25DA-872D-33B4-AF0F461A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A2F9D-8E72-F3D3-9613-7917728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380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9F9F1-566B-F533-84A9-CAE7C8C4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D0D06-3C33-0E84-950E-CA02AC209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D8226-8660-8EAB-6906-C4C081B43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3FF9A-0364-3BDB-30B6-EFA72054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E0119-4FD0-0B10-DE79-1B5CF577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68E7D-D760-86E7-E366-5F012600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80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4C8341-72D9-A7E5-A929-0AD65E90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FFFB2-74E8-D96A-C19D-74D4CEEB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675D8-CA53-AD34-1830-2A22B43F0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7729-7E4D-7B46-881E-4858BF84F6BB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5080E-BF5A-0B00-7844-181C8BB09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530D5-1E5D-AC42-44B8-CDC0A293E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9E09-3C04-0845-B38B-C537077416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2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9B1A6-A112-7A22-45BE-AE3A2419D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조 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F8543-6A9E-231C-0C13-E32E6D08B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강병수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지수빈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54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CB2196-3079-AD86-8824-578DD0592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06" y="200024"/>
            <a:ext cx="7900987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26319E2-94F9-36E1-18E3-627A0817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EDA 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261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B0F37A-CFE3-F2AF-C3AF-1F398D0A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7389"/>
            <a:ext cx="8650416" cy="56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7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F49C8D-E815-B828-AE34-A1D8243A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8" y="1070232"/>
            <a:ext cx="5773916" cy="5009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B8DC0-1133-7203-CED1-FE6845B75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08" y="888424"/>
            <a:ext cx="6077295" cy="51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6A665F-4D1A-6446-FF30-B55FEADA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4" y="314068"/>
            <a:ext cx="5524500" cy="28194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3D5710A-9CD0-5E82-277C-F7320B29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4" y="3133468"/>
            <a:ext cx="5247331" cy="29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F46116-1FC8-FA00-8BCC-7AA72547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159" y="441239"/>
            <a:ext cx="4765994" cy="25367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1EF845-B339-FA49-9D55-A3031CE35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158" y="3133467"/>
            <a:ext cx="4855863" cy="2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19F7E7-3D6D-1ADC-4854-F63C505A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38"/>
            <a:ext cx="5624673" cy="29594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D4D90-8EB7-A76C-DF47-6BA96F8A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9"/>
            <a:ext cx="5226908" cy="2820871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D812F8F7-A4C1-E232-FFE6-92236BCC7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33535" y="243928"/>
            <a:ext cx="5149535" cy="2792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D46DDA-CC22-52BB-F0C6-BBD19E50B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285" y="3428999"/>
            <a:ext cx="4967157" cy="260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0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168FE2-91E4-F28A-2594-920A40FBFDA8}"/>
              </a:ext>
            </a:extLst>
          </p:cNvPr>
          <p:cNvSpPr txBox="1"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3400" dirty="0">
                <a:latin typeface="+mj-lt"/>
                <a:ea typeface="+mj-ea"/>
                <a:cs typeface="+mj-cs"/>
              </a:rPr>
              <a:t>동일한 기간동안 </a:t>
            </a:r>
            <a:r>
              <a:rPr kumimoji="1" lang="ko-KR" altLang="en-US" sz="3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비슷한 추세를 </a:t>
            </a:r>
            <a:r>
              <a:rPr kumimoji="1" lang="ko-KR" altLang="en-US" sz="3400" dirty="0">
                <a:latin typeface="+mj-lt"/>
                <a:ea typeface="+mj-ea"/>
                <a:cs typeface="+mj-cs"/>
              </a:rPr>
              <a:t>보이는 업종을 골라서 상관성 측정</a:t>
            </a:r>
            <a:endParaRPr kumimoji="1" lang="en-US" altLang="ko-KR" sz="34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9EA604-DB65-8219-C060-578E0649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" y="3082554"/>
            <a:ext cx="4974336" cy="2611526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BB5B56-C73D-75EA-32A8-9DB97562A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6" y="3296298"/>
            <a:ext cx="4974336" cy="21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9429E-A2B6-5FB2-8DA0-12C60AF3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정규화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559CC8-2246-E671-5910-F143AE2D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3" y="1725608"/>
            <a:ext cx="6986032" cy="45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CBAA30-DBE7-5931-CCB1-CE6BE9A6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5775"/>
            <a:ext cx="8463561" cy="16638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037BD2-6347-FB98-EAE0-545502C7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6" y="1325563"/>
            <a:ext cx="5894514" cy="343665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C0CA3CD-3457-6B04-26EE-431A9A1F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86" y="0"/>
            <a:ext cx="10515600" cy="1325563"/>
          </a:xfrm>
        </p:spPr>
        <p:txBody>
          <a:bodyPr/>
          <a:lstStyle/>
          <a:p>
            <a:r>
              <a:rPr kumimoji="1" lang="ko-Kore-KR" altLang="en-US" dirty="0"/>
              <a:t>상관성</a:t>
            </a:r>
            <a:r>
              <a:rPr kumimoji="1" lang="ko-KR" altLang="en-US" dirty="0"/>
              <a:t> 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42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23123-1F2D-D971-43C7-110CA989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5" y="0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히트맵</a:t>
            </a:r>
            <a:endParaRPr kumimoji="1" lang="en-US" alt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1" name="Rectangle 615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51CB95-CB8F-7CA9-CA38-BC0EF4B4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1735" y="1109787"/>
            <a:ext cx="5934456" cy="46384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9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E1115-F00D-A1AF-6799-E658D1C4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마케팅 인사이트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C6F9A-530B-C87A-DEB7-FB6407FB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소비금액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인기업종이과의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시계열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그래프로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나타낸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경향</a:t>
            </a:r>
            <a:r>
              <a:rPr lang="en-US" altLang="ko-KR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추세가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비슷한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업종이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있다면</a:t>
            </a:r>
            <a:r>
              <a:rPr lang="en-US" altLang="ko-KR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? -&gt; </a:t>
            </a:r>
            <a:r>
              <a:rPr lang="ko-KR" altLang="en-US" sz="17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온통대전으로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업종을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이용할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가능성이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높다</a:t>
            </a:r>
            <a:r>
              <a:rPr lang="en-US" altLang="ko-KR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17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7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하지만 앞으로 </a:t>
            </a:r>
            <a:r>
              <a:rPr lang="ko-KR" altLang="en-US" sz="1700" dirty="0" err="1">
                <a:latin typeface="Helvetica Neue" panose="02000503000000020004" pitchFamily="2" charset="0"/>
                <a:ea typeface="Apple SD Gothic Neo" panose="02000300000000000000" pitchFamily="2" charset="-127"/>
              </a:rPr>
              <a:t>온통대전이</a:t>
            </a:r>
            <a:r>
              <a:rPr lang="ko-KR" altLang="en-US" sz="17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축소</a:t>
            </a:r>
            <a:r>
              <a:rPr lang="en-US" altLang="ko-KR" sz="17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  <a:r>
              <a:rPr lang="ko-KR" altLang="en-US" sz="17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폐지 </a:t>
            </a:r>
            <a:r>
              <a:rPr lang="ko-KR" altLang="en-US" sz="1700" dirty="0" err="1">
                <a:latin typeface="Helvetica Neue" panose="02000503000000020004" pitchFamily="2" charset="0"/>
                <a:ea typeface="Apple SD Gothic Neo" panose="02000300000000000000" pitchFamily="2" charset="-127"/>
              </a:rPr>
              <a:t>됐을때</a:t>
            </a:r>
            <a:r>
              <a:rPr lang="ko-KR" altLang="en-US" sz="17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특정</a:t>
            </a:r>
            <a:r>
              <a:rPr lang="en-US" altLang="ko-KR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인기있는</a:t>
            </a:r>
            <a:r>
              <a:rPr lang="en-US" altLang="ko-KR" sz="17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sz="17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업종을 이용하는 연령대를 타겟으로 한 상품 혹은 이벤트를 구상할 수 있는 정보를 제공함</a:t>
            </a:r>
            <a:endParaRPr lang="en-US" altLang="ko-KR" sz="17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sz="17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endParaRPr lang="ko-KR" altLang="en-US" sz="17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15E61A-E42F-F716-0921-5FB9A154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82" y="807593"/>
            <a:ext cx="4938291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45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03F68E-9FB0-A8FD-4032-BD6A38EA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kumimoji="1" lang="en-US" altLang="ko-KR" sz="4000" dirty="0"/>
              <a:t>1.</a:t>
            </a:r>
            <a:r>
              <a:rPr kumimoji="1" lang="ko-KR" altLang="en-US" sz="4000" dirty="0"/>
              <a:t> 데이터셋 선정 배경</a:t>
            </a:r>
            <a:endParaRPr kumimoji="1" lang="ko-Kore-KR" altLang="en-US" sz="4000" dirty="0"/>
          </a:p>
        </p:txBody>
      </p:sp>
      <p:pic>
        <p:nvPicPr>
          <p:cNvPr id="6" name="Picture 2" descr="온통대전카드 신청/배송/등록/ 중요한 3가지 팁">
            <a:extLst>
              <a:ext uri="{FF2B5EF4-FFF2-40B4-BE49-F238E27FC236}">
                <a16:creationId xmlns:a16="http://schemas.microsoft.com/office/drawing/2014/main" id="{46BCFCBA-7634-63D5-B132-F29E31DE6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r="20743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3186C-2EF4-0C8F-9D68-9AE84E25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우리 주위에서 접할 수 있고 실생활과 </a:t>
            </a:r>
            <a:r>
              <a:rPr kumimoji="1" lang="ko-KR" altLang="en-US" sz="2000" dirty="0" err="1"/>
              <a:t>관련있는</a:t>
            </a:r>
            <a:r>
              <a:rPr kumimoji="1" lang="ko-KR" altLang="en-US" sz="2000" dirty="0"/>
              <a:t> 데이터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데이터 분석 시 흥미가 갈 만한 주제의 데이터</a:t>
            </a:r>
            <a:endParaRPr kumimoji="1" lang="en-US" altLang="ko-K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7B2EF-F2F6-7CC2-DE4D-FB50B4B6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부족한</a:t>
            </a:r>
            <a:r>
              <a:rPr kumimoji="1" lang="ko-KR" altLang="en-US" dirty="0"/>
              <a:t> 점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개선할 점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아쉬운 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729EA-8B1B-5B0B-AE66-2A6ABC53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데이터셋을 잘못 파악하여 분석하고자 하는 방향을 늦게 설정한 것이 전체적으로 분석의 결과가 만족스럽지 못 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주어진 데이터를 제대로 활용하지 못 했던 것 같다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온통대전</a:t>
            </a:r>
            <a:r>
              <a:rPr kumimoji="1" lang="ko-KR" altLang="en-US" dirty="0"/>
              <a:t> 데이터셋과 유성구 소비금액 데이터셋으로 활용할 수 있는 데이터의 수가 적어서 상관관계 분석의 신뢰성이 떨어지는 것 같다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957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6BA64-3F41-5078-CB54-FBB3253E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 algn="ctr">
              <a:buNone/>
            </a:pPr>
            <a:r>
              <a:rPr kumimoji="1" lang="ko-Kore-KR" altLang="en-US" sz="5000" dirty="0"/>
              <a:t>감사합니다</a:t>
            </a:r>
            <a:r>
              <a:rPr kumimoji="1" lang="ko-KR" altLang="en-US" sz="5000" dirty="0"/>
              <a:t>😃</a:t>
            </a:r>
            <a:endParaRPr kumimoji="1" lang="en-US" altLang="ko-Kore-KR" sz="5000" dirty="0"/>
          </a:p>
        </p:txBody>
      </p:sp>
    </p:spTree>
    <p:extLst>
      <p:ext uri="{BB962C8B-B14F-4D97-AF65-F5344CB8AC3E}">
        <p14:creationId xmlns:p14="http://schemas.microsoft.com/office/powerpoint/2010/main" val="191872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3659E6-8CEA-15F8-EBB4-88EB222F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8" y="914400"/>
            <a:ext cx="5649097" cy="1998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90817-BC77-726D-F4C9-5A7F27BD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" y="3279904"/>
            <a:ext cx="6066611" cy="3270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A2DF2A-55EC-C806-4057-A50272D9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638" y="1060827"/>
            <a:ext cx="5935362" cy="1852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6B2E2A-1504-1496-4681-E852E715B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114" y="3279904"/>
            <a:ext cx="5649097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1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7C77A-122B-FEEC-B880-60B802A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데이터셋</a:t>
            </a:r>
            <a:r>
              <a:rPr kumimoji="1" lang="ko-KR" altLang="en-US" dirty="0"/>
              <a:t> 특징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3BC3F-4E2C-AD01-85F5-3EB176EE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ko-Kore-KR" dirty="0"/>
          </a:p>
          <a:p>
            <a:pPr algn="l" latinLnBrk="0"/>
            <a:r>
              <a:rPr lang="ko-KR" altLang="en-US" b="0" i="0" dirty="0">
                <a:effectLst/>
                <a:latin typeface="noto"/>
              </a:rPr>
              <a:t>데이터 소개 </a:t>
            </a:r>
            <a:r>
              <a:rPr lang="en-US" altLang="ko-KR" b="0" i="0" dirty="0">
                <a:effectLst/>
                <a:latin typeface="noto"/>
              </a:rPr>
              <a:t>: </a:t>
            </a:r>
            <a:r>
              <a:rPr lang="ko-KR" altLang="en-US" b="0" i="0" dirty="0">
                <a:effectLst/>
                <a:latin typeface="noto"/>
              </a:rPr>
              <a:t>업종</a:t>
            </a:r>
            <a:r>
              <a:rPr lang="en-US" altLang="ko-KR" b="0" i="0" dirty="0">
                <a:effectLst/>
                <a:latin typeface="noto"/>
              </a:rPr>
              <a:t>, </a:t>
            </a:r>
            <a:r>
              <a:rPr lang="ko-KR" altLang="en-US" dirty="0">
                <a:latin typeface="noto"/>
              </a:rPr>
              <a:t>월</a:t>
            </a:r>
            <a:r>
              <a:rPr lang="ko-KR" altLang="en-US" b="0" i="0" dirty="0">
                <a:effectLst/>
                <a:latin typeface="noto"/>
              </a:rPr>
              <a:t>별 소비 경로에 대한 정보</a:t>
            </a:r>
            <a:endParaRPr lang="en-US" altLang="ko-KR" b="0" i="0" dirty="0">
              <a:effectLst/>
              <a:latin typeface="noto"/>
            </a:endParaRPr>
          </a:p>
          <a:p>
            <a:pPr marL="0" indent="0" algn="l" latinLnBrk="0">
              <a:buNone/>
            </a:pPr>
            <a:endParaRPr lang="ko-KR" altLang="en-US" b="0" i="0" dirty="0">
              <a:effectLst/>
              <a:latin typeface="noto"/>
            </a:endParaRPr>
          </a:p>
          <a:p>
            <a:pPr algn="l" latinLnBrk="0"/>
            <a:r>
              <a:rPr lang="ko-KR" altLang="en-US" b="0" i="0" dirty="0">
                <a:effectLst/>
                <a:latin typeface="noto"/>
              </a:rPr>
              <a:t>데이터 기간 </a:t>
            </a:r>
            <a:r>
              <a:rPr lang="en-US" altLang="ko-KR" b="0" i="0" dirty="0">
                <a:effectLst/>
                <a:latin typeface="noto"/>
              </a:rPr>
              <a:t>: 2020</a:t>
            </a:r>
            <a:r>
              <a:rPr lang="ko-KR" altLang="en-US" b="0" i="0" dirty="0">
                <a:effectLst/>
                <a:latin typeface="noto"/>
              </a:rPr>
              <a:t>년 </a:t>
            </a:r>
            <a:r>
              <a:rPr lang="en-US" altLang="ko-KR" dirty="0">
                <a:latin typeface="noto"/>
              </a:rPr>
              <a:t>5</a:t>
            </a:r>
            <a:r>
              <a:rPr lang="ko-KR" altLang="en-US" b="0" i="0" dirty="0">
                <a:effectLst/>
                <a:latin typeface="noto"/>
              </a:rPr>
              <a:t>월 </a:t>
            </a:r>
            <a:r>
              <a:rPr lang="en-US" altLang="ko-KR" b="0" i="0" dirty="0">
                <a:effectLst/>
                <a:latin typeface="noto"/>
              </a:rPr>
              <a:t>~</a:t>
            </a:r>
            <a:r>
              <a:rPr lang="ko-KR" altLang="en-US" b="0" i="0" dirty="0">
                <a:effectLst/>
                <a:latin typeface="noto"/>
              </a:rPr>
              <a:t> </a:t>
            </a:r>
            <a:r>
              <a:rPr lang="en-US" altLang="ko-KR" b="0" i="0" dirty="0">
                <a:effectLst/>
                <a:latin typeface="noto"/>
              </a:rPr>
              <a:t>2022</a:t>
            </a:r>
            <a:r>
              <a:rPr lang="ko-KR" altLang="en-US" b="0" i="0" dirty="0">
                <a:effectLst/>
                <a:latin typeface="noto"/>
              </a:rPr>
              <a:t>년</a:t>
            </a:r>
            <a:r>
              <a:rPr lang="en-US" altLang="ko-KR" b="0" i="0" dirty="0">
                <a:effectLst/>
                <a:latin typeface="noto"/>
              </a:rPr>
              <a:t> 5</a:t>
            </a:r>
            <a:r>
              <a:rPr lang="ko-KR" altLang="en-US" b="0" i="0" dirty="0">
                <a:effectLst/>
                <a:latin typeface="noto"/>
              </a:rPr>
              <a:t>월 </a:t>
            </a:r>
            <a:r>
              <a:rPr lang="en-US" altLang="ko-KR" b="0" i="0" dirty="0">
                <a:effectLst/>
                <a:latin typeface="noto"/>
              </a:rPr>
              <a:t>3</a:t>
            </a:r>
            <a:r>
              <a:rPr lang="ko-KR" altLang="en-US" b="0" i="0" dirty="0">
                <a:effectLst/>
                <a:latin typeface="noto"/>
              </a:rPr>
              <a:t>년 간</a:t>
            </a:r>
            <a:endParaRPr lang="en-US" altLang="ko-KR" b="0" i="0" dirty="0">
              <a:effectLst/>
              <a:latin typeface="noto"/>
            </a:endParaRPr>
          </a:p>
          <a:p>
            <a:pPr algn="l" latinLnBrk="0"/>
            <a:endParaRPr lang="ko-KR" altLang="en-US" b="0" i="0" dirty="0">
              <a:effectLst/>
              <a:latin typeface="noto"/>
            </a:endParaRPr>
          </a:p>
          <a:p>
            <a:r>
              <a:rPr lang="ko-KR" altLang="en-US" b="0" i="0" dirty="0">
                <a:effectLst/>
                <a:latin typeface="noto"/>
              </a:rPr>
              <a:t>분석 대상 </a:t>
            </a:r>
            <a:r>
              <a:rPr lang="en-US" altLang="ko-KR" b="0" i="0" dirty="0">
                <a:effectLst/>
                <a:latin typeface="noto"/>
              </a:rPr>
              <a:t>: </a:t>
            </a:r>
            <a:r>
              <a:rPr kumimoji="1" lang="ko-Kore-KR" altLang="en-US" dirty="0"/>
              <a:t>개인정보</a:t>
            </a:r>
            <a:r>
              <a:rPr kumimoji="1" lang="ko-KR" altLang="en-US" dirty="0"/>
              <a:t>보호를 위해 </a:t>
            </a:r>
            <a:r>
              <a:rPr lang="ko-KR" altLang="en-US" b="0" i="0" dirty="0" err="1">
                <a:effectLst/>
                <a:latin typeface="noto"/>
              </a:rPr>
              <a:t>개인을</a:t>
            </a:r>
            <a:r>
              <a:rPr lang="ko-KR" altLang="en-US" b="0" i="0" dirty="0">
                <a:effectLst/>
                <a:latin typeface="noto"/>
              </a:rPr>
              <a:t> 대상으로 수집된 데이터가 아닌 </a:t>
            </a:r>
            <a:r>
              <a:rPr lang="ko-KR" altLang="en-US" dirty="0">
                <a:latin typeface="noto"/>
              </a:rPr>
              <a:t>나이별로  되어있음</a:t>
            </a:r>
            <a:r>
              <a:rPr lang="en-US" altLang="ko-KR" dirty="0"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noto"/>
            </a:endParaRPr>
          </a:p>
          <a:p>
            <a:r>
              <a:rPr kumimoji="1" lang="ko-KR" altLang="en-US" dirty="0"/>
              <a:t>대전 시내 전체의 데이터가 저장되어 있지만 유성구 이용 데이터가 중심임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38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F3E091-A805-0806-7210-5625037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4200" dirty="0"/>
              <a:t>3</a:t>
            </a:r>
            <a:r>
              <a:rPr kumimoji="1" lang="en-US" altLang="ko-KR" sz="4200" dirty="0"/>
              <a:t>. </a:t>
            </a:r>
            <a:r>
              <a:rPr kumimoji="1" lang="en-US" altLang="en-US" sz="4200" dirty="0" err="1"/>
              <a:t>문제</a:t>
            </a:r>
            <a:r>
              <a:rPr kumimoji="1" lang="en-US" altLang="ko-KR" sz="4200" dirty="0"/>
              <a:t> </a:t>
            </a:r>
            <a:r>
              <a:rPr kumimoji="1" lang="en-US" altLang="en-US" sz="4200" dirty="0" err="1"/>
              <a:t>정의</a:t>
            </a:r>
            <a:endParaRPr kumimoji="1" lang="en-US" altLang="en-US" sz="4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811D83F-B12B-ADF6-680F-EA12E7F1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058" y="3229319"/>
            <a:ext cx="5586942" cy="86597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1A180D-B8F3-0E16-5451-1B8F178DC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4324340"/>
            <a:ext cx="5586942" cy="143863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213BC90-5C65-3E90-F944-8207523B2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4526868"/>
            <a:ext cx="5586942" cy="10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5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6BE3-1309-389E-B672-19070459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60576-8384-0730-628B-CCE4D248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rgbClr val="FF0000"/>
                </a:solidFill>
              </a:rPr>
              <a:t>대전의 총 소비금액과 지역화폐인 온통 대전의 사용 금액의 추이는 연관이 있을 것이다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분석결과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-&gt;</a:t>
            </a:r>
            <a:r>
              <a:rPr kumimoji="1" lang="ko-KR" altLang="en-US" dirty="0"/>
              <a:t> 특정 업종에서 상관관계를 보이는 것을 확인하였음</a:t>
            </a:r>
            <a:r>
              <a:rPr kumimoji="1"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811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AEA30-0CCB-D0D0-3953-7EF3C1FC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EDA 1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CA5494-E0BD-EA9F-8AD1-48AE7BD01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2941"/>
            <a:ext cx="12192000" cy="50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2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CA35764-B479-6F52-2CFB-0F7130B6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80" y="2150076"/>
            <a:ext cx="8722240" cy="48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2755706-D184-5A3F-E964-75F00166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EDA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712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1C543F37-E047-8361-5841-4A778F2D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12192000" cy="517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569A69D-11F3-C62F-3E21-FDC6DCE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31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EDA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429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228</Words>
  <Application>Microsoft Macintosh PowerPoint</Application>
  <PresentationFormat>와이드스크린</PresentationFormat>
  <Paragraphs>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Apple SD Gothic Neo</vt:lpstr>
      <vt:lpstr>noto</vt:lpstr>
      <vt:lpstr>Arial</vt:lpstr>
      <vt:lpstr>Calibri</vt:lpstr>
      <vt:lpstr>Calibri Light</vt:lpstr>
      <vt:lpstr>Helvetica Neue</vt:lpstr>
      <vt:lpstr>Office 테마</vt:lpstr>
      <vt:lpstr>2조 </vt:lpstr>
      <vt:lpstr>1. 데이터셋 선정 배경</vt:lpstr>
      <vt:lpstr>PowerPoint 프레젠테이션</vt:lpstr>
      <vt:lpstr>2. 데이터셋 특징</vt:lpstr>
      <vt:lpstr>3. 문제 정의</vt:lpstr>
      <vt:lpstr>가설</vt:lpstr>
      <vt:lpstr>EDA 1</vt:lpstr>
      <vt:lpstr>EDA 2</vt:lpstr>
      <vt:lpstr>EDA 3</vt:lpstr>
      <vt:lpstr>EDA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정규화</vt:lpstr>
      <vt:lpstr>상관성 분석</vt:lpstr>
      <vt:lpstr>히트맵</vt:lpstr>
      <vt:lpstr>마케팅 인사이트</vt:lpstr>
      <vt:lpstr>부족한 점 &amp; 개선할 점 &amp; 아쉬운 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</dc:title>
  <dc:creator>강병수</dc:creator>
  <cp:lastModifiedBy>강병수</cp:lastModifiedBy>
  <cp:revision>2</cp:revision>
  <dcterms:created xsi:type="dcterms:W3CDTF">2022-09-04T00:36:23Z</dcterms:created>
  <dcterms:modified xsi:type="dcterms:W3CDTF">2022-09-04T02:48:44Z</dcterms:modified>
</cp:coreProperties>
</file>