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Overpas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regular.fntdata"/><Relationship Id="rId20" Type="http://schemas.openxmlformats.org/officeDocument/2006/relationships/slide" Target="slides/slide16.xml"/><Relationship Id="rId42" Type="http://schemas.openxmlformats.org/officeDocument/2006/relationships/font" Target="fonts/Overpass-italic.fntdata"/><Relationship Id="rId41" Type="http://schemas.openxmlformats.org/officeDocument/2006/relationships/font" Target="fonts/Overpas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3764c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3764c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43764c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43764c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43764c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43764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3764c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3764c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43764c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43764c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43764c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43764c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3764c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3764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43764c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43764c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43764c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43764c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43764c5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43764c5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b2ba3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b2ba3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b2ba3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b2ba3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b2ba39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b2ba39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b2ba39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b2ba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b2ba3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b2ba3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b2ba3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b2ba3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43764c5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43764c5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43764c5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c43764c5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43764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43764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43764c5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43764c5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c43764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c43764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43764c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43764c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43764c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43764c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c43764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6c43764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c43764c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c43764c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43764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c43764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43764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43764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43764c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43764c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43764c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43764c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79000" y="261800"/>
            <a:ext cx="77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2500"/>
              <a:buNone/>
              <a:defRPr sz="2500">
                <a:solidFill>
                  <a:srgbClr val="153C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3" y="164737"/>
            <a:ext cx="767301" cy="7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274" y="4573676"/>
            <a:ext cx="20577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'est parti !">
  <p:cSld name="CUSTOM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661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4800"/>
              <a:buFont typeface="Montserrat"/>
              <a:buNone/>
              <a:defRPr b="1" sz="4800">
                <a:solidFill>
                  <a:srgbClr val="153C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1" y="0"/>
            <a:ext cx="293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31950"/>
            <a:ext cx="2921001" cy="8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FB4"/>
              </a:buClr>
              <a:buSzPts val="2000"/>
              <a:buFont typeface="Montserrat"/>
              <a:buNone/>
              <a:defRPr b="1" sz="2000">
                <a:solidFill>
                  <a:srgbClr val="41AFB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avec Deep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3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de batches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voudrons utiliser des séquences suffisamment longues pour saisir la structure et les mots précédents.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Mais pas au point que la séquence ne soit plus qu'un bruit d’historique.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4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du modèle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utiliserons 3 couches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4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du modèle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couche Embedding transforme les entiers positifs (indices) en vecteurs denses de taille fixe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 : [[4], [20]] -&gt; [[0.25, 0.1,0.3], [0.6, -0.2,0.9]]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Il appartient à l'utilisateur de choisir le nombre de dimensions d’embedding.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4: </a:t>
            </a: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du modèle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■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GRU (Gated Recurrent Unit) est un type spécial d'unité de neurone récurrent.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■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GRU est comme la mémoire à court et long terme (LSTM) avec une porte d'oubli, mais il a moins de paramètres que la LSTM, car il n'a pas de porte de sortie.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13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9"/>
          <p:cNvCxnSpPr>
            <a:stCxn id="117" idx="0"/>
            <a:endCxn id="118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20" idx="0"/>
            <a:endCxn id="115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4" idx="0"/>
            <a:endCxn id="122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>
            <a:stCxn id="126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>
            <a:stCxn id="114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19"/>
          <p:cNvCxnSpPr>
            <a:stCxn id="142" idx="0"/>
            <a:endCxn id="122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14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4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du modèle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Couche Dense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neurone par caractère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 étiquettes des caractères seront codées en one-hot encoding, de sorte que la couche dense finale produise une probabilité par caractère.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4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du modèle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Couche Dense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probabilité par caractère signifie que nous pouvons jouer avec en fonction de la "température" 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Choisir plus/moins souvent des caractères moins probables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5 : Entraînement du Modèle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mettrons en place nos batches et veillerons à encoder nos étiquettes de caractères en one-hot encoding.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6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Générer un nouveau texte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allons enregistrer les poids de nos modèles et vous montrer comment charger de nouveau les poids d'un modèle avec une taille de lot/batch différente afin de passer des exemples uniques.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661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C’est parti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Voyons comment travailler avec des données textuelles en parallèle du Deep Learning 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C'est une extension naturelle des séries temporelles et des réseaux de neurones récurrents dont nous venons de parler.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Avec Python et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 : Les Données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Importer les principales bibliothèques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Importer le texte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Comprendre les caractères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Avec Python et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2 : Traitement du texte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Vectoriser le texte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Créer un dictionnaire d’encodage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Avec Python et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 3 : Création de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Comprendre les séquences de texte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Utiliser les datasets Tensorflow pour générer des 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Mélanger les 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Avec Python et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4 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du modèle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Mettre en place une fonction de perte (loss)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Créer un modèle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Avec Python et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3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5 : Entraînement du Modèle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allons rapidement montrer un exemple de la façon d’entraîner le modèle.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vous montrerons également comment charger le fichier modèle sauvegardé que nous vous avons fourni.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allons créer un réseau de neurones qui générera de nouveaux textes à partir d'un corpus de données textuelles.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Voir “The Unreasonable Effectiveness of RNNs” de Andrej Karpathy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Comment cela va-t-il fonctionner 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Avec Python et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5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6 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Génération de texte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allons charger notre modèle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Ajuster la taille du lot à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Faire tourner une boucle qui génère un nouveau texte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Étant donné une séquence de chaîne d'entrée, prévoyez la séquence décalée d'un caractère vers l'avant.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” , ”e” , ”l” , ”l” 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[“e” , ”l” , ”l” ,  ”o”]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RNN basé sur les caractères va en fait apprendre la structure du texte.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Dans notre exemple, nous utiliserons les œuvres de William Shakespeare en anglais.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verrons le réseau apprendre la structure de l’écriture des pièces et aussi l'espacement,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juste au niveau du caractère !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663" y="868500"/>
            <a:ext cx="5318661" cy="42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 1 : Lire les données de texte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pouvons utiliser des commandes python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intégrées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base pour lire dans un corpus de texte des données sous forme de chaînes de caractères.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Notez que vous devez disposer d'un grand ensemble de données pour cela, au moins 1 million de caractères pour des résultats réalistes.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2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Traitement de texte et Vectorisation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réseau de neurones ne peut pas prendre en charge les chaînes de caractères brutes, nous allons donc les coder chacune en un entier.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: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: 2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: 3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: 55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Étape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3 :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Création de batches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utiliserons l'objet dataset de Tensorflow pour créer facilement des lots de séquences de texte.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[“h”, “e” , “l” , “l” , “o” , “ “, “m”]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,“e” , “l” , “l” , “o” , “ “, “m”, “y”]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53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