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e012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e012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07e84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07e84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d7824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d7824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d7824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d7824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fca81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fca81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5651f98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5651f98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5651f986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5651f986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5651f986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5651f986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651f986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651f986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651f986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651f986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de95b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de95b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651f986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5651f986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79000" y="261800"/>
            <a:ext cx="77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2500"/>
              <a:buNone/>
              <a:defRPr sz="2500">
                <a:solidFill>
                  <a:srgbClr val="153C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3" y="164737"/>
            <a:ext cx="767301" cy="7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74" y="4573676"/>
            <a:ext cx="20577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'est parti !">
  <p:cSld name="CUSTOM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4800"/>
              <a:buFont typeface="Montserrat"/>
              <a:buNone/>
              <a:defRPr b="1" sz="4800">
                <a:solidFill>
                  <a:srgbClr val="153C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1" y="0"/>
            <a:ext cx="293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1950"/>
            <a:ext cx="2921001" cy="8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FB4"/>
              </a:buClr>
              <a:buSzPts val="2000"/>
              <a:buFont typeface="Montserrat"/>
              <a:buNone/>
              <a:defRPr b="1" sz="2000">
                <a:solidFill>
                  <a:srgbClr val="41AFB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à 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Indexation et Sélection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Indexation et sélection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Sélectionner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 seul élément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Sélectionner une tranche d'éléments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Broadcasting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Indexation et sélection en 2D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Sélection conditionnelle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Les opérations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Dans cette section, nous allons faire un rapide cours intensif sur les bases de NumPy ! Nous aborderons les sujets suivants :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Pourquoi nous utilisons NumPy ?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Matrices et tableaux numériques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Indexation et découpage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Opérations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Exercices et solutions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Qu'est-ce que NumPy ?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Bibliothèque numérique open source utilisée pour travailler avec des fonctions mathématiques avec des tableaux multidimensionnels et des structures de données matricielles.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Elle est très répandue dans les domaines de la Data Science et du Machine Learning.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ourquoi utiliser NumPy ?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tableaux NumPy utilisent moins de mémoire que les listes python normales.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Une liste python normale est un groupe de pointeurs pour séparer des objets Python (par exemple les objets numériques à l'intérieur de la liste).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Pourquoi utiliser NumPy ?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tableaux NumPy utilisent moins de mémoire que les listes python normales.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tableau NumPy est conçu pour être un tableau de valeurs uniformes, sans utiliser d'espace mémoire supplémentaires pour les pointeurs.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Pourquoi utiliser NumPy ?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peut également lire des informations plus rapidement que python normal et dispose de nombreuses opérations pratiques de diffusion qui peuvent être effectuées à travers les dimensions du tableau.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6353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tard dans le cours, nous utiliserons des tableaux NumPy pour la génération rapide de données. De plus, de nombreuses fonctions TensorFlow ressemblent énormément à des fonctions NumPy.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353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L'apprentissage de NumPy constitue une excellente base pour travailler avec des données plus tard dans le cours !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ableaux 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de tableaux :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Conversion d'objets existants en tableaux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Utilisation de fonctions de numérisation pour générer des tableaux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Créer des tableaux et des matrices de valeurs aléatoires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Attributs de base des tableaux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042500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53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