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b5b84a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b5b84a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b5b8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b5b8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5b84a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b5b84a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b5b84a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b5b84a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b5b84a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b5b84a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5b84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5b84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b5b84a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b5b84a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b5b84a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b5b84a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b5b84a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b5b84a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5b84a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5b84a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bb5b84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7bb5b84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b5b84a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b5b84a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b5b84a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b5b84a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b5b84a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b5b84a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b5b84a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bb5b84a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b5b84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bb5b84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b5b84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bb5b84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b5b84a3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b5b84a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bbdf8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bbd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bbdf8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bbbdf8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bbdf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bbbd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724292d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724292d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bbdf88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bbdf88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bbdf88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bbbdf8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bbbdf88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bbbdf8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bbbdf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bbbdf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bbbdf88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bbbdf88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bbbdf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bbbdf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bbdf88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bbdf88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bbdf88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bbdf88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bbdf88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bbdf88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bb5b84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7bb5b84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bb5b84a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bb5b84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bb5b84a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bb5b84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b5b84a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b5b84a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79000" y="261800"/>
            <a:ext cx="77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2500"/>
              <a:buNone/>
              <a:defRPr sz="2500">
                <a:solidFill>
                  <a:srgbClr val="153C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3" y="164737"/>
            <a:ext cx="767301" cy="7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274" y="4573676"/>
            <a:ext cx="20577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'est parti !">
  <p:cSld name="CUSTOM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661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4800"/>
              <a:buFont typeface="Montserrat"/>
              <a:buNone/>
              <a:defRPr b="1" sz="4800">
                <a:solidFill>
                  <a:srgbClr val="153C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001" y="0"/>
            <a:ext cx="293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31950"/>
            <a:ext cx="2921001" cy="8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b="1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FB4"/>
              </a:buClr>
              <a:buSzPts val="2000"/>
              <a:buFont typeface="Montserrat"/>
              <a:buNone/>
              <a:defRPr b="1" sz="2000">
                <a:solidFill>
                  <a:srgbClr val="41AFB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Concentrons-nous maintenant sur l'utilisation de notre modèle, notre scaler et notre fonction de prédiction et déployons  les à l'aide d'une application Web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est un framework d'application web basé sur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utilise Python pour gérer le back-end d'une application Web (où notre modèle fonctionnera).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pouvons ensuite connecter Flask aux composants du front-end, tels que HTML et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19"/>
          <p:cNvCxnSpPr>
            <a:stCxn id="106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20"/>
          <p:cNvCxnSpPr>
            <a:stCxn id="11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1"/>
          <p:cNvCxnSpPr>
            <a:stCxn id="12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9" name="Google Shape;129;p21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2"/>
          <p:cNvCxnSpPr>
            <a:stCxn id="138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Aperçu de la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 modèle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Exportation d’un modèle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 appel API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Appel de l’API avec Postman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Appel de l’API avec Python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Appel d’un modèle via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Lancement d’une app ML complète sur le web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" name="Google Shape;192;p26"/>
          <p:cNvCxnSpPr>
            <a:endCxn id="186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Modèle TF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327925" y="2645575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7"/>
          <p:cNvCxnSpPr>
            <a:endCxn id="200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Commençons avec juste une application Flask de base 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Création d'une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Maintenant que nous avons une application Flask de base en cours d'exécution, combinons-la avec la fonction de prédiction que nous avons créée plus tôt.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Ensuite, nous utiliserons Postman pour envoyer une requête POST à l'API au format JSON.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Commençons 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Requête API avec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Connexion du Modèle au front-end HTML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Dans cette leçon, nous nous concentrerons sur la connexion de notre application Flask et du modèle TF à un formulaire HTML afin que tout utilisateur puisse interagir avec le modèle.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: Cette section nécessite la compréhension de HTML et des templates Jinja 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Cela nécessite quelques éléments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Prediction.html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Notez s'il vous plaît !</a:t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 cours n’est </a:t>
            </a:r>
            <a:r>
              <a:rPr b="1" lang="en" sz="27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 cours de développement web. Si vous n'avez jamais déployé d'application Web, cette section peut être trop avancée pour vous.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Cette section suppose une connaissance de base des API et des applications Web.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connecter à des fichiers .html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Utiliser Flask pour créer un formulaire HTML et injecter dans home.html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Utiliser Flask pour accepter les données reçues par le formulaire HTML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Utiliser Flask pour retourner la prédiction à prediction.html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Fichier .html simple qui utilise un formulaire basé sur Flask pour accepter l'entrée (input) de l'utilisateur.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Renvoie cet input à l'application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Retourne les informations de prédiction en retour une fois la fonction de prédiction a terminé son exécution.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Assurez-vous d'utiliser nos fichiers comme référence, il est extrêmement facile de faire une simple faute de frappe qui peut casser toutes les connexions 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Commençons 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 en 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Déployons maintenant notre application sur le web 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Il existe des dizaines de services différents pour déployer et héberger des applications Web.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utiliserons le service gratuit de Heroku.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Compte Heroku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Assurez-vous de suivre avec nous attentivement 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Toute faute de frappe mineure provoquera l'échec de l'application entière 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Veillez à référencer nos fichiers pendant le processus de déploiement 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Principales étapes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Créer un compte Heroku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Installer gunicorn et Heroku 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Installer et configurer Git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Créer une application Heroku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Déploiement et installation sur l'application Heroku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Commençons par mettre en place un tout nouveau dossier sur notre Bureau à partir duquel nous travaillerons.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allons copier les fichiers officiels du cours dans ce dossier.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 vous ne savez pas ce qu'est une API ou ce qu'est une application Web, veuillez revenir sur cette section après avoir pris connaissance de ces sujets.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totalité des API et des applications Web est hors du champ d'application de ce cours.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Notez s'il vous plaît 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ne pouvons pas non plus vous  aider pour vos devoirs/projets personnels que vous souhaitez déployer sur le web. Puisque chaque cas est unique, nous ne pouvons pas accompagner personnellement chaque étudiant de façon individuelle.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661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C’est parti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Création d'un Modèle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Fonction de prédiction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de base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53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