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bab696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bab696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6bf6b02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6bf6b02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fca81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fca81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5651f986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5651f986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86bf6b0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86bf6b0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ade95b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2ade95b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5651f986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5651f986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bab696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bab696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ae012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ae012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07e84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07e84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79000" y="261800"/>
            <a:ext cx="77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2500"/>
              <a:buNone/>
              <a:defRPr sz="2500">
                <a:solidFill>
                  <a:srgbClr val="153C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3" y="164737"/>
            <a:ext cx="767301" cy="7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274" y="4573676"/>
            <a:ext cx="20577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'est parti !">
  <p:cSld name="CUSTOM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661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53C4F"/>
              </a:buClr>
              <a:buSzPts val="4800"/>
              <a:buFont typeface="Montserrat"/>
              <a:buNone/>
              <a:defRPr b="1" sz="4800">
                <a:solidFill>
                  <a:srgbClr val="153C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1" y="0"/>
            <a:ext cx="293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1950"/>
            <a:ext cx="2921001" cy="8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b="1"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22450"/>
            <a:ext cx="665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AFB4"/>
              </a:buClr>
              <a:buSzPts val="2000"/>
              <a:buFont typeface="Montserrat"/>
              <a:buNone/>
              <a:defRPr b="1" sz="2000">
                <a:solidFill>
                  <a:srgbClr val="41AFB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aborn.pydata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atplotlib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Cependant, vous pouvez toujours effectuer des attributs de tracé créés dans seaborn en ajoutant des appels dans matplotlib.pyplot.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 plus d'informations, visitez le site :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b="1" lang="en" sz="29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Exercices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Visualisation  de Données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Dans cette section, nous aborderons brièvement quelques techniques de visualisation de données à l'aide de Matplotlib et Seaborn.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Pendant le cours, nous aurons l’occasion de visualiser et explorer des ensembles de données, cette section est donc destinée à vous mettre rapidement au fait de la syntaxe de base.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Cette section </a:t>
            </a:r>
            <a:r>
              <a:rPr b="1" lang="en" sz="25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n'est pas</a:t>
            </a: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 aperçu complet de ces bibliothèques !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allons simplement passer en revue quelques méthodes et voir la syntaxe courante que vous rencontrerez tout au long du cours. Veuillez vous référer à la documentation officielle de ces bibliothèques pour un approfondissement de ces bases.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Aperçu de la section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Exercices de visualisation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est la bibliothèque de visualisation "standard" pour la Data Science et pour le Machine Learning avec Python.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 fonctionnalités de traçage de Seaborn et celles intégrées à Pandas sont toutes deux construites à l'aide de Matplotlib.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Nous utiliserons matplotlib pour des types de tracés très simples. Dans cette session, nous n'apprendrons que quelques uns des tracés simples que nous utiliserons.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 en savoir plus, visitez le site :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ontserrat"/>
              <a:buChar char="○"/>
            </a:pPr>
            <a:r>
              <a:rPr b="1" lang="en" sz="25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matplotlib.org</a:t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311700" y="769850"/>
            <a:ext cx="589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est une bibliothèque de visualisation construite à l'aide de Matplotlib qui se concentre sur la création de tracés statistiques standard avec un simple appel de fonction sur une ligne.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Cela se fait au détriment de moins d'options de personnalisation que pour du pur Matplotlib.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014575" y="29083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Visualisation de données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53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