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5" r:id="rId2"/>
    <p:sldId id="346" r:id="rId3"/>
    <p:sldId id="349" r:id="rId4"/>
    <p:sldId id="309" r:id="rId5"/>
    <p:sldId id="310" r:id="rId6"/>
    <p:sldId id="302" r:id="rId7"/>
    <p:sldId id="279" r:id="rId8"/>
    <p:sldId id="352" r:id="rId9"/>
    <p:sldId id="359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62" d="100"/>
          <a:sy n="62" d="100"/>
        </p:scale>
        <p:origin x="14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7C27-16C2-4FD5-8EDE-FBC75B02CAE1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E129-FEC6-4F1C-87DA-3FA2731984DA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DB6C-4E1E-4281-A1E0-61DF76DC1030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022C0B77-B5C0-41D3-97D7-210C8A431946}" type="datetime3">
              <a:rPr lang="en-US" smtClean="0"/>
              <a:pPr/>
              <a:t>25 September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253-5212-49C0-B220-868D06335A5E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232-9D5D-4D27-AF47-61E4C4587D76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3BB-114E-4111-8052-0BC0558AA05F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F3F-5DBE-4A29-BC4C-5DBB7AA3E72C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D7CD-DC6B-447A-B516-2D668A535C9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C00D-D945-4F51-B787-E058BBE42DC9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15727" y="533400"/>
            <a:ext cx="7772400" cy="350519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“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DETECTION OF CHRONIC KIDNEY DISEASES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5438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Under the guidance of </a:t>
            </a:r>
          </a:p>
          <a:p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Dr.JUDGI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by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THARUN D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(41111273)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25 September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1" descr="HEADER New copy">
            <a:extLst>
              <a:ext uri="{FF2B5EF4-FFF2-40B4-BE49-F238E27FC236}">
                <a16:creationId xmlns:a16="http://schemas.microsoft.com/office/drawing/2014/main" id="{29E2CEAE-1573-4F9B-3915-261CA748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8600"/>
            <a:ext cx="6591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69033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/>
              <a:t>We thank our guide and panel and all technical and non technical staff helped us in achieving this.</a:t>
            </a:r>
          </a:p>
        </p:txBody>
      </p:sp>
    </p:spTree>
    <p:extLst>
      <p:ext uri="{BB962C8B-B14F-4D97-AF65-F5344CB8AC3E}">
        <p14:creationId xmlns:p14="http://schemas.microsoft.com/office/powerpoint/2010/main" val="11113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A44A-968B-B8D3-FB22-A1FE8C54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177C-37D8-7BED-782E-9E02DD83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CKD is a global health concern demanding early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SVM, a powerful machine learning algorithm, holds promise for early CKD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aims to develop an SVM model for CKD detection using diverse clinical and lab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Objectives: assess model performance, identify key prediction factors, and integrate SVM into clinical practice.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highlight SVM's effectiveness in early CKD detection, with potential to improve healthcare.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Keywords: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 Tree, Random Forest and Extreme Gradient boosting algorithms</a:t>
            </a:r>
            <a:r>
              <a:rPr lang="en-US" sz="2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2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2080-0514-BFAD-8063-949D3265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AB0B-28AB-EB46-3F6F-7C66B8B4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1130-4780-7D65-F7BC-CC59CF9C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477D-3A6B-CA76-FCA3-FEE2B24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50000"/>
                  </a:schemeClr>
                </a:solidFill>
              </a:rPr>
              <a:t>INTR0DUTION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186F-9A15-7881-2596-E6C6EFE3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CKD global health concern, early detection crucial.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Benefits: prevention, cost-effectiveness,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Traditional methods lack sensitivity for early stages.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Progressive approach: data-driven, personalized, predictive models.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A14-DA03-0185-9E06-6C9430BD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ED8D-A0A6-42E2-32A2-529C449D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219A-79C0-FF63-882C-B68FDE0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2F1-045D-1F42-C525-76D31621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C1C1C"/>
                </a:solidFill>
                <a:cs typeface="Arial" panose="020B0604020202020204" pitchFamily="34" charset="0"/>
              </a:rPr>
              <a:t>OBJECTIVE, SCOPE OF WORK</a:t>
            </a:r>
            <a:endParaRPr lang="en-IN" sz="36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584C-3DF0-B94F-2D6C-732CBD36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Early CKD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Precise risk assessment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Personalized health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Slow CKD progression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awareness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Provider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and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Ongoing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reduction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patient outcomes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contribution</a:t>
            </a:r>
          </a:p>
          <a:p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D6-6AB3-6C77-BE50-4ED00AF2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E9B3-70F3-1783-C7AF-F5296E5A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4D3D-3BB0-DA88-B28C-47F42E8C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F258-CA38-86A1-920B-1C48A888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C1C1C"/>
                </a:solidFill>
                <a:cs typeface="Arial" panose="020B0604020202020204" pitchFamily="34" charset="0"/>
              </a:rPr>
              <a:t>APPLICATION</a:t>
            </a:r>
            <a:endParaRPr lang="en-IN" sz="36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5F68-AAB2-B462-C6AD-0E029B0D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Timely intervention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outcomes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reduction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Preventive measures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Personalized treatment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health impact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Healthcare equity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 empowerment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improvement</a:t>
            </a:r>
          </a:p>
          <a:p>
            <a:pPr marL="177800" indent="-177800" algn="just">
              <a:lnSpc>
                <a:spcPct val="150000"/>
              </a:lnSpc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1037-06D9-0B29-4C24-81717900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926D-E5AC-53FA-0698-C4C7342F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C33B-1E29-716B-09D6-EB8D641F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cs typeface="Arial" panose="020B0604020202020204" pitchFamily="34" charset="0"/>
              </a:rPr>
              <a:t>HARDWARE AND 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4FF-969B-1EF5-3CD5-8CCB83BB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IN" sz="1800" b="1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049CD-AB15-9C43-CEAC-2F2CEB57E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670"/>
            <a:ext cx="8395719" cy="38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3600" dirty="0">
                <a:cs typeface="Arial" pitchFamily="34" charset="0"/>
              </a:rPr>
              <a:t>SYSTEM ARCHITECTURE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DF4-0DA2-AB30-A484-A43BC0C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C1C1C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Arial" panose="020B0604020202020204" pitchFamily="34" charset="0"/>
              <a:ea typeface="Arim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8B073-D5A6-A10A-AC35-21B58C066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466748"/>
            <a:ext cx="5029200" cy="48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636B-83D1-AF73-E6F1-E13C91AD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C1C1C"/>
                </a:solidFill>
                <a:cs typeface="Arial" panose="020B0604020202020204" pitchFamily="34" charset="0"/>
              </a:rPr>
              <a:t>MODULES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94A5-C75A-D157-E2E0-E4552F1C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SVM Model Training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Alerts and Reporting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Monitoring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Telemedicine Integration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Security and Privacy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Maintenance and Updates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 and Training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and Development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IN" sz="19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45B99-EB75-EF7A-DF72-10EFF853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07E1-6676-9E8D-FD3F-4CCE6388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736C-9125-3C29-DBF3-4939E625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6CE2-8F44-FBCF-B2FD-10796E71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1D51-5DAD-607C-20A9-807B965D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25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A6D0-A815-877C-1E22-C749189A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909D-6CB6-9937-B4A6-0706E070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A8D5107-DF0C-4E61-9B2A-5BEE0134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200"/>
            <a:ext cx="6727840" cy="3581400"/>
          </a:xfrm>
        </p:spPr>
      </p:pic>
    </p:spTree>
    <p:extLst>
      <p:ext uri="{BB962C8B-B14F-4D97-AF65-F5344CB8AC3E}">
        <p14:creationId xmlns:p14="http://schemas.microsoft.com/office/powerpoint/2010/main" val="10295124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320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Custom Design</vt:lpstr>
      <vt:lpstr>““EARLY DETECTION OF CHRONIC KIDNEY DISEASES”  </vt:lpstr>
      <vt:lpstr>ABSTRACT</vt:lpstr>
      <vt:lpstr>INTR0DUTION</vt:lpstr>
      <vt:lpstr>OBJECTIVE, SCOPE OF WORK</vt:lpstr>
      <vt:lpstr>APPLICATION</vt:lpstr>
      <vt:lpstr>HARDWARE AND SOFTWARE REQUIREMENT</vt:lpstr>
      <vt:lpstr>SYSTEM ARCHITECTURE</vt:lpstr>
      <vt:lpstr>MODULES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Gayathri</cp:lastModifiedBy>
  <cp:revision>87</cp:revision>
  <dcterms:created xsi:type="dcterms:W3CDTF">2019-11-06T07:48:53Z</dcterms:created>
  <dcterms:modified xsi:type="dcterms:W3CDTF">2023-09-25T16:29:43Z</dcterms:modified>
</cp:coreProperties>
</file>