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625A1-136B-466B-A80B-5E8C6A9EC0D4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1F38-E619-4E47-9BDD-BD9663CEC32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C7D64-1380-42FA-9675-74263D5325E2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FD894F-02F0-49A8-8E7F-D61877321AF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ext Box 32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96875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2000">
              <a:cs typeface="Arial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 userDrawn="1"/>
        </p:nvSpPr>
        <p:spPr bwMode="auto">
          <a:xfrm>
            <a:off x="0" y="6461125"/>
            <a:ext cx="9144000" cy="369332"/>
          </a:xfrm>
          <a:prstGeom prst="rect">
            <a:avLst/>
          </a:prstGeom>
          <a:solidFill>
            <a:srgbClr val="66CCFF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800" dirty="0">
                <a:solidFill>
                  <a:srgbClr val="002060"/>
                </a:solidFill>
                <a:latin typeface="+mj-lt"/>
                <a:cs typeface="Arial" charset="0"/>
              </a:rPr>
              <a:t>Programação para Internet </a:t>
            </a:r>
            <a:r>
              <a:rPr lang="pt-BR" sz="1800" dirty="0" smtClean="0">
                <a:solidFill>
                  <a:srgbClr val="002060"/>
                </a:solidFill>
                <a:latin typeface="+mj-lt"/>
                <a:cs typeface="Arial" charset="0"/>
              </a:rPr>
              <a:t>II</a:t>
            </a:r>
            <a:endParaRPr lang="pt-BR" sz="1800" dirty="0">
              <a:solidFill>
                <a:srgbClr val="002060"/>
              </a:solidFill>
              <a:latin typeface="+mj-lt"/>
              <a:cs typeface="Arial" charset="0"/>
            </a:endParaRPr>
          </a:p>
        </p:txBody>
      </p:sp>
      <p:pic>
        <p:nvPicPr>
          <p:cNvPr id="9" name="Imagem 6" descr="MARCA_TECNIC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9BBB-B52B-4D47-AE08-8A98F8EBFA8A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FE90-A270-4F0D-A2F6-1606EF9B8A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766324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PHP e Banco de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7410" name="AutoShape 2" descr="data:image/jpeg;base64,/9j/4AAQSkZJRgABAQAAAQABAAD/2wCEAAkGBxQSEhUUExQUFhUXFRcXFxgYFx8cGhgXFBUcFxUYFBwbHCggGRomHBQXIjEhJSkrLi4uFx8zODMsNygtLisBCgoKDg0OGxAQGywkICYuLywsLCwsLCwsLCwsLCwsLCwsLCwsLCwsLCwsLCwsLCwsLCwsLCwsLCwsLCwsLCwsLP/AABEIAKUBMgMBEQACEQEDEQH/xAAcAAEAAgIDAQAAAAAAAAAAAAAABgcEBQIDCAH/xABNEAABAwICBAoDCwkHBQEAAAABAAIDBBEFEgYhMVEHEyJBYXGBkaHRMnKxFBYzNEJSU3OSorIXIzVDVGKCg8EVk6OzwtLhJGN04vDT/8QAGgEBAAIDAQAAAAAAAAAAAAAAAAMEAQIFBv/EADURAAIBAwIDBQcDBAMBAAAAAAABAgMEERIxBSFRExQyQXEVIjNSYZGhNEKBI2LB0aKx4fH/2gAMAwEAAhEDEQA/ALxQBAEAQBAEAQBAEAQBAEAQBAEAQBAEAQBAEAQBAEAQBAEAQBAEAQBAEAQBAEAQBAEAQBAEAQBAEAQBAdMlSxu1wWcMGLLi8bd57PNbKDMZMCfSmNvyT3gLZUmzGowpNNmj9Xf+MeS37uzGtGO7T5o/UnsePJZ7sxrQHCJF8qGQdRB/qsd2l1GtGVT8IFG7a57PWYf9N1q6E0NaNvR6Q00voTxk7r2PcbFRuElujbKNkDdamT6gCAIAgCAIDqqqhsbHPe4NY0FznHYANZJRLJhtJZZDPyq0GfLmlt87izbz8FN2Mit3unklGEY1BVNzQSskHPY6x6wOsdqjcWtyeE4zWYs2C1NwgCAIAgCAIAgCAIAgCAIAgCAIAgCAw6rEo2aibncNffuWyi2YyaKv0vjZquL7m8o+QU0beTNXNI0FZpo8+gzteb+AU8bVebI3U6GoqMfqH7ZLdDQB/wAqZUYLyNXNswJKh7vSc49ZK3UUjXIggc85WNLjuAudW1G0llhLJk/2PP8ARP8AsrXtYdTOl9DDc0gkEWI1EbluYPiyDiWDcFjAODoGnmWrgmZyzJpKyeH4KZ7Oi+ru2KKVBM3VQkOH8INRHqnjbI35zeS7yPcFWnbtEimmTLBNKqaq1RyWf8x3Jd2X1Hsuq7TRubtYAQBAEBEuFOB78Nm4u+rK51vmNcC7z7FJR8aK90m6bwYGiWAYfW4fCeIjPIyvNrPEg1Pu4a7319oW05TjLc1pU6U6a5Eex/g3npD7ow6V5LdeS9pANvJI1O6j4reNZS5SIalrKHvU2c8O4W3xsDammc6Qai5py3tzlpGoo6GdmI3rS95G/wAM4VaKWwk4yE/vNuO9t/YtHQkiaN5Te/ImtJVslaHxva9p2OabjwUTWNyymmso7lgyEAQBAEAQBAEAQBAEAQBAY9bWMhaXyOAA8egbyspNvCBCMa0wc64ZdrdwPKPrHm6grdO36kUpkWqcQe/abDcNnbvVqNOMSJybMVSGAgCAIDF0gquJw+rkGouYyBvXK8F1v4WOVW6fJIkpLmV1oTE+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/3GX+8PBTKcanJlN0qlB5hzROtDNOYK8Zfg5wNcZO3eWH5Q8VDOm4lqjcRqcvMlajLAQBAEAQBAEAQBAEAQGNiNayCN0jzZrR37gOkrMYuTwg3gqrGsckqXlzjYfJbzNHn0ro0qSiiCUzVqcjO2lizvY35zmt7zZYk8LIREsX4ReLnljjpKYsZI9jSTJcta4hpNn7SAuf21R+ZY0RMX8pr/ANjpf8T/AHrPa1Oo0ROTOEw35VFTkfuukae/MfYnbVOo0RJJgGPU1fyYQ6KexPEPOYPAFzxLwBmNvkkA7rqancZeJGkqfQ1XCZPkoYI+eWofJ/DCwMHjIVpcPM0jNNciDaMY46iqGzsYx7mtcAH3ty2lpOog3sSoCQlH5TX/ALHS/wCJ/vUna1OproiZtBwi073Bs9KYgf1kMhdl6TG8codTgVsria35mHTRL8jI80ji2SJkD5wQeTIxsZcwi2uxNh4KxOr/AE9SI1H3sMgX5TX/ALHS/wCJ/wDoqva1OpLoiffymv8A2Ol/xP8Aena1Oo0ROyHhMH6yhiI/7cj2HvOYeCKtUXmNESV4ZXQVcTpaZzjktxkT7cZHfYTbU9l9WYdtlZpV9Tw9yKUMczk5oIsdYU+DQwsOxebCZuPhu+ncRx0N9Vr+k3cRfUew6lQr0NPvLYnhPPJl64ViMdTCyaJwdHI0Oaeg8x3EbLKqSGWgCA0mmmEiqoporAuyFzOh7Rdtu3V2reEsSTIq0NcGjTcE2LGehaxxu+FxjN9thrZfsNuxbVo4kR2s9VPHQyeEHRb3bADGAKiMgxPvY7dbb8w5+sLFOel89javS7SPLck9OwhjQ43cGgE7yBrKjJlsdhQyVpp3wfXJqqG8czTmMbNWYja6O3ou6OdT06vlIpV7b98NzP4OtOvdY9z1Fm1DRYE6uMA26uZ45wsVaenmtja3uNfuy3J4oS2EAQBAEAQBAEAQBAVxwjYqXzNp2nksAc71nbL9Qt3q5bQ5ZIqkiKK6QhZBk0MwjL5TsiillP8ALjJH3rKGu8QZtBe8USLudvc495J81Q8iwXXNgVHCRF7jp3ljWNc5wdmc4MGcmz/nXVmFvGUU2RSqNPBqce0UpJoJnRQiCaKJ8rSxzixwibmcxzHE2uAbEHatatDQsozGeXgq6iqnRSMljOV7HB7Tuc03B8FA9iQnXDNXtfVQxs1NZTseRufUEzOHc9qZbeWEsHLg6wSB9NNPPCyY8cyJgeXWFmF7zySNetqkpU1OWGazlpRKqbRygne2I0UbQ9wbmjfI1wzG1wS4jV0hSytopNpmiqNspquhDJHsa7MGvc0O+cGuIB7bKsiUtSumMOAMJ9J9NHEPVlqXvA+ww962z/Tx9TX9xX2hmGtqa6nheLsdIM43sbynj7LStWbFoOw2i1/9DTW6n7Ptq53WBD2jIzpxovTtpjVUzDCY5GNkjzFzCJb5XMza2kFtrXI1qvVp9m0SQlqNDwbVhixKnA9GV/EvHzmTcgg94PYFHnDyjYsqRtiRuJHcuoiqcJGBwIIuCLEdBRrKwwbXgZxR0FTUYc83ZYzQX5tfLA7HNPWCuVVhpk0WovKyW+ozIQBAVjgB/s7GZqd3Jhqhni3ZiczQO0vb3KxL36afQpU/6dZx8mWcq5dCAIAgKt4UNEiw+76W7XsIdKG7dR+Ebbn39+9WKU/2so3NFr+pAlegGlIr6cONhMyzZWjfbU4DcfNR1IaWT0K3aR+pJ1GThAEAQBAEAQBAEBTGkDya6pJ+kI7BqHgF06HhRXnuYinNAgMPSSp4rDqtw2vbHCP5sgL/ALrHd6q3T5JElJcyt9CKHj6+lj5jMwu9Vhzv+60qoyYtmqlzve75znO7zddOKwsFVmFj9WKehqZXauNjdTxj5zpRZ+XeGszX6wq9zLlpJKa55KkwbDnVM8UDAS6WRrBb95wF+obexVGTGz09qhJiFS5voiTix1QgRDwYsIFhaKQcXhlK21jIZpj/ABSGNp+zH4q3ark2RVWbajqOKzzH9TFLL2sYcvjZS13iDNIL3iiAFQ8iwWtwvEQUlLSjmfa37tNC2Ifee9Zl5IwvM0HBNTf9VLMf1NPIQdz5bQt8JHLamszSEnhE4XSKxoeEmtENFHT3/OTyCVzecRRghhO7M5xt6qo3EsySXkTU1hEb4LqIyYhHJbkQB07zuEbTk7S/KO1QpZaRI3hFhk31rplU+LIOnRs5ccoyNrmPB6sj1z7pe8T0ti+FVJAgCAiHCRo37qp+MY4MmgvIx97agLuaTzbAQd4UtKel4K9xS1xyt0ZHB3pA+toxJILPa4scRscWgcod6xUjplhGbeo6kMsk6jJwgCA4vYHAgi4IsQecHaCgKTqmOwTFQ5t/c8hvbmMTzYt62H2Dera/qQ+pzGnQq/Rl2MeCAQbgi4O8HYqh0zkgCAIAgCAIAgCAqbTqiMNc53yZQHg9Oxw7x4q/bSzHBBUXM0ytkYQEd4TajJRU8fPLPJIfVha1jb9r3dyo3DzPBNTXIg2jWNvop2zxtY9zQ4APBI5bS07CDsJUBISV3CbNbk01G078jneDn2W/aT6muiPQjuJ4rVYhK3jHPmf6MbGt1AH5MbGCw7BzLQ2LN4PdHG4aTUVFjUtjkeW7RTxsYXvzHZxpAt+6L85W/ZvS5M11c8Ip6aUvcXHWXEk9bjc+1R+RsXnV0/FCOEbIYYo+1sYzfeLl0KCxBFefiNXpPUcVh1U++t4jgb0mR+dwH8MTlHdPkkbUlzyVzoRQ8fiFLGdhmYXeqw53eDSqjJjf8MNaZKyNpPoQNJG50znTO8JG9y2n4mYjsaPRXSqSg40MjikEoaHCQE6mEkWs4c58FhNp5RlrJuJuE2pt+bhpYz84RZiOkZ3OHgtnUm92Y0roR+Cnq8SqDYSTzPN3O226XHYxo7AFGZLRwTCGUNOYGOD5XkGolbscW+jHGedjTfXznXuVyhSa96W5DOeeSO9WSMIDs4NKU1OMPmGuOliLb82d92gD7/cubcS1TLEFhF3KA3CAICJ8KOI8Th02+S0Q/j2/dBUlJZkV7mWmmzP0IwkUtFDHz5A53rP5R9tuxYqS1SbN6MNEEjerQlCAIAgILwu4H7oo+NaLvgOfpLDqePYexTUZYlgq3dPVDK8jv4Ksc900TWuN5IbRu3loHIPdq7FitHEjNrU1Qx0JmoiyEAQBAEAQBAEBotMMBFXBYWEjOVGennaeg+Skpz0s1ksoqcXBLHgte02IO242rpwlqRXawc1uYIRws1N6iCHmipmXH78pMjvBze5c2o8zbLEdjM4NcIhdTTzzQxzEyxxRiQEgWa58hFiN7FmlTU5YYnLCJR7hpP2Gk+wf6uVjusCLtGZcFUYwWwsjhB1ERRtZcbiWjMe9bxowXkYc2zhBNlzXa17XscxzXC4c14s4FbzgprDMJ4eTpZSUgIIoaS4NxyHbR/Eoe6wN+0Z21Exe5z3bXEk9ZVhLCwiNsF7HRmKWKKZmcPyyAkB4aWgixHM4jtUdSlGe5tGTWxyw+CFkjTBSU0ch5DXsYczeMGQ5buOuziO1R93hHmZ7RvkVRp3WibEKp42ca5rfVj5DfBoVNE5PtF8Fpo6CmdLSwSyytfK50gJOUyFsYFiNVmeKmo0VNNsjnNp8jYijpRsoaQfyyfAuIU3doGnaMynVrsmRuVkfzI2tY3tDQL9qljSjHZGrk2Y6kMBYBqcXrnZm08AL6iUhrWjaM3Od3/xVevW0rC3JIQzzLj0A0Wbh1I2LUZXcuZ3znnbboGwdS5xOSVAEAQFdcNJvBTN5jUi/Y0j+pU9DdlO88KX1LDjFgOoKAuIwaXGYZJ5KdjryRNaXgc2bm69/WFs4tLJopxcnFbo2C1NwgCA4yMDgWkXBBBG8HUUBS2BynB8XdC42hkdl/gebxO7DqParcv6kMnMg+wraXsy61UOmEAQBAEAQBAEAQEZ0s0TbVDjGWZMBqdzOtzP81LTquBrKOStaqB8D+LnaWOG/YRvB5wuhCqpIgccGl0o0LZWVUtQK2NokcC1pieS1oAa1ptq1ABVOxqdCXXE2uHYcylpYqZkglyvkke8NLQXSEAAA69TWhWKFNwzkjnJPY5qwaBAEAQBYAWQZWFTNZMxzjYNde9r2IHJNt17LSom4tIzF8+ZCncGrSbnEI7nWfzMm0qj2FToT9pEmNQ1rRHHGbsihjiabWuI22Jsd5ue1XKMHGOGQzeWdKlNQgOLnAC5IAG0lYzgGqirZquX3PQRmWT5T/kMB+UTsA6T2XVSrcpcoksafUtfQDQKPDwZHnjap45cp5r7Wx32Dp2nwVJvJMTJYAQBAEBAeGikLqFr27YpmuPUQ5vtLVNQfvFS8jmGejJHLjYGHmqbrAp+MHXk2d600+9gmdTFPX9Ck9CcXkpaplW+5ifIYpXnnLxmdfpGp3YrdSKa0nMozcJ63sehgb6wqJ2D6gCAICuuGLR0zQNqYxd8IOa20xk6z/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/oyNLT0X2EdR1rMXh5NZxUotMpasx2Who6jC6hjs2yJ42ZHOudu1p1kEb7K2oqUlNHMdR04OlIk2iGinunBTE4ZXSvdLGTzOFgx3UQ3uKjnPFTJPRo6qGOvM3HBljb3xuo6i7aim5JB2lg9E9NtncedaVY89S2ZJbVG1oluibqItBAEB8cL6jsQEQxrg3oai5EZieflRmwv0tN2+CljWkivO1py8sEadhWJYPy4H+6qYelGb3a3fbaOtvaFvqhU35Mg0VaHOPNE20U0tgr2XiNngcuN3pN8x0hRTg47lqlWjUXI360JQgCAIAgCAIAgCA4TQteMrmhwO0EXHigI/X6EUkusRmM72G3hrHgpFVkjXSjRVXBwR8FUHqe3+o8lKrhow4I1k2g1Y3YYn9Tre0Bbq5NezMOTReub+oJ6nNP+pb95RjszpOAVv7M/w807yh2Z8/sCt/ZX+HmneR2R2M0Yr3bKe3W5o/1LV3TM9mjKi0Er3bXQs63X9gKjdzI27NGwpuC8u+HqnHoY23i6/sUUqsnubKKRvsN4PaGGx4rjHDnkObw9HwWmTJJ4YmsAa1oaBsAFgOoBYBzQBAEAQBAEAQBAYtbh0U1uNijfbZmaDbquFlNrY1cU90ZLRbUNQWDY0OPaPcbKypgIjqo/Rd8mRvPHLba0gnXtC3jPCw9iKdLL1R3Rt6Kq4xt7Frhqc07Wu5wd/XzrVrBInkyFgyEAQBAYOI4vBALzSxx+s4DwWVFvY1lOMd2VjpVLhj5PdNHVtgqm3cCwOyPdt5QDbAnf067qxDXtJcijVdJvVCWGS7g80wGIREPsJ47ZwNhHM9vQd3MVHUp6WWLev2i57kuURYCAIAgOHGtvbML7r60MZOaGQgCAIASgODJWnYQeooMnNAEAQBAEAQBAEAQBAEAQBAEAQBAEAQBAEBw4oZs1uVa1+jcd6GMeZzQyEAQHTWwcZG9gcWlzXNDgbFtxa4O8LK5GGsrB53bhbIa8w4k6VrQ4hz2m5PzX3IN2Ho16+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+CTSKWrp5GzOzvicAHHaWuBIzbyLHWqdaCi+R1LSq5xefInihLYQBAEAQBAEBDNI9K3Ne6OGwymzn7TcbQ3zXn7/AIrKM3TpeW7O1Z8OjKKnU8/IjzKmqlN2umf6pcfYuWqt1VeU5P0z/g6Lp29Nc1FfY7OIrN1R95bdnedJ/k112vWP4HEVm6o+8nZ3nSf5Gu16x/A4is3VH3k7O86T/I12vWP4JroiyQQfnc+bO7073tzbV6LhiqKh/UznPmcTiDg6vuYxjyNZpJpUY3mKG1xqc867Hc0f1VK/4o6cnTpbrd/6LVnw5Tip1P4RGDidRI74SVx3NJ9gXGdzcVX4m39P/Dqd3oU14UjtyVm6o++t9N5/f/yNM2v9v4HF1m6p++mm8/v/AOQza/2/g4GvqojrfM0/vE+wrHb3VJ83Jeuf8mext6i5JP0/8JLo3pS6R4imtc6muGq53OH9V2LDikqklTq7vZ/7OZecPUIudPbzRsdM5XNpiWkg5m6wbHb0K1xWTjbtxeOaK/DYqVfDXkyFYRWyGeIGR5Be35R39a89a16jrRTk915s7dxSgqUsRWz8i0l7M8qEAQGj0o0Wgr48srbOHoSN9JvUecdC3hNx2IqtGNRYZWrcGxPBpC+C89Pe7g25aR+8za025wp9UKm+5S0VaDzHmiztF9Ioq6ESRGxGp7D6THbj5qvODi8MvUqqqLKNwtSQIAgPPfCn+k5/5f8AltV6j4Ece7+Kzu0fwL3VhVU5ovJDMJG7yMgzju19ixKWJozTp66L6ojeB4k6mqIp27Y3B3WNjh2gkKSSysEFOWiSkenKKqbLGyRhu17Q5p6HC4XPaw8Hdi01lHcsGSK8JWO+5KJ5abSSfm2b7u9Jw6m3PcpKUdUivc1NEGUFhdC6eaOFmt0jw0dp29m3sV1vCyciEXKSSN/wj0Daes4lgs2OGFo7GC57TrWlJ5jkmuYqM8ImfAT6NV60XscobjdFqx2ZPMe0opqIsFRJkLwS3kudcNtf0Qd4UUYSlsWqlaFPxM6sE0wpKuTioJc7w0utkcNQIBN3NA5wkqcorLMU68JvEWb5aEwQHXPMGNc52prQXHqAuUMN45kS/Kdhv07v7qT/AGqXsZkHeqXUllLUNkY2Rhu17Q5pta4cLjUetRNYJ08rKKkqjy3es72rwdXxy9Weyp+FehZGiTQKWO3OCT13K9dw1JW0cHmr9t3EjcK8UwgCAICoKw3kef33e0rwdb4kvVnsaaxBeiJ1oHA0QF9hmc8gnnsNgXpeDU4qhqxzbODxSbdXT5JElXXOYEBqtJ4GuppcwBytLh0EbCFS4hCMreWVssluym414482VrRG0jCPnt9oXkaLxUj6o9LVWYP0ZP8ATj4qfXb7V6ji/wCmfqjz/DPjr0ZBsG+Hi+sb7V5q0+PD1R3rj4UvRlsr3B5EIAgCAICPVujgZN7ppLRTfLbsjmbe5bIOZ253Md63U+WGQypYeqPJ/wDZIAVoTH1AEB574U/0nP8Ay/8ALar1HwI4938Vk24Dm3p6gHYZR+BQ3G6LVj4WV5pzgfuOskiA5BOeP1Hm4HZrHYp6ctUclKvT0TaLM4Gcc42mdTuPKhN29Mb9ncbjtCr144eS/Z1NUdL8ixVAXChuFrHfdFYY2m8cF2DcXn4Q94A7FcoxxHJybupqnheRt+BXAs0klW8amDJH6zvTI6hYfxLWvLlgksqfNzZo+Fz9JSepH+ALej4CK7+KSngJ9Gq9aL2OUVxuixY7MxuHX4Sl9WX2sW1v5mt9vE1XAt+kHf8Ajv8AxsW1fwkdl8T+C81TOqEBhY18Xm+qk/AVmO5rPws8tjYuicHzPT+jXxSn+oj/AABc+XiZ3afgRCtI8Akie57Wl0ZJIIF7XN7O815G/wCH1KU3KKzF/g9PZ3sKkFFvDR14PpLLTtyANc2+oHmvtsQtbXiVW3joxlG1xYU60tT5M2Xv5k+iZ3lWvbk/kRW9kQ+Zn1unL+eJv2j5LPtyfyL7h8Ih8z+xtcN0whkIa8GMnfrb383artvxejUeJe6/wVK3DKsFmPP/ALJFddY5pUFV6b/Wd7SvB1fHL1Z7GHhXoT/Qb4qPXcvUcI/TL1Z5/inx/wCESFdQ5wQGu0i+LTfVu9iq336efoyxafHh6lY0fwjPXb7QvG0viR9UepqeB+hP9OPip9dvtXqeL/pn6o89wz469GQbBvh4vrG+1eatPjw9Ud24+FL0ZbK9weSCAIAgCAIAgCAIDz3wp/pOf+X/AJbVeo+BHHu/ism/AZ8XqPrW/gChuN0WrHwsy+GTAuOphUNHLgPK3mNxse42PesUJYeDa8p6oauhWOgmN+462KQnkE5JPUfqJPUbHsVipHVEo29TRNMvbS/GxSUcs1xcNszpe7UzxN+xU4R1SwdWrU0QcjzcxrpXgC7nvdbpLnn2klX9kcXnJnpbRbBxSUsUA2taMx3vOt57yVz5y1PJ26UNEVEpbhc/SUnqR/gCt0fAcy7+ISngJ9Gq9aL2OUVxuixY7MxeHX4Sl9SX2tW1v5mt9vE1fAt+kHf+O/8AGxbV/CR2XxP4LzVM6oQGFjXxeb6qT8BWY7ms/Czy2Ni6JwT0/o18Up/qI/wBc+XiZ3afgRslqbmJNhkL9booyd5aPJQTtqM3mUE/4RNG4qx2k/udX9iU/wBDF9kLTuVv8i+xt3uv87+51VGjtM8EcU0dLRYjuWk+H281jQl6cjaF7Xi86n/JWlVFke5u3K5ze42Xj6sdE3Ho8Hp6ctUVLqixtD5S6lZmN7Zh2A6l6zhc3K2jn6nm+IRUbh4K5qvTf6zvavKVfHL1Z6SHhXoT/Qb4qPXcvUcI/TL1Z5/ifx/4RuZ62Nhs97GncXAe1X51qcHiUkvVlKNKc1mKbPkNfE82bIxx3BwJSNelN4jJN+olRqRWXFr+DH0i+LTfVu9iivv08/Rklp8eHqVhR/CM9ZvtXjaXxI+qPU1PA/QsDTj4qfXb7V6ni/6Z+qPPcM+OvRkGwb4eL6xvtXmrT48PVHeuPhS9GWyvcHkQgCAIAgCAIAgCA898Kn6Tn/l/5bVeo+BHHuvism/AZ8XqPrW/gChuN0WrHwssipgbIxzHC7XNLSN4IsVXTwXWsrDPM2keEupKmWB3yHHKd7TrYe0WXQjLUsnDqwcJNGy0i0sfVUtLA6/5lpDzf03DksPY0d5K1jT0tskqVnOCj0NzwP4Fx9WZ3DkQC43GR1w3u1nuWteWFgks6eqeroXmqZ1SgeFz9JSepH+AK7R8ByLv4hKeAn0ar1ovY5RXG6LFjsxw5Ye9wp5gCWMzscR8kusWk7hqIWbdrmhfReEyF8HWPR0VYJZb5HMcwkC+XMQQbc45PipasXKOEVbaoqc8suRun2HkfGo+2/kqvZS6HT7xT6n33+Yf+1R+PksdlLoO8U+pi4rpxQOhla2pjJMbwBr1ktIA2LZU5Z2NZV6eHzPPnMrpxz0/o18Up/qI/wAAXPnuzu0/CjpOk9MP1ngfJc58Ttl+4v8AcK/ynz30Uv0ngfJPadt8xn2fcfKPfRS/SeB8k9p23zD2fcfKdVRpbTNBIcXHmAB19+xaT4tbxWU8m0OG15PDWCvKiXO9ztmZxd3m68pUlrk5dXk9HCOmKj0LJ0TpnR0rA4WJu63Q43HgvXcNpyp20VL1+55m/mp120V7i1MY5pGuGsOPcTcHuXlrqnKnWlF9T0VvNTpxkuhv9EtIWQsMUtwL3a4C+3aCunwziEKMezqbeTOff2U6stcPsbTGK+iqWZXyAEei6xu092zoV66r2dxDTKXo+hVt6N3QlmMf4IM782/kOvlOpzfAheaeac/de3mjur34+8t/JkiqNLDJTOje3844Zc3MQdp611Z8Wc7d05L3nyz9DnQ4coV1OL5LmaPCacyTRtbtLx3A3J7lzrWm6laMV1L1xNQpSk+hYWllK6SmeGi5FnW35Tr8Lr1PEqUqlvJR33PO2FRQrpv0K3pJ8j2vGvK4G3UbryVKeial0Z6WpDXFx6lhwaW0zhcuLTuLT/Reqhxa2kst4/g87LhtdPksnZ76KX6TwPkt/adt8xr7PuPlHvopfpPA+Se07b5h7PuPlPrNJqYkASayQBqPP2LK4lbN4UjDsK6WXEzZcRY2QRnNmOwZTr2c9rW1hTyuIRnoec+jIY0JuGtbeqOBxeHIX5xlD8h9a9rLXvdLS5Z5Zx/Jnu1XVpxzxn+DOVkgCAICt9LuDSSsqpKhs7GB+XklhJGVobtv0KeFZRWMFKtaOpNyyb7QDRR2HRyMdI2TO8OuARazbW1laVJ62TW9F0k02SpRk5DtO9BGYhlka/i5mi2a1w5vMHDo16+lS06ugrV7dVOfmQiHgfqS7lTwhu8ZiewWHtU3eF0KqsZdS0dGMAjoYBDFc87nHa5x2k+SrTk5PLL9OmqccI261JCutMuDh9bVOnbO1gc1oylpJ5LbbbqeFZRWMFOtaupLVk2/B/oe7DhMHStk4wsIs0i2UHef3lrUqayS3oOlnLJVUQNkaWPaHNcLEEXBB3hRJ4J2k1hkCxfgmpJSXRPkhJ5hym9gOsd6nVeS3Kk7OD25GnPA1uq/8L/2W3ePoR9x+p8/I0f2sf3X/snePoO4/U6K7giMcb5PdV8jHOtxe3KL29LoWVXy9jDssLOSr1YKB6e0bH/R0/1Ef4AudPdndp+FEcfoQ8knjW6z80+a85Lgk28619jvLi0UsafyfPeM/wCmb9k+ax7Dn86+xn2vH5fyPeM/6Vv2T5p7Dn86+w9rx+X8n1ugzueYfZ/5WVwOXnP8B8Xj5R/Jt8L0UhiIc68jhszbB1DzV+34VRpPU/ef1/0U6/EatRYXJfQ366ZzzXYtgsVQOWOUNjhqI81UubKlcL31z6+ZZt7qpQfuvl0I3NoMb8iUW/eb5FcmfA3n3Z/dHSjxdfuj+Tr948n0rO4rT2HU+dG3taHys5N0GfzzN7GnzWVwOXnNfYw+Lx8o/k0eNYM+mdZ2tp9Fw2HyPQudd2c7aWJbeTL9tdQrxyt+ht9CsShjdke0Ne7ZIef9032K/wAJuaNN6JLDfn/j6FLiVCrNaovKXl/kni9KcE0WJ6KwTEuF2OO0t2HrGxc244XQqvVs/oX6PEatNY3X1NPJoMfkzDtb/wAqhLgb8p/j/wBLi4uvOP5OPvGf9K37J81r7Dn86+xn2vH5fyPeM/6Vv2T5p7Dn86+w9rx+X8nODQl7XNdxrdTgfRPMb71vDgsoyUta5fQxLisXFrT+SVS0pMrJL6mte22/Pl/2rsypN1Y1Oia++P8ARyY1MU3Dq1+Mmpfo4TfljWHG1tWcuJa7saSFTfD2/Pr988n9uRbV9jy/+Y2+5IAumc8IAgCAIAgCAIAgCAIAgITwjaZS4cYRHGx/GB9819WXLa1vWUtKmplW4ruljCIb+WGp+gh73eam7uupX79LoPyw1P0EPe7zTu66jv0ug/LDU/QQ97vNY7uuo79LoazHuE2rqYnRARxNcLOyA5iDtFydXYto0Yp5I6l3OSxsafRXRWeuka2NpEd+XIRyWjn1856At5zUURUqMqj5Ho6lgEbGsbsa0NHU0WHsVB8ztJYWDtQyEAQBAEAQBAEAQBAdNZSslYWPAc083luKjq0oVYuE1lG9OpKnLVF4ZoPeXB86TvHkuZ7GodWdD2rW6I3tDTcUwMzOcBsLjc23XsulRp9nHTlv1KFWp2ktWEvQyFKRhAEAQBAEAQBAEAQBAEAQBAEAQBAEAQGBieDU9Rl4+GOXLfLnaHWvttfZsCypNbGsoRlujC951B+yU/8Adt8ltrl1Nexh0Q951B+yU/8Adt8k1y6jsYdEPedQfslP/dt8k1y6jsYdEco9EqFpuKSnB+rb5LGuXUdlDojcRxhos0AAbABYeC1JDk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12" name="AutoShape 4" descr="data:image/jpeg;base64,/9j/4AAQSkZJRgABAQAAAQABAAD/2wCEAAkGBxQSEhUUExQUFhUXFRcXFxgYFx8cGhgXFBUcFxUYFBwbHCggGRomHBQXIjEhJSkrLi4uFx8zODMsNygtLisBCgoKDg0OGxAQGywkICYuLywsLCwsLCwsLCwsLCwsLCwsLCwsLCwsLCwsLCwsLCwsLCwsLCwsLCwsLCwsLCwsLP/AABEIAKUBMgMBEQACEQEDEQH/xAAcAAEAAgIDAQAAAAAAAAAAAAAABgcEBQIDCAH/xABNEAABAwICBAoDCwkHBQEAAAABAAIDBBEFEgYhMVEHEyJBYXGBkaHRMnKxFBYzNEJSU3OSorIXIzVDVGKCg8EVk6OzwtLhJGN04vDT/8QAGgEBAAIDAQAAAAAAAAAAAAAAAAMEAQIFBv/EADURAAIBAwIDBQcDBAMBAAAAAAABAgMEERIxBSFRExQyQXEVIjNSYZGhNEKBI2LB0aKx4fH/2gAMAwEAAhEDEQA/ALxQBAEAQBAEAQBAEAQBAEAQBAEAQBAEAQBAEAQBAEAQBAEAQBAEAQBAEAQBAEAQBAEAQBAEAQBAEAQBAdMlSxu1wWcMGLLi8bd57PNbKDMZMCfSmNvyT3gLZUmzGowpNNmj9Xf+MeS37uzGtGO7T5o/UnsePJZ7sxrQHCJF8qGQdRB/qsd2l1GtGVT8IFG7a57PWYf9N1q6E0NaNvR6Q00voTxk7r2PcbFRuElujbKNkDdamT6gCAIAgCAIDqqqhsbHPe4NY0FznHYANZJRLJhtJZZDPyq0GfLmlt87izbz8FN2Mit3unklGEY1BVNzQSskHPY6x6wOsdqjcWtyeE4zWYs2C1NwgCAIAgCAIAgCAIAgCAIAgCAIAgCAw6rEo2aibncNffuWyi2YyaKv0vjZquL7m8o+QU0beTNXNI0FZpo8+gzteb+AU8bVebI3U6GoqMfqH7ZLdDQB/wAqZUYLyNXNswJKh7vSc49ZK3UUjXIggc85WNLjuAudW1G0llhLJk/2PP8ARP8AsrXtYdTOl9DDc0gkEWI1EbluYPiyDiWDcFjAODoGnmWrgmZyzJpKyeH4KZ7Oi+ru2KKVBM3VQkOH8INRHqnjbI35zeS7yPcFWnbtEimmTLBNKqaq1RyWf8x3Jd2X1Hsuq7TRubtYAQBAEBEuFOB78Nm4u+rK51vmNcC7z7FJR8aK90m6bwYGiWAYfW4fCeIjPIyvNrPEg1Pu4a7319oW05TjLc1pU6U6a5Eex/g3npD7ow6V5LdeS9pANvJI1O6j4reNZS5SIalrKHvU2c8O4W3xsDammc6Qai5py3tzlpGoo6GdmI3rS95G/wAM4VaKWwk4yE/vNuO9t/YtHQkiaN5Te/ImtJVslaHxva9p2OabjwUTWNyymmso7lgyEAQBAEAQBAEAQBAEAQBAY9bWMhaXyOAA8egbyspNvCBCMa0wc64ZdrdwPKPrHm6grdO36kUpkWqcQe/abDcNnbvVqNOMSJybMVSGAgCAIDF0gquJw+rkGouYyBvXK8F1v4WOVW6fJIkpLmV1oTE+evpYy51jMwu1n0WHO7waVTaJi06qXO9zvnOJ7zddVLCwVWdayAgCAIAgMeeka7XsPMRqN1FOlGRsptG8wPTqooyGVN54NmfbIwdJPpDoPeqNWi4E8Zplp4XiUVRG2WF4ex2wjxB3HoKgNjLQBAcZGBwIIBBBBB2EHaCgKqkY7Aq4OFzQ1DrEfMPm3xb1Kz8SP1RQebepn9rLVY8OAINwRcHeDsVYvmJUywB4Y8xZ3ei12XMeoHWVlZNW45wzUY5oPRVQOeFrHfPjAa7tsLHtW8akokc6EJ7or6s0dxDBnmakeZYNrgBqt/3GX+8PBTKcanJlN0qlB5hzROtDNOYK8Zfg5wNcZO3eWH5Q8VDOm4lqjcRqcvMlajLAQBAEAQBAEAQBAEAQGNiNayCN0jzZrR37gOkrMYuTwg3gqrGsckqXlzjYfJbzNHn0ro0qSiiCUzVqcjO2lizvY35zmt7zZYk8LIREsX4ReLnljjpKYsZI9jSTJcta4hpNn7SAuf21R+ZY0RMX8pr/ANjpf8T/AHrPa1Oo0ROTOEw35VFTkfuukae/MfYnbVOo0RJJgGPU1fyYQ6KexPEPOYPAFzxLwBmNvkkA7rqancZeJGkqfQ1XCZPkoYI+eWofJ/DCwMHjIVpcPM0jNNciDaMY46iqGzsYx7mtcAH3ty2lpOog3sSoCQlH5TX/ALHS/wCJ/vUna1OproiZtBwi073Bs9KYgf1kMhdl6TG8codTgVsria35mHTRL8jI80ji2SJkD5wQeTIxsZcwi2uxNh4KxOr/AE9SI1H3sMgX5TX/ALHS/wCJ/wDoqva1OpLoiffymv8A2Ol/xP8Aena1Oo0ROyHhMH6yhiI/7cj2HvOYeCKtUXmNESV4ZXQVcTpaZzjktxkT7cZHfYTbU9l9WYdtlZpV9Tw9yKUMczk5oIsdYU+DQwsOxebCZuPhu+ncRx0N9Vr+k3cRfUew6lQr0NPvLYnhPPJl64ViMdTCyaJwdHI0Oaeg8x3EbLKqSGWgCA0mmmEiqoporAuyFzOh7Rdtu3V2reEsSTIq0NcGjTcE2LGehaxxu+FxjN9thrZfsNuxbVo4kR2s9VPHQyeEHRb3bADGAKiMgxPvY7dbb8w5+sLFOel89javS7SPLck9OwhjQ43cGgE7yBrKjJlsdhQyVpp3wfXJqqG8czTmMbNWYja6O3ou6OdT06vlIpV7b98NzP4OtOvdY9z1Fm1DRYE6uMA26uZ45wsVaenmtja3uNfuy3J4oS2EAQBAEAQBAEAQBAVxwjYqXzNp2nksAc71nbL9Qt3q5bQ5ZIqkiKK6QhZBk0MwjL5TsiillP8ALjJH3rKGu8QZtBe8USLudvc495J81Q8iwXXNgVHCRF7jp3ljWNc5wdmc4MGcmz/nXVmFvGUU2RSqNPBqce0UpJoJnRQiCaKJ8rSxzixwibmcxzHE2uAbEHatatDQsozGeXgq6iqnRSMljOV7HB7Tuc03B8FA9iQnXDNXtfVQxs1NZTseRufUEzOHc9qZbeWEsHLg6wSB9NNPPCyY8cyJgeXWFmF7zySNetqkpU1OWGazlpRKqbRygne2I0UbQ9wbmjfI1wzG1wS4jV0hSytopNpmiqNspquhDJHsa7MGvc0O+cGuIB7bKsiUtSumMOAMJ9J9NHEPVlqXvA+ww962z/Tx9TX9xX2hmGtqa6nheLsdIM43sbynj7LStWbFoOw2i1/9DTW6n7Ptq53WBD2jIzpxovTtpjVUzDCY5GNkjzFzCJb5XMza2kFtrXI1qvVp9m0SQlqNDwbVhixKnA9GV/EvHzmTcgg94PYFHnDyjYsqRtiRuJHcuoiqcJGBwIIuCLEdBRrKwwbXgZxR0FTUYc83ZYzQX5tfLA7HNPWCuVVhpk0WovKyW+ozIQBAVjgB/s7GZqd3Jhqhni3ZiczQO0vb3KxL36afQpU/6dZx8mWcq5dCAIAgKt4UNEiw+76W7XsIdKG7dR+Ebbn39+9WKU/2so3NFr+pAlegGlIr6cONhMyzZWjfbU4DcfNR1IaWT0K3aR+pJ1GThAEAQBAEAQBAEBTGkDya6pJ+kI7BqHgF06HhRXnuYinNAgMPSSp4rDqtw2vbHCP5sgL/ALrHd6q3T5JElJcyt9CKHj6+lj5jMwu9Vhzv+60qoyYtmqlzve75znO7zddOKwsFVmFj9WKehqZXauNjdTxj5zpRZ+XeGszX6wq9zLlpJKa55KkwbDnVM8UDAS6WRrBb95wF+obexVGTGz09qhJiFS5voiTix1QgRDwYsIFhaKQcXhlK21jIZpj/ABSGNp+zH4q3ark2RVWbajqOKzzH9TFLL2sYcvjZS13iDNIL3iiAFQ8iwWtwvEQUlLSjmfa37tNC2Ifee9Zl5IwvM0HBNTf9VLMf1NPIQdz5bQt8JHLamszSEnhE4XSKxoeEmtENFHT3/OTyCVzecRRghhO7M5xt6qo3EsySXkTU1hEb4LqIyYhHJbkQB07zuEbTk7S/KO1QpZaRI3hFhk31rplU+LIOnRs5ccoyNrmPB6sj1z7pe8T0ti+FVJAgCAiHCRo37qp+MY4MmgvIx97agLuaTzbAQd4UtKel4K9xS1xyt0ZHB3pA+toxJILPa4scRscWgcod6xUjplhGbeo6kMsk6jJwgCA4vYHAgi4IsQecHaCgKTqmOwTFQ5t/c8hvbmMTzYt62H2Dera/qQ+pzGnQq/Rl2MeCAQbgi4O8HYqh0zkgCAIAgCAIAgCAqbTqiMNc53yZQHg9Oxw7x4q/bSzHBBUXM0ytkYQEd4TajJRU8fPLPJIfVha1jb9r3dyo3DzPBNTXIg2jWNvop2zxtY9zQ4APBI5bS07CDsJUBISV3CbNbk01G078jneDn2W/aT6muiPQjuJ4rVYhK3jHPmf6MbGt1AH5MbGCw7BzLQ2LN4PdHG4aTUVFjUtjkeW7RTxsYXvzHZxpAt+6L85W/ZvS5M11c8Ip6aUvcXHWXEk9bjc+1R+RsXnV0/FCOEbIYYo+1sYzfeLl0KCxBFefiNXpPUcVh1U++t4jgb0mR+dwH8MTlHdPkkbUlzyVzoRQ8fiFLGdhmYXeqw53eDSqjJjf8MNaZKyNpPoQNJG50znTO8JG9y2n4mYjsaPRXSqSg40MjikEoaHCQE6mEkWs4c58FhNp5RlrJuJuE2pt+bhpYz84RZiOkZ3OHgtnUm92Y0roR+Cnq8SqDYSTzPN3O226XHYxo7AFGZLRwTCGUNOYGOD5XkGolbscW+jHGedjTfXznXuVyhSa96W5DOeeSO9WSMIDs4NKU1OMPmGuOliLb82d92gD7/cubcS1TLEFhF3KA3CAICJ8KOI8Th02+S0Q/j2/dBUlJZkV7mWmmzP0IwkUtFDHz5A53rP5R9tuxYqS1SbN6MNEEjerQlCAIAgILwu4H7oo+NaLvgOfpLDqePYexTUZYlgq3dPVDK8jv4Ksc900TWuN5IbRu3loHIPdq7FitHEjNrU1Qx0JmoiyEAQBAEAQBAEBotMMBFXBYWEjOVGennaeg+Skpz0s1ksoqcXBLHgte02IO242rpwlqRXawc1uYIRws1N6iCHmipmXH78pMjvBze5c2o8zbLEdjM4NcIhdTTzzQxzEyxxRiQEgWa58hFiN7FmlTU5YYnLCJR7hpP2Gk+wf6uVjusCLtGZcFUYwWwsjhB1ERRtZcbiWjMe9bxowXkYc2zhBNlzXa17XscxzXC4c14s4FbzgprDMJ4eTpZSUgIIoaS4NxyHbR/Eoe6wN+0Z21Exe5z3bXEk9ZVhLCwiNsF7HRmKWKKZmcPyyAkB4aWgixHM4jtUdSlGe5tGTWxyw+CFkjTBSU0ch5DXsYczeMGQ5buOuziO1R93hHmZ7RvkVRp3WibEKp42ca5rfVj5DfBoVNE5PtF8Fpo6CmdLSwSyytfK50gJOUyFsYFiNVmeKmo0VNNsjnNp8jYijpRsoaQfyyfAuIU3doGnaMynVrsmRuVkfzI2tY3tDQL9qljSjHZGrk2Y6kMBYBqcXrnZm08AL6iUhrWjaM3Od3/xVevW0rC3JIQzzLj0A0Wbh1I2LUZXcuZ3znnbboGwdS5xOSVAEAQFdcNJvBTN5jUi/Y0j+pU9DdlO88KX1LDjFgOoKAuIwaXGYZJ5KdjryRNaXgc2bm69/WFs4tLJopxcnFbo2C1NwgCA4yMDgWkXBBBG8HUUBS2BynB8XdC42hkdl/gebxO7DqParcv6kMnMg+wraXsy61UOmEAQBAEAQBAEAQEZ0s0TbVDjGWZMBqdzOtzP81LTquBrKOStaqB8D+LnaWOG/YRvB5wuhCqpIgccGl0o0LZWVUtQK2NokcC1pieS1oAa1ptq1ABVOxqdCXXE2uHYcylpYqZkglyvkke8NLQXSEAAA69TWhWKFNwzkjnJPY5qwaBAEAQBYAWQZWFTNZMxzjYNde9r2IHJNt17LSom4tIzF8+ZCncGrSbnEI7nWfzMm0qj2FToT9pEmNQ1rRHHGbsihjiabWuI22Jsd5ue1XKMHGOGQzeWdKlNQgOLnAC5IAG0lYzgGqirZquX3PQRmWT5T/kMB+UTsA6T2XVSrcpcoksafUtfQDQKPDwZHnjap45cp5r7Wx32Dp2nwVJvJMTJYAQBAEBAeGikLqFr27YpmuPUQ5vtLVNQfvFS8jmGejJHLjYGHmqbrAp+MHXk2d600+9gmdTFPX9Ck9CcXkpaplW+5ifIYpXnnLxmdfpGp3YrdSKa0nMozcJ63sehgb6wqJ2D6gCAICuuGLR0zQNqYxd8IOa20xk6z/CdfUSp6M8PBTvKWqOpeR36BafQTQRxTyBk7QGHPqD7amuDtlyObesVKTTyjNC4jKKUnzJ6DfWFCWz6gCAIAgCAIAgCAxMSwyKoZklYHDp2jpB2hZjJrYw1kgmL8H8jLupn5h8x5seoHYe2ytQuMbmjpkUq4ZITlmjcw9I1dm9WY1UyJwaODZAdhUikma4OS2AQBAEAQBYAWQEB0T1jGek4BaSqRjuzKi2Y9NVTVBy0kEkzt9uSOs7B2kKvO6X7USKl1JNhXBXNUEPxGazdvExHwc62rsv1qpOrKe5KopbFm4Pg8FLGIqeNsbBzNG3pcdpPSVGZM5AEAQBAEBh4xhzaiCSF/oyNLT0X2EdR1rMXh5NZxUotMpasx2Who6jC6hjs2yJ42ZHOudu1p1kEb7K2oqUlNHMdR04OlIk2iGinunBTE4ZXSvdLGTzOFgx3UQ3uKjnPFTJPRo6qGOvM3HBljb3xuo6i7aim5JB2lg9E9NtncedaVY89S2ZJbVG1oluibqItBAEB8cL6jsQEQxrg3oai5EZieflRmwv0tN2+CljWkivO1py8sEadhWJYPy4H+6qYelGb3a3fbaOtvaFvqhU35Mg0VaHOPNE20U0tgr2XiNngcuN3pN8x0hRTg47lqlWjUXI360JQgCAIAgCAIAgCA4TQteMrmhwO0EXHigI/X6EUkusRmM72G3hrHgpFVkjXSjRVXBwR8FUHqe3+o8lKrhow4I1k2g1Y3YYn9Tre0Bbq5NezMOTReub+oJ6nNP+pb95RjszpOAVv7M/w807yh2Z8/sCt/ZX+HmneR2R2M0Yr3bKe3W5o/1LV3TM9mjKi0Er3bXQs63X9gKjdzI27NGwpuC8u+HqnHoY23i6/sUUqsnubKKRvsN4PaGGx4rjHDnkObw9HwWmTJJ4YmsAa1oaBsAFgOoBYBzQBAEAQBAEAQBAYtbh0U1uNijfbZmaDbquFlNrY1cU90ZLRbUNQWDY0OPaPcbKypgIjqo/Rd8mRvPHLba0gnXtC3jPCw9iKdLL1R3Rt6Kq4xt7Frhqc07Wu5wd/XzrVrBInkyFgyEAQBAYOI4vBALzSxx+s4DwWVFvY1lOMd2VjpVLhj5PdNHVtgqm3cCwOyPdt5QDbAnf067qxDXtJcijVdJvVCWGS7g80wGIREPsJ47ZwNhHM9vQd3MVHUp6WWLev2i57kuURYCAIAgOHGtvbML7r60MZOaGQgCAIASgODJWnYQeooMnNAEAQBAEAQBAEAQBAEAQBAEAQBAEAQBAEBw4oZs1uVa1+jcd6GMeZzQyEAQHTWwcZG9gcWlzXNDgbFtxa4O8LK5GGsrB53bhbIa8w4k6VrQ4hz2m5PzX3IN2Ho16+hXdWY5icbQlU01C4cJ0Fw3I10cLJWkXDnOL79O2yqupM6ULeljkiSUVBFCMsUbIxua0D2LRtvcnjFR5JGSsGQgCApfha0nn91Opo5HMjY1uYNJBc5wzHMRzWI1K3RgsZZzLutLVpTK6D3A5rm99tzt696nKXPct3gj0vkmLqWd5c4NzROcbuIHpNJ57DWO1Va1NLmjpWldy9yRaCrl4IASgKC4Q9MZaqd8cby2nY4ta1psH21Fzt9ze3QrtKmorPmci4rucsLYiMMz4yHMc5h2gtJB7CFLuV02ti7+CTSKWrp5GzOzvicAHHaWuBIzbyLHWqdaCi+R1LSq5xefInihLYQBAEAQBAEBDNI9K3Ne6OGwymzn7TcbQ3zXn7/AIrKM3TpeW7O1Z8OjKKnU8/IjzKmqlN2umf6pcfYuWqt1VeU5P0z/g6Lp29Nc1FfY7OIrN1R95bdnedJ/k112vWP4HEVm6o+8nZ3nSf5Gu16x/A4is3VH3k7O86T/I12vWP4JroiyQQfnc+bO7073tzbV6LhiqKh/UznPmcTiDg6vuYxjyNZpJpUY3mKG1xqc867Hc0f1VK/4o6cnTpbrd/6LVnw5Tip1P4RGDidRI74SVx3NJ9gXGdzcVX4m39P/Dqd3oU14UjtyVm6o++t9N5/f/yNM2v9v4HF1m6p++mm8/v/AOQza/2/g4GvqojrfM0/vE+wrHb3VJ83Jeuf8mext6i5JP0/8JLo3pS6R4imtc6muGq53OH9V2LDikqklTq7vZ/7OZecPUIudPbzRsdM5XNpiWkg5m6wbHb0K1xWTjbtxeOaK/DYqVfDXkyFYRWyGeIGR5Be35R39a89a16jrRTk915s7dxSgqUsRWz8i0l7M8qEAQGj0o0Wgr48srbOHoSN9JvUecdC3hNx2IqtGNRYZWrcGxPBpC+C89Pe7g25aR+8za025wp9UKm+5S0VaDzHmiztF9Ioq6ESRGxGp7D6THbj5qvODi8MvUqqqLKNwtSQIAgPPfCn+k5/5f8AltV6j4Ece7+Kzu0fwL3VhVU5ovJDMJG7yMgzju19ixKWJozTp66L6ojeB4k6mqIp27Y3B3WNjh2gkKSSysEFOWiSkenKKqbLGyRhu17Q5p6HC4XPaw8Hdi01lHcsGSK8JWO+5KJ5abSSfm2b7u9Jw6m3PcpKUdUivc1NEGUFhdC6eaOFmt0jw0dp29m3sV1vCyciEXKSSN/wj0Daes4lgs2OGFo7GC57TrWlJ5jkmuYqM8ImfAT6NV60XscobjdFqx2ZPMe0opqIsFRJkLwS3kudcNtf0Qd4UUYSlsWqlaFPxM6sE0wpKuTioJc7w0utkcNQIBN3NA5wkqcorLMU68JvEWb5aEwQHXPMGNc52prQXHqAuUMN45kS/Kdhv07v7qT/AGqXsZkHeqXUllLUNkY2Rhu17Q5pta4cLjUetRNYJ08rKKkqjy3es72rwdXxy9Weyp+FehZGiTQKWO3OCT13K9dw1JW0cHmr9t3EjcK8UwgCAICoKw3kef33e0rwdb4kvVnsaaxBeiJ1oHA0QF9hmc8gnnsNgXpeDU4qhqxzbODxSbdXT5JElXXOYEBqtJ4GuppcwBytLh0EbCFS4hCMreWVssluym414482VrRG0jCPnt9oXkaLxUj6o9LVWYP0ZP8ATj4qfXb7V6ji/wCmfqjz/DPjr0ZBsG+Hi+sb7V5q0+PD1R3rj4UvRlsr3B5EIAgCAICPVujgZN7ppLRTfLbsjmbe5bIOZ253Md63U+WGQypYeqPJ/wDZIAVoTH1AEB574U/0nP8Ay/8ALar1HwI4938Vk24Dm3p6gHYZR+BQ3G6LVj4WV5pzgfuOskiA5BOeP1Hm4HZrHYp6ctUclKvT0TaLM4Gcc42mdTuPKhN29Mb9ncbjtCr144eS/Z1NUdL8ixVAXChuFrHfdFYY2m8cF2DcXn4Q94A7FcoxxHJybupqnheRt+BXAs0klW8amDJH6zvTI6hYfxLWvLlgksqfNzZo+Fz9JSepH+ALej4CK7+KSngJ9Gq9aL2OUVxuixY7MxuHX4Sl9WX2sW1v5mt9vE1XAt+kHf8Ajv8AxsW1fwkdl8T+C81TOqEBhY18Xm+qk/AVmO5rPws8tjYuicHzPT+jXxSn+oj/AABc+XiZ3afgRCtI8Akie57Wl0ZJIIF7XN7O815G/wCH1KU3KKzF/g9PZ3sKkFFvDR14PpLLTtyANc2+oHmvtsQtbXiVW3joxlG1xYU60tT5M2Xv5k+iZ3lWvbk/kRW9kQ+Zn1unL+eJv2j5LPtyfyL7h8Ih8z+xtcN0whkIa8GMnfrb383artvxejUeJe6/wVK3DKsFmPP/ALJFddY5pUFV6b/Wd7SvB1fHL1Z7GHhXoT/Qb4qPXcvUcI/TL1Z5/inx/wCESFdQ5wQGu0i+LTfVu9iq336efoyxafHh6lY0fwjPXb7QvG0viR9UepqeB+hP9OPip9dvtXqeL/pn6o89wz469GQbBvh4vrG+1eatPjw9Ud24+FL0ZbK9weSCAIAgCAIAgCAIDz3wp/pOf+X/AJbVeo+BHHu/ism/AZ8XqPrW/gChuN0WrHwsy+GTAuOphUNHLgPK3mNxse42PesUJYeDa8p6oauhWOgmN+462KQnkE5JPUfqJPUbHsVipHVEo29TRNMvbS/GxSUcs1xcNszpe7UzxN+xU4R1SwdWrU0QcjzcxrpXgC7nvdbpLnn2klX9kcXnJnpbRbBxSUsUA2taMx3vOt57yVz5y1PJ26UNEVEpbhc/SUnqR/gCt0fAcy7+ISngJ9Gq9aL2OUVxuixY7MxeHX4Sl9SX2tW1v5mt9vE1fAt+kHf+O/8AGxbV/CR2XxP4LzVM6oQGFjXxeb6qT8BWY7ms/Czy2Ni6JwT0/o18Up/qI/wBc+XiZ3afgRslqbmJNhkL9booyd5aPJQTtqM3mUE/4RNG4qx2k/udX9iU/wBDF9kLTuVv8i+xt3uv87+51VGjtM8EcU0dLRYjuWk+H281jQl6cjaF7Xi86n/JWlVFke5u3K5ze42Xj6sdE3Ho8Hp6ctUVLqixtD5S6lZmN7Zh2A6l6zhc3K2jn6nm+IRUbh4K5qvTf6zvavKVfHL1Z6SHhXoT/Qb4qPXcvUcI/TL1Z5/ifx/4RuZ62Nhs97GncXAe1X51qcHiUkvVlKNKc1mKbPkNfE82bIxx3BwJSNelN4jJN+olRqRWXFr+DH0i+LTfVu9iivv08/Rklp8eHqVhR/CM9ZvtXjaXxI+qPU1PA/QsDTj4qfXb7V6ni/6Z+qPPcM+OvRkGwb4eL6xvtXmrT48PVHeuPhS9GWyvcHkQgCAIAgCAIAgCA898Kn6Tn/l/5bVeo+BHHuvism/AZ8XqPrW/gChuN0WrHwssipgbIxzHC7XNLSN4IsVXTwXWsrDPM2keEupKmWB3yHHKd7TrYe0WXQjLUsnDqwcJNGy0i0sfVUtLA6/5lpDzf03DksPY0d5K1jT0tskqVnOCj0NzwP4Fx9WZ3DkQC43GR1w3u1nuWteWFgks6eqeroXmqZ1SgeFz9JSepH+AK7R8ByLv4hKeAn0ar1ovY5RXG6LFjsxw5Ye9wp5gCWMzscR8kusWk7hqIWbdrmhfReEyF8HWPR0VYJZb5HMcwkC+XMQQbc45PipasXKOEVbaoqc8suRun2HkfGo+2/kqvZS6HT7xT6n33+Yf+1R+PksdlLoO8U+pi4rpxQOhla2pjJMbwBr1ktIA2LZU5Z2NZV6eHzPPnMrpxz0/o18Up/qI/wAAXPnuzu0/CjpOk9MP1ngfJc58Ttl+4v8AcK/ynz30Uv0ngfJPadt8xn2fcfKPfRS/SeB8k9p23zD2fcfKdVRpbTNBIcXHmAB19+xaT4tbxWU8m0OG15PDWCvKiXO9ztmZxd3m68pUlrk5dXk9HCOmKj0LJ0TpnR0rA4WJu63Q43HgvXcNpyp20VL1+55m/mp120V7i1MY5pGuGsOPcTcHuXlrqnKnWlF9T0VvNTpxkuhv9EtIWQsMUtwL3a4C+3aCunwziEKMezqbeTOff2U6stcPsbTGK+iqWZXyAEei6xu092zoV66r2dxDTKXo+hVt6N3QlmMf4IM782/kOvlOpzfAheaeac/de3mjur34+8t/JkiqNLDJTOje3844Zc3MQdp611Z8Wc7d05L3nyz9DnQ4coV1OL5LmaPCacyTRtbtLx3A3J7lzrWm6laMV1L1xNQpSk+hYWllK6SmeGi5FnW35Tr8Lr1PEqUqlvJR33PO2FRQrpv0K3pJ8j2vGvK4G3UbryVKeial0Z6WpDXFx6lhwaW0zhcuLTuLT/Reqhxa2kst4/g87LhtdPksnZ76KX6TwPkt/adt8xr7PuPlHvopfpPA+Se07b5h7PuPlPrNJqYkASayQBqPP2LK4lbN4UjDsK6WXEzZcRY2QRnNmOwZTr2c9rW1hTyuIRnoec+jIY0JuGtbeqOBxeHIX5xlD8h9a9rLXvdLS5Z5Zx/Jnu1XVpxzxn+DOVkgCAICt9LuDSSsqpKhs7GB+XklhJGVobtv0KeFZRWMFKtaOpNyyb7QDRR2HRyMdI2TO8OuARazbW1laVJ62TW9F0k02SpRk5DtO9BGYhlka/i5mi2a1w5vMHDo16+lS06ugrV7dVOfmQiHgfqS7lTwhu8ZiewWHtU3eF0KqsZdS0dGMAjoYBDFc87nHa5x2k+SrTk5PLL9OmqccI261JCutMuDh9bVOnbO1gc1oylpJ5LbbbqeFZRWMFOtaupLVk2/B/oe7DhMHStk4wsIs0i2UHef3lrUqayS3oOlnLJVUQNkaWPaHNcLEEXBB3hRJ4J2k1hkCxfgmpJSXRPkhJ5hym9gOsd6nVeS3Kk7OD25GnPA1uq/8L/2W3ePoR9x+p8/I0f2sf3X/snePoO4/U6K7giMcb5PdV8jHOtxe3KL29LoWVXy9jDssLOSr1YKB6e0bH/R0/1Ef4AudPdndp+FEcfoQ8knjW6z80+a85Lgk28619jvLi0UsafyfPeM/wCmb9k+ax7Dn86+xn2vH5fyPeM/6Vv2T5p7Dn86+w9rx+X8n1ugzueYfZ/5WVwOXnP8B8Xj5R/Jt8L0UhiIc68jhszbB1DzV+34VRpPU/ef1/0U6/EatRYXJfQ366ZzzXYtgsVQOWOUNjhqI81UubKlcL31z6+ZZt7qpQfuvl0I3NoMb8iUW/eb5FcmfA3n3Z/dHSjxdfuj+Tr948n0rO4rT2HU+dG3taHys5N0GfzzN7GnzWVwOXnNfYw+Lx8o/k0eNYM+mdZ2tp9Fw2HyPQudd2c7aWJbeTL9tdQrxyt+ht9CsShjdke0Ne7ZIef9032K/wAJuaNN6JLDfn/j6FLiVCrNaovKXl/kni9KcE0WJ6KwTEuF2OO0t2HrGxc244XQqvVs/oX6PEatNY3X1NPJoMfkzDtb/wAqhLgb8p/j/wBLi4uvOP5OPvGf9K37J81r7Dn86+xn2vH5fyPeM/6Vv2T5p7Dn86+w9rx+X8nODQl7XNdxrdTgfRPMb71vDgsoyUta5fQxLisXFrT+SVS0pMrJL6mte22/Pl/2rsypN1Y1Oia++P8ARyY1MU3Dq1+Mmpfo4TfljWHG1tWcuJa7saSFTfD2/Pr988n9uRbV9jy/+Y2+5IAumc8IAgCAIAgCAIAgCAIAgITwjaZS4cYRHGx/GB9819WXLa1vWUtKmplW4ruljCIb+WGp+gh73eam7uupX79LoPyw1P0EPe7zTu66jv0ug/LDU/QQ97vNY7uuo79LoazHuE2rqYnRARxNcLOyA5iDtFydXYto0Yp5I6l3OSxsafRXRWeuka2NpEd+XIRyWjn1856At5zUURUqMqj5Ho6lgEbGsbsa0NHU0WHsVB8ztJYWDtQyEAQBAEAQBAEAQBAdNZSslYWPAc083luKjq0oVYuE1lG9OpKnLVF4ZoPeXB86TvHkuZ7GodWdD2rW6I3tDTcUwMzOcBsLjc23XsulRp9nHTlv1KFWp2ktWEvQyFKRhAEAQBAEAQBAEAQBAEAQBAEAQBAEAQGBieDU9Rl4+GOXLfLnaHWvttfZsCypNbGsoRlujC951B+yU/8Adt8ltrl1Nexh0Q951B+yU/8Adt8k1y6jsYdEPedQfslP/dt8k1y6jsYdEco9EqFpuKSnB+rb5LGuXUdlDojcRxhos0AAbABYeC1JDk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4" name="Picture 6" descr="http://www.sharkinfotech.com/wp-content/uploads/2015/02/mysql-ph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667405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342595"/>
            <a:ext cx="8712967" cy="524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4350" y="4941168"/>
            <a:ext cx="48196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ipse 5"/>
          <p:cNvSpPr/>
          <p:nvPr/>
        </p:nvSpPr>
        <p:spPr>
          <a:xfrm>
            <a:off x="4211960" y="4869160"/>
            <a:ext cx="4680520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7162"/>
            <a:ext cx="8998555" cy="541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359" y="548680"/>
            <a:ext cx="8635121" cy="518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3425" y="5517232"/>
            <a:ext cx="4600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ipse 5"/>
          <p:cNvSpPr/>
          <p:nvPr/>
        </p:nvSpPr>
        <p:spPr>
          <a:xfrm>
            <a:off x="4211960" y="4869160"/>
            <a:ext cx="4680520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967785" cy="323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4437112"/>
            <a:ext cx="79152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e 3"/>
          <p:cNvSpPr/>
          <p:nvPr/>
        </p:nvSpPr>
        <p:spPr>
          <a:xfrm>
            <a:off x="467544" y="4869160"/>
            <a:ext cx="4680520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pPr algn="r"/>
            <a:r>
              <a:rPr lang="pt-BR" sz="4000" b="1" dirty="0" smtClean="0"/>
              <a:t>Alterar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</a:rPr>
              <a:t>UPDATE</a:t>
            </a:r>
          </a:p>
          <a:p>
            <a:pPr algn="ctr">
              <a:buNone/>
            </a:pPr>
            <a:r>
              <a:rPr lang="pt-BR" sz="3000" dirty="0" smtClean="0"/>
              <a:t>UPDATE &lt;</a:t>
            </a:r>
            <a:r>
              <a:rPr lang="pt-BR" sz="3000" dirty="0" err="1" smtClean="0"/>
              <a:t>nome_tabela</a:t>
            </a:r>
            <a:r>
              <a:rPr lang="pt-BR" sz="3000" dirty="0" smtClean="0"/>
              <a:t>&gt;</a:t>
            </a:r>
          </a:p>
          <a:p>
            <a:pPr algn="ctr">
              <a:buNone/>
            </a:pPr>
            <a:r>
              <a:rPr lang="pt-BR" sz="3000" dirty="0" smtClean="0"/>
              <a:t>SET campo1 = valor1 [, campo2 = valor2,...,</a:t>
            </a:r>
            <a:r>
              <a:rPr lang="pt-BR" sz="3000" dirty="0" err="1" smtClean="0"/>
              <a:t>campon</a:t>
            </a:r>
            <a:r>
              <a:rPr lang="pt-BR" sz="3000" dirty="0" smtClean="0"/>
              <a:t> = </a:t>
            </a:r>
            <a:r>
              <a:rPr lang="pt-BR" sz="3000" dirty="0" err="1" smtClean="0"/>
              <a:t>valorn</a:t>
            </a:r>
            <a:r>
              <a:rPr lang="pt-BR" sz="3000" dirty="0" smtClean="0"/>
              <a:t>]</a:t>
            </a:r>
          </a:p>
          <a:p>
            <a:pPr algn="ctr">
              <a:buNone/>
            </a:pPr>
            <a:r>
              <a:rPr lang="pt-BR" sz="3000" dirty="0" smtClean="0"/>
              <a:t>[WHERE &lt;condições&gt;];</a:t>
            </a:r>
            <a:endParaRPr lang="pt-BR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612" y="1268760"/>
            <a:ext cx="919922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717032"/>
            <a:ext cx="56959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e 3"/>
          <p:cNvSpPr/>
          <p:nvPr/>
        </p:nvSpPr>
        <p:spPr>
          <a:xfrm>
            <a:off x="3275856" y="3573016"/>
            <a:ext cx="5328592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5229200"/>
            <a:ext cx="5101927" cy="114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pPr algn="r"/>
            <a:r>
              <a:rPr lang="pt-BR" sz="4000" b="1" dirty="0" smtClean="0"/>
              <a:t>Excluir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</a:rPr>
              <a:t>DELETE</a:t>
            </a:r>
          </a:p>
          <a:p>
            <a:pPr>
              <a:buNone/>
            </a:pPr>
            <a:endParaRPr lang="pt-BR" b="1" dirty="0" smtClean="0"/>
          </a:p>
          <a:p>
            <a:pPr algn="just">
              <a:buNone/>
            </a:pPr>
            <a:r>
              <a:rPr lang="pt-BR" sz="2800" dirty="0" smtClean="0"/>
              <a:t>DELETE FROM &lt;</a:t>
            </a:r>
            <a:r>
              <a:rPr lang="pt-BR" sz="2800" dirty="0" err="1" smtClean="0"/>
              <a:t>nome_tabela</a:t>
            </a:r>
            <a:r>
              <a:rPr lang="pt-BR" sz="2800" dirty="0" smtClean="0"/>
              <a:t>&gt; [WHERE &lt;condições&gt;];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00184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356992"/>
            <a:ext cx="46005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581128"/>
            <a:ext cx="64579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1691680" y="3573016"/>
            <a:ext cx="6912768" cy="26642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381" y="1916832"/>
            <a:ext cx="921875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pPr algn="r"/>
            <a:r>
              <a:rPr lang="pt-BR" sz="4000" b="1" dirty="0" smtClean="0"/>
              <a:t>Consultar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b="1" dirty="0" smtClean="0"/>
          </a:p>
          <a:p>
            <a:pPr algn="ctr">
              <a:buNone/>
            </a:pPr>
            <a:endParaRPr lang="pt-BR" b="1" dirty="0" smtClean="0"/>
          </a:p>
          <a:p>
            <a:pPr algn="ctr">
              <a:buNone/>
            </a:pPr>
            <a:endParaRPr lang="pt-BR" b="1" dirty="0" smtClean="0"/>
          </a:p>
          <a:p>
            <a:pPr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Depois de inseridos alguns campos....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 </a:t>
            </a:r>
            <a:r>
              <a:rPr lang="pt-BR" b="1" dirty="0" err="1" smtClean="0">
                <a:solidFill>
                  <a:srgbClr val="FF0000"/>
                </a:solidFill>
              </a:rPr>
              <a:t>PHPMyAdmin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67744" y="1844824"/>
            <a:ext cx="4677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/>
              <a:t>Inicie o Apache e o </a:t>
            </a:r>
            <a:r>
              <a:rPr lang="pt-BR" sz="3200" b="1" dirty="0" err="1" smtClean="0"/>
              <a:t>MySQL</a:t>
            </a:r>
            <a:endParaRPr lang="pt-BR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80928"/>
            <a:ext cx="4464496" cy="359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pPr algn="r"/>
            <a:r>
              <a:rPr lang="pt-BR" sz="4000" b="1" dirty="0" smtClean="0"/>
              <a:t>Consultar dados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b="1" dirty="0" smtClean="0">
                <a:solidFill>
                  <a:srgbClr val="FF0000"/>
                </a:solidFill>
              </a:rPr>
              <a:t>SELECT</a:t>
            </a:r>
          </a:p>
          <a:p>
            <a:pPr algn="just">
              <a:buNone/>
            </a:pPr>
            <a:endParaRPr lang="pt-BR" b="1" dirty="0" smtClean="0"/>
          </a:p>
          <a:p>
            <a:pPr algn="just">
              <a:buNone/>
            </a:pPr>
            <a:r>
              <a:rPr lang="pt-BR" sz="3000" dirty="0" smtClean="0"/>
              <a:t>SELECT &lt;</a:t>
            </a:r>
            <a:r>
              <a:rPr lang="pt-BR" sz="3000" dirty="0" err="1" smtClean="0"/>
              <a:t>lista_campos</a:t>
            </a:r>
            <a:r>
              <a:rPr lang="pt-BR" sz="3000" dirty="0" smtClean="0"/>
              <a:t>&gt; FROM &lt;</a:t>
            </a:r>
            <a:r>
              <a:rPr lang="pt-BR" sz="3000" dirty="0" err="1" smtClean="0"/>
              <a:t>lista_tabelas</a:t>
            </a:r>
            <a:r>
              <a:rPr lang="pt-BR" sz="3000" dirty="0" smtClean="0"/>
              <a:t>&gt; [WHERE &lt;condições&gt;];</a:t>
            </a:r>
            <a:endParaRPr lang="pt-BR"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2522" y="2060848"/>
            <a:ext cx="9243034" cy="206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94" y="1124745"/>
            <a:ext cx="8270570" cy="465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8978099" cy="205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4" y="1795862"/>
            <a:ext cx="8908054" cy="230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1" y="1772816"/>
            <a:ext cx="883161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5690369" cy="408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 </a:t>
            </a:r>
            <a:r>
              <a:rPr lang="pt-BR" b="1" dirty="0" err="1" smtClean="0">
                <a:solidFill>
                  <a:srgbClr val="FF0000"/>
                </a:solidFill>
              </a:rPr>
              <a:t>PHPMyAdmin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3528" y="2204864"/>
            <a:ext cx="8568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/>
              <a:t>Inicie o </a:t>
            </a:r>
            <a:r>
              <a:rPr lang="pt-BR" sz="3200" dirty="0" err="1" smtClean="0"/>
              <a:t>PHPMyAdmin</a:t>
            </a:r>
            <a:r>
              <a:rPr lang="pt-BR" sz="3200" dirty="0" smtClean="0"/>
              <a:t>.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 smtClean="0"/>
              <a:t>– Digite </a:t>
            </a:r>
            <a:r>
              <a:rPr lang="pt-BR" sz="3200" dirty="0" smtClean="0">
                <a:solidFill>
                  <a:srgbClr val="FF0000"/>
                </a:solidFill>
              </a:rPr>
              <a:t>http://localhost/phpmyadmin </a:t>
            </a:r>
            <a:r>
              <a:rPr lang="pt-BR" sz="3200" dirty="0" smtClean="0"/>
              <a:t>na URL do browser.</a:t>
            </a:r>
            <a:endParaRPr lang="pt-BR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838200"/>
            <a:ext cx="83153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479800"/>
            <a:ext cx="8820472" cy="568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9" y="786240"/>
            <a:ext cx="9113913" cy="458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6" y="1124744"/>
            <a:ext cx="901363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8064896" cy="60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2558509" y="3891491"/>
            <a:ext cx="201622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pPr algn="r"/>
            <a:r>
              <a:rPr lang="pt-BR" b="1" dirty="0" smtClean="0"/>
              <a:t>Inserir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solidFill>
                  <a:srgbClr val="FF0000"/>
                </a:solidFill>
              </a:rPr>
              <a:t>INSERT</a:t>
            </a:r>
          </a:p>
          <a:p>
            <a:pPr algn="ctr">
              <a:buNone/>
            </a:pPr>
            <a:r>
              <a:rPr lang="pt-BR" sz="3000" dirty="0" smtClean="0"/>
              <a:t>INSERT INTO &lt;</a:t>
            </a:r>
            <a:r>
              <a:rPr lang="pt-BR" sz="3000" dirty="0" err="1" smtClean="0"/>
              <a:t>nome_tabela</a:t>
            </a:r>
            <a:r>
              <a:rPr lang="pt-BR" sz="3000" dirty="0" smtClean="0"/>
              <a:t>&gt; VALUES (valor1, valor2,...,</a:t>
            </a:r>
            <a:r>
              <a:rPr lang="pt-BR" sz="3000" dirty="0" err="1" smtClean="0"/>
              <a:t>valorn</a:t>
            </a:r>
            <a:r>
              <a:rPr lang="pt-BR" sz="3000" dirty="0" smtClean="0"/>
              <a:t>);</a:t>
            </a:r>
          </a:p>
          <a:p>
            <a:pPr algn="ctr">
              <a:buNone/>
            </a:pPr>
            <a:r>
              <a:rPr lang="pt-BR" sz="3000" dirty="0" smtClean="0"/>
              <a:t>Ou</a:t>
            </a:r>
          </a:p>
          <a:p>
            <a:pPr algn="ctr">
              <a:buNone/>
            </a:pPr>
            <a:r>
              <a:rPr lang="pt-BR" sz="3000" dirty="0" smtClean="0"/>
              <a:t>INSERT INTO &lt;</a:t>
            </a:r>
            <a:r>
              <a:rPr lang="pt-BR" sz="3000" dirty="0" err="1" smtClean="0"/>
              <a:t>nome_tabela</a:t>
            </a:r>
            <a:r>
              <a:rPr lang="pt-BR" sz="3000" dirty="0" smtClean="0"/>
              <a:t>&gt; (nome_campo1,</a:t>
            </a:r>
          </a:p>
          <a:p>
            <a:pPr algn="ctr">
              <a:buNone/>
            </a:pPr>
            <a:r>
              <a:rPr lang="pt-BR" sz="3000" dirty="0" smtClean="0"/>
              <a:t>nome_campo2,...,</a:t>
            </a:r>
            <a:r>
              <a:rPr lang="pt-BR" sz="3000" dirty="0" err="1" smtClean="0"/>
              <a:t>nome_campon</a:t>
            </a:r>
            <a:r>
              <a:rPr lang="pt-BR" sz="3000" dirty="0" smtClean="0"/>
              <a:t>) VALUES (valor1, valor2,...,</a:t>
            </a:r>
            <a:r>
              <a:rPr lang="pt-BR" sz="3000" dirty="0" err="1" smtClean="0"/>
              <a:t>valorn</a:t>
            </a:r>
            <a:r>
              <a:rPr lang="pt-BR" sz="3000" dirty="0" smtClean="0"/>
              <a:t>)</a:t>
            </a:r>
            <a:endParaRPr lang="pt-BR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128</Words>
  <Application>Microsoft Office PowerPoint</Application>
  <PresentationFormat>Apresentação na tela (4:3)</PresentationFormat>
  <Paragraphs>31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Tema do Office</vt:lpstr>
      <vt:lpstr>Personalizar design</vt:lpstr>
      <vt:lpstr>PHP e Banco de Dados</vt:lpstr>
      <vt:lpstr>O PHPMyAdmin</vt:lpstr>
      <vt:lpstr>O PHPMyAdmin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Inserir dados</vt:lpstr>
      <vt:lpstr>Apresentação do PowerPoint</vt:lpstr>
      <vt:lpstr>Apresentação do PowerPoint</vt:lpstr>
      <vt:lpstr>Apresentação do PowerPoint</vt:lpstr>
      <vt:lpstr>Apresentação do PowerPoint</vt:lpstr>
      <vt:lpstr>Alterar dados</vt:lpstr>
      <vt:lpstr>Apresentação do PowerPoint</vt:lpstr>
      <vt:lpstr>Excluir dados</vt:lpstr>
      <vt:lpstr>Apresentação do PowerPoint</vt:lpstr>
      <vt:lpstr>Apresentação do PowerPoint</vt:lpstr>
      <vt:lpstr>Consultar dados</vt:lpstr>
      <vt:lpstr>Consultar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TEXTOS</dc:title>
  <dc:creator>Cristianopmarciano</dc:creator>
  <cp:lastModifiedBy>cristiano pereira marciano</cp:lastModifiedBy>
  <cp:revision>323</cp:revision>
  <dcterms:created xsi:type="dcterms:W3CDTF">2015-04-06T18:33:20Z</dcterms:created>
  <dcterms:modified xsi:type="dcterms:W3CDTF">2020-03-09T21:42:38Z</dcterms:modified>
</cp:coreProperties>
</file>