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25A1-136B-466B-A80B-5E8C6A9EC0D4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1F38-E619-4E47-9BDD-BD9663CEC3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000">
              <a:cs typeface="Arial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0" y="6461125"/>
            <a:ext cx="9144000" cy="36933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800" dirty="0">
                <a:solidFill>
                  <a:srgbClr val="002060"/>
                </a:solidFill>
                <a:latin typeface="+mj-lt"/>
                <a:cs typeface="Arial" charset="0"/>
              </a:rPr>
              <a:t>Programação para Internet </a:t>
            </a:r>
            <a:r>
              <a:rPr lang="pt-BR" sz="1800" dirty="0" smtClean="0">
                <a:solidFill>
                  <a:srgbClr val="002060"/>
                </a:solidFill>
                <a:latin typeface="+mj-lt"/>
                <a:cs typeface="Arial" charset="0"/>
              </a:rPr>
              <a:t>II</a:t>
            </a:r>
            <a:endParaRPr lang="pt-BR" sz="1800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pic>
        <p:nvPicPr>
          <p:cNvPr id="9" name="Imagem 6" descr="MARCA_TECNIC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766324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Alteração, Exclusão e Ordenação </a:t>
            </a:r>
            <a:r>
              <a:rPr lang="pt-BR" b="1" dirty="0">
                <a:solidFill>
                  <a:srgbClr val="FF0000"/>
                </a:solidFill>
              </a:rPr>
              <a:t>no banco de dados MySQL </a:t>
            </a:r>
          </a:p>
        </p:txBody>
      </p:sp>
      <p:sp>
        <p:nvSpPr>
          <p:cNvPr id="17410" name="AutoShape 2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2" name="AutoShape 4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sharkinfotech.com/wp-content/uploads/2015/02/mysql-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66740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Exemplo</a:t>
            </a:r>
            <a:endParaRPr lang="pt-BR" sz="4000" b="1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r="22941" b="36441"/>
          <a:stretch/>
        </p:blipFill>
        <p:spPr bwMode="auto">
          <a:xfrm>
            <a:off x="395536" y="1340768"/>
            <a:ext cx="3456384" cy="1368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82396" y="2676484"/>
            <a:ext cx="58326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b="10588"/>
          <a:stretch/>
        </p:blipFill>
        <p:spPr>
          <a:xfrm>
            <a:off x="107504" y="692696"/>
            <a:ext cx="8928992" cy="4378068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r="26062" b="22249"/>
          <a:stretch/>
        </p:blipFill>
        <p:spPr>
          <a:xfrm>
            <a:off x="6372200" y="4346863"/>
            <a:ext cx="2592288" cy="16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12968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ORDER BY</a:t>
            </a:r>
          </a:p>
          <a:p>
            <a:pPr algn="just"/>
            <a:r>
              <a:rPr lang="pt-BR" sz="2600" dirty="0"/>
              <a:t>A cláusula ORDER BY é usada para ordenar os dados em um conjunto de registros. Por padrão a cláusula ORDER BY ordena os registros na ordem </a:t>
            </a:r>
            <a:r>
              <a:rPr lang="pt-BR" sz="2600" dirty="0" smtClean="0"/>
              <a:t>ascendente.</a:t>
            </a:r>
            <a:endParaRPr lang="pt-BR" sz="2600" dirty="0"/>
          </a:p>
          <a:p>
            <a:pPr algn="just"/>
            <a:r>
              <a:rPr lang="pt-BR" sz="2600" dirty="0" smtClean="0"/>
              <a:t>Se </a:t>
            </a:r>
            <a:r>
              <a:rPr lang="pt-BR" sz="2600" dirty="0"/>
              <a:t>você quer ordenar os registros em uma ordem descendente, então a palavra chave DESC deve ser usada.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88" y="3413243"/>
            <a:ext cx="6768752" cy="18002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r="8631" b="9514"/>
          <a:stretch/>
        </p:blipFill>
        <p:spPr>
          <a:xfrm>
            <a:off x="6660232" y="4934466"/>
            <a:ext cx="2376264" cy="13028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37901" y="4412675"/>
            <a:ext cx="6984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0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l="4352" t="22122"/>
          <a:stretch/>
        </p:blipFill>
        <p:spPr>
          <a:xfrm>
            <a:off x="568036" y="764704"/>
            <a:ext cx="6704264" cy="144016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r="14505"/>
          <a:stretch/>
        </p:blipFill>
        <p:spPr>
          <a:xfrm>
            <a:off x="5652120" y="2996952"/>
            <a:ext cx="3240360" cy="180022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4360" y="794761"/>
            <a:ext cx="6984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5774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UPDATE</a:t>
            </a:r>
          </a:p>
          <a:p>
            <a:pPr algn="just"/>
            <a:r>
              <a:rPr lang="pt-BR" sz="3100" dirty="0" smtClean="0"/>
              <a:t>É </a:t>
            </a:r>
            <a:r>
              <a:rPr lang="pt-BR" sz="3100" dirty="0"/>
              <a:t>usado para atualizar registros existentes em uma tabela.</a:t>
            </a:r>
          </a:p>
          <a:p>
            <a:pPr marL="0" indent="0" algn="just">
              <a:buNone/>
            </a:pPr>
            <a:r>
              <a:rPr lang="pt-BR" sz="3100" dirty="0" smtClean="0"/>
              <a:t>	Nota</a:t>
            </a:r>
            <a:r>
              <a:rPr lang="pt-BR" sz="3100" dirty="0"/>
              <a:t>: Perceba a cláusula WHERE na sintaxe do UPDATE. A cláusula WHERE especifica que registro ou registros devem ser atualizados. Se você não tiver uma cláusula </a:t>
            </a:r>
            <a:r>
              <a:rPr lang="pt-BR" sz="3100" dirty="0">
                <a:solidFill>
                  <a:srgbClr val="002060"/>
                </a:solidFill>
              </a:rPr>
              <a:t>WHERE, TODOS OS REGISTROS</a:t>
            </a:r>
            <a:r>
              <a:rPr lang="pt-BR" sz="3100" dirty="0"/>
              <a:t> serão </a:t>
            </a:r>
            <a:r>
              <a:rPr lang="pt-BR" sz="3100" dirty="0" smtClean="0"/>
              <a:t>atualizados!</a:t>
            </a:r>
            <a:endParaRPr lang="pt-BR" sz="3100" dirty="0"/>
          </a:p>
          <a:p>
            <a:pPr algn="just"/>
            <a:r>
              <a:rPr lang="pt-BR" sz="3100" dirty="0" smtClean="0"/>
              <a:t>Para </a:t>
            </a:r>
            <a:r>
              <a:rPr lang="pt-BR" sz="3100" dirty="0"/>
              <a:t>que o PHP execute este comando nós devemos usar a função </a:t>
            </a:r>
            <a:r>
              <a:rPr lang="pt-BR" sz="3100" dirty="0" err="1"/>
              <a:t>mysql_query</a:t>
            </a:r>
            <a:r>
              <a:rPr lang="pt-BR" sz="3100" dirty="0"/>
              <a:t>(). Esta função é usada para enviar uma pesquisa ou comando para uma conexão MySQL.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1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r="11605" b="9954"/>
          <a:stretch/>
        </p:blipFill>
        <p:spPr>
          <a:xfrm>
            <a:off x="395536" y="476672"/>
            <a:ext cx="2736304" cy="144016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5536" y="2132856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2060"/>
                </a:solidFill>
              </a:rPr>
              <a:t>O exemplo seguinte atualiza alguns dados na tabela 'pessoas':</a:t>
            </a:r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02110" y="4941168"/>
            <a:ext cx="4714875" cy="139065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431820" y="2708920"/>
            <a:ext cx="8100620" cy="18002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83599" y="3392996"/>
            <a:ext cx="6984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548680"/>
            <a:ext cx="8507288" cy="557748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DELETE</a:t>
            </a:r>
          </a:p>
          <a:p>
            <a:pPr algn="just"/>
            <a:r>
              <a:rPr lang="pt-BR" sz="2600" dirty="0" smtClean="0"/>
              <a:t>É </a:t>
            </a:r>
            <a:r>
              <a:rPr lang="pt-BR" sz="2600" dirty="0"/>
              <a:t>usado para apagar registros de uma tabela em um banco de </a:t>
            </a:r>
            <a:r>
              <a:rPr lang="pt-BR" sz="2600" dirty="0" smtClean="0"/>
              <a:t>dado.</a:t>
            </a:r>
            <a:endParaRPr lang="pt-BR" sz="2600" dirty="0"/>
          </a:p>
          <a:p>
            <a:pPr marL="0" indent="0" algn="just">
              <a:buNone/>
            </a:pPr>
            <a:r>
              <a:rPr lang="pt-BR" sz="2600" dirty="0" smtClean="0"/>
              <a:t>	Nota</a:t>
            </a:r>
            <a:r>
              <a:rPr lang="pt-BR" sz="2600" dirty="0"/>
              <a:t>: Observe a cláusula WHERE na sintaxe do DELETE. A cláusula WHERE especifica que registro ou registros devem ser apagados. Se você omitir a cláusula WHERE, todos os registros serão excluídos!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3789040"/>
            <a:ext cx="46387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solidFill>
                  <a:srgbClr val="002060"/>
                </a:solidFill>
              </a:rPr>
              <a:t>Observe a seguinte tabela de pessoas: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t="6366" r="14766" b="7409"/>
          <a:stretch/>
        </p:blipFill>
        <p:spPr>
          <a:xfrm>
            <a:off x="395536" y="4253672"/>
            <a:ext cx="310512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7848872" cy="24482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82897" y="3408218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rgbClr val="002060"/>
                </a:solidFill>
              </a:rPr>
              <a:t>Depois da exclusão, a tabela ficara como a seguir:</a:t>
            </a:r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r="14615"/>
          <a:stretch/>
        </p:blipFill>
        <p:spPr>
          <a:xfrm>
            <a:off x="755576" y="3884091"/>
            <a:ext cx="2880320" cy="1705149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 rotWithShape="1">
          <a:blip r:embed="rId4"/>
          <a:srcRect r="14272"/>
          <a:stretch/>
        </p:blipFill>
        <p:spPr>
          <a:xfrm>
            <a:off x="3923928" y="4077072"/>
            <a:ext cx="4680520" cy="15121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67544" y="1484784"/>
            <a:ext cx="6984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2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116</Words>
  <Application>Microsoft Office PowerPoint</Application>
  <PresentationFormat>Apresentação na tela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Tema do Office</vt:lpstr>
      <vt:lpstr>Personalizar design</vt:lpstr>
      <vt:lpstr>Alteração, Exclusão e Ordenação no banco de dados MySQL 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TEXTOS</dc:title>
  <dc:creator>Cristianopmarciano</dc:creator>
  <cp:lastModifiedBy>cristiano pereira marciano</cp:lastModifiedBy>
  <cp:revision>410</cp:revision>
  <dcterms:created xsi:type="dcterms:W3CDTF">2015-04-06T18:33:20Z</dcterms:created>
  <dcterms:modified xsi:type="dcterms:W3CDTF">2020-03-09T21:44:33Z</dcterms:modified>
</cp:coreProperties>
</file>