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98" r:id="rId4"/>
    <p:sldId id="297" r:id="rId5"/>
    <p:sldId id="302" r:id="rId6"/>
    <p:sldId id="303" r:id="rId7"/>
    <p:sldId id="284" r:id="rId8"/>
    <p:sldId id="306" r:id="rId9"/>
    <p:sldId id="309" r:id="rId10"/>
    <p:sldId id="310" r:id="rId11"/>
    <p:sldId id="283" r:id="rId12"/>
    <p:sldId id="308" r:id="rId13"/>
    <p:sldId id="296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574" autoAdjust="0"/>
  </p:normalViewPr>
  <p:slideViewPr>
    <p:cSldViewPr snapToGrid="0">
      <p:cViewPr varScale="1">
        <p:scale>
          <a:sx n="70" d="100"/>
          <a:sy n="70" d="100"/>
        </p:scale>
        <p:origin x="4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F29FC9-62EE-41DA-8063-29EF3B77BD78}" type="datetime1">
              <a:rPr lang="pt-PT" smtClean="0"/>
              <a:t>07/11/2024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B80A-A944-4517-A4D0-352EFDB07E5A}" type="datetime1">
              <a:rPr lang="pt-PT" smtClean="0"/>
              <a:pPr/>
              <a:t>07/11/2024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78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ctr" anchorCtr="0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pt-PT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400" b="1" spc="-300" dirty="0"/>
            </a:lvl1pPr>
          </a:lstStyle>
          <a:p>
            <a:pPr lvl="0" algn="r"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çã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Edite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Introduza a legenda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dirty="0"/>
              <a:t>Obrigado</a:t>
            </a:r>
          </a:p>
        </p:txBody>
      </p:sp>
      <p:sp>
        <p:nvSpPr>
          <p:cNvPr id="9" name="Marcador de Posição do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Nome Completo</a:t>
            </a:r>
          </a:p>
        </p:txBody>
      </p:sp>
      <p:sp>
        <p:nvSpPr>
          <p:cNvPr id="10" name="Marcador de Posição do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Número de Telefone</a:t>
            </a:r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Identificador de Rede Social ou E-mail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ção da Imagem 11" descr="Mãos a juntarem-se nu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algn="ctr" rtl="0"/>
            <a:r>
              <a:rPr lang="pt-PT" sz="6000" dirty="0"/>
              <a:t>StoryTail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PT" dirty="0"/>
              <a:t>Sprint B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12105AB5-935C-A372-022A-431A9CCA35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14718F-335E-AE41-ABC0-DF18881B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233297"/>
            <a:ext cx="4648200" cy="4554602"/>
          </a:xfrm>
        </p:spPr>
        <p:txBody>
          <a:bodyPr anchor="t"/>
          <a:lstStyle/>
          <a:p>
            <a:r>
              <a:rPr lang="pt-PT" dirty="0"/>
              <a:t>Desempenho</a:t>
            </a:r>
            <a:br>
              <a:rPr lang="pt-PT" dirty="0"/>
            </a:br>
            <a:endParaRPr lang="pt-PT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8228B9-412B-9DA4-363E-B7EE2A7441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FC4879C-1AB6-FF94-37B6-5DD1560D3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721" y="1451610"/>
            <a:ext cx="5911279" cy="374713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5D8E2-A7C1-9B4F-C868-FCE4594A19C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E133EF-CA53-4CAF-24C2-36EBFCA4ADC7}"/>
              </a:ext>
            </a:extLst>
          </p:cNvPr>
          <p:cNvSpPr txBox="1"/>
          <p:nvPr/>
        </p:nvSpPr>
        <p:spPr>
          <a:xfrm>
            <a:off x="7152801" y="1221781"/>
            <a:ext cx="4648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equipa atingiu as metas estabelecidas de forma eficiente.</a:t>
            </a:r>
          </a:p>
          <a:p>
            <a:endParaRPr lang="pt-PT" dirty="0"/>
          </a:p>
          <a:p>
            <a:r>
              <a:rPr lang="pt-PT" sz="1800" dirty="0"/>
              <a:t>Participação ativa de todos os membros da equipa.</a:t>
            </a:r>
          </a:p>
          <a:p>
            <a:endParaRPr lang="pt-PT" dirty="0"/>
          </a:p>
          <a:p>
            <a:r>
              <a:rPr lang="pt-PT" dirty="0"/>
              <a:t>Excelente cooperação entre os membros, com partilha de ideias e responsabilidades.</a:t>
            </a:r>
          </a:p>
          <a:p>
            <a:endParaRPr lang="pt-PT" dirty="0"/>
          </a:p>
          <a:p>
            <a:r>
              <a:rPr lang="pt-PT" dirty="0"/>
              <a:t>As responsabilidades foram distribuídas de forma justa, aproveitando as competências individuais.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7F570-A216-D370-698A-8B6823B7AB5E}"/>
              </a:ext>
            </a:extLst>
          </p:cNvPr>
          <p:cNvSpPr txBox="1"/>
          <p:nvPr/>
        </p:nvSpPr>
        <p:spPr>
          <a:xfrm>
            <a:off x="6577070" y="4638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929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arcador de Posição da Imagem 31" descr="mãos a bater palmas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/>
              <a:t>Obrigado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a Imagem 13" descr="Mão a escrever num post-it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700" y="84634"/>
            <a:ext cx="6641900" cy="1124345"/>
          </a:xfrm>
        </p:spPr>
        <p:txBody>
          <a:bodyPr rtlCol="0"/>
          <a:lstStyle/>
          <a:p>
            <a:pPr rtl="0"/>
            <a:r>
              <a:rPr lang="pt-PT" sz="5600" dirty="0"/>
              <a:t>Diagrama de Gantt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FF9CC6-0DE0-87CA-2E68-6F6E8888ECA0}"/>
              </a:ext>
            </a:extLst>
          </p:cNvPr>
          <p:cNvSpPr txBox="1"/>
          <p:nvPr/>
        </p:nvSpPr>
        <p:spPr>
          <a:xfrm>
            <a:off x="4711866" y="2733325"/>
            <a:ext cx="396262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80%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  <a:endParaRPr lang="pt-PT" sz="85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494C951-5722-BEDD-A5E9-99A64482EF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EF81A2-AC79-6866-1C50-F7CEFB04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29" y="2926961"/>
            <a:ext cx="10350271" cy="33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onferência: o que é e como organizar um evento internacional">
            <a:extLst>
              <a:ext uri="{FF2B5EF4-FFF2-40B4-BE49-F238E27FC236}">
                <a16:creationId xmlns:a16="http://schemas.microsoft.com/office/drawing/2014/main" id="{8DBE6829-3F27-19E9-9E78-4A6ECC33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-4806"/>
            <a:ext cx="12118848" cy="680815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6BBAAC2-406C-7861-A9DF-F1EC47953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857023-63C7-002D-8990-87C25E8E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68" y="1917955"/>
            <a:ext cx="3006144" cy="4092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poster permite apresentar o projeto </a:t>
            </a:r>
            <a:r>
              <a:rPr lang="pt-PT" sz="20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StoryTail</a:t>
            </a:r>
            <a:r>
              <a:rPr lang="pt-PT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forma </a:t>
            </a: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Clara</a:t>
            </a: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Concisa </a:t>
            </a:r>
            <a:br>
              <a:rPr lang="pt-PT" sz="1800" b="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V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isualmente atraente</a:t>
            </a: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Destacando os principais </a:t>
            </a:r>
            <a:r>
              <a:rPr lang="pt-PT" sz="1800" b="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aspectos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diferenciais da plataforma para captar o interesse do público.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176CBF4-1644-8B50-3F47-1D4FA1B8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28" y="219058"/>
            <a:ext cx="4706928" cy="63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3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914B709-68A8-2454-FB87-CC7717E5A1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931429-EC22-18AF-D7F9-5FADE0CF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Protótipo da plataforma web com os vários ecrãs chave</a:t>
            </a:r>
            <a:endParaRPr lang="pt-PT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981C56-0C3C-2E56-F8AB-3BD50E4C3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0" y="1038281"/>
            <a:ext cx="8357773" cy="509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5 plataformas para o desenvolvimento de protótipos">
            <a:extLst>
              <a:ext uri="{FF2B5EF4-FFF2-40B4-BE49-F238E27FC236}">
                <a16:creationId xmlns:a16="http://schemas.microsoft.com/office/drawing/2014/main" id="{250A0903-9FAA-7156-E7ED-94766864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35" y="864000"/>
            <a:ext cx="4356665" cy="2899163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C0275B15-9313-025F-5BAC-CCD4CA49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i="1" dirty="0"/>
              <a:t>Personas    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pic>
        <p:nvPicPr>
          <p:cNvPr id="3074" name="Picture 2" descr="ícone Mãe Com Filho PNG , Parentalidade, Menina, Criança Imagem PNG e Vetor  Para Download Gratuito">
            <a:extLst>
              <a:ext uri="{FF2B5EF4-FFF2-40B4-BE49-F238E27FC236}">
                <a16:creationId xmlns:a16="http://schemas.microsoft.com/office/drawing/2014/main" id="{C6CA32D2-46E4-8011-7315-6E5773E4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6" y="864000"/>
            <a:ext cx="4841094" cy="484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min vetor ícone 20429953 Vetor no Vecteezy">
            <a:extLst>
              <a:ext uri="{FF2B5EF4-FFF2-40B4-BE49-F238E27FC236}">
                <a16:creationId xmlns:a16="http://schemas.microsoft.com/office/drawing/2014/main" id="{AA7ACDAD-066C-58DF-404D-6FFB4A53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49" y="959314"/>
            <a:ext cx="2830286" cy="28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C6814F-C279-E836-2FC3-C8FD25525F5E}"/>
              </a:ext>
            </a:extLst>
          </p:cNvPr>
          <p:cNvSpPr txBox="1"/>
          <p:nvPr/>
        </p:nvSpPr>
        <p:spPr>
          <a:xfrm>
            <a:off x="7580566" y="1341058"/>
            <a:ext cx="4395434" cy="45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Criança (6 anos) - Tomás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Perfil: Tomás é um menino curioso e gosta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 explorar novas histórias.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Mãe Utilizadora (Laura, 35 anos)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Perfil: Laura é mãe do Tomás e procura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ferramentas educativas para introduzir o 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inglês ao filho. </a:t>
            </a:r>
          </a:p>
          <a:p>
            <a:endParaRPr lang="pt-PT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Administrador (Carlos, 40 anos)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Perfil: Carlos é responsável por inserir novos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conteúdos e atividades na plataforma.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y is database an important subject in Computing Studies? | by Bayan  Alsaghier | Medium">
            <a:extLst>
              <a:ext uri="{FF2B5EF4-FFF2-40B4-BE49-F238E27FC236}">
                <a16:creationId xmlns:a16="http://schemas.microsoft.com/office/drawing/2014/main" id="{834F26D2-E672-D673-8BCD-DDA73138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42"/>
            <a:ext cx="12192000" cy="6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D0A384-06B2-DD14-CEBC-D5D84F8AB7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ECB691-B800-EAC4-F6BE-0DE9A1F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1A3B9A3-8A96-6C40-8233-6F06F3AE4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786280"/>
            <a:ext cx="3954414" cy="26314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3CFDDF-8CBF-31A0-A890-8CF895EF08A5}"/>
              </a:ext>
            </a:extLst>
          </p:cNvPr>
          <p:cNvSpPr txBox="1"/>
          <p:nvPr/>
        </p:nvSpPr>
        <p:spPr>
          <a:xfrm>
            <a:off x="5420277" y="688581"/>
            <a:ext cx="6432804" cy="549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Implementação da estrutura da Base de Dados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Inserção  de 3 registos em cada tabela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Criação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stored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procedures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queries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listar todos os livros com regras de filtros, recebidos por parâmetros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Criação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stored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procedures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queries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listar as atividades de um dado livro, recebido por parâmetro.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Stored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procedures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queries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mostrar livros sugeridos a um dado utilizador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Criação a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view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listar os livros mais populares nos últimos 3 meses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7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Why is database an important subject in Computing Studies? | by Bayan  Alsaghier | Medium">
            <a:extLst>
              <a:ext uri="{FF2B5EF4-FFF2-40B4-BE49-F238E27FC236}">
                <a16:creationId xmlns:a16="http://schemas.microsoft.com/office/drawing/2014/main" id="{328C3E91-701C-3978-4AB7-A4B40445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6656"/>
            <a:ext cx="12192000" cy="6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6D6F77CF-5609-56F0-16E8-F1D28FBE7B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B3F0034-516D-7035-BEAA-2DEBDFE6E9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813BF5-18F3-2109-206D-DEE1611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Procedure</a:t>
            </a:r>
            <a:r>
              <a:rPr lang="pt-PT" dirty="0"/>
              <a:t> e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81D211-D7DB-B44F-67DE-9FEAAFFF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76" y="2089089"/>
            <a:ext cx="8382829" cy="81275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7F5DC4B-E212-A942-0619-7350DBF64475}"/>
              </a:ext>
            </a:extLst>
          </p:cNvPr>
          <p:cNvSpPr txBox="1"/>
          <p:nvPr/>
        </p:nvSpPr>
        <p:spPr>
          <a:xfrm>
            <a:off x="1072200" y="1474879"/>
            <a:ext cx="8526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listar os livros favoritos e os livros lidos de um dado utilizador, com o respetivo progresso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E08C20B-112E-34E9-0B95-B30D4D301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200" y="3394360"/>
            <a:ext cx="8526780" cy="70353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F214F7-6031-399D-0652-2626E536D656}"/>
              </a:ext>
            </a:extLst>
          </p:cNvPr>
          <p:cNvSpPr txBox="1"/>
          <p:nvPr/>
        </p:nvSpPr>
        <p:spPr>
          <a:xfrm>
            <a:off x="1072200" y="2999591"/>
            <a:ext cx="800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mostrar livros sugeridos a um dado utilizador 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1C7CD3-AE59-97F3-184E-C2D5FF61A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200" y="4488333"/>
            <a:ext cx="8454804" cy="1018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2E77E8-0287-F5A2-2C5F-11F72B16D227}"/>
              </a:ext>
            </a:extLst>
          </p:cNvPr>
          <p:cNvSpPr txBox="1"/>
          <p:nvPr/>
        </p:nvSpPr>
        <p:spPr>
          <a:xfrm>
            <a:off x="977712" y="4221071"/>
            <a:ext cx="800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listar os livros mais populares nos últimos 3 meses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888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y is database an important subject in Computing Studies? | by Bayan  Alsaghier | Medium">
            <a:extLst>
              <a:ext uri="{FF2B5EF4-FFF2-40B4-BE49-F238E27FC236}">
                <a16:creationId xmlns:a16="http://schemas.microsoft.com/office/drawing/2014/main" id="{E72ECF75-938B-90FA-1D3C-05AC8B6C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6656"/>
            <a:ext cx="12192000" cy="6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55D0E951-018C-86DD-6CA5-16C524CE9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98F9CEF-DC53-5637-84C8-94DDBDCA99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383C528-E4CD-DF66-17DC-58CD01C4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Extra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9896C0-6981-1F4F-7A1F-4EAAF270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52" y="864000"/>
            <a:ext cx="6094036" cy="46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1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53725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1012033"/>
            <a:ext cx="4648200" cy="985000"/>
          </a:xfrm>
        </p:spPr>
        <p:txBody>
          <a:bodyPr rtlCol="0"/>
          <a:lstStyle/>
          <a:p>
            <a:pPr rtl="0"/>
            <a:r>
              <a:rPr lang="pt-PT" sz="6000" dirty="0"/>
              <a:t>Autoavaliação da Equipa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2518635"/>
            <a:ext cx="4648200" cy="1162800"/>
          </a:xfrm>
        </p:spPr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9</a:t>
            </a:fld>
            <a:endParaRPr lang="pt-PT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CF5B090-96FF-04FB-7221-F02275AB0A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117" r="14117"/>
          <a:stretch>
            <a:fillRect/>
          </a:stretch>
        </p:blipFill>
        <p:spPr>
          <a:xfrm>
            <a:off x="0" y="0"/>
            <a:ext cx="6096000" cy="63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62_TF16411250.potx" id="{6F743643-5F89-43EA-9F32-EA73F1D9D0E1}" vid="{2AA69D63-689F-4127-8868-3E4F758407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6dc4bcd6-49db-4c07-9060-8acfc67cef9f"/>
    <ds:schemaRef ds:uri="http://www.w3.org/XML/1998/namespace"/>
    <ds:schemaRef ds:uri="http://schemas.microsoft.com/office/infopath/2007/PartnerControls"/>
    <ds:schemaRef ds:uri="fb0879af-3eba-417a-a55a-ffe6dcd6ca77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– tema claro</Template>
  <TotalTime>1370</TotalTime>
  <Words>343</Words>
  <Application>Microsoft Office PowerPoint</Application>
  <PresentationFormat>Ecrã Panorâmico</PresentationFormat>
  <Paragraphs>71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Candara</vt:lpstr>
      <vt:lpstr>Corbel</vt:lpstr>
      <vt:lpstr>Times New Roman</vt:lpstr>
      <vt:lpstr>Tema do Office</vt:lpstr>
      <vt:lpstr>StoryTail</vt:lpstr>
      <vt:lpstr>Diagrama de Gantt</vt:lpstr>
      <vt:lpstr>Este poster permite apresentar o projeto StoryTail de forma    - Clara - Concisa  - Visualmente atraente  Destacando os principais aspectos e diferenciais da plataforma para captar o interesse do público.</vt:lpstr>
      <vt:lpstr>Protótipo da plataforma web com os vários ecrãs chave</vt:lpstr>
      <vt:lpstr>Personas    </vt:lpstr>
      <vt:lpstr>Base de Dados</vt:lpstr>
      <vt:lpstr>Procedure e View</vt:lpstr>
      <vt:lpstr>Extra</vt:lpstr>
      <vt:lpstr>Autoavaliação da Equipa</vt:lpstr>
      <vt:lpstr>Desempenho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Freixo</dc:creator>
  <cp:lastModifiedBy>Ricardo Freixo</cp:lastModifiedBy>
  <cp:revision>8</cp:revision>
  <dcterms:created xsi:type="dcterms:W3CDTF">2024-10-09T22:40:57Z</dcterms:created>
  <dcterms:modified xsi:type="dcterms:W3CDTF">2024-11-07T14:16:18Z</dcterms:modified>
</cp:coreProperties>
</file>