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97" r:id="rId5"/>
    <p:sldId id="302" r:id="rId6"/>
    <p:sldId id="303" r:id="rId7"/>
    <p:sldId id="284" r:id="rId8"/>
    <p:sldId id="306" r:id="rId9"/>
    <p:sldId id="309" r:id="rId10"/>
    <p:sldId id="283" r:id="rId11"/>
    <p:sldId id="308" r:id="rId12"/>
    <p:sldId id="296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D9B0E-37B5-4F28-B3FC-1FBEF7FC5E1F}" v="7" dt="2024-10-09T23:43:26.035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574" autoAdjust="0"/>
  </p:normalViewPr>
  <p:slideViewPr>
    <p:cSldViewPr snapToGrid="0">
      <p:cViewPr varScale="1">
        <p:scale>
          <a:sx n="70" d="100"/>
          <a:sy n="70" d="100"/>
        </p:scale>
        <p:origin x="4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07/11/2024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06/11/2024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algn="ctr" rtl="0"/>
            <a:r>
              <a:rPr lang="pt-PT" sz="6000" dirty="0"/>
              <a:t>StoryTail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PT" dirty="0"/>
              <a:t>Sprint B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700" y="84634"/>
            <a:ext cx="6641900" cy="1124345"/>
          </a:xfrm>
        </p:spPr>
        <p:txBody>
          <a:bodyPr rtlCol="0"/>
          <a:lstStyle/>
          <a:p>
            <a:pPr rtl="0"/>
            <a:r>
              <a:rPr lang="pt-PT" sz="5600" dirty="0"/>
              <a:t>Diagrama de Gantt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FF9CC6-0DE0-87CA-2E68-6F6E8888ECA0}"/>
              </a:ext>
            </a:extLst>
          </p:cNvPr>
          <p:cNvSpPr txBox="1"/>
          <p:nvPr/>
        </p:nvSpPr>
        <p:spPr>
          <a:xfrm>
            <a:off x="4711866" y="2733325"/>
            <a:ext cx="39626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80%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</a:p>
          <a:p>
            <a:r>
              <a:rPr lang="pt-PT" sz="850" dirty="0">
                <a:solidFill>
                  <a:schemeClr val="accent3">
                    <a:lumMod val="50000"/>
                  </a:schemeClr>
                </a:solidFill>
              </a:rPr>
              <a:t>100%</a:t>
            </a:r>
            <a:endParaRPr lang="pt-PT" sz="85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494C951-5722-BEDD-A5E9-99A64482E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EF81A2-AC79-6866-1C50-F7CEFB04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29" y="2926961"/>
            <a:ext cx="10350271" cy="33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onferência: o que é e como organizar um evento internacional">
            <a:extLst>
              <a:ext uri="{FF2B5EF4-FFF2-40B4-BE49-F238E27FC236}">
                <a16:creationId xmlns:a16="http://schemas.microsoft.com/office/drawing/2014/main" id="{8DBE6829-3F27-19E9-9E78-4A6ECC3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-4806"/>
            <a:ext cx="12118848" cy="680815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BBAAC2-406C-7861-A9DF-F1EC47953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857023-63C7-002D-8990-87C25E8E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68" y="1917955"/>
            <a:ext cx="3006144" cy="4092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poster permite apresentar o projeto </a:t>
            </a:r>
            <a:r>
              <a:rPr lang="pt-PT" sz="20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StoryTail</a:t>
            </a:r>
            <a:r>
              <a:rPr lang="pt-PT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forma </a:t>
            </a: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pt-PT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Concisa </a:t>
            </a:r>
            <a:b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V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isualmente atraente</a:t>
            </a: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Destacando os principais </a:t>
            </a:r>
            <a:r>
              <a:rPr lang="pt-PT" sz="1800" b="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</a:t>
            </a:r>
            <a:r>
              <a:rPr lang="pt-PT" sz="1800" b="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diferenciais da plataforma para captar o interesse do público.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76CBF4-1644-8B50-3F47-1D4FA1B8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28" y="219058"/>
            <a:ext cx="4706928" cy="63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914B709-68A8-2454-FB87-CC7717E5A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931429-EC22-18AF-D7F9-5FADE0C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Protótipo da plataforma web com os vários ecrãs chave</a:t>
            </a:r>
            <a:endParaRPr lang="pt-PT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981C56-0C3C-2E56-F8AB-3BD50E4C3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0" y="1038281"/>
            <a:ext cx="8357773" cy="509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5 plataformas para o desenvolvimento de protótipos">
            <a:extLst>
              <a:ext uri="{FF2B5EF4-FFF2-40B4-BE49-F238E27FC236}">
                <a16:creationId xmlns:a16="http://schemas.microsoft.com/office/drawing/2014/main" id="{250A0903-9FAA-7156-E7ED-94766864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35" y="864000"/>
            <a:ext cx="4356665" cy="2899163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0275B15-9313-025F-5BAC-CCD4CA49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PT" i="1" dirty="0"/>
              <a:t>Personas    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3074" name="Picture 2" descr="ícone Mãe Com Filho PNG , Parentalidade, Menina, Criança Imagem PNG e Vetor  Para Download Gratuito">
            <a:extLst>
              <a:ext uri="{FF2B5EF4-FFF2-40B4-BE49-F238E27FC236}">
                <a16:creationId xmlns:a16="http://schemas.microsoft.com/office/drawing/2014/main" id="{C6CA32D2-46E4-8011-7315-6E5773E4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6" y="864000"/>
            <a:ext cx="4841094" cy="48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min vetor ícone 20429953 Vetor no Vecteezy">
            <a:extLst>
              <a:ext uri="{FF2B5EF4-FFF2-40B4-BE49-F238E27FC236}">
                <a16:creationId xmlns:a16="http://schemas.microsoft.com/office/drawing/2014/main" id="{AA7ACDAD-066C-58DF-404D-6FFB4A53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49" y="959314"/>
            <a:ext cx="2830286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C6814F-C279-E836-2FC3-C8FD25525F5E}"/>
              </a:ext>
            </a:extLst>
          </p:cNvPr>
          <p:cNvSpPr txBox="1"/>
          <p:nvPr/>
        </p:nvSpPr>
        <p:spPr>
          <a:xfrm>
            <a:off x="7580566" y="1341058"/>
            <a:ext cx="4395434" cy="45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Criança (6 anos) - Tomás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Perfil: Tomás é um menino curioso e gosta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 explorar novas histórias.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Mãe Utilizadora (Laura, 35 anos)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Perfil: Laura é mãe do Tomás e procura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ferramentas educativas para introduzir o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inglês ao filho. </a:t>
            </a:r>
          </a:p>
          <a:p>
            <a:endParaRPr lang="pt-PT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Administrador (Carlos, 40 anos)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Perfil: Carlos é responsável por inserir novos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conteúdos e atividades na plataforma.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834F26D2-E672-D673-8BCD-DDA73138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2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D0A384-06B2-DD14-CEBC-D5D84F8AB7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ECB691-B800-EAC4-F6BE-0DE9A1F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1A3B9A3-8A96-6C40-8233-6F06F3AE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786280"/>
            <a:ext cx="3954414" cy="26314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3CFDDF-8CBF-31A0-A890-8CF895EF08A5}"/>
              </a:ext>
            </a:extLst>
          </p:cNvPr>
          <p:cNvSpPr txBox="1"/>
          <p:nvPr/>
        </p:nvSpPr>
        <p:spPr>
          <a:xfrm>
            <a:off x="5420277" y="688581"/>
            <a:ext cx="6432804" cy="549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Implementação da estrutura da Base de Dados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Inserção  de 3 registos em cada tabela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todos os livros com regras de filtros, recebidos por parâmetros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as atividades de um dado livro, recebido por parâmetro.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Stored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procedures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queries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mostrar livros sugeridos a um dado utilizador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Criação a </a:t>
            </a:r>
            <a:r>
              <a:rPr lang="pt-PT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view</a:t>
            </a:r>
            <a:r>
              <a:rPr lang="pt-PT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listar os livros mais populares nos últimos 3 meses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P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Why is database an important subject in Computing Studies? | by Bayan  Alsaghier | Medium">
            <a:extLst>
              <a:ext uri="{FF2B5EF4-FFF2-40B4-BE49-F238E27FC236}">
                <a16:creationId xmlns:a16="http://schemas.microsoft.com/office/drawing/2014/main" id="{328C3E91-701C-3978-4AB7-A4B4044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42"/>
            <a:ext cx="12192000" cy="6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D6F77CF-5609-56F0-16E8-F1D28FBE7B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B3F0034-516D-7035-BEAA-2DEBDFE6E9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813BF5-18F3-2109-206D-DEE1611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Procedures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1D211-D7DB-B44F-67DE-9FEAAFFF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76" y="2089089"/>
            <a:ext cx="8382829" cy="8127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F5DC4B-E212-A942-0619-7350DBF64475}"/>
              </a:ext>
            </a:extLst>
          </p:cNvPr>
          <p:cNvSpPr txBox="1"/>
          <p:nvPr/>
        </p:nvSpPr>
        <p:spPr>
          <a:xfrm>
            <a:off x="1072200" y="1474879"/>
            <a:ext cx="8526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listar os livros favoritos e os livros lidos de um dado utilizador, com o respetivo progresso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08C20B-112E-34E9-0B95-B30D4D301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76" y="3868200"/>
            <a:ext cx="8526780" cy="70353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F214F7-6031-399D-0652-2626E536D656}"/>
              </a:ext>
            </a:extLst>
          </p:cNvPr>
          <p:cNvSpPr txBox="1"/>
          <p:nvPr/>
        </p:nvSpPr>
        <p:spPr>
          <a:xfrm>
            <a:off x="1144176" y="3516057"/>
            <a:ext cx="800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mostrar livros sugeridos a um dado utilizador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88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de destaques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53725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012033"/>
            <a:ext cx="4648200" cy="985000"/>
          </a:xfrm>
        </p:spPr>
        <p:txBody>
          <a:bodyPr rtlCol="0"/>
          <a:lstStyle/>
          <a:p>
            <a:pPr rtl="0"/>
            <a:r>
              <a:rPr lang="pt-PT" sz="6000" dirty="0"/>
              <a:t>Autoavaliação da Equipa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2518635"/>
            <a:ext cx="4648200" cy="1162800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CF5B090-96FF-04FB-7221-F02275AB0A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117" r="14117"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105AB5-935C-A372-022A-431A9CCA3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14718F-335E-AE41-ABC0-DF18881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33297"/>
            <a:ext cx="4648200" cy="4554602"/>
          </a:xfrm>
        </p:spPr>
        <p:txBody>
          <a:bodyPr anchor="t"/>
          <a:lstStyle/>
          <a:p>
            <a:r>
              <a:rPr lang="pt-PT" dirty="0"/>
              <a:t>Desempenho</a:t>
            </a:r>
            <a:br>
              <a:rPr lang="pt-PT" dirty="0"/>
            </a:br>
            <a:endParaRPr lang="pt-PT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228B9-412B-9DA4-363E-B7EE2A7441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C4879C-1AB6-FF94-37B6-5DD1560D3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21" y="1451610"/>
            <a:ext cx="5911279" cy="374713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5D8E2-A7C1-9B4F-C868-FCE4594A19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E133EF-CA53-4CAF-24C2-36EBFCA4ADC7}"/>
              </a:ext>
            </a:extLst>
          </p:cNvPr>
          <p:cNvSpPr txBox="1"/>
          <p:nvPr/>
        </p:nvSpPr>
        <p:spPr>
          <a:xfrm>
            <a:off x="7152801" y="1221781"/>
            <a:ext cx="4648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equipa atingiu as metas estabelecidas de forma eficiente.</a:t>
            </a:r>
          </a:p>
          <a:p>
            <a:endParaRPr lang="pt-PT" dirty="0"/>
          </a:p>
          <a:p>
            <a:r>
              <a:rPr lang="pt-PT" sz="1800" dirty="0"/>
              <a:t>Participação ativa de todos os membros da equipa.</a:t>
            </a:r>
          </a:p>
          <a:p>
            <a:endParaRPr lang="pt-PT" dirty="0"/>
          </a:p>
          <a:p>
            <a:r>
              <a:rPr lang="pt-PT" dirty="0"/>
              <a:t>Excelente cooperação entre os membros, com partilha de ideias e responsabilidades.</a:t>
            </a:r>
          </a:p>
          <a:p>
            <a:endParaRPr lang="pt-PT" dirty="0"/>
          </a:p>
          <a:p>
            <a:r>
              <a:rPr lang="pt-PT" dirty="0"/>
              <a:t>As responsabilidades foram distribuídas de forma justa, aproveitando as competências individuais.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7F570-A216-D370-698A-8B6823B7AB5E}"/>
              </a:ext>
            </a:extLst>
          </p:cNvPr>
          <p:cNvSpPr txBox="1"/>
          <p:nvPr/>
        </p:nvSpPr>
        <p:spPr>
          <a:xfrm>
            <a:off x="6577070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29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– tema claro</Template>
  <TotalTime>1238</TotalTime>
  <Words>329</Words>
  <Application>Microsoft Office PowerPoint</Application>
  <PresentationFormat>Ecrã Panorâmico</PresentationFormat>
  <Paragraphs>69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Candara</vt:lpstr>
      <vt:lpstr>Corbel</vt:lpstr>
      <vt:lpstr>Times New Roman</vt:lpstr>
      <vt:lpstr>Tema do Office</vt:lpstr>
      <vt:lpstr>StoryTail</vt:lpstr>
      <vt:lpstr>Diagrama de Gantt</vt:lpstr>
      <vt:lpstr>Este poster permite apresentar o projeto StoryTail de forma    - Clara - Concisa  - Visualmente atraente  Destacando os principais aspectos e diferenciais da plataforma para captar o interesse do público.</vt:lpstr>
      <vt:lpstr>Protótipo da plataforma web com os vários ecrãs chave</vt:lpstr>
      <vt:lpstr>Personas    </vt:lpstr>
      <vt:lpstr>Base de Dados</vt:lpstr>
      <vt:lpstr>Procedures</vt:lpstr>
      <vt:lpstr>Autoavaliação da Equipa</vt:lpstr>
      <vt:lpstr>Desempenho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Freixo</dc:creator>
  <cp:lastModifiedBy>Ricardo Freixo</cp:lastModifiedBy>
  <cp:revision>6</cp:revision>
  <dcterms:created xsi:type="dcterms:W3CDTF">2024-10-09T22:40:57Z</dcterms:created>
  <dcterms:modified xsi:type="dcterms:W3CDTF">2024-11-07T11:59:05Z</dcterms:modified>
</cp:coreProperties>
</file>