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0" r:id="rId2"/>
    <p:sldId id="257" r:id="rId3"/>
    <p:sldId id="299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7C985-D369-454C-ADE6-FCA626962DF6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9D780-67C5-4984-B0C0-902F2429C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532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631DA-789D-2043-8709-6A1523EBC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7F9FD-1BF8-1C58-DEB8-B8EB509A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78281F-B963-720E-0063-87746838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AECB6F-5FC3-F899-F9F9-9BC804E9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20EC37-878F-36A7-B118-409A9820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7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BF254-66EE-1D2F-8B57-93D5F15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A5ACE4-BEEC-C4FB-3FA2-5F248D3B1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7E9029-5B09-B4BD-7C3C-6B9856F3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672C41-D3AD-B1BA-AC5A-864BF046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5C0AC7-4B78-4C48-AF82-41479D40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54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224EB6-42EE-25F7-9AD1-6993E01C4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339361-65A1-9488-C716-66A04BAFB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F820D4-E254-A566-6F50-4C0BF2ED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0B778-0E09-0AFD-ED8B-E5E73FFF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F87F01-A4AD-DBDD-9C3D-F0804530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1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4F630-0AFE-2DA4-1FCC-6508E6A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9D04B3-B85A-BAEE-8EA8-B07AB94C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408D57-06D7-5E0C-D4BF-AF9CED06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6B5AFF-1749-0248-783C-98BAF232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4D2F0E-7722-5D2F-8143-2A82D7C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078A9-B7A0-DFCF-BB2B-1B03C202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2FB0B4-53BD-FB15-8585-8486BC3C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40A0DA-7339-8C7C-BEB6-CE7A8FBB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A63F31-B001-84AB-3906-85053408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918155-ED32-472F-83D3-735EA930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1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549A-DE92-3412-1121-E6B10E49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2AD6FD-B855-B51F-3F1E-E79CE66F0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238E29A-8E05-22FD-F3BA-E189DC58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119436-AA46-ABCA-FF2B-B0EBCAB8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4C0E734-34A5-E453-C41E-7CCC5D04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F4F785-91E4-6F8C-FA92-03975F34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82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1F7C-0108-8CC7-A753-E198D915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E27947-E4B9-51D2-3046-B3E77FD0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E1C82C8-0B91-D3D7-A867-886C07771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1A99D33-E4E2-B3C2-2C2A-91E24F673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7CEE914-8038-FE8B-3A1F-4CDC3A67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91F0011-4327-7749-26B7-8D3F82F6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86ED2FB-6D5A-3356-1406-FE5CBCF3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37B1ECA-EBBF-D217-3302-53A49CE5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863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E5E2-480A-EA7B-6C3B-4421BA54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43889FB-E424-CF60-B3EB-7E153B5E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F42DF4D-ECF6-8D33-565D-88E8BF69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63D8B5E-A84A-3877-F413-5EDC9C14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81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DC247BE-EBF1-C85C-F0B9-A285860F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1F3F0E4-907D-96AA-EEC8-920FC6E3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D00534-D815-61D9-11E5-DF8A9DD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42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65964-AABE-48B7-8FC0-48D87ACD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071DDF-6527-877E-1815-39DC3324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35DE6C2-A085-5B87-8E10-1758FE769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4ED86A-E2BB-6B93-7C59-18A6B033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B0C89B8-1EB9-E702-C5A2-3A379CE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151F84-BF8B-FFCD-175C-4FC979A7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25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3131-2247-A048-9AFB-C6A90A1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51A176-2B22-52EF-F827-E9CC5760F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F68D61-A16B-274B-89B6-765CB4CE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7AA9DB6-951F-E4EE-D90F-F523CA62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EA6138-F9C2-23E0-44A7-897F0E28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3233015-EC02-37B7-70D6-71A57BA9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93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389F73E-1AD0-4477-B92A-4A77C8D2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133252-1D82-63D8-102C-33A6992D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E86C85-3366-226A-7077-549A8BB40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04DAB-4D6C-44C4-A7C1-9A41AD95CAC0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67801B-5E2B-3EA3-8539-D02CCDDDE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CEC51A-3A9C-7512-4C95-9D423786B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5B538-9115-48EE-88BB-C48A00B8C6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43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2D750-E1AB-6E5C-0805-BF16FAEF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68" y="4232805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E97132"/>
                </a:solidFill>
                <a:latin typeface="Earwig Factory" panose="040B0000010106000100" pitchFamily="82" charset="0"/>
              </a:rPr>
              <a:t>Sprint D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Gráficos, Tipo de letra, design gráfico, texto&#10;&#10;Descrição gerada automaticamente">
            <a:extLst>
              <a:ext uri="{FF2B5EF4-FFF2-40B4-BE49-F238E27FC236}">
                <a16:creationId xmlns:a16="http://schemas.microsoft.com/office/drawing/2014/main" id="{6A6D0BEF-1DBD-88C2-612D-2CD2E0F8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3" y="-549347"/>
            <a:ext cx="6342901" cy="64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4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6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 descr="Uma imagem com Gráficos, Tipo de letra, design gráfico, texto&#10;&#10;Descrição gerada automaticamente">
            <a:extLst>
              <a:ext uri="{FF2B5EF4-FFF2-40B4-BE49-F238E27FC236}">
                <a16:creationId xmlns:a16="http://schemas.microsoft.com/office/drawing/2014/main" id="{9369744C-D105-490F-1673-0933E7BD4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r="1" b="1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Imagem 4" descr="Uma imagem com texto, captura de ecrã, flor, Website&#10;&#10;Descrição gerada automaticamente">
            <a:extLst>
              <a:ext uri="{FF2B5EF4-FFF2-40B4-BE49-F238E27FC236}">
                <a16:creationId xmlns:a16="http://schemas.microsoft.com/office/drawing/2014/main" id="{85CE9F88-FCAF-CC65-3879-9517F96D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04" r="-3" b="8044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24250007-C7EA-5F83-DCE5-793DD55B16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4542" y="1946684"/>
            <a:ext cx="736399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PT" altLang="pt-PT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StoryTail</a:t>
            </a:r>
            <a:r>
              <a:rPr kumimoji="0" lang="pt-PT" altLang="pt-PT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plataforma web inovadora que visa promover a aprendizagem do inglês para crianças de 3 a 9 anos, utilizando histórias infantis.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t-PT" altLang="pt-PT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200" b="1">
                <a:latin typeface="Arial" panose="020B0604020202020204" pitchFamily="34" charset="0"/>
                <a:cs typeface="Arial" panose="020B0604020202020204" pitchFamily="34" charset="0"/>
              </a:rPr>
              <a:t>Funcionalidades principais: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200">
                <a:latin typeface="Arial" panose="020B0604020202020204" pitchFamily="34" charset="0"/>
                <a:cs typeface="Arial" panose="020B0604020202020204" pitchFamily="34" charset="0"/>
              </a:rPr>
              <a:t>Explorar livros por leitura digital.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200">
                <a:latin typeface="Arial" panose="020B0604020202020204" pitchFamily="34" charset="0"/>
                <a:cs typeface="Arial" panose="020B0604020202020204" pitchFamily="34" charset="0"/>
              </a:rPr>
              <a:t>Realizar atividades educativas, como desafios criativos.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200">
                <a:latin typeface="Arial" panose="020B0604020202020204" pitchFamily="34" charset="0"/>
                <a:cs typeface="Arial" panose="020B0604020202020204" pitchFamily="34" charset="0"/>
              </a:rPr>
              <a:t>Funções como progresso de leitura, recomendações personalizadas e favoritos.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200">
                <a:latin typeface="Arial" panose="020B0604020202020204" pitchFamily="34" charset="0"/>
                <a:cs typeface="Arial" panose="020B0604020202020204" pitchFamily="34" charset="0"/>
              </a:rPr>
              <a:t>Área administrativa para gestão de conteúdos.</a:t>
            </a:r>
          </a:p>
        </p:txBody>
      </p:sp>
    </p:spTree>
    <p:extLst>
      <p:ext uri="{BB962C8B-B14F-4D97-AF65-F5344CB8AC3E}">
        <p14:creationId xmlns:p14="http://schemas.microsoft.com/office/powerpoint/2010/main" val="183015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33BAD-4BCA-1D9C-79FB-56FBED64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PT" sz="3200" dirty="0"/>
              <a:t>Tecnologia Utilizada</a:t>
            </a:r>
          </a:p>
        </p:txBody>
      </p:sp>
      <p:pic>
        <p:nvPicPr>
          <p:cNvPr id="6" name="Picture 5" descr="Cubos ligados com uma linha vermelha">
            <a:extLst>
              <a:ext uri="{FF2B5EF4-FFF2-40B4-BE49-F238E27FC236}">
                <a16:creationId xmlns:a16="http://schemas.microsoft.com/office/drawing/2014/main" id="{D1E646A9-260C-0E10-9694-1D00AE38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7" r="1536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8544966-4809-2173-15A7-134076823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8556" y="2039547"/>
            <a:ext cx="5713843" cy="3591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Arquitetura de software</a:t>
            </a: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Framework </a:t>
            </a:r>
            <a:r>
              <a:rPr kumimoji="0" lang="pt-PT" altLang="pt-PT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Laravel</a:t>
            </a: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base de dados </a:t>
            </a:r>
            <a:r>
              <a:rPr kumimoji="0" lang="pt-PT" altLang="pt-PT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mySQL</a:t>
            </a: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Integração com </a:t>
            </a:r>
            <a:r>
              <a:rPr kumimoji="0" lang="pt-PT" altLang="pt-PT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stored</a:t>
            </a: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procedures</a:t>
            </a: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para otimizar consultas e personalizar recomendações.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t-PT" altLang="pt-PT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Destaques do </a:t>
            </a:r>
            <a:r>
              <a:rPr kumimoji="0" lang="pt-PT" altLang="pt-PT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front-end</a:t>
            </a: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Utilização do </a:t>
            </a:r>
            <a:r>
              <a:rPr kumimoji="0" lang="pt-PT" altLang="pt-PT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Blade</a:t>
            </a: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</a:t>
            </a:r>
            <a:r>
              <a:rPr kumimoji="0" lang="pt-PT" altLang="pt-PT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Bootstrap</a:t>
            </a: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para design responsivo.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Funcionalidades como progresso de leitura e conteúdos personalizados.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87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110</Words>
  <Application>Microsoft Office PowerPoint</Application>
  <PresentationFormat>Ecrã Panorâmico</PresentationFormat>
  <Paragraphs>16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Earwig Factory</vt:lpstr>
      <vt:lpstr>Wingdings</vt:lpstr>
      <vt:lpstr>Tema do Office</vt:lpstr>
      <vt:lpstr>Sprint D</vt:lpstr>
      <vt:lpstr>Apresentação do PowerPoint</vt:lpstr>
      <vt:lpstr>Tecnologia Utilizada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Jorge Guedes Paiva Freixo</dc:creator>
  <cp:lastModifiedBy>Ricardo Jorge Guedes Paiva Freixo</cp:lastModifiedBy>
  <cp:revision>2</cp:revision>
  <dcterms:created xsi:type="dcterms:W3CDTF">2025-01-16T02:41:28Z</dcterms:created>
  <dcterms:modified xsi:type="dcterms:W3CDTF">2025-01-16T03:31:55Z</dcterms:modified>
</cp:coreProperties>
</file>