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10"/>
  </p:notesMasterIdLst>
  <p:handoutMasterIdLst>
    <p:handoutMasterId r:id="rId11"/>
  </p:handoutMasterIdLst>
  <p:sldIdLst>
    <p:sldId id="282" r:id="rId2"/>
    <p:sldId id="427" r:id="rId3"/>
    <p:sldId id="428" r:id="rId4"/>
    <p:sldId id="437" r:id="rId5"/>
    <p:sldId id="438" r:id="rId6"/>
    <p:sldId id="439" r:id="rId7"/>
    <p:sldId id="440" r:id="rId8"/>
    <p:sldId id="40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e Cristina Nascimento Ferreira" initials="ACN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6F8B"/>
    <a:srgbClr val="5C3831"/>
    <a:srgbClr val="EAE8EC"/>
    <a:srgbClr val="EDEAF0"/>
    <a:srgbClr val="D9D9D9"/>
    <a:srgbClr val="E9A13F"/>
    <a:srgbClr val="BE456E"/>
    <a:srgbClr val="639AF7"/>
    <a:srgbClr val="8064A2"/>
    <a:srgbClr val="C4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 autoAdjust="0"/>
    <p:restoredTop sz="92012" autoAdjust="0"/>
  </p:normalViewPr>
  <p:slideViewPr>
    <p:cSldViewPr snapToGrid="0" snapToObjects="1">
      <p:cViewPr varScale="1">
        <p:scale>
          <a:sx n="67" d="100"/>
          <a:sy n="67" d="100"/>
        </p:scale>
        <p:origin x="1668" y="60"/>
      </p:cViewPr>
      <p:guideLst>
        <p:guide orient="horz" pos="299"/>
        <p:guide pos="2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498A6-A023-304A-B89F-CFAEF706FFF9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A7F2-9C54-A248-AAE5-E1D7E8A2DD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661-29F8-7C42-99C9-D54BC9340228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1D882-9FF2-1648-B97A-A6861F6448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D882-9FF2-1648-B97A-A6861F644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10" y="-4792"/>
            <a:ext cx="9373024" cy="69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0EFF43-605C-44FF-B3B2-596D96CA3A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2" y="-9331"/>
            <a:ext cx="9218645" cy="701053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927154D-72C8-41A1-9FB7-790A55D88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854" y="3343152"/>
            <a:ext cx="7781192" cy="16332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/>
          <a:stretch/>
        </p:blipFill>
        <p:spPr>
          <a:xfrm>
            <a:off x="-1" y="-12032"/>
            <a:ext cx="9144001" cy="16868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31" y="604729"/>
            <a:ext cx="951299" cy="55803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 userDrawn="1"/>
        </p:nvSpPr>
        <p:spPr>
          <a:xfrm>
            <a:off x="614994" y="3531090"/>
            <a:ext cx="7468221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6856" y="123102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100" normalizeH="0" noProof="0" dirty="0">
                <a:ln>
                  <a:noFill/>
                </a:ln>
                <a:solidFill>
                  <a:srgbClr val="5C383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NOME DO CURSO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6856" y="572050"/>
            <a:ext cx="7429552" cy="40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10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Nome da Unidade</a:t>
            </a:r>
          </a:p>
        </p:txBody>
      </p:sp>
    </p:spTree>
    <p:extLst>
      <p:ext uri="{BB962C8B-B14F-4D97-AF65-F5344CB8AC3E}">
        <p14:creationId xmlns:p14="http://schemas.microsoft.com/office/powerpoint/2010/main" val="15348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ópicos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 userDrawn="1"/>
        </p:nvSpPr>
        <p:spPr>
          <a:xfrm>
            <a:off x="614994" y="3531090"/>
            <a:ext cx="7468221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23031" r="2115" b="14113"/>
          <a:stretch/>
        </p:blipFill>
        <p:spPr>
          <a:xfrm>
            <a:off x="-71251" y="0"/>
            <a:ext cx="9295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Título do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3732"/>
            <a:ext cx="8229600" cy="490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Tópico nível 1</a:t>
            </a:r>
          </a:p>
          <a:p>
            <a:pPr lvl="1"/>
            <a:r>
              <a:rPr lang="x-none" dirty="0"/>
              <a:t>Tópico nível 2</a:t>
            </a:r>
          </a:p>
          <a:p>
            <a:pPr lvl="2"/>
            <a:r>
              <a:rPr lang="x-none" dirty="0"/>
              <a:t>Tópico nível 3</a:t>
            </a:r>
          </a:p>
          <a:p>
            <a:pPr lvl="3"/>
            <a:r>
              <a:rPr lang="x-none" dirty="0"/>
              <a:t>Tópico nível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Inserir Rodapé (caso necessário)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BE50-9580-1644-ABBA-0190CD2B6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2" r:id="rId2"/>
    <p:sldLayoutId id="2147483744" r:id="rId3"/>
    <p:sldLayoutId id="214748374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3696-1954-4E9B-84EF-D136E6547C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Técnico em Informática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0832" y="3573016"/>
            <a:ext cx="858316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pt-BR" sz="3600" b="1" spc="1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UC: Linguagem de Script para Web</a:t>
            </a:r>
            <a:endParaRPr kumimoji="0" lang="pt-BR" sz="3600" b="1" i="0" u="none" strike="noStrike" kern="1200" cap="none" spc="10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043608" y="3645024"/>
            <a:ext cx="77768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600" b="1" dirty="0">
                <a:solidFill>
                  <a:srgbClr val="5C3831"/>
                </a:solidFill>
                <a:latin typeface="Arial" pitchFamily="34" charset="0"/>
                <a:cs typeface="Arial" pitchFamily="34" charset="0"/>
              </a:rPr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5043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277036"/>
            <a:ext cx="9144000" cy="3907522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Tecnólogo em Redes de Computadores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Funcionário Público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Administrador de Redes Linux da FME/PMN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Back-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(PHP)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Instrutor de TI Senac</a:t>
            </a:r>
          </a:p>
          <a:p>
            <a:pPr algn="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Certificação LPIC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CCNA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Essentials</a:t>
            </a:r>
          </a:p>
          <a:p>
            <a:pPr algn="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Contato:</a:t>
            </a:r>
          </a:p>
          <a:p>
            <a:pPr algn="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thyagoalmeidaprof@gmail.com</a:t>
            </a:r>
          </a:p>
          <a:p>
            <a:pPr algn="just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pt-BR" sz="2600" b="1" dirty="0"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Thyago Assis de Almeida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69677" y="3234863"/>
            <a:ext cx="4683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dirty="0"/>
              <a:t>	</a:t>
            </a:r>
          </a:p>
        </p:txBody>
      </p:sp>
      <p:pic>
        <p:nvPicPr>
          <p:cNvPr id="10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5" y="2936456"/>
            <a:ext cx="3221236" cy="322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o 15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7" name="Retângulo 16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endParaRPr lang="pt-BR" sz="1600" b="1" dirty="0">
                <a:solidFill>
                  <a:srgbClr val="7B6F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85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541122"/>
            <a:ext cx="9144000" cy="3643435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pt-BR" sz="2600" b="1"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Agora é sua vez</a:t>
            </a:r>
            <a:endParaRPr lang="pt-BR" sz="2600" b="1" dirty="0">
              <a:solidFill>
                <a:srgbClr val="5C38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69677" y="3234863"/>
            <a:ext cx="4683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dirty="0"/>
              <a:t>	</a:t>
            </a:r>
          </a:p>
        </p:txBody>
      </p:sp>
      <p:pic>
        <p:nvPicPr>
          <p:cNvPr id="10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5" y="2936456"/>
            <a:ext cx="3221236" cy="322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o explicativo retangular com cantos arredondados 16"/>
          <p:cNvSpPr/>
          <p:nvPr/>
        </p:nvSpPr>
        <p:spPr>
          <a:xfrm>
            <a:off x="3814508" y="2876407"/>
            <a:ext cx="5006785" cy="2724404"/>
          </a:xfrm>
          <a:prstGeom prst="wedgeRoundRectCallout">
            <a:avLst>
              <a:gd name="adj1" fmla="val -67451"/>
              <a:gd name="adj2" fmla="val -840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Agora que você já conhece o professor Thyago, é a sua vez de se apresentar.</a:t>
            </a:r>
          </a:p>
          <a:p>
            <a:pPr algn="ctr">
              <a:defRPr/>
            </a:pP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 o fórum “Vamos nos conhecer” na plataforma e se apresente.</a:t>
            </a:r>
          </a:p>
          <a:p>
            <a:pPr algn="ctr">
              <a:defRPr/>
            </a:pP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 lá é rapidinho!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2" name="Retângulo 11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endParaRPr lang="pt-BR" sz="1600" b="1" dirty="0">
                <a:solidFill>
                  <a:srgbClr val="7B6F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541122"/>
            <a:ext cx="9144000" cy="3643435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Carga horária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 Horas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 Aulas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30/11/2022 – 18/01/2023</a:t>
            </a:r>
          </a:p>
          <a:p>
            <a:pPr algn="just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Avaliação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Interação com as aulas ( Pontualidade, assiduidade e participação)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Realização das atividades e projetos solicitados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Recuperação Paralela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552" y="1772816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pt-BR" sz="2600" dirty="0">
                <a:solidFill>
                  <a:srgbClr val="5C3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Como será nossa aula?</a:t>
            </a:r>
          </a:p>
        </p:txBody>
      </p:sp>
      <p:pic>
        <p:nvPicPr>
          <p:cNvPr id="1026" name="Picture 2" descr="Tux-Linux - Sfondi Per 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98504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2" name="Retângulo 11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endParaRPr lang="pt-BR" sz="1600" b="1" dirty="0">
                <a:solidFill>
                  <a:srgbClr val="7B6F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90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" y="2541122"/>
            <a:ext cx="9054353" cy="4155513"/>
          </a:xfrm>
          <a:prstGeom prst="rect">
            <a:avLst/>
          </a:prstGeom>
          <a:solidFill>
            <a:srgbClr val="5C383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Competência: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Desenvolver aplicações híbridas para dispositivos móveis.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Bases tecnológicas (conteúdos):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Ionic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Native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Icon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Fonts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NavController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Formulários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APK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Requisições HTTP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JSON</a:t>
            </a:r>
          </a:p>
        </p:txBody>
      </p:sp>
      <p:pic>
        <p:nvPicPr>
          <p:cNvPr id="1026" name="Picture 2" descr="Tux-Linux - Sfondi Per 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320424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12" name="Retângulo 11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endParaRPr lang="pt-BR" sz="1600" b="1" dirty="0">
                <a:solidFill>
                  <a:srgbClr val="7B6F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2" b="7984"/>
          <a:stretch/>
        </p:blipFill>
        <p:spPr bwMode="auto">
          <a:xfrm>
            <a:off x="0" y="1672389"/>
            <a:ext cx="9144000" cy="51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41321" y="4358838"/>
            <a:ext cx="5874667" cy="5913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5C3831"/>
                </a:solidFill>
              </a:rPr>
              <a:t>Até a próxima!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73075" y="126103"/>
            <a:ext cx="8229600" cy="763913"/>
            <a:chOff x="473075" y="126103"/>
            <a:chExt cx="8229600" cy="763913"/>
          </a:xfrm>
        </p:grpSpPr>
        <p:sp>
          <p:nvSpPr>
            <p:cNvPr id="5" name="Retângulo 4"/>
            <p:cNvSpPr/>
            <p:nvPr/>
          </p:nvSpPr>
          <p:spPr>
            <a:xfrm>
              <a:off x="473075" y="268224"/>
              <a:ext cx="6037453" cy="621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>
              <a:off x="473075" y="126103"/>
              <a:ext cx="8229600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C3831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TÉCNICO EM INFORMÁTICA</a:t>
              </a:r>
            </a:p>
          </p:txBody>
        </p: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473075" y="474663"/>
              <a:ext cx="8229599" cy="363262"/>
            </a:xfrm>
            <a:prstGeom prst="rect">
              <a:avLst/>
            </a:prstGeom>
          </p:spPr>
          <p:txBody>
            <a:bodyPr anchor="t" anchorCtr="0">
              <a:noAutofit/>
            </a:bodyPr>
            <a:lstStyle/>
            <a:p>
              <a:r>
                <a:rPr lang="pt-BR" sz="1600" b="1" dirty="0">
                  <a:solidFill>
                    <a:srgbClr val="7B6F8B"/>
                  </a:solidFill>
                </a:rPr>
                <a:t>UC: Sistema Gerenciador de Conteúdos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3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180</Words>
  <Application>Microsoft Office PowerPoint</Application>
  <PresentationFormat>Apresentação na tela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Office Theme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Sesc 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Arantes</dc:creator>
  <cp:lastModifiedBy>Técnico em Informática 2021.2</cp:lastModifiedBy>
  <cp:revision>559</cp:revision>
  <dcterms:created xsi:type="dcterms:W3CDTF">2014-09-25T20:14:36Z</dcterms:created>
  <dcterms:modified xsi:type="dcterms:W3CDTF">2022-11-30T11:20:00Z</dcterms:modified>
</cp:coreProperties>
</file>