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295"/>
    <a:srgbClr val="2E2D29"/>
    <a:srgbClr val="8C1515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5"/>
    <p:restoredTop sz="94637"/>
  </p:normalViewPr>
  <p:slideViewPr>
    <p:cSldViewPr snapToGrid="0" snapToObjects="1">
      <p:cViewPr>
        <p:scale>
          <a:sx n="20" d="100"/>
          <a:sy n="20" d="100"/>
        </p:scale>
        <p:origin x="1714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5FCB4-61A3-E043-B861-94FE7C0007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B7812-FF3D-E042-9ECF-A760691D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2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2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4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3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1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 b="0" i="0">
                <a:solidFill>
                  <a:schemeClr val="tx1">
                    <a:tint val="75000"/>
                  </a:schemeClr>
                </a:solidFill>
                <a:latin typeface="Source Sans Pro Regular"/>
              </a:defRPr>
            </a:lvl1pPr>
          </a:lstStyle>
          <a:p>
            <a:fld id="{7220ECE3-515B-1A46-8D83-30082E4C106D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 b="0" i="0">
                <a:solidFill>
                  <a:schemeClr val="tx1">
                    <a:tint val="75000"/>
                  </a:schemeClr>
                </a:solidFill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 b="0" i="0">
                <a:solidFill>
                  <a:schemeClr val="tx1">
                    <a:tint val="75000"/>
                  </a:schemeClr>
                </a:solidFill>
                <a:latin typeface="Source Sans Pro Regular"/>
              </a:defRPr>
            </a:lvl1pPr>
          </a:lstStyle>
          <a:p>
            <a:fld id="{CA21D214-2078-4547-A46C-59F811EED5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8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b="0" i="1" kern="1200">
          <a:solidFill>
            <a:schemeClr val="tx1"/>
          </a:solidFill>
          <a:latin typeface="Source Sans Pro Italic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b="0" i="0" kern="1200">
          <a:solidFill>
            <a:schemeClr val="tx1"/>
          </a:solidFill>
          <a:latin typeface="Source Sans Pro Regular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b="0" i="0" kern="1200">
          <a:solidFill>
            <a:schemeClr val="tx1"/>
          </a:solidFill>
          <a:latin typeface="Source Sans Pro Regular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b="0" i="0" kern="1200">
          <a:solidFill>
            <a:schemeClr val="tx1"/>
          </a:solidFill>
          <a:latin typeface="Source Sans Pro Regular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b="0" i="0" kern="1200">
          <a:solidFill>
            <a:schemeClr val="tx1"/>
          </a:solidFill>
          <a:latin typeface="Source Sans Pro Regular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b="0" i="0" kern="1200">
          <a:solidFill>
            <a:schemeClr val="tx1"/>
          </a:solidFill>
          <a:latin typeface="Source Sans Pro Regular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EE648F-792F-A247-B0AB-03B52E041321}"/>
              </a:ext>
            </a:extLst>
          </p:cNvPr>
          <p:cNvGrpSpPr/>
          <p:nvPr/>
        </p:nvGrpSpPr>
        <p:grpSpPr>
          <a:xfrm>
            <a:off x="0" y="0"/>
            <a:ext cx="38404800" cy="32758310"/>
            <a:chOff x="0" y="0"/>
            <a:chExt cx="38404800" cy="329210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5B1093C-93B1-4446-BD13-950969CB637B}"/>
                </a:ext>
              </a:extLst>
            </p:cNvPr>
            <p:cNvGrpSpPr/>
            <p:nvPr/>
          </p:nvGrpSpPr>
          <p:grpSpPr>
            <a:xfrm>
              <a:off x="0" y="0"/>
              <a:ext cx="38404800" cy="6043852"/>
              <a:chOff x="0" y="0"/>
              <a:chExt cx="38404800" cy="604385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F77903-2A48-8D4E-8934-DF62F455D999}"/>
                  </a:ext>
                </a:extLst>
              </p:cNvPr>
              <p:cNvSpPr/>
              <p:nvPr/>
            </p:nvSpPr>
            <p:spPr>
              <a:xfrm>
                <a:off x="33413515" y="5257303"/>
                <a:ext cx="4991284" cy="786549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rimson Roman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3EDE96-696B-6940-8005-05A86EBF74DF}"/>
                  </a:ext>
                </a:extLst>
              </p:cNvPr>
              <p:cNvSpPr/>
              <p:nvPr/>
            </p:nvSpPr>
            <p:spPr>
              <a:xfrm>
                <a:off x="0" y="0"/>
                <a:ext cx="38404800" cy="5320146"/>
              </a:xfrm>
              <a:prstGeom prst="rect">
                <a:avLst/>
              </a:prstGeom>
              <a:solidFill>
                <a:srgbClr val="8C1515"/>
              </a:solidFill>
              <a:ln>
                <a:solidFill>
                  <a:srgbClr val="8C1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 Regular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7BCE93A-187E-B343-BE0A-8DD846761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6384" y="425780"/>
                <a:ext cx="4468586" cy="4468586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9FFE2E-2CCF-D245-A379-D37BD4B4B164}"/>
                  </a:ext>
                </a:extLst>
              </p:cNvPr>
              <p:cNvSpPr/>
              <p:nvPr/>
            </p:nvSpPr>
            <p:spPr>
              <a:xfrm>
                <a:off x="6122504" y="5158783"/>
                <a:ext cx="32282296" cy="292182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 Regular"/>
                </a:endParaRP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5D381EAB-DAA8-7143-8C05-0E75D5DAEDF0}"/>
                  </a:ext>
                </a:extLst>
              </p:cNvPr>
              <p:cNvSpPr/>
              <p:nvPr/>
            </p:nvSpPr>
            <p:spPr>
              <a:xfrm rot="10800000">
                <a:off x="32408200" y="5332466"/>
                <a:ext cx="1005314" cy="711386"/>
              </a:xfrm>
              <a:prstGeom prst="rtTriangle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rimson Roman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AEEF71-545E-9340-B1EC-95922F8011E4}"/>
                  </a:ext>
                </a:extLst>
              </p:cNvPr>
              <p:cNvSpPr/>
              <p:nvPr/>
            </p:nvSpPr>
            <p:spPr>
              <a:xfrm>
                <a:off x="33624528" y="4469121"/>
                <a:ext cx="4534085" cy="1356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8C1515"/>
                  </a:solidFill>
                  <a:latin typeface="Crimson Roman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6411A72-FCAA-344F-BC07-7D22D4997AC7}"/>
                </a:ext>
              </a:extLst>
            </p:cNvPr>
            <p:cNvGrpSpPr/>
            <p:nvPr/>
          </p:nvGrpSpPr>
          <p:grpSpPr>
            <a:xfrm>
              <a:off x="376518" y="5707957"/>
              <a:ext cx="7028058" cy="27213051"/>
              <a:chOff x="376518" y="5707957"/>
              <a:chExt cx="7028058" cy="272130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97F685-70E8-2A46-8CB6-8504357FE563}"/>
                  </a:ext>
                </a:extLst>
              </p:cNvPr>
              <p:cNvSpPr/>
              <p:nvPr/>
            </p:nvSpPr>
            <p:spPr>
              <a:xfrm>
                <a:off x="376518" y="5707957"/>
                <a:ext cx="6777317" cy="26795956"/>
              </a:xfrm>
              <a:prstGeom prst="rect">
                <a:avLst/>
              </a:prstGeom>
              <a:solidFill>
                <a:srgbClr val="2E2D29"/>
              </a:solidFill>
              <a:ln>
                <a:solidFill>
                  <a:srgbClr val="4D4F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E2D29"/>
                  </a:solidFill>
                  <a:latin typeface="Source Sans Pro Regular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02E10E-E6EB-444E-A542-2CB61CF3C1DE}"/>
                  </a:ext>
                </a:extLst>
              </p:cNvPr>
              <p:cNvSpPr/>
              <p:nvPr/>
            </p:nvSpPr>
            <p:spPr>
              <a:xfrm>
                <a:off x="627259" y="5964950"/>
                <a:ext cx="6777317" cy="26795955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 Regular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13AF7A4-3FB3-6848-9949-21F17362F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2574" y="30097339"/>
                <a:ext cx="4235504" cy="282366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95DB488-0812-0940-926E-744290486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9647" y="30514436"/>
                <a:ext cx="1317171" cy="198947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4876800" y="317104"/>
            <a:ext cx="34046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Source Sans Pro Regular"/>
              </a:rPr>
              <a:t>An Energy-Efficient Ride-Sharing Algorithm Using Distributed Convex Optimization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3515" y="3843797"/>
            <a:ext cx="2973233" cy="19821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33747546" y="5120105"/>
            <a:ext cx="562873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rgbClr val="2E2D29"/>
                </a:solidFill>
                <a:latin typeface="Source Sans Pro Regular"/>
              </a:rPr>
              <a:t>Electrical Engineering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5830338" y="2660394"/>
            <a:ext cx="31906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err="1">
                <a:solidFill>
                  <a:schemeClr val="bg1"/>
                </a:solidFill>
                <a:latin typeface="Source Sans Pro Italic"/>
              </a:rPr>
              <a:t>Shashvat</a:t>
            </a:r>
            <a:r>
              <a:rPr lang="en-US" sz="6000" i="1" dirty="0">
                <a:solidFill>
                  <a:schemeClr val="bg1"/>
                </a:solidFill>
                <a:latin typeface="Source Sans Pro Italic"/>
              </a:rPr>
              <a:t> Jayakrishnan</a:t>
            </a:r>
            <a:r>
              <a:rPr lang="en-US" sz="6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6000" i="1" dirty="0">
                <a:solidFill>
                  <a:schemeClr val="bg1"/>
                </a:solidFill>
                <a:latin typeface="Source Sans Pro Italic"/>
              </a:rPr>
              <a:t>, Adhithyan Sakthivelu</a:t>
            </a:r>
            <a:r>
              <a:rPr lang="en-US" sz="6000" i="1" baseline="30000" dirty="0">
                <a:solidFill>
                  <a:schemeClr val="bg1"/>
                </a:solidFill>
                <a:latin typeface="Source Sans Pro Italic"/>
              </a:rPr>
              <a:t>2</a:t>
            </a:r>
            <a:endParaRPr lang="en-US" sz="6000" i="1" dirty="0">
              <a:solidFill>
                <a:schemeClr val="bg1"/>
              </a:solidFill>
              <a:latin typeface="Source Sans Pro Ital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6041353" y="3504869"/>
            <a:ext cx="31906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i="1" baseline="30000" dirty="0">
                <a:solidFill>
                  <a:schemeClr val="bg1"/>
                </a:solidFill>
                <a:latin typeface="Source Sans Pro Italic"/>
              </a:rPr>
              <a:t>1 </a:t>
            </a:r>
            <a:r>
              <a:rPr lang="en-US" sz="4200" i="1" dirty="0">
                <a:solidFill>
                  <a:schemeClr val="bg1"/>
                </a:solidFill>
                <a:latin typeface="Source Sans Pro Italic"/>
              </a:rPr>
              <a:t>Master’s  Electrical Engineering, Stanford University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741301-AFA9-8F45-BB67-4B379BDD3140}"/>
              </a:ext>
            </a:extLst>
          </p:cNvPr>
          <p:cNvSpPr txBox="1"/>
          <p:nvPr/>
        </p:nvSpPr>
        <p:spPr>
          <a:xfrm>
            <a:off x="6162921" y="4234214"/>
            <a:ext cx="31906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i="1" baseline="30000" dirty="0">
                <a:solidFill>
                  <a:schemeClr val="bg1"/>
                </a:solidFill>
                <a:latin typeface="Source Sans Pro Italic"/>
              </a:rPr>
              <a:t>2</a:t>
            </a:r>
            <a:r>
              <a:rPr lang="en-US" sz="4200" i="1" dirty="0">
                <a:solidFill>
                  <a:schemeClr val="bg1"/>
                </a:solidFill>
                <a:latin typeface="Source Sans Pro Italic"/>
              </a:rPr>
              <a:t>Master’s  Civil and Environmental Engineering, Stanford University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9385D0-847E-CE47-8068-2F8A9105E2D8}"/>
              </a:ext>
            </a:extLst>
          </p:cNvPr>
          <p:cNvGrpSpPr/>
          <p:nvPr/>
        </p:nvGrpSpPr>
        <p:grpSpPr>
          <a:xfrm>
            <a:off x="786384" y="6109332"/>
            <a:ext cx="6423026" cy="1179990"/>
            <a:chOff x="786384" y="6038994"/>
            <a:chExt cx="6423026" cy="11799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725EB2-7D3F-ED4F-81F1-E175A9EFEE04}"/>
                </a:ext>
              </a:extLst>
            </p:cNvPr>
            <p:cNvSpPr txBox="1"/>
            <p:nvPr/>
          </p:nvSpPr>
          <p:spPr>
            <a:xfrm>
              <a:off x="786384" y="6038994"/>
              <a:ext cx="6423026" cy="1129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E2D29"/>
                  </a:solidFill>
                  <a:latin typeface="Source Sans Pro Regular"/>
                </a:rPr>
                <a:t>Abstract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55ED3F-C51A-D249-86CE-02DB75D21191}"/>
                </a:ext>
              </a:extLst>
            </p:cNvPr>
            <p:cNvSpPr/>
            <p:nvPr/>
          </p:nvSpPr>
          <p:spPr>
            <a:xfrm>
              <a:off x="797497" y="7173264"/>
              <a:ext cx="6400800" cy="45720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7655317" y="6114190"/>
            <a:ext cx="9689796" cy="1176483"/>
            <a:chOff x="7655317" y="6043852"/>
            <a:chExt cx="9689796" cy="11764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7396577" cy="1129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E2D29"/>
                  </a:solidFill>
                  <a:latin typeface="Source Sans Pro Regular"/>
                </a:rPr>
                <a:t>Example Section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CBB44-7DE5-5548-B81A-51C0EB0F73A1}"/>
              </a:ext>
            </a:extLst>
          </p:cNvPr>
          <p:cNvGrpSpPr/>
          <p:nvPr/>
        </p:nvGrpSpPr>
        <p:grpSpPr>
          <a:xfrm>
            <a:off x="28433380" y="6105199"/>
            <a:ext cx="9689796" cy="1176483"/>
            <a:chOff x="7655317" y="6043852"/>
            <a:chExt cx="9689796" cy="11764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FFBD0E-6F24-974E-BB47-80BDDE067A36}"/>
                </a:ext>
              </a:extLst>
            </p:cNvPr>
            <p:cNvSpPr txBox="1"/>
            <p:nvPr/>
          </p:nvSpPr>
          <p:spPr>
            <a:xfrm>
              <a:off x="7655317" y="6043852"/>
              <a:ext cx="7396577" cy="1129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E2D29"/>
                  </a:solidFill>
                  <a:latin typeface="Source Sans Pro Regular"/>
                </a:rPr>
                <a:t>Example Section 5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BB4974C-B405-474C-BF4E-36ABCEBCC520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EA14DE-8F9D-3540-BDEA-CF05B502484E}"/>
              </a:ext>
            </a:extLst>
          </p:cNvPr>
          <p:cNvGrpSpPr/>
          <p:nvPr/>
        </p:nvGrpSpPr>
        <p:grpSpPr>
          <a:xfrm>
            <a:off x="18044348" y="6142427"/>
            <a:ext cx="9689796" cy="1176483"/>
            <a:chOff x="7655317" y="6043852"/>
            <a:chExt cx="9689796" cy="117648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2B66A7-16CD-6549-BB01-B0174853116D}"/>
                </a:ext>
              </a:extLst>
            </p:cNvPr>
            <p:cNvSpPr txBox="1"/>
            <p:nvPr/>
          </p:nvSpPr>
          <p:spPr>
            <a:xfrm>
              <a:off x="7655317" y="6043852"/>
              <a:ext cx="7396577" cy="1129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E2D29"/>
                  </a:solidFill>
                  <a:latin typeface="Source Sans Pro Regular"/>
                </a:rPr>
                <a:t>Example Section 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53C88DA-D030-304B-8222-63AF4DAA0C0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62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2807</TotalTime>
  <Words>40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Crimson Roman</vt:lpstr>
      <vt:lpstr>Source Sans Pro Italic</vt:lpstr>
      <vt:lpstr>Source Sans Pro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Adhithyan Sakthivelu</cp:lastModifiedBy>
  <cp:revision>20</cp:revision>
  <dcterms:created xsi:type="dcterms:W3CDTF">2018-08-04T18:19:11Z</dcterms:created>
  <dcterms:modified xsi:type="dcterms:W3CDTF">2022-05-24T20:54:40Z</dcterms:modified>
</cp:coreProperties>
</file>