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365480" y="198756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游ゴシック Light"/>
                <a:ea typeface="DejaVu Sans"/>
              </a:rPr>
              <a:t>Project for {{ client_name }}</a:t>
            </a:r>
            <a:endParaRPr b="0" lang="fr-F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游ゴシック Light"/>
                <a:ea typeface="DejaVu Sans"/>
              </a:rPr>
              <a:t>Test#0 – simple substitution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6154920" y="1690560"/>
            <a:ext cx="1365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游ゴシック"/>
                <a:ea typeface="DejaVu Sans"/>
              </a:rPr>
              <a:t>Expected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790560" y="1690560"/>
            <a:ext cx="997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游ゴシック"/>
                <a:ea typeface="DejaVu Sans"/>
              </a:rPr>
              <a:t>Result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751320" y="2231280"/>
            <a:ext cx="2828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游ゴシック"/>
                <a:ea typeface="DejaVu Sans"/>
              </a:rPr>
              <a:t>{greeting}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  <a:ea typeface="DejaVu Sans"/>
              </a:rPr>
              <a:t> Everyone.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6143040" y="2231280"/>
            <a:ext cx="2073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  <a:ea typeface="DejaVu Sans"/>
              </a:rPr>
              <a:t>Hello! Everyone.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Application>LibreOffice/6.4.3.2$Linux_X86_64 LibreOffice_project/40$Build-2</Application>
  <Words>213</Words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2017-06-09T09:09:50Z</dcterms:created>
  <dc:creator>村上 歴</dc:creator>
  <dc:description/>
  <dc:language>fr-FR</dc:language>
  <cp:lastModifiedBy/>
  <dcterms:modified xsi:type="dcterms:W3CDTF">2020-06-19T09:26:08Z</dcterms:modified>
  <cp:revision>147</cp:revision>
  <dc:subject/>
  <dc:title>Ppt-template test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ワイド画面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