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5480" y="19875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游ゴシック Light"/>
                <a:ea typeface="DejaVu Sans"/>
              </a:rPr>
              <a:t>Project for {client_name}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游ゴシック Light"/>
                <a:ea typeface="DejaVu Sans"/>
              </a:rPr>
              <a:t>Test#0 – simple substitution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154920" y="1690560"/>
            <a:ext cx="1365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Expected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90560" y="1690560"/>
            <a:ext cx="99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Result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51320" y="2231280"/>
            <a:ext cx="2828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{greeting}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 Everyone.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6143040" y="2231280"/>
            <a:ext cx="207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Hello! Everyone.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LibreOffice/6.4.3.2$Linux_X86_64 LibreOffice_project/40$Build-2</Application>
  <Words>213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2017-06-09T09:09:50Z</dcterms:created>
  <dc:creator>村上 歴</dc:creator>
  <dc:description/>
  <dc:language>fr-FR</dc:language>
  <cp:lastModifiedBy/>
  <dcterms:modified xsi:type="dcterms:W3CDTF">2020-06-17T00:21:53Z</dcterms:modified>
  <cp:revision>143</cp:revision>
  <dc:subject/>
  <dc:title>Ppt-template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