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fr-FR" altLang="en-US"/>
              <a:t>Python Template</a:t>
            </a:r>
            <a:endParaRPr lang="fr-F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fr-FR" altLang="en-US"/>
              <a:t>Hello {{ name}}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How many snake? {{number}} snake{{ number | plural('s') }}</a:t>
            </a:r>
            <a:endParaRPr lang="fr-FR" altLang="en-US"/>
          </a:p>
        </p:txBody>
      </p:sp>
      <p:pic>
        <p:nvPicPr>
          <p:cNvPr id="4" name="Picture 3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1825625"/>
            <a:ext cx="4866640" cy="3649980"/>
          </a:xfrm>
          <a:prstGeom prst="rect">
            <a:avLst/>
          </a:prstGeom>
        </p:spPr>
      </p:pic>
      <p:pic>
        <p:nvPicPr>
          <p:cNvPr id="5" name="Picture 4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0305" y="1763395"/>
            <a:ext cx="2461260" cy="1845945"/>
          </a:xfrm>
          <a:prstGeom prst="rect">
            <a:avLst/>
          </a:prstGeom>
        </p:spPr>
      </p:pic>
      <p:pic>
        <p:nvPicPr>
          <p:cNvPr id="6" name="Picture 5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6810" y="4961255"/>
            <a:ext cx="993775" cy="745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Method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step 1: {{ step[0].name }}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r>
              <a:rPr lang="fr-FR" altLang="en-US">
                <a:sym typeface="+mn-ea"/>
              </a:rPr>
              <a:t>step 1: {{ step[1].name }}</a:t>
            </a:r>
            <a:endParaRPr lang="fr-FR" altLang="en-US"/>
          </a:p>
          <a:p>
            <a:endParaRPr lang="fr-FR" altLang="en-US"/>
          </a:p>
          <a:p>
            <a:r>
              <a:rPr lang="fr-FR" altLang="en-US">
                <a:sym typeface="+mn-ea"/>
              </a:rPr>
              <a:t>step 1: {{ step[2].name }}</a:t>
            </a:r>
            <a:endParaRPr lang="fr-FR" altLang="en-US"/>
          </a:p>
          <a:p>
            <a:endParaRPr lang="fr-FR" altLang="en-US"/>
          </a:p>
          <a:p>
            <a:r>
              <a:rPr lang="fr-FR" altLang="en-US">
                <a:sym typeface="+mn-ea"/>
              </a:rPr>
              <a:t>step 1: {{ step[3].name }}</a:t>
            </a:r>
            <a:endParaRPr lang="fr-FR" altLang="en-US"/>
          </a:p>
          <a:p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Table</a:t>
            </a:r>
            <a:endParaRPr lang="fr-FR" alt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647700" y="1825625"/>
          <a:ext cx="10515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/>
                        <a:t>Name</a:t>
                      </a:r>
                      <a:endParaRPr lang="fr-F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/>
                        <a:t>Size</a:t>
                      </a:r>
                      <a:endParaRPr lang="fr-F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Leptotyphlops carlae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/>
                        <a:t>{{ size[0] }}</a:t>
                      </a:r>
                      <a:endParaRPr lang="fr-F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Reticulated Pythons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/>
                        <a:t>{{ size[1] }}</a:t>
                      </a:r>
                      <a:endParaRPr lang="fr-F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f380890-b3d8-4456-9dbd-c5c8bb222d6f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Presentation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Arial Black</vt:lpstr>
      <vt:lpstr>微软雅黑</vt:lpstr>
      <vt:lpstr>汉仪旗黑</vt:lpstr>
      <vt:lpstr>Arial Unicode MS</vt:lpstr>
      <vt:lpstr>SimSun</vt:lpstr>
      <vt:lpstr>宋体-简</vt:lpstr>
      <vt:lpstr>Office Theme</vt:lpstr>
      <vt:lpstr>Python Template</vt:lpstr>
      <vt:lpstr>How many snake? {{number}} snake{{ number | plural('s') }}</vt:lpstr>
      <vt:lpstr>Method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thykof</dc:creator>
  <cp:lastModifiedBy>nathanseva</cp:lastModifiedBy>
  <cp:revision>14</cp:revision>
  <dcterms:created xsi:type="dcterms:W3CDTF">2021-08-08T07:23:49Z</dcterms:created>
  <dcterms:modified xsi:type="dcterms:W3CDTF">2021-08-08T07:23:49Z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