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Уровень текста 1…"/>
          <p:cNvSpPr txBox="1"/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>
            <p:ph type="ctr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/>
          <a:lstStyle/>
          <a:p>
            <a:pPr/>
            <a:r>
              <a:t>Python Template</a:t>
            </a:r>
          </a:p>
        </p:txBody>
      </p:sp>
      <p:sp>
        <p:nvSpPr>
          <p:cNvPr id="9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Hello John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many snake? 3 snakes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664" y="1825625"/>
            <a:ext cx="4866642" cy="364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304" y="1763395"/>
            <a:ext cx="2461261" cy="184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6809" y="4961254"/>
            <a:ext cx="993776" cy="745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step 1: analysis</a:t>
            </a:r>
          </a:p>
          <a:p>
            <a:pPr marL="0" indent="0">
              <a:buSzTx/>
              <a:buNone/>
            </a:pPr>
          </a:p>
          <a:p>
            <a:pPr/>
            <a:r>
              <a:t>step 1: design</a:t>
            </a:r>
          </a:p>
          <a:p>
            <a:pPr/>
          </a:p>
          <a:p>
            <a:pPr/>
            <a:r>
              <a:t>step 1: production</a:t>
            </a:r>
          </a:p>
          <a:p>
            <a:pPr/>
          </a:p>
          <a:p>
            <a:pPr/>
            <a:r>
              <a:t>step 1: {{ step[3].name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04" name="Content Placeholder 3"/>
          <p:cNvGraphicFramePr/>
          <p:nvPr/>
        </p:nvGraphicFramePr>
        <p:xfrm>
          <a:off x="647700" y="1825625"/>
          <a:ext cx="10515600" cy="1143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Leptotyphlops carlae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Reticulated Pythons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647700" y="245363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Table: My filling table</a:t>
            </a:r>
          </a:p>
        </p:txBody>
      </p:sp>
      <p:graphicFrame>
        <p:nvGraphicFramePr>
          <p:cNvPr id="107" name="Content Placeholder 3"/>
          <p:cNvGraphicFramePr/>
          <p:nvPr/>
        </p:nvGraphicFramePr>
        <p:xfrm>
          <a:off x="647700" y="1825625"/>
          <a:ext cx="10515600" cy="1143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Title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Descriptions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Hello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World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Python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Programming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Data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Science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Machine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Learning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Artificial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Intelligence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