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3"/>
    <p:sldId id="257" r:id="rId4"/>
    <p:sldId id="258" r:id="rId5"/>
    <p:sldId id="259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'1.0' encoding='UTF-8' standalone='yes'?>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fr-FR" altLang="en-US"/>
              <a:t>Python Template</a:t>
            </a:r>
            <a:endParaRPr lang="fr-F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fr-FR" altLang="en-US"/>
              <a:t>Hello John</a:t>
            </a:r>
            <a:endParaRPr lang="fr-F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altLang="en-US"/>
              <a:t>How many snake? 3 snakes</a:t>
            </a:r>
            <a:endParaRPr lang="fr-FR" altLang="en-US"/>
          </a:p>
        </p:txBody>
      </p:sp>
      <p:pic>
        <p:nvPicPr>
          <p:cNvPr id="4" name="Picture 3" descr="mode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3665" y="1825625"/>
            <a:ext cx="4866640" cy="3649980"/>
          </a:xfrm>
          <a:prstGeom prst="rect">
            <a:avLst/>
          </a:prstGeom>
        </p:spPr>
      </p:pic>
      <p:pic>
        <p:nvPicPr>
          <p:cNvPr id="5" name="Picture 4" descr="mode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50305" y="1763395"/>
            <a:ext cx="2461260" cy="1845945"/>
          </a:xfrm>
          <a:prstGeom prst="rect">
            <a:avLst/>
          </a:prstGeom>
        </p:spPr>
      </p:pic>
      <p:pic>
        <p:nvPicPr>
          <p:cNvPr id="6" name="Picture 5" descr="mode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96810" y="4961255"/>
            <a:ext cx="993775" cy="7454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altLang="en-US"/>
              <a:t>Method</a:t>
            </a:r>
            <a:endParaRPr lang="fr-F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fr-FR" altLang="en-US"/>
              <a:t>step 1: analysis</a:t>
            </a:r>
            <a:endParaRPr lang="fr-FR" altLang="en-US"/>
          </a:p>
          <a:p>
            <a:pPr marL="0" indent="0">
              <a:buNone/>
            </a:pPr>
            <a:endParaRPr lang="fr-FR" altLang="en-US"/>
          </a:p>
          <a:p>
            <a:r>
              <a:rPr lang="fr-FR" altLang="en-US">
                <a:sym typeface="+mn-ea"/>
              </a:rPr>
              <a:t>step 1: design</a:t>
            </a:r>
            <a:endParaRPr lang="fr-FR" altLang="en-US"/>
          </a:p>
          <a:p>
            <a:endParaRPr lang="fr-FR" altLang="en-US"/>
          </a:p>
          <a:p>
            <a:r>
              <a:rPr lang="fr-FR" altLang="en-US">
                <a:sym typeface="+mn-ea"/>
              </a:rPr>
              <a:t>step 1: production</a:t>
            </a:r>
            <a:endParaRPr lang="fr-FR" altLang="en-US"/>
          </a:p>
          <a:p>
            <a:endParaRPr lang="fr-FR" altLang="en-US"/>
          </a:p>
          <a:p>
            <a:r>
              <a:rPr lang="fr-FR" altLang="en-US">
                <a:sym typeface="+mn-ea"/>
              </a:rPr>
              <a:t>step 1: {{ step[3].name }}</a:t>
            </a:r>
            <a:endParaRPr lang="fr-FR" altLang="en-US"/>
          </a:p>
          <a:p>
            <a:endParaRPr lang="fr-F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altLang="en-US"/>
              <a:t>Table</a:t>
            </a:r>
            <a:endParaRPr lang="fr-FR" altLang="en-US"/>
          </a:p>
        </p:txBody>
      </p:sp>
      <p:graphicFrame>
        <p:nvGraphicFramePr>
          <p:cNvPr id="4" name="Content Placeholder 3"/>
          <p:cNvGraphicFramePr/>
          <p:nvPr>
            <p:ph idx="1"/>
            <p:custDataLst>
              <p:tags r:id="rId1"/>
            </p:custDataLst>
          </p:nvPr>
        </p:nvGraphicFramePr>
        <p:xfrm>
          <a:off x="647700" y="1825625"/>
          <a:ext cx="105156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fr-FR" altLang="en-US"/>
                        <a:t>Name</a:t>
                      </a:r>
                      <a:endParaRPr lang="fr-FR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fr-FR" altLang="en-US"/>
                        <a:t>Size</a:t>
                      </a:r>
                      <a:endParaRPr lang="fr-FR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Leptotyphlops carlae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fr-FR" altLang="en-US"/>
                        <a:t>10</a:t>
                      </a:r>
                      <a:endParaRPr lang="fr-FR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Reticulated Pythons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fr-FR" altLang="en-US"/>
                        <a:t>9000</a:t>
                      </a:r>
                      <a:endParaRPr lang="fr-FR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5f380890-b3d8-4456-9dbd-c5c8bb222d6f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276</Words>
  <Application>WPS Presentation</Application>
  <PresentationFormat>宽屏</PresentationFormat>
  <Paragraphs>31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SimSun</vt:lpstr>
      <vt:lpstr>Wingdings</vt:lpstr>
      <vt:lpstr>Arial Black</vt:lpstr>
      <vt:lpstr>微软雅黑</vt:lpstr>
      <vt:lpstr>汉仪旗黑</vt:lpstr>
      <vt:lpstr>Arial Unicode MS</vt:lpstr>
      <vt:lpstr>SimSun</vt:lpstr>
      <vt:lpstr>宋体-简</vt:lpstr>
      <vt:lpstr>Office Theme</vt:lpstr>
      <vt:lpstr>Python Template</vt:lpstr>
      <vt:lpstr>How many snake? {{number}} snake{{ number | plural('s') }}</vt:lpstr>
      <vt:lpstr>Method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thykof</dc:creator>
  <cp:lastModifiedBy>nathanseva</cp:lastModifiedBy>
  <cp:revision>14</cp:revision>
  <dcterms:created xsi:type="dcterms:W3CDTF">2021-08-08T07:23:49Z</dcterms:created>
  <dcterms:modified xsi:type="dcterms:W3CDTF">2021-08-08T07:23:49Z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1033-3.1.4.5932</vt:lpwstr>
  </property>
</Properties>
</file>