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Python Template</a:t>
            </a:r>
            <a:endParaRPr lang="fr-F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Hello John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How many snake? 3 snakes</a:t>
            </a:r>
            <a:endParaRPr lang="fr-FR" altLang="en-US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icture 4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305" y="1763395"/>
            <a:ext cx="2461260" cy="1845945"/>
          </a:xfrm>
          <a:prstGeom prst="rect">
            <a:avLst/>
          </a:prstGeom>
        </p:spPr>
      </p:pic>
      <p:pic>
        <p:nvPicPr>
          <p:cNvPr id="6" name="Picture 5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6810" y="4961255"/>
            <a:ext cx="993775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Method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step 1: analysis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r>
              <a:rPr lang="fr-FR" altLang="en-US">
                <a:sym typeface="+mn-ea"/>
              </a:rPr>
              <a:t>step 1: design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production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{{ step[3].name }}</a:t>
            </a:r>
            <a:endParaRPr lang="fr-FR" altLang="en-US"/>
          </a:p>
          <a:p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Standard Symbols PS [URW ]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thykof</dc:creator>
  <cp:lastModifiedBy>thykof</cp:lastModifiedBy>
  <cp:revision>13</cp:revision>
  <dcterms:created xsi:type="dcterms:W3CDTF">2020-06-19T17:12:18Z</dcterms:created>
  <dcterms:modified xsi:type="dcterms:W3CDTF">2020-06-19T17:12:18Z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