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fr-FR" altLang="en-US"/>
              <a:t>Python Template</a:t>
            </a:r>
            <a:endParaRPr lang="fr-F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fr-FR" altLang="en-US"/>
              <a:t>Hello {{ name}}</a:t>
            </a:r>
            <a:endParaRPr lang="fr-F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How many snake? {{number}} snake{{ number | plural('s') }}</a:t>
            </a:r>
            <a:endParaRPr lang="fr-FR" altLang="en-US"/>
          </a:p>
        </p:txBody>
      </p:sp>
      <p:pic>
        <p:nvPicPr>
          <p:cNvPr id="4" name="Picture 3" descr="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665" y="1825625"/>
            <a:ext cx="4866640" cy="3649980"/>
          </a:xfrm>
          <a:prstGeom prst="rect">
            <a:avLst/>
          </a:prstGeom>
        </p:spPr>
      </p:pic>
      <p:pic>
        <p:nvPicPr>
          <p:cNvPr id="5" name="Picture 4" descr="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0305" y="1763395"/>
            <a:ext cx="2461260" cy="1845945"/>
          </a:xfrm>
          <a:prstGeom prst="rect">
            <a:avLst/>
          </a:prstGeom>
        </p:spPr>
      </p:pic>
      <p:pic>
        <p:nvPicPr>
          <p:cNvPr id="6" name="Picture 5" descr="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6810" y="4961255"/>
            <a:ext cx="993775" cy="7454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Method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fr-FR" altLang="en-US"/>
              <a:t>step 1: {{ step[0].name }}</a:t>
            </a:r>
            <a:endParaRPr lang="fr-FR" altLang="en-US"/>
          </a:p>
          <a:p>
            <a:pPr marL="0" indent="0">
              <a:buNone/>
            </a:pPr>
            <a:endParaRPr lang="fr-FR" altLang="en-US"/>
          </a:p>
          <a:p>
            <a:r>
              <a:rPr lang="fr-FR" altLang="en-US">
                <a:sym typeface="+mn-ea"/>
              </a:rPr>
              <a:t>step 1: {{ step[1].name }}</a:t>
            </a:r>
            <a:endParaRPr lang="fr-FR" altLang="en-US"/>
          </a:p>
          <a:p>
            <a:endParaRPr lang="fr-FR" altLang="en-US"/>
          </a:p>
          <a:p>
            <a:r>
              <a:rPr lang="fr-FR" altLang="en-US">
                <a:sym typeface="+mn-ea"/>
              </a:rPr>
              <a:t>step 1: {{ step[2].name }}</a:t>
            </a:r>
            <a:endParaRPr lang="fr-FR" altLang="en-US"/>
          </a:p>
          <a:p>
            <a:endParaRPr lang="fr-FR" altLang="en-US"/>
          </a:p>
          <a:p>
            <a:r>
              <a:rPr lang="fr-FR" altLang="en-US">
                <a:sym typeface="+mn-ea"/>
              </a:rPr>
              <a:t>step 1: {{ step[3].name }}</a:t>
            </a:r>
            <a:endParaRPr lang="fr-FR" altLang="en-US"/>
          </a:p>
          <a:p>
            <a:endParaRPr lang="fr-F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WPS Presentation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DejaVu Sans</vt:lpstr>
      <vt:lpstr>Arial Unicode MS</vt:lpstr>
      <vt:lpstr>Arial Black</vt:lpstr>
      <vt:lpstr>微软雅黑</vt:lpstr>
      <vt:lpstr>Droid Sans Fallback</vt:lpstr>
      <vt:lpstr>SimSun</vt:lpstr>
      <vt:lpstr>Standard Symbols PS [URW ]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thykof</dc:creator>
  <cp:lastModifiedBy>thykof</cp:lastModifiedBy>
  <cp:revision>13</cp:revision>
  <dcterms:created xsi:type="dcterms:W3CDTF">2020-06-19T17:12:18Z</dcterms:created>
  <dcterms:modified xsi:type="dcterms:W3CDTF">2020-06-19T17:12:18Z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