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7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zh-CN"/>
              <a:t>uesim-up</a:t>
            </a:r>
            <a:endParaRPr lang="x-none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zh-CN" sz="3200"/>
              <a:t>Task:Info Trace Tool</a:t>
            </a:r>
            <a:endParaRPr lang="x-none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151255" y="833755"/>
            <a:ext cx="989965" cy="563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MAC</a:t>
            </a:r>
            <a:endParaRPr lang="x-none" altLang="zh-CN"/>
          </a:p>
        </p:txBody>
      </p:sp>
      <p:sp>
        <p:nvSpPr>
          <p:cNvPr id="6" name="左右箭头 5"/>
          <p:cNvSpPr/>
          <p:nvPr/>
        </p:nvSpPr>
        <p:spPr>
          <a:xfrm>
            <a:off x="2310765" y="1001395"/>
            <a:ext cx="989965" cy="225425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70910" y="833120"/>
            <a:ext cx="989965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PHY</a:t>
            </a:r>
            <a:endParaRPr lang="x-none" altLang="zh-CN"/>
          </a:p>
        </p:txBody>
      </p:sp>
      <p:sp>
        <p:nvSpPr>
          <p:cNvPr id="9" name="右箭头 8"/>
          <p:cNvSpPr/>
          <p:nvPr/>
        </p:nvSpPr>
        <p:spPr>
          <a:xfrm>
            <a:off x="4472305" y="1003300"/>
            <a:ext cx="105918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549265" y="833755"/>
            <a:ext cx="1265555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Info Trace</a:t>
            </a:r>
            <a:endParaRPr lang="x-none" altLang="zh-CN"/>
          </a:p>
          <a:p>
            <a:pPr algn="ctr"/>
            <a:r>
              <a:rPr lang="x-none" altLang="zh-CN"/>
              <a:t>tool</a:t>
            </a:r>
            <a:endParaRPr lang="x-none" altLang="zh-CN"/>
          </a:p>
        </p:txBody>
      </p:sp>
      <p:sp>
        <p:nvSpPr>
          <p:cNvPr id="11" name="右箭头 10"/>
          <p:cNvSpPr/>
          <p:nvPr/>
        </p:nvSpPr>
        <p:spPr>
          <a:xfrm>
            <a:off x="6832600" y="1001395"/>
            <a:ext cx="946150" cy="2254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14845" y="746760"/>
            <a:ext cx="688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APIs</a:t>
            </a:r>
            <a:endParaRPr lang="x-none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778750" y="832485"/>
            <a:ext cx="1265555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Wireshark</a:t>
            </a:r>
            <a:endParaRPr lang="x-none" altLang="zh-CN"/>
          </a:p>
        </p:txBody>
      </p:sp>
      <p:sp>
        <p:nvSpPr>
          <p:cNvPr id="14" name="圆角矩形 13"/>
          <p:cNvSpPr/>
          <p:nvPr/>
        </p:nvSpPr>
        <p:spPr>
          <a:xfrm>
            <a:off x="1151255" y="1850390"/>
            <a:ext cx="5662930" cy="5638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>
                <a:solidFill>
                  <a:schemeClr val="tx1"/>
                </a:solidFill>
              </a:rPr>
              <a:t>WLS API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15" name="上下箭头 14"/>
          <p:cNvSpPr/>
          <p:nvPr/>
        </p:nvSpPr>
        <p:spPr>
          <a:xfrm>
            <a:off x="1564640" y="1397635"/>
            <a:ext cx="163195" cy="4533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上下箭头 15"/>
          <p:cNvSpPr/>
          <p:nvPr/>
        </p:nvSpPr>
        <p:spPr>
          <a:xfrm>
            <a:off x="3884295" y="1397635"/>
            <a:ext cx="163195" cy="4533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>
            <a:off x="6139180" y="1403985"/>
            <a:ext cx="187325" cy="4387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610735" y="746760"/>
            <a:ext cx="81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trigger</a:t>
            </a:r>
            <a:endParaRPr lang="x-none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26505" y="1439545"/>
            <a:ext cx="120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APIs list</a:t>
            </a:r>
            <a:endParaRPr lang="x-none" altLang="zh-CN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731510" y="3943350"/>
            <a:ext cx="989965" cy="563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MAC</a:t>
            </a:r>
            <a:endParaRPr lang="x-none" altLang="zh-CN"/>
          </a:p>
        </p:txBody>
      </p:sp>
      <p:sp>
        <p:nvSpPr>
          <p:cNvPr id="21" name="左右箭头 20"/>
          <p:cNvSpPr/>
          <p:nvPr/>
        </p:nvSpPr>
        <p:spPr>
          <a:xfrm>
            <a:off x="6706870" y="4130040"/>
            <a:ext cx="989965" cy="225425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703820" y="3924935"/>
            <a:ext cx="989965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PHY</a:t>
            </a:r>
            <a:endParaRPr lang="x-none" altLang="zh-CN"/>
          </a:p>
        </p:txBody>
      </p:sp>
      <p:sp>
        <p:nvSpPr>
          <p:cNvPr id="23" name="右箭头 22"/>
          <p:cNvSpPr/>
          <p:nvPr/>
        </p:nvSpPr>
        <p:spPr>
          <a:xfrm rot="10800000">
            <a:off x="4673600" y="4131945"/>
            <a:ext cx="1059180" cy="223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377565" y="3959225"/>
            <a:ext cx="1265555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Info Trace</a:t>
            </a:r>
            <a:endParaRPr lang="x-none" altLang="zh-CN"/>
          </a:p>
          <a:p>
            <a:pPr algn="ctr"/>
            <a:r>
              <a:rPr lang="x-none" altLang="zh-CN"/>
              <a:t>tool</a:t>
            </a:r>
            <a:endParaRPr lang="x-none" altLang="zh-CN"/>
          </a:p>
        </p:txBody>
      </p:sp>
      <p:sp>
        <p:nvSpPr>
          <p:cNvPr id="25" name="右箭头 24"/>
          <p:cNvSpPr/>
          <p:nvPr/>
        </p:nvSpPr>
        <p:spPr>
          <a:xfrm rot="10800000">
            <a:off x="2416810" y="4128135"/>
            <a:ext cx="946150" cy="2254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52700" y="3845560"/>
            <a:ext cx="688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APIs</a:t>
            </a:r>
            <a:endParaRPr lang="x-none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51255" y="3943350"/>
            <a:ext cx="1265555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Wireshark</a:t>
            </a:r>
            <a:endParaRPr lang="x-none" altLang="zh-CN"/>
          </a:p>
        </p:txBody>
      </p:sp>
      <p:sp>
        <p:nvSpPr>
          <p:cNvPr id="28" name="圆角矩形 27"/>
          <p:cNvSpPr/>
          <p:nvPr/>
        </p:nvSpPr>
        <p:spPr>
          <a:xfrm>
            <a:off x="2925445" y="4966335"/>
            <a:ext cx="5662930" cy="5638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>
                <a:solidFill>
                  <a:schemeClr val="tx1"/>
                </a:solidFill>
              </a:rPr>
              <a:t>WLS API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29" name="上下箭头 28"/>
          <p:cNvSpPr/>
          <p:nvPr/>
        </p:nvSpPr>
        <p:spPr>
          <a:xfrm>
            <a:off x="6130290" y="4500880"/>
            <a:ext cx="163195" cy="4533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上下箭头 29"/>
          <p:cNvSpPr/>
          <p:nvPr/>
        </p:nvSpPr>
        <p:spPr>
          <a:xfrm>
            <a:off x="8113395" y="4500880"/>
            <a:ext cx="163195" cy="4533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4021455" y="4523105"/>
            <a:ext cx="187325" cy="4387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902835" y="3761740"/>
            <a:ext cx="81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trigger</a:t>
            </a:r>
            <a:endParaRPr lang="x-none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27375" y="4585970"/>
            <a:ext cx="120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APIs list</a:t>
            </a:r>
            <a:endParaRPr lang="x-none" altLang="zh-CN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4021455" y="2626360"/>
            <a:ext cx="238125" cy="88963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329430" y="2870200"/>
            <a:ext cx="120205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transfer</a:t>
            </a:r>
            <a:endParaRPr lang="x-none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139180" y="2952115"/>
            <a:ext cx="5298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Goal:Catch APIs between L1&amp;L2</a:t>
            </a:r>
            <a:endParaRPr lang="x-none" altLang="zh-CN" sz="2400"/>
          </a:p>
        </p:txBody>
      </p:sp>
      <p:sp>
        <p:nvSpPr>
          <p:cNvPr id="37" name="文本框 36"/>
          <p:cNvSpPr txBox="1"/>
          <p:nvPr/>
        </p:nvSpPr>
        <p:spPr>
          <a:xfrm>
            <a:off x="1176020" y="5796280"/>
            <a:ext cx="565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Next step:Parse the APIs and send the APIs through socket. </a:t>
            </a:r>
            <a:endParaRPr lang="x-none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1176020" y="6198870"/>
            <a:ext cx="565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Finally: Use the Wireshark to  show the details.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297815"/>
            <a:ext cx="10515600" cy="704850"/>
          </a:xfrm>
        </p:spPr>
        <p:txBody>
          <a:bodyPr/>
          <a:p>
            <a:r>
              <a:rPr lang="x-none" altLang="zh-CN"/>
              <a:t>key code: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  <p:pic>
        <p:nvPicPr>
          <p:cNvPr id="4" name="图片 3" descr="QQ截图202302252125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695960"/>
            <a:ext cx="9610725" cy="258127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647700" y="3490595"/>
            <a:ext cx="10515600" cy="193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/>
              <a:t>Location: /home/gx/new/networking.wireless.flexran.flexran-l1-sw/source</a:t>
            </a:r>
            <a:endParaRPr lang="x-none" altLang="zh-CN"/>
          </a:p>
          <a:p>
            <a:r>
              <a:rPr lang="x-none" altLang="zh-CN"/>
              <a:t>TODO:</a:t>
            </a:r>
            <a:endParaRPr lang="x-none" altLang="zh-CN"/>
          </a:p>
          <a:p>
            <a:pPr lvl="1"/>
            <a:r>
              <a:rPr lang="x-none" altLang="zh-CN"/>
              <a:t>move L1 APIs to L2.</a:t>
            </a:r>
            <a:endParaRPr lang="x-none" altLang="zh-CN"/>
          </a:p>
          <a:p>
            <a:pPr lvl="1"/>
            <a:r>
              <a:rPr lang="x-none" altLang="zh-CN"/>
              <a:t>adjust code functions.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Intel AI probably projects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5285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Power saving with Intel C/P state control</a:t>
            </a:r>
            <a:endParaRPr lang="zh-CN" altLang="en-US"/>
          </a:p>
          <a:p>
            <a:pPr lvl="1"/>
            <a:r>
              <a:rPr lang="zh-CN" altLang="en-US"/>
              <a:t>Docker level power saving with different workload to leverage Intel C/P power saving tech.</a:t>
            </a:r>
            <a:endParaRPr lang="zh-CN" altLang="en-US"/>
          </a:p>
          <a:p>
            <a:pPr lvl="2"/>
            <a:r>
              <a:rPr lang="zh-CN" altLang="en-US"/>
              <a:t>GNN or RL models are considered</a:t>
            </a:r>
            <a:endParaRPr lang="zh-CN" altLang="en-US"/>
          </a:p>
          <a:p>
            <a:pPr lvl="2"/>
            <a:r>
              <a:rPr lang="zh-CN" altLang="en-US"/>
              <a:t>The task is around %20 research and 80% implementation</a:t>
            </a:r>
            <a:endParaRPr lang="zh-CN" altLang="en-US"/>
          </a:p>
          <a:p>
            <a:r>
              <a:rPr lang="zh-CN" altLang="en-US"/>
              <a:t>mMIMO related features</a:t>
            </a:r>
            <a:endParaRPr lang="zh-CN" altLang="en-US"/>
          </a:p>
          <a:p>
            <a:pPr lvl="1"/>
            <a:r>
              <a:rPr lang="zh-CN" altLang="en-US"/>
              <a:t>Beam management continuously with last project</a:t>
            </a:r>
            <a:endParaRPr lang="zh-CN" altLang="en-US"/>
          </a:p>
          <a:p>
            <a:pPr lvl="2"/>
            <a:r>
              <a:rPr lang="zh-CN" altLang="en-US"/>
              <a:t>Positioning or beam EIRP control</a:t>
            </a:r>
            <a:endParaRPr lang="zh-CN" altLang="en-US"/>
          </a:p>
          <a:p>
            <a:pPr lvl="2"/>
            <a:r>
              <a:rPr lang="zh-CN" altLang="en-US"/>
              <a:t>The task is around 70% research and 30% implementation</a:t>
            </a:r>
            <a:endParaRPr lang="zh-CN" altLang="en-US"/>
          </a:p>
          <a:p>
            <a:r>
              <a:rPr lang="zh-CN" altLang="en-US"/>
              <a:t>CPU AI/ML acc</a:t>
            </a:r>
            <a:endParaRPr lang="zh-CN" altLang="en-US"/>
          </a:p>
          <a:p>
            <a:pPr lvl="1"/>
            <a:r>
              <a:rPr lang="zh-CN" altLang="en-US"/>
              <a:t>This task is continuously from Gao peili about how to easily deploy the AI/ML workload over CPU</a:t>
            </a:r>
            <a:endParaRPr lang="zh-CN" altLang="en-US"/>
          </a:p>
          <a:p>
            <a:pPr lvl="1"/>
            <a:r>
              <a:rPr lang="zh-CN" altLang="en-US"/>
              <a:t>The task is 20% research and 80% implementation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演示</Application>
  <PresentationFormat>宽屏</PresentationFormat>
  <Paragraphs>71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Nimbus Roman No9 L</vt:lpstr>
      <vt:lpstr>Arial Black</vt:lpstr>
      <vt:lpstr>微软雅黑</vt:lpstr>
      <vt:lpstr>Droid Sans Fallback</vt:lpstr>
      <vt:lpstr>宋体</vt:lpstr>
      <vt:lpstr>Arial Unicode MS</vt:lpstr>
      <vt:lpstr>OpenSymbol</vt:lpstr>
      <vt:lpstr>Office 主题​​</vt:lpstr>
      <vt:lpstr>uesim-up</vt:lpstr>
      <vt:lpstr>PowerPoint 演示文稿</vt:lpstr>
      <vt:lpstr>PowerPoint 演示文稿</vt:lpstr>
      <vt:lpstr>Intel AI probably projects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gao</cp:lastModifiedBy>
  <cp:revision>7</cp:revision>
  <dcterms:created xsi:type="dcterms:W3CDTF">2023-02-26T01:39:24Z</dcterms:created>
  <dcterms:modified xsi:type="dcterms:W3CDTF">2023-02-26T01:39:24Z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/>
  </property>
</Properties>
</file>