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2159" r:id="rId3"/>
    <p:sldId id="2321" r:id="rId4"/>
    <p:sldId id="2349" r:id="rId5"/>
    <p:sldId id="2320" r:id="rId6"/>
    <p:sldId id="2280" r:id="rId7"/>
    <p:sldId id="2271" r:id="rId8"/>
    <p:sldId id="2323" r:id="rId9"/>
    <p:sldId id="2324" r:id="rId10"/>
    <p:sldId id="2325" r:id="rId11"/>
    <p:sldId id="2326" r:id="rId12"/>
    <p:sldId id="2350" r:id="rId13"/>
    <p:sldId id="2327" r:id="rId14"/>
    <p:sldId id="2352" r:id="rId15"/>
    <p:sldId id="2328" r:id="rId16"/>
    <p:sldId id="2329" r:id="rId17"/>
    <p:sldId id="2331" r:id="rId18"/>
    <p:sldId id="2353" r:id="rId19"/>
    <p:sldId id="2332" r:id="rId20"/>
    <p:sldId id="2333" r:id="rId21"/>
    <p:sldId id="2334" r:id="rId22"/>
    <p:sldId id="2354" r:id="rId23"/>
    <p:sldId id="2335" r:id="rId24"/>
    <p:sldId id="2336" r:id="rId25"/>
    <p:sldId id="2337" r:id="rId26"/>
    <p:sldId id="2338" r:id="rId27"/>
    <p:sldId id="2339" r:id="rId28"/>
    <p:sldId id="2340" r:id="rId29"/>
    <p:sldId id="2341" r:id="rId30"/>
    <p:sldId id="2343" r:id="rId31"/>
    <p:sldId id="2344" r:id="rId32"/>
    <p:sldId id="2345" r:id="rId33"/>
    <p:sldId id="2346" r:id="rId34"/>
    <p:sldId id="2347" r:id="rId35"/>
    <p:sldId id="2348" r:id="rId36"/>
    <p:sldId id="2293" r:id="rId37"/>
  </p:sldIdLst>
  <p:sldSz cx="9144000" cy="6858000" type="screen4x3"/>
  <p:notesSz cx="6815138" cy="9931400"/>
  <p:custDataLst>
    <p:tags r:id="rId4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77079" autoAdjust="0"/>
  </p:normalViewPr>
  <p:slideViewPr>
    <p:cSldViewPr>
      <p:cViewPr varScale="1">
        <p:scale>
          <a:sx n="69" d="100"/>
          <a:sy n="69" d="100"/>
        </p:scale>
        <p:origin x="2384" y="192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0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先用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fizz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函数地址覆盖掉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getbuf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返回地址，可以执行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fizz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函数。注意：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getbuf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返回后直接执行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fizz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函数，所以需要在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数组中构造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fizz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的返回地址和输入参数，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fizz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函数的返回地址可以用任意四个字节的数覆盖，如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00 00 00 00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，其上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应该为参数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  <a:cs typeface="+mn-cs"/>
              </a:rPr>
              <a:t>值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06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89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2023/5/19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2023 </a:t>
            </a:r>
            <a:r>
              <a:rPr lang="zh-CN" altLang="en-US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1352" y="1268760"/>
            <a:ext cx="3828044" cy="5112568"/>
            <a:chOff x="2943484" y="1988835"/>
            <a:chExt cx="3686270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3484" y="3468294"/>
              <a:ext cx="616067" cy="355654"/>
              <a:chOff x="3150504" y="343822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50504" y="343822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52" y="377715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5811" y="1268760"/>
            <a:ext cx="3883586" cy="5112568"/>
            <a:chOff x="2889999" y="1988835"/>
            <a:chExt cx="373975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9999" y="3140274"/>
              <a:ext cx="616067" cy="355654"/>
              <a:chOff x="3120418" y="311020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20418" y="311020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51922" y="342443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U201414557.txt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方法三：也可以借助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smoke_U201414557.txt 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nitro_ 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IS1401_U201414557_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加深对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函数调用规则和栈帧结构的理解</a:t>
            </a:r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通过造成缓冲区溢出来破坏目标程序的栈帧结构</a:t>
            </a:r>
            <a:endParaRPr lang="en-US" altLang="zh-CN" dirty="0"/>
          </a:p>
          <a:p>
            <a:pPr lvl="1"/>
            <a:r>
              <a:rPr lang="zh-CN" altLang="en-US" dirty="0"/>
              <a:t>继而执行一些原来程序中没有的行为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</a:t>
            </a:r>
            <a:r>
              <a:rPr lang="zh-CN" altLang="en-US" i="0" dirty="0">
                <a:solidFill>
                  <a:srgbClr val="66FF66"/>
                </a:solidFill>
              </a:rPr>
              <a:t> </a:t>
            </a:r>
            <a:r>
              <a:rPr lang="en-US" altLang="zh-CN" i="0" dirty="0">
                <a:solidFill>
                  <a:srgbClr val="66FF66"/>
                </a:solidFill>
              </a:rPr>
              <a:t>Smoke!: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结果文件</a:t>
            </a:r>
            <a:r>
              <a:rPr lang="zh-CN" altLang="en-US" dirty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</a:rPr>
              <a:t>攻击字符串文件</a:t>
            </a:r>
            <a:r>
              <a:rPr lang="zh-CN" altLang="en-US" dirty="0">
                <a:solidFill>
                  <a:schemeClr val="tx1"/>
                </a:solidFill>
              </a:rPr>
              <a:t>和结果的提交）的要求打包为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zip</a:t>
            </a:r>
            <a:r>
              <a:rPr lang="zh-CN" altLang="en-US">
                <a:solidFill>
                  <a:schemeClr val="tx1"/>
                </a:solidFill>
              </a:rPr>
              <a:t>文件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实验报告：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文档。在实验报告中，对你在任务</a:t>
            </a:r>
            <a:r>
              <a:rPr lang="en-US" altLang="zh-CN" dirty="0">
                <a:solidFill>
                  <a:schemeClr val="tx1"/>
                </a:solidFill>
              </a:rPr>
              <a:t>0~</a:t>
            </a:r>
            <a:r>
              <a:rPr lang="zh-CN" altLang="en-US" dirty="0">
                <a:solidFill>
                  <a:schemeClr val="tx1"/>
                </a:solidFill>
              </a:rPr>
              <a:t>任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zh-CN" altLang="en-US" dirty="0">
                <a:solidFill>
                  <a:schemeClr val="tx1"/>
                </a:solidFill>
              </a:rPr>
              <a:t>务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中分析、构造攻击字符串的过程进行详细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zh-CN" altLang="en-US" dirty="0">
                <a:solidFill>
                  <a:schemeClr val="tx1"/>
                </a:solidFill>
              </a:rPr>
              <a:t>描述。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/>
              <a:t>Linux</a:t>
            </a:r>
            <a:endParaRPr lang="zh-CN" altLang="en-US" dirty="0"/>
          </a:p>
          <a:p>
            <a:r>
              <a:rPr lang="zh-CN" altLang="en-US" dirty="0"/>
              <a:t>实践技能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en-US" altLang="zh-CN" dirty="0"/>
          </a:p>
          <a:p>
            <a:pPr lvl="1"/>
            <a:r>
              <a:rPr lang="en-US" altLang="zh-CN" dirty="0"/>
              <a:t>IA32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r>
              <a:rPr lang="zh-CN" altLang="en-US" dirty="0"/>
              <a:t>反汇编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/>
              <a:t>可以简单分析一下</a:t>
            </a:r>
            <a:r>
              <a:rPr lang="en-US" altLang="zh-CN" dirty="0" err="1"/>
              <a:t>bufbomb.c</a:t>
            </a:r>
            <a:r>
              <a:rPr lang="zh-CN" altLang="en-US" dirty="0"/>
              <a:t>（但这不重要）</a:t>
            </a:r>
            <a:endParaRPr lang="en-US" altLang="zh-CN" dirty="0"/>
          </a:p>
          <a:p>
            <a:r>
              <a:rPr lang="zh-CN" altLang="zh-CN" dirty="0"/>
              <a:t>你可以看到</a:t>
            </a:r>
            <a:r>
              <a:rPr lang="en-US" altLang="zh-CN" dirty="0" err="1"/>
              <a:t>bufbomb</a:t>
            </a:r>
            <a:r>
              <a:rPr lang="zh-CN" altLang="en-US" dirty="0"/>
              <a:t>中函数之间的调用关系：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函数里</a:t>
            </a:r>
            <a:r>
              <a:rPr lang="en-US" altLang="zh-CN" sz="2200" i="0" dirty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/>
              <a:t>testn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getbufn</a:t>
            </a:r>
            <a:r>
              <a:rPr lang="zh-CN" altLang="zh-CN" sz="2200" i="0" dirty="0"/>
              <a:t>仅在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/>
              <a:t>test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/>
              <a:t>正常情况下，</a:t>
            </a:r>
            <a:r>
              <a:rPr lang="zh-CN" altLang="zh-CN" sz="2200" i="0" dirty="0"/>
              <a:t>如果你的操作不符合预期，会</a:t>
            </a:r>
            <a:r>
              <a:rPr lang="zh-CN" altLang="en-US" sz="2200" i="0" dirty="0"/>
              <a:t>看到信息</a:t>
            </a:r>
            <a:r>
              <a:rPr lang="zh-CN" altLang="zh-CN" sz="2200" i="0" dirty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”，</a:t>
            </a:r>
            <a:r>
              <a:rPr lang="zh-CN" altLang="en-US" sz="2200" i="0" dirty="0"/>
              <a:t>这时</a:t>
            </a:r>
            <a:r>
              <a:rPr lang="zh-CN" altLang="zh-CN" sz="2200" i="0" dirty="0"/>
              <a:t>你就要继续尝试了。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本实验从分析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函数开始。</a:t>
            </a:r>
            <a:endParaRPr lang="en-US" altLang="zh-CN" b="1" dirty="0"/>
          </a:p>
          <a:p>
            <a:pPr marL="355600" indent="-355600">
              <a:buNone/>
            </a:pPr>
            <a:r>
              <a:rPr lang="en-US" altLang="zh-CN" dirty="0"/>
              <a:t>        test</a:t>
            </a:r>
            <a:r>
              <a:rPr lang="zh-CN" altLang="zh-CN" dirty="0"/>
              <a:t>函数调用</a:t>
            </a:r>
            <a:r>
              <a:rPr lang="zh-CN" altLang="en-US" dirty="0"/>
              <a:t>了</a:t>
            </a:r>
            <a:r>
              <a:rPr lang="en-US" altLang="zh-CN" dirty="0" err="1"/>
              <a:t>getbuf</a:t>
            </a:r>
            <a:r>
              <a:rPr lang="zh-CN" altLang="zh-CN" dirty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函数</a:t>
            </a:r>
            <a:r>
              <a:rPr lang="en-US" altLang="zh-CN" dirty="0"/>
              <a:t>Gets()</a:t>
            </a:r>
            <a:r>
              <a:rPr lang="zh-CN" altLang="zh-CN" dirty="0"/>
              <a:t>不判断</a:t>
            </a:r>
            <a:r>
              <a:rPr lang="en-US" altLang="zh-CN" dirty="0" err="1"/>
              <a:t>buf</a:t>
            </a:r>
            <a:r>
              <a:rPr lang="zh-CN" altLang="en-US" dirty="0"/>
              <a:t>大小，字符串超长，</a:t>
            </a:r>
            <a:r>
              <a:rPr lang="zh-CN" altLang="zh-CN" dirty="0"/>
              <a:t>缓冲区溢出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400" i="0" dirty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400" i="0" dirty="0">
                <a:solidFill>
                  <a:srgbClr val="FF0000"/>
                </a:solidFill>
              </a:rPr>
              <a:t>存</a:t>
            </a:r>
            <a:r>
              <a:rPr lang="zh-CN" altLang="zh-CN" sz="2400" i="0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，有意造成缓冲区溢出，使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68 </a:t>
            </a:r>
            <a:r>
              <a:rPr lang="en-US" altLang="zh-CN" dirty="0" err="1"/>
              <a:t>ef</a:t>
            </a:r>
            <a:r>
              <a:rPr lang="en-US" altLang="zh-CN" dirty="0"/>
              <a:t> cd ab 00 83 c0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相关，</a:t>
            </a:r>
            <a:r>
              <a:rPr lang="zh-CN" altLang="zh-CN" dirty="0"/>
              <a:t>每</a:t>
            </a:r>
            <a:r>
              <a:rPr lang="zh-CN" altLang="en-US" dirty="0"/>
              <a:t>位</a:t>
            </a:r>
            <a:r>
              <a:rPr lang="zh-CN" altLang="zh-CN" dirty="0"/>
              <a:t>同学的攻击字串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zh-CN" altLang="en-US" dirty="0"/>
              <a:t>输入方便</a:t>
            </a:r>
            <a:r>
              <a:rPr lang="zh-CN" altLang="zh-CN" dirty="0"/>
              <a:t>将攻击字符串写在文本文件中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3969" y="1268760"/>
            <a:ext cx="3825427" cy="5112568"/>
            <a:chOff x="2946004" y="1988835"/>
            <a:chExt cx="368375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8579" y="3434333"/>
              <a:ext cx="616067" cy="355654"/>
              <a:chOff x="3170245" y="3404260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70245" y="3404260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18068" y="3699127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17778</TotalTime>
  <Words>3214</Words>
  <Application>Microsoft Macintosh PowerPoint</Application>
  <PresentationFormat>全屏显示(4:3)</PresentationFormat>
  <Paragraphs>422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楷体</vt:lpstr>
      <vt:lpstr>微软雅黑</vt:lpstr>
      <vt:lpstr>Arial</vt:lpstr>
      <vt:lpstr>Cambria Math</vt:lpstr>
      <vt:lpstr>Courier New</vt:lpstr>
      <vt:lpstr>Wingdings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Microsoft Office User</cp:lastModifiedBy>
  <cp:revision>1059</cp:revision>
  <dcterms:created xsi:type="dcterms:W3CDTF">2009-09-14T03:13:49Z</dcterms:created>
  <dcterms:modified xsi:type="dcterms:W3CDTF">2023-05-19T10:53:02Z</dcterms:modified>
</cp:coreProperties>
</file>