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0D5F-6787-48C2-8D4A-739A1779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057EBA-D6BD-4899-A5D5-E3312BD0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AB335-B78C-419A-BD38-EF284175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D2521-D302-4DF7-AB45-4A9BA071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7E6D1-B4B2-4CD6-8443-94CE5B36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0F4D-8ADF-4BC3-99B3-7F0045FB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11750-2888-47AA-BCBD-97788F69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C5B09-0C43-447B-A20C-8E62C684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179FE-585A-45D7-8F38-2277016B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32646-DD54-4E4C-9BDA-A087E55E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5ED15-7B65-41A7-B250-69AC4BA20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9F4A-E97B-4185-9674-15BABF75E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49E02-51F9-4DCA-A910-18319D04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36489-9FBD-489B-AD22-5C98AA55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33C99-31DE-4EDA-80D0-1D7E0286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C492-4739-4CD9-AEF0-5D33E5F1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2D401-234C-4E37-B3A5-15721ED5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5602F-F4BA-49C1-A947-A68143D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61E09-89EA-4D5A-B09E-FAA8695B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D029A-D563-4518-A8BD-15F8EFCB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3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38296-3ECF-4F60-B3A7-3B4C06C9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1CE57-C23F-4D8B-A0B7-08455D6B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B8CD-1744-460A-9F51-0D829956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02978-F188-47D3-9455-A1ABB2E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62C7-8628-40EB-A2CA-CD72E83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B517-0DBC-4420-823D-66C45A5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017DA-4E3B-43BF-A01D-1BE6B3966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B76BD-37A1-4BE1-AAC2-B661126E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1F491-D30F-46D2-A657-1C662ABC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B73B2-5F57-4C2E-8222-38D5D943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CD3E4-FA94-4825-9C78-51216F56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0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4BB4E-B1A2-482A-BFB9-529ABEC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8E6F5-3706-485A-8A9F-64ED6075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E5886-3024-40FF-AE1E-95293F12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09499-0528-475B-95E5-878DB5019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90B157-DA3D-4C89-A753-8E945C5B5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38F76-C487-4B34-9D3E-31CF502E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EB154-240D-40B2-BE99-6AF5DEA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07C2B-2C80-4A58-8C2E-7068113D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BAD8-0E40-4574-AA3A-8085604D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4FDCD3-0375-4ACA-8222-87EEEAA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C51248-240C-47C3-B506-4361D198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D0A13-01B3-468F-93C3-DC51B60C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34E1A-9DBA-43C0-861F-27C275D8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D5873-D124-4ABA-9867-D59D0855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6D330-E669-4299-AF33-D95EE5B1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0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2D76-68EF-441F-823C-6860C207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03C53-942F-4F05-B14B-A4668FB4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08B11-C190-4DE1-8C83-CCA5C53F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ED919-E6E9-4018-B12A-DCB2ADEF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BA5BD-CA3E-45AB-9014-E00C5F83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21CA0-7C26-4962-A522-2FCB82F2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0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C6BF5-911E-4AC3-A346-3927B75D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E92AF-3B38-4950-A2C8-EFEC7923C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2CE51-6480-42BD-9FAB-8709E3EB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451E-15BF-44AE-A21D-4122BE6D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E7D53-D39D-42B0-9099-07097F9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31B91-7D69-4088-B009-7C86E7F4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39F2A-F926-499D-8A2C-893A3EE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08C7B-059A-4EDB-A820-5BA30F17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166F9-7152-48F6-9CFC-FC74059A0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9FCF-DAD7-4FA4-AD30-98D3DD87B2E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BD1E2-BC02-4817-B9C2-2EDFA9F66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EE5B3-C58C-40CE-86A7-40E2B568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176F-29E0-4756-9911-6F609FA9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FD6DF8-5405-4DF9-8A3C-E87D4F68759E}"/>
              </a:ext>
            </a:extLst>
          </p:cNvPr>
          <p:cNvSpPr/>
          <p:nvPr/>
        </p:nvSpPr>
        <p:spPr>
          <a:xfrm>
            <a:off x="744414" y="2983522"/>
            <a:ext cx="580293" cy="398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58BE59D-99D5-4BCB-9DCE-A97E32752249}"/>
              </a:ext>
            </a:extLst>
          </p:cNvPr>
          <p:cNvSpPr/>
          <p:nvPr/>
        </p:nvSpPr>
        <p:spPr>
          <a:xfrm>
            <a:off x="1465385" y="313591"/>
            <a:ext cx="580292" cy="573844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2E1C1-063C-4448-917C-743056C78555}"/>
              </a:ext>
            </a:extLst>
          </p:cNvPr>
          <p:cNvSpPr/>
          <p:nvPr/>
        </p:nvSpPr>
        <p:spPr>
          <a:xfrm>
            <a:off x="2262555" y="263769"/>
            <a:ext cx="1014046" cy="662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元素数据类型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E1D48-3BFE-4D82-9602-3B4DDEB04EF8}"/>
              </a:ext>
            </a:extLst>
          </p:cNvPr>
          <p:cNvSpPr/>
          <p:nvPr/>
        </p:nvSpPr>
        <p:spPr>
          <a:xfrm>
            <a:off x="2286000" y="1225563"/>
            <a:ext cx="1014046" cy="662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元素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518D4-F31E-4BCB-870D-16E6A5E2DB09}"/>
              </a:ext>
            </a:extLst>
          </p:cNvPr>
          <p:cNvSpPr/>
          <p:nvPr/>
        </p:nvSpPr>
        <p:spPr>
          <a:xfrm>
            <a:off x="2286000" y="3776295"/>
            <a:ext cx="1014046" cy="662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基本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8097340-F6E3-425D-94A6-617D41651180}"/>
              </a:ext>
            </a:extLst>
          </p:cNvPr>
          <p:cNvSpPr/>
          <p:nvPr/>
        </p:nvSpPr>
        <p:spPr>
          <a:xfrm>
            <a:off x="3537440" y="2083776"/>
            <a:ext cx="193431" cy="40473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6138F7-B3BB-4963-BA4D-8AE8BA407A16}"/>
              </a:ext>
            </a:extLst>
          </p:cNvPr>
          <p:cNvSpPr/>
          <p:nvPr/>
        </p:nvSpPr>
        <p:spPr>
          <a:xfrm>
            <a:off x="3909645" y="2124807"/>
            <a:ext cx="933451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InitList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8051B6-5882-45A6-BF27-A9AE881A8AB2}"/>
              </a:ext>
            </a:extLst>
          </p:cNvPr>
          <p:cNvSpPr/>
          <p:nvPr/>
        </p:nvSpPr>
        <p:spPr>
          <a:xfrm>
            <a:off x="3898292" y="3423137"/>
            <a:ext cx="1174527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ClearList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CFDC9C-EA29-4452-BC5D-6EC600BE67B4}"/>
              </a:ext>
            </a:extLst>
          </p:cNvPr>
          <p:cNvSpPr/>
          <p:nvPr/>
        </p:nvSpPr>
        <p:spPr>
          <a:xfrm>
            <a:off x="5497726" y="4005314"/>
            <a:ext cx="1363404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ListDelete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76C400F-8EA3-4336-8760-1895D1E856BB}"/>
              </a:ext>
            </a:extLst>
          </p:cNvPr>
          <p:cNvSpPr/>
          <p:nvPr/>
        </p:nvSpPr>
        <p:spPr>
          <a:xfrm>
            <a:off x="5501433" y="2133431"/>
            <a:ext cx="1535352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PriorElem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5711A2-A001-49F4-9EE3-9D88C43B81AC}"/>
              </a:ext>
            </a:extLst>
          </p:cNvPr>
          <p:cNvSpPr/>
          <p:nvPr/>
        </p:nvSpPr>
        <p:spPr>
          <a:xfrm>
            <a:off x="5497725" y="3423136"/>
            <a:ext cx="1174527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ListInsert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ABBA7BF-3201-4AEF-8EC3-87B3CFBB8FEB}"/>
              </a:ext>
            </a:extLst>
          </p:cNvPr>
          <p:cNvSpPr/>
          <p:nvPr/>
        </p:nvSpPr>
        <p:spPr>
          <a:xfrm>
            <a:off x="5534185" y="5159295"/>
            <a:ext cx="1326945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reverseList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6E4C91-54CC-45D9-8984-019AE383AE21}"/>
              </a:ext>
            </a:extLst>
          </p:cNvPr>
          <p:cNvSpPr/>
          <p:nvPr/>
        </p:nvSpPr>
        <p:spPr>
          <a:xfrm>
            <a:off x="5509344" y="4630614"/>
            <a:ext cx="1615944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ListTraverse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C093957-6A0E-4304-93DD-4DB069A48C66}"/>
              </a:ext>
            </a:extLst>
          </p:cNvPr>
          <p:cNvSpPr/>
          <p:nvPr/>
        </p:nvSpPr>
        <p:spPr>
          <a:xfrm>
            <a:off x="5497726" y="2757851"/>
            <a:ext cx="1174527" cy="451339"/>
          </a:xfrm>
          <a:prstGeom prst="roundRect">
            <a:avLst>
              <a:gd name="adj" fmla="val 128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NextElem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9C5EF27-9843-4822-8172-188E0E9748F6}"/>
              </a:ext>
            </a:extLst>
          </p:cNvPr>
          <p:cNvSpPr/>
          <p:nvPr/>
        </p:nvSpPr>
        <p:spPr>
          <a:xfrm>
            <a:off x="3889469" y="5705953"/>
            <a:ext cx="1539535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LocateElem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95D78DC-E181-4362-9A5C-73D8E0D32B67}"/>
              </a:ext>
            </a:extLst>
          </p:cNvPr>
          <p:cNvSpPr/>
          <p:nvPr/>
        </p:nvSpPr>
        <p:spPr>
          <a:xfrm>
            <a:off x="3889469" y="5153673"/>
            <a:ext cx="1189548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GetElem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A19E90F-AFD5-4659-A35A-ABFDE9C6DE80}"/>
              </a:ext>
            </a:extLst>
          </p:cNvPr>
          <p:cNvSpPr/>
          <p:nvPr/>
        </p:nvSpPr>
        <p:spPr>
          <a:xfrm>
            <a:off x="3889469" y="4630615"/>
            <a:ext cx="1265748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ListLength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328465A-9546-4B61-A5D5-3E7BF2AA41C3}"/>
              </a:ext>
            </a:extLst>
          </p:cNvPr>
          <p:cNvSpPr/>
          <p:nvPr/>
        </p:nvSpPr>
        <p:spPr>
          <a:xfrm>
            <a:off x="3898292" y="4005314"/>
            <a:ext cx="1332412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ListEmpty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BA05220-4C33-49DE-8AC6-39FA0F62FB61}"/>
              </a:ext>
            </a:extLst>
          </p:cNvPr>
          <p:cNvSpPr/>
          <p:nvPr/>
        </p:nvSpPr>
        <p:spPr>
          <a:xfrm>
            <a:off x="3889469" y="2773972"/>
            <a:ext cx="1367932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DestroyList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75A7F3E-D395-4937-A48D-ABB943AF40AE}"/>
              </a:ext>
            </a:extLst>
          </p:cNvPr>
          <p:cNvSpPr/>
          <p:nvPr/>
        </p:nvSpPr>
        <p:spPr>
          <a:xfrm>
            <a:off x="7446088" y="3377000"/>
            <a:ext cx="1237679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AF84E04-E653-47F3-B108-DE27C32AF956}"/>
              </a:ext>
            </a:extLst>
          </p:cNvPr>
          <p:cNvSpPr/>
          <p:nvPr/>
        </p:nvSpPr>
        <p:spPr>
          <a:xfrm>
            <a:off x="7446088" y="2757852"/>
            <a:ext cx="1261695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SaveList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28D2B04-AA2E-4CE3-B645-1124427BA267}"/>
              </a:ext>
            </a:extLst>
          </p:cNvPr>
          <p:cNvSpPr/>
          <p:nvPr/>
        </p:nvSpPr>
        <p:spPr>
          <a:xfrm>
            <a:off x="7446088" y="2124806"/>
            <a:ext cx="933451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sortList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AB8494B-DC67-431E-A17D-D9B49C35D13D}"/>
              </a:ext>
            </a:extLst>
          </p:cNvPr>
          <p:cNvSpPr/>
          <p:nvPr/>
        </p:nvSpPr>
        <p:spPr>
          <a:xfrm>
            <a:off x="5536324" y="5694649"/>
            <a:ext cx="2649611" cy="451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RemoveNthFromEnd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6D862DB4-404B-49D5-916F-E4921144885E}"/>
              </a:ext>
            </a:extLst>
          </p:cNvPr>
          <p:cNvSpPr/>
          <p:nvPr/>
        </p:nvSpPr>
        <p:spPr>
          <a:xfrm>
            <a:off x="3516924" y="926123"/>
            <a:ext cx="213947" cy="8939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19CFB1A-B124-4FC5-B653-329BABE1ADD9}"/>
              </a:ext>
            </a:extLst>
          </p:cNvPr>
          <p:cNvSpPr/>
          <p:nvPr/>
        </p:nvSpPr>
        <p:spPr>
          <a:xfrm>
            <a:off x="3971194" y="1080910"/>
            <a:ext cx="960580" cy="594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前驱和后继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04D94FD-C923-4F38-A504-C81EF2F83DEC}"/>
              </a:ext>
            </a:extLst>
          </p:cNvPr>
          <p:cNvCxnSpPr/>
          <p:nvPr/>
        </p:nvCxnSpPr>
        <p:spPr>
          <a:xfrm>
            <a:off x="3405051" y="594946"/>
            <a:ext cx="9713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80C187D-288E-4222-BBED-8DDE4C7E48F5}"/>
              </a:ext>
            </a:extLst>
          </p:cNvPr>
          <p:cNvSpPr/>
          <p:nvPr/>
        </p:nvSpPr>
        <p:spPr>
          <a:xfrm>
            <a:off x="4436789" y="263769"/>
            <a:ext cx="2393422" cy="619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ElemType</a:t>
            </a:r>
            <a:r>
              <a:rPr lang="en-US" altLang="zh-CN" b="1" dirty="0">
                <a:solidFill>
                  <a:schemeClr val="tx1"/>
                </a:solidFill>
              </a:rPr>
              <a:t> : int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9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Angel</dc:creator>
  <cp:lastModifiedBy>Smith Angel</cp:lastModifiedBy>
  <cp:revision>2</cp:revision>
  <dcterms:created xsi:type="dcterms:W3CDTF">2022-04-14T14:30:59Z</dcterms:created>
  <dcterms:modified xsi:type="dcterms:W3CDTF">2022-04-14T14:46:28Z</dcterms:modified>
</cp:coreProperties>
</file>