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1905829-C16F-4EF8-BA0E-80CBDDFA410E}">
          <p14:sldIdLst>
            <p14:sldId id="256"/>
          </p14:sldIdLst>
        </p14:section>
      </p14:sectionLst>
    </p:ext>
    <p:ext uri="{EFAFB233-063F-42B5-8137-9DF3F51BA10A}">
      <p15:sldGuideLst xmlns="" xmlns:p15="http://schemas.microsoft.com/office/powerpoint/2012/main">
        <p15:guide id="1" orient="horz" pos="10368">
          <p15:clr>
            <a:srgbClr val="A4A3A4"/>
          </p15:clr>
        </p15:guide>
        <p15:guide id="2" pos="15552">
          <p15:clr>
            <a:srgbClr val="A4A3A4"/>
          </p15:clr>
        </p15:guide>
        <p15:guide id="3"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938" autoAdjust="0"/>
    <p:restoredTop sz="94660"/>
  </p:normalViewPr>
  <p:slideViewPr>
    <p:cSldViewPr>
      <p:cViewPr>
        <p:scale>
          <a:sx n="39" d="100"/>
          <a:sy n="39" d="100"/>
        </p:scale>
        <p:origin x="-90" y="2958"/>
      </p:cViewPr>
      <p:guideLst>
        <p:guide orient="horz" pos="10368"/>
        <p:guide pos="15552"/>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4428E9-6B9E-4F9C-BB0A-0AF53E4EF5CA}" type="datetimeFigureOut">
              <a:rPr lang="en-US" smtClean="0"/>
              <a:t>8/14/2017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062812-9655-4360-B999-CDBE3795F673}" type="slidenum">
              <a:rPr lang="en-US" smtClean="0"/>
              <a:t>‹#›</a:t>
            </a:fld>
            <a:endParaRPr lang="en-US" dirty="0"/>
          </a:p>
        </p:txBody>
      </p:sp>
    </p:spTree>
    <p:extLst>
      <p:ext uri="{BB962C8B-B14F-4D97-AF65-F5344CB8AC3E}">
        <p14:creationId xmlns:p14="http://schemas.microsoft.com/office/powerpoint/2010/main" val="3367553707"/>
      </p:ext>
    </p:extLst>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062812-9655-4360-B999-CDBE3795F673}" type="slidenum">
              <a:rPr lang="en-US" smtClean="0"/>
              <a:t>1</a:t>
            </a:fld>
            <a:endParaRPr lang="en-US" dirty="0"/>
          </a:p>
        </p:txBody>
      </p:sp>
    </p:spTree>
    <p:extLst>
      <p:ext uri="{BB962C8B-B14F-4D97-AF65-F5344CB8AC3E}">
        <p14:creationId xmlns:p14="http://schemas.microsoft.com/office/powerpoint/2010/main" val="12274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E6D8B4-70D9-47D7-BE70-1A5683B6E412}" type="datetimeFigureOut">
              <a:rPr lang="en-US" smtClean="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2657070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E6D8B4-70D9-47D7-BE70-1A5683B6E412}" type="datetimeFigureOut">
              <a:rPr lang="en-US" smtClean="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3785567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2" y="8435343"/>
            <a:ext cx="35547303"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901947" y="8435343"/>
            <a:ext cx="105925617"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E6D8B4-70D9-47D7-BE70-1A5683B6E412}" type="datetimeFigureOut">
              <a:rPr lang="en-US" smtClean="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2070915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E6D8B4-70D9-47D7-BE70-1A5683B6E412}" type="datetimeFigureOut">
              <a:rPr lang="en-US" smtClean="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26219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6D8B4-70D9-47D7-BE70-1A5683B6E412}" type="datetimeFigureOut">
              <a:rPr lang="en-US" smtClean="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99909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901945" y="49156623"/>
            <a:ext cx="70736457" cy="13904213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369924" y="49156623"/>
            <a:ext cx="70736463" cy="13904213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E6D8B4-70D9-47D7-BE70-1A5683B6E412}" type="datetimeFigureOut">
              <a:rPr lang="en-US" smtClean="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354527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2"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2"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E6D8B4-70D9-47D7-BE70-1A5683B6E412}" type="datetimeFigureOut">
              <a:rPr lang="en-US" smtClean="0"/>
              <a:t>8/14/2017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413844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E6D8B4-70D9-47D7-BE70-1A5683B6E412}" type="datetimeFigureOut">
              <a:rPr lang="en-US" smtClean="0"/>
              <a:t>8/14/2017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1318627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6D8B4-70D9-47D7-BE70-1A5683B6E412}" type="datetimeFigureOut">
              <a:rPr lang="en-US" smtClean="0"/>
              <a:t>8/14/2017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174719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4"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4" y="6888483"/>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7DE6D8B4-70D9-47D7-BE70-1A5683B6E412}" type="datetimeFigureOut">
              <a:rPr lang="en-US" smtClean="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257385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7DE6D8B4-70D9-47D7-BE70-1A5683B6E412}" type="datetimeFigureOut">
              <a:rPr lang="en-US" smtClean="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191989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7DE6D8B4-70D9-47D7-BE70-1A5683B6E412}" type="datetimeFigureOut">
              <a:rPr lang="en-US" smtClean="0"/>
              <a:t>8/14/2017</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325EA80-486F-4C24-B365-F7FB28BD2FCF}" type="slidenum">
              <a:rPr lang="en-US" smtClean="0"/>
              <a:t>‹#›</a:t>
            </a:fld>
            <a:endParaRPr lang="en-US" dirty="0"/>
          </a:p>
        </p:txBody>
      </p:sp>
    </p:spTree>
    <p:extLst>
      <p:ext uri="{BB962C8B-B14F-4D97-AF65-F5344CB8AC3E}">
        <p14:creationId xmlns:p14="http://schemas.microsoft.com/office/powerpoint/2010/main" val="1915106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8.jpg"/><Relationship Id="rId5" Type="http://schemas.openxmlformats.org/officeDocument/2006/relationships/image" Target="../media/image3.JPG"/><Relationship Id="rId10" Type="http://schemas.microsoft.com/office/2007/relationships/hdphoto" Target="../media/hdphoto1.wdp"/><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25235" y="3251761"/>
            <a:ext cx="42051566" cy="3231654"/>
          </a:xfrm>
          <a:prstGeom prst="rect">
            <a:avLst/>
          </a:prstGeom>
          <a:effectLst>
            <a:outerShdw blurRad="393700" dist="215900" dir="2400000" algn="ctr" rotWithShape="0">
              <a:srgbClr val="000000">
                <a:alpha val="43137"/>
              </a:srgbClr>
            </a:outerShdw>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9000" dirty="0">
                <a:latin typeface="Times New Roman" panose="02020603050405020304" pitchFamily="18" charset="0"/>
                <a:cs typeface="Times New Roman" panose="02020603050405020304" pitchFamily="18" charset="0"/>
              </a:rPr>
              <a:t>Automation and Control of Hydroponic Systems</a:t>
            </a:r>
          </a:p>
          <a:p>
            <a:pPr algn="ctr"/>
            <a:r>
              <a:rPr lang="en-US" sz="5400" dirty="0">
                <a:latin typeface="Times New Roman" panose="02020603050405020304" pitchFamily="18" charset="0"/>
                <a:cs typeface="Times New Roman" panose="02020603050405020304" pitchFamily="18" charset="0"/>
              </a:rPr>
              <a:t>Marshall Amey, Kathya Alfaro, Isaac Olson, Madeline Wrzesinski, Pete R. Ortega (Advisor)</a:t>
            </a:r>
          </a:p>
          <a:p>
            <a:pPr algn="ctr"/>
            <a:r>
              <a:rPr lang="en-US" sz="5400" dirty="0">
                <a:latin typeface="Times New Roman" panose="02020603050405020304" pitchFamily="18" charset="0"/>
                <a:cs typeface="Times New Roman" panose="02020603050405020304" pitchFamily="18" charset="0"/>
              </a:rPr>
              <a:t>San Antonio College, CIMA-LSAMP</a:t>
            </a:r>
          </a:p>
        </p:txBody>
      </p:sp>
      <p:sp>
        <p:nvSpPr>
          <p:cNvPr id="15" name="Rectangle 14">
            <a:extLst>
              <a:ext uri="{FF2B5EF4-FFF2-40B4-BE49-F238E27FC236}">
                <a16:creationId xmlns="" xmlns:a16="http://schemas.microsoft.com/office/drawing/2014/main" id="{C95FBFC3-19A3-49B3-B2A1-2CCBFD6DF6E3}"/>
              </a:ext>
            </a:extLst>
          </p:cNvPr>
          <p:cNvSpPr/>
          <p:nvPr/>
        </p:nvSpPr>
        <p:spPr>
          <a:xfrm>
            <a:off x="22269111" y="7162799"/>
            <a:ext cx="10085848" cy="246888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 xmlns:a16="http://schemas.microsoft.com/office/drawing/2014/main" id="{780FBBC8-5F9B-4086-9BE6-89E1378325E3}"/>
              </a:ext>
            </a:extLst>
          </p:cNvPr>
          <p:cNvSpPr/>
          <p:nvPr/>
        </p:nvSpPr>
        <p:spPr>
          <a:xfrm>
            <a:off x="33493813" y="7162800"/>
            <a:ext cx="9482987" cy="4640201"/>
          </a:xfrm>
          <a:prstGeom prst="rect">
            <a:avLst/>
          </a:prstGeom>
        </p:spPr>
        <p:style>
          <a:lnRef idx="2">
            <a:schemeClr val="dk1"/>
          </a:lnRef>
          <a:fillRef idx="1">
            <a:schemeClr val="lt1"/>
          </a:fillRef>
          <a:effectRef idx="0">
            <a:schemeClr val="dk1"/>
          </a:effectRef>
          <a:fontRef idx="minor">
            <a:schemeClr val="dk1"/>
          </a:fontRef>
        </p:style>
        <p:txBody>
          <a:bodyPr numCol="1" rtlCol="0" anchor="ctr"/>
          <a:lstStyle/>
          <a:p>
            <a:pPr marL="457200"/>
            <a:endParaRPr lang="en-US" sz="2400" kern="0" dirty="0">
              <a:solidFill>
                <a:schemeClr val="tx1"/>
              </a:solidFill>
              <a:latin typeface="Times New Roman" panose="02020603050405020304" pitchFamily="18" charset="0"/>
              <a:cs typeface="Times New Roman" panose="02020603050405020304" pitchFamily="18" charset="0"/>
            </a:endParaRPr>
          </a:p>
          <a:p>
            <a:pPr marL="457200"/>
            <a:endParaRPr lang="en-US" sz="2400" kern="0" dirty="0">
              <a:solidFill>
                <a:schemeClr val="tx1"/>
              </a:solidFill>
              <a:latin typeface="Times New Roman" panose="02020603050405020304" pitchFamily="18" charset="0"/>
              <a:cs typeface="Times New Roman" panose="02020603050405020304" pitchFamily="18" charset="0"/>
            </a:endParaRPr>
          </a:p>
          <a:p>
            <a:pPr marL="457200"/>
            <a:endParaRPr lang="en-US" sz="2400" kern="0" dirty="0">
              <a:solidFill>
                <a:schemeClr val="tx1"/>
              </a:solidFill>
              <a:latin typeface="Times New Roman" panose="02020603050405020304" pitchFamily="18" charset="0"/>
              <a:cs typeface="Times New Roman" panose="02020603050405020304" pitchFamily="18" charset="0"/>
            </a:endParaRPr>
          </a:p>
          <a:p>
            <a:pPr marL="457200"/>
            <a:endParaRPr lang="en-US" sz="2400" kern="0" dirty="0">
              <a:solidFill>
                <a:schemeClr val="tx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 xmlns:a16="http://schemas.microsoft.com/office/drawing/2014/main" id="{F6E44CC9-1A0C-4851-86D5-E3B08EDC1699}"/>
              </a:ext>
            </a:extLst>
          </p:cNvPr>
          <p:cNvSpPr txBox="1"/>
          <p:nvPr/>
        </p:nvSpPr>
        <p:spPr>
          <a:xfrm>
            <a:off x="33680400" y="8709841"/>
            <a:ext cx="9088161"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Adding a menu to the LCD screen was unsuccessful</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Conductivity readings were unreliable because of interference from other devices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Wi-Fi </a:t>
            </a:r>
            <a:r>
              <a:rPr lang="en-US" sz="2400" dirty="0">
                <a:latin typeface="Times New Roman" panose="02020603050405020304" pitchFamily="18" charset="0"/>
                <a:cs typeface="Times New Roman" panose="02020603050405020304" pitchFamily="18" charset="0"/>
              </a:rPr>
              <a:t>connectivity was difficult to establish because of hardware problems</a:t>
            </a:r>
          </a:p>
        </p:txBody>
      </p:sp>
      <p:sp>
        <p:nvSpPr>
          <p:cNvPr id="27" name="Rectangle 26">
            <a:extLst>
              <a:ext uri="{FF2B5EF4-FFF2-40B4-BE49-F238E27FC236}">
                <a16:creationId xmlns="" xmlns:a16="http://schemas.microsoft.com/office/drawing/2014/main" id="{307253DB-B171-4ED9-B0FC-2BAFC81B1D06}"/>
              </a:ext>
            </a:extLst>
          </p:cNvPr>
          <p:cNvSpPr/>
          <p:nvPr/>
        </p:nvSpPr>
        <p:spPr>
          <a:xfrm>
            <a:off x="22418610" y="7324548"/>
            <a:ext cx="9720618" cy="914400"/>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solidFill>
                  <a:schemeClr val="tx2"/>
                </a:solidFill>
                <a:latin typeface="Times New Roman" panose="02020603050405020304" pitchFamily="18" charset="0"/>
                <a:cs typeface="Times New Roman" panose="02020603050405020304" pitchFamily="18" charset="0"/>
              </a:rPr>
              <a:t>RESULTS</a:t>
            </a:r>
          </a:p>
        </p:txBody>
      </p:sp>
      <p:sp>
        <p:nvSpPr>
          <p:cNvPr id="31" name="Rectangle 30">
            <a:extLst>
              <a:ext uri="{FF2B5EF4-FFF2-40B4-BE49-F238E27FC236}">
                <a16:creationId xmlns="" xmlns:a16="http://schemas.microsoft.com/office/drawing/2014/main" id="{C95FBFC3-19A3-49B3-B2A1-2CCBFD6DF6E3}"/>
              </a:ext>
            </a:extLst>
          </p:cNvPr>
          <p:cNvSpPr/>
          <p:nvPr/>
        </p:nvSpPr>
        <p:spPr>
          <a:xfrm>
            <a:off x="33467918" y="12870561"/>
            <a:ext cx="9482986" cy="5427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 xmlns:a16="http://schemas.microsoft.com/office/drawing/2014/main" id="{DC4954B0-551B-4E2E-AF6A-4D53281A94B5}"/>
              </a:ext>
            </a:extLst>
          </p:cNvPr>
          <p:cNvSpPr/>
          <p:nvPr/>
        </p:nvSpPr>
        <p:spPr>
          <a:xfrm>
            <a:off x="33670547" y="13036776"/>
            <a:ext cx="9088163" cy="900960"/>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solidFill>
                  <a:schemeClr val="tx2"/>
                </a:solidFill>
                <a:latin typeface="Times New Roman" panose="02020603050405020304" pitchFamily="18" charset="0"/>
                <a:cs typeface="Times New Roman" panose="02020603050405020304" pitchFamily="18" charset="0"/>
              </a:rPr>
              <a:t>FUTURE WORK</a:t>
            </a:r>
          </a:p>
        </p:txBody>
      </p:sp>
      <p:sp>
        <p:nvSpPr>
          <p:cNvPr id="33" name="TextBox 32">
            <a:extLst>
              <a:ext uri="{FF2B5EF4-FFF2-40B4-BE49-F238E27FC236}">
                <a16:creationId xmlns="" xmlns:a16="http://schemas.microsoft.com/office/drawing/2014/main" id="{F6E44CC9-1A0C-4851-86D5-E3B08EDC1699}"/>
              </a:ext>
            </a:extLst>
          </p:cNvPr>
          <p:cNvSpPr txBox="1"/>
          <p:nvPr/>
        </p:nvSpPr>
        <p:spPr>
          <a:xfrm>
            <a:off x="33680399" y="14393664"/>
            <a:ext cx="9088161" cy="378565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natural next step in this project is to add plants for growth pattern testing. In order to decrease human involvement in the system, the following additions should be made: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Control air temperature, water temperature, light intensity, light color, carbon dioxide and nitrogen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Protect water reservoir from outer elements (seal water reservoir)</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Install video surveillance system</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Wrap entire system in an enclosure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Install reliable fresh water access for the reservoir</a:t>
            </a:r>
          </a:p>
          <a:p>
            <a:endParaRPr lang="en-US" sz="24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 xmlns:a16="http://schemas.microsoft.com/office/drawing/2014/main" id="{94D443A0-6E9F-4BE1-956C-C8A7AF3CAACF}"/>
              </a:ext>
            </a:extLst>
          </p:cNvPr>
          <p:cNvSpPr/>
          <p:nvPr/>
        </p:nvSpPr>
        <p:spPr>
          <a:xfrm>
            <a:off x="33652480" y="7343681"/>
            <a:ext cx="9144000" cy="842187"/>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solidFill>
                  <a:schemeClr val="accent1">
                    <a:lumMod val="50000"/>
                  </a:schemeClr>
                </a:solidFill>
                <a:latin typeface="Times New Roman" panose="02020603050405020304" pitchFamily="18" charset="0"/>
                <a:cs typeface="Times New Roman" panose="02020603050405020304" pitchFamily="18" charset="0"/>
              </a:rPr>
              <a:t>CHALLENGES</a:t>
            </a:r>
          </a:p>
        </p:txBody>
      </p:sp>
      <p:sp>
        <p:nvSpPr>
          <p:cNvPr id="39" name="Rectangle 38">
            <a:extLst>
              <a:ext uri="{FF2B5EF4-FFF2-40B4-BE49-F238E27FC236}">
                <a16:creationId xmlns="" xmlns:a16="http://schemas.microsoft.com/office/drawing/2014/main" id="{1DF12B95-453E-4D86-AE45-65605025B3B4}"/>
              </a:ext>
            </a:extLst>
          </p:cNvPr>
          <p:cNvSpPr/>
          <p:nvPr/>
        </p:nvSpPr>
        <p:spPr>
          <a:xfrm>
            <a:off x="33452881" y="26365200"/>
            <a:ext cx="9482986" cy="548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 xmlns:a16="http://schemas.microsoft.com/office/drawing/2014/main" id="{307253DB-B171-4ED9-B0FC-2BAFC81B1D06}"/>
              </a:ext>
            </a:extLst>
          </p:cNvPr>
          <p:cNvSpPr/>
          <p:nvPr/>
        </p:nvSpPr>
        <p:spPr>
          <a:xfrm>
            <a:off x="33628415" y="26548984"/>
            <a:ext cx="9088165" cy="828898"/>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200" dirty="0">
                <a:solidFill>
                  <a:schemeClr val="tx2"/>
                </a:solidFill>
                <a:latin typeface="Times New Roman" panose="02020603050405020304" pitchFamily="18" charset="0"/>
                <a:cs typeface="Times New Roman" panose="02020603050405020304" pitchFamily="18" charset="0"/>
              </a:rPr>
              <a:t>ACKNOWLEDGEMENTS</a:t>
            </a:r>
          </a:p>
        </p:txBody>
      </p:sp>
      <p:sp>
        <p:nvSpPr>
          <p:cNvPr id="37" name="TextBox 36"/>
          <p:cNvSpPr txBox="1"/>
          <p:nvPr/>
        </p:nvSpPr>
        <p:spPr>
          <a:xfrm>
            <a:off x="33680399" y="27965400"/>
            <a:ext cx="9036181" cy="3416320"/>
          </a:xfrm>
          <a:prstGeom prst="rect">
            <a:avLst/>
          </a:prstGeom>
          <a:noFill/>
        </p:spPr>
        <p:txBody>
          <a:bodyPr wrap="square" rtlCol="0">
            <a:spAutoFit/>
          </a:bodyPr>
          <a:lstStyle/>
          <a:p>
            <a:pPr algn="just"/>
            <a:r>
              <a:rPr lang="en-US" sz="2400" kern="0" dirty="0">
                <a:latin typeface="Times New Roman" panose="02020603050405020304" pitchFamily="18" charset="0"/>
                <a:cs typeface="Times New Roman" panose="02020603050405020304" pitchFamily="18" charset="0"/>
              </a:rPr>
              <a:t>Funding provided by the National Science Foundation CIMA LS-AMP grant (Award No. 1305001), </a:t>
            </a:r>
            <a:r>
              <a:rPr lang="en-US" sz="2400" kern="0" dirty="0" smtClean="0">
                <a:latin typeface="Times New Roman" panose="02020603050405020304" pitchFamily="18" charset="0"/>
                <a:cs typeface="Times New Roman" panose="02020603050405020304" pitchFamily="18" charset="0"/>
              </a:rPr>
              <a:t>and The </a:t>
            </a:r>
            <a:r>
              <a:rPr lang="en-US" sz="2400" kern="0" dirty="0">
                <a:latin typeface="Times New Roman" panose="02020603050405020304" pitchFamily="18" charset="0"/>
                <a:cs typeface="Times New Roman" panose="02020603050405020304" pitchFamily="18" charset="0"/>
              </a:rPr>
              <a:t>Alice Kleberg Reynolds Foundation. A special thanks to Pete R. Ortega, Steven Lewis, Amanda Lewis, and Dee Dixon for providing insight, leadership, and guidance. Thanks to San Antonio </a:t>
            </a:r>
            <a:r>
              <a:rPr lang="en-US" sz="2400" kern="0" dirty="0" smtClean="0">
                <a:latin typeface="Times New Roman" panose="02020603050405020304" pitchFamily="18" charset="0"/>
                <a:cs typeface="Times New Roman" panose="02020603050405020304" pitchFamily="18" charset="0"/>
              </a:rPr>
              <a:t>College, the MESA Center, </a:t>
            </a:r>
            <a:r>
              <a:rPr lang="en-US" sz="2400" kern="0" dirty="0">
                <a:latin typeface="Times New Roman" panose="02020603050405020304" pitchFamily="18" charset="0"/>
                <a:cs typeface="Times New Roman" panose="02020603050405020304" pitchFamily="18" charset="0"/>
              </a:rPr>
              <a:t>and EcoCentro for allowing the means and facilities for this project. Thanks to the members of the joint </a:t>
            </a:r>
            <a:r>
              <a:rPr lang="en-US" sz="2400" kern="0" dirty="0" smtClean="0">
                <a:latin typeface="Times New Roman" panose="02020603050405020304" pitchFamily="18" charset="0"/>
                <a:cs typeface="Times New Roman" panose="02020603050405020304" pitchFamily="18" charset="0"/>
              </a:rPr>
              <a:t>hydroponic </a:t>
            </a:r>
            <a:r>
              <a:rPr lang="en-US" sz="2400" kern="0" dirty="0">
                <a:latin typeface="Times New Roman" panose="02020603050405020304" pitchFamily="18" charset="0"/>
                <a:cs typeface="Times New Roman" panose="02020603050405020304" pitchFamily="18" charset="0"/>
              </a:rPr>
              <a:t>research teams: Hydroponic Solutions the Effects of Three Light Treatments on Radishes and Basil. Their advice and support of this body of research was invaluable.</a:t>
            </a:r>
          </a:p>
        </p:txBody>
      </p:sp>
      <p:sp>
        <p:nvSpPr>
          <p:cNvPr id="7" name="Rectangle 6">
            <a:extLst>
              <a:ext uri="{FF2B5EF4-FFF2-40B4-BE49-F238E27FC236}">
                <a16:creationId xmlns="" xmlns:a16="http://schemas.microsoft.com/office/drawing/2014/main" id="{15FD90AE-74EF-467B-9EF3-7E683AAC386C}"/>
              </a:ext>
            </a:extLst>
          </p:cNvPr>
          <p:cNvSpPr/>
          <p:nvPr/>
        </p:nvSpPr>
        <p:spPr>
          <a:xfrm>
            <a:off x="942104" y="7141332"/>
            <a:ext cx="9588312" cy="74335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925235" y="7277369"/>
            <a:ext cx="9664023" cy="24574231"/>
            <a:chOff x="925235" y="7277369"/>
            <a:chExt cx="9664023" cy="24574231"/>
          </a:xfrm>
        </p:grpSpPr>
        <p:sp>
          <p:nvSpPr>
            <p:cNvPr id="10" name="Rectangle 9">
              <a:extLst>
                <a:ext uri="{FF2B5EF4-FFF2-40B4-BE49-F238E27FC236}">
                  <a16:creationId xmlns="" xmlns:a16="http://schemas.microsoft.com/office/drawing/2014/main" id="{94D443A0-6E9F-4BE1-956C-C8A7AF3CAACF}"/>
                </a:ext>
              </a:extLst>
            </p:cNvPr>
            <p:cNvSpPr/>
            <p:nvPr/>
          </p:nvSpPr>
          <p:spPr>
            <a:xfrm>
              <a:off x="1080599" y="7277369"/>
              <a:ext cx="9242022" cy="799740"/>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solidFill>
                    <a:schemeClr val="accent1">
                      <a:lumMod val="50000"/>
                    </a:schemeClr>
                  </a:solidFill>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 xmlns:a16="http://schemas.microsoft.com/office/drawing/2014/main" id="{0C2E856C-8F96-4449-806E-C640B08586EE}"/>
                </a:ext>
              </a:extLst>
            </p:cNvPr>
            <p:cNvSpPr txBox="1"/>
            <p:nvPr/>
          </p:nvSpPr>
          <p:spPr>
            <a:xfrm>
              <a:off x="1177968" y="8680294"/>
              <a:ext cx="9144653" cy="5632311"/>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Optimizing the production of automated hydroponic systems for cost-efficiency and ease of operation, could revitalize the health of low-income and urban communities that are located in food deserts. With these systems communities would have close access to healthier, more natural food options year-round. By creating simple technology that optimizes plant yield at the lowest cost, more research can be done to study the potential benefits of environmental sustainability that would end hunger, locally and abroad. This project used Arduino microcontroller technology and an array of sensors to measure pH, conductivity, and oxygen levels of the nutrient solution; temperature, humidity and CO2 levels in the air; and the photosynthetically active radiation of the lights. The data compiled by the system is uploaded to the Internet, where it can be viewed remotely.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 xmlns:a16="http://schemas.microsoft.com/office/drawing/2014/main" id="{FC384476-527E-45C2-A54B-E3E58E44EA66}"/>
                </a:ext>
              </a:extLst>
            </p:cNvPr>
            <p:cNvSpPr/>
            <p:nvPr/>
          </p:nvSpPr>
          <p:spPr>
            <a:xfrm>
              <a:off x="925235" y="15452624"/>
              <a:ext cx="9647154" cy="81900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 xmlns:a16="http://schemas.microsoft.com/office/drawing/2014/main" id="{0DB5AF79-9509-4BE7-AF07-D29983E87776}"/>
                </a:ext>
              </a:extLst>
            </p:cNvPr>
            <p:cNvSpPr/>
            <p:nvPr/>
          </p:nvSpPr>
          <p:spPr>
            <a:xfrm>
              <a:off x="1133902" y="15641831"/>
              <a:ext cx="9246687" cy="914400"/>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solidFill>
                    <a:schemeClr val="tx2"/>
                  </a:solidFill>
                  <a:latin typeface="Times New Roman" panose="02020603050405020304" pitchFamily="18" charset="0"/>
                  <a:cs typeface="Times New Roman" panose="02020603050405020304" pitchFamily="18" charset="0"/>
                </a:rPr>
                <a:t>BACKGROUND</a:t>
              </a:r>
            </a:p>
          </p:txBody>
        </p:sp>
        <p:sp>
          <p:nvSpPr>
            <p:cNvPr id="8" name="TextBox 7"/>
            <p:cNvSpPr txBox="1"/>
            <p:nvPr/>
          </p:nvSpPr>
          <p:spPr>
            <a:xfrm>
              <a:off x="1149214" y="17321133"/>
              <a:ext cx="9173407" cy="6001643"/>
            </a:xfrm>
            <a:prstGeom prst="rect">
              <a:avLst/>
            </a:prstGeom>
            <a:noFill/>
          </p:spPr>
          <p:txBody>
            <a:bodyPr wrap="square" rtlCol="0">
              <a:spAutoFit/>
            </a:bodyPr>
            <a:lstStyle/>
            <a:p>
              <a:pPr algn="just" fontAlgn="base"/>
              <a:r>
                <a:rPr lang="en-US" sz="2400" dirty="0">
                  <a:solidFill>
                    <a:schemeClr val="dk1"/>
                  </a:solidFill>
                  <a:latin typeface="Times New Roman" panose="02020603050405020304" pitchFamily="18" charset="0"/>
                  <a:cs typeface="Times New Roman" panose="02020603050405020304" pitchFamily="18" charset="0"/>
                </a:rPr>
                <a:t>The human population is growing rapidly and will reach approximately 9 billion in the next 30 years (Touliatos, 2016).  In order to meet the growing demand for food, there will need to be a 70% increase in agricultural production (Corvalan et al. 2005; Tilman et al. 2011).  Because the earth’s resources are already strained, it is important to find alternative food production that does not involve further land degradation, depletion of soil, and loss of biodiversity. </a:t>
              </a:r>
            </a:p>
            <a:p>
              <a:pPr algn="just" fontAlgn="base"/>
              <a:endParaRPr lang="en-US" sz="2400" dirty="0">
                <a:solidFill>
                  <a:schemeClr val="dk1"/>
                </a:solidFill>
                <a:latin typeface="Times New Roman" panose="02020603050405020304" pitchFamily="18" charset="0"/>
                <a:cs typeface="Times New Roman" panose="02020603050405020304" pitchFamily="18" charset="0"/>
              </a:endParaRPr>
            </a:p>
            <a:p>
              <a:pPr algn="just" fontAlgn="base"/>
              <a:r>
                <a:rPr lang="en-US" sz="2400" dirty="0">
                  <a:latin typeface="Times New Roman" panose="02020603050405020304" pitchFamily="18" charset="0"/>
                  <a:cs typeface="Times New Roman" panose="02020603050405020304" pitchFamily="18" charset="0"/>
                </a:rPr>
                <a:t>Growing leafy greens and herbs inside shipping containers has become a new and exciting niche in the agricultural industry.  The low cost and efficiency of these systems shows much promise in alleviating some of the negative effects of current agricultural practices.  A well-designed prototype system that is simple for the average student to understand and manipulate will go a long way in improving research efforts to maximize the use of this type of technology.</a:t>
              </a:r>
            </a:p>
            <a:p>
              <a:pPr algn="just"/>
              <a:endParaRPr lang="en-US" sz="2400" dirty="0">
                <a:solidFill>
                  <a:schemeClr val="dk1"/>
                </a:solidFill>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 xmlns:a16="http://schemas.microsoft.com/office/drawing/2014/main" id="{FC384476-527E-45C2-A54B-E3E58E44EA66}"/>
                </a:ext>
              </a:extLst>
            </p:cNvPr>
            <p:cNvSpPr/>
            <p:nvPr/>
          </p:nvSpPr>
          <p:spPr>
            <a:xfrm>
              <a:off x="925235" y="24557109"/>
              <a:ext cx="9664023" cy="72944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 xmlns:a16="http://schemas.microsoft.com/office/drawing/2014/main" id="{0DB5AF79-9509-4BE7-AF07-D29983E87776}"/>
                </a:ext>
              </a:extLst>
            </p:cNvPr>
            <p:cNvSpPr/>
            <p:nvPr/>
          </p:nvSpPr>
          <p:spPr>
            <a:xfrm>
              <a:off x="1091804" y="24802185"/>
              <a:ext cx="9242022" cy="914400"/>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solidFill>
                    <a:schemeClr val="tx2"/>
                  </a:solidFill>
                  <a:latin typeface="Times New Roman" panose="02020603050405020304" pitchFamily="18" charset="0"/>
                  <a:cs typeface="Times New Roman" panose="02020603050405020304" pitchFamily="18" charset="0"/>
                </a:rPr>
                <a:t>OBJECTIVES</a:t>
              </a:r>
            </a:p>
          </p:txBody>
        </p:sp>
        <p:sp>
          <p:nvSpPr>
            <p:cNvPr id="40" name="TextBox 39"/>
            <p:cNvSpPr txBox="1"/>
            <p:nvPr/>
          </p:nvSpPr>
          <p:spPr>
            <a:xfrm>
              <a:off x="1177968" y="26352829"/>
              <a:ext cx="9144653"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build, and test a low-cost system for remotely monitoring critical parameters of the nutrient solution in a containerized hydroponic garden.</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microcontroller and sensors to measure pH and conductivity of the nutrient solution, temperature and humidity of the environment at different locations, dissolved oxygen in the water, carbon dioxide in the air, and spectrum of the lighting system</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Report all sensor values to the internet in order to be viewed remotely</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Automate control of pH and conductivity so that they can be regulated without human intervention</a:t>
              </a:r>
            </a:p>
            <a:p>
              <a:pPr algn="just"/>
              <a:endParaRPr lang="en-US" sz="2400" dirty="0"/>
            </a:p>
          </p:txBody>
        </p:sp>
      </p:grpSp>
      <p:sp>
        <p:nvSpPr>
          <p:cNvPr id="17" name="Rectangle 16">
            <a:extLst>
              <a:ext uri="{FF2B5EF4-FFF2-40B4-BE49-F238E27FC236}">
                <a16:creationId xmlns="" xmlns:a16="http://schemas.microsoft.com/office/drawing/2014/main" id="{D3C4C962-7D88-435D-A915-789DD310F001}"/>
              </a:ext>
            </a:extLst>
          </p:cNvPr>
          <p:cNvSpPr/>
          <p:nvPr/>
        </p:nvSpPr>
        <p:spPr>
          <a:xfrm>
            <a:off x="33476944" y="19202400"/>
            <a:ext cx="9482986" cy="6469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 xmlns:a16="http://schemas.microsoft.com/office/drawing/2014/main" id="{E27D1E8F-8747-451D-AA2D-B15D759C9FBC}"/>
              </a:ext>
            </a:extLst>
          </p:cNvPr>
          <p:cNvSpPr/>
          <p:nvPr/>
        </p:nvSpPr>
        <p:spPr>
          <a:xfrm>
            <a:off x="33624561" y="19480953"/>
            <a:ext cx="9144000" cy="940904"/>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solidFill>
                  <a:schemeClr val="tx2"/>
                </a:solidFill>
                <a:latin typeface="Times New Roman" panose="02020603050405020304" pitchFamily="18" charset="0"/>
                <a:cs typeface="Times New Roman" panose="02020603050405020304" pitchFamily="18" charset="0"/>
              </a:rPr>
              <a:t>REFERENCES</a:t>
            </a:r>
          </a:p>
        </p:txBody>
      </p:sp>
      <p:sp>
        <p:nvSpPr>
          <p:cNvPr id="42" name="TextBox 41"/>
          <p:cNvSpPr txBox="1"/>
          <p:nvPr/>
        </p:nvSpPr>
        <p:spPr>
          <a:xfrm>
            <a:off x="33680400" y="20878800"/>
            <a:ext cx="9088161" cy="3416320"/>
          </a:xfrm>
          <a:prstGeom prst="rect">
            <a:avLst/>
          </a:prstGeom>
          <a:noFill/>
        </p:spPr>
        <p:txBody>
          <a:bodyPr wrap="square" rtlCol="0">
            <a:spAutoFit/>
          </a:bodyPr>
          <a:lstStyle/>
          <a:p>
            <a:pPr indent="-457200"/>
            <a:r>
              <a:rPr lang="en-US" sz="2400" dirty="0">
                <a:latin typeface="Times New Roman" panose="02020603050405020304" pitchFamily="18" charset="0"/>
                <a:cs typeface="Times New Roman" panose="02020603050405020304" pitchFamily="18" charset="0"/>
              </a:rPr>
              <a:t>Touliatos, Dionysios, Dodd, Ian C., &amp; McAinsh Martin. (2016, April </a:t>
            </a:r>
            <a:endParaRPr lang="en-US" sz="2400" dirty="0" smtClean="0">
              <a:latin typeface="Times New Roman" panose="02020603050405020304" pitchFamily="18" charset="0"/>
              <a:cs typeface="Times New Roman" panose="02020603050405020304" pitchFamily="18" charset="0"/>
            </a:endParaRPr>
          </a:p>
          <a:p>
            <a:pPr indent="-457200"/>
            <a:r>
              <a:rPr lang="en-US" sz="2400" dirty="0" smtClean="0">
                <a:latin typeface="Times New Roman" panose="02020603050405020304" pitchFamily="18" charset="0"/>
                <a:cs typeface="Times New Roman" panose="02020603050405020304" pitchFamily="18" charset="0"/>
              </a:rPr>
              <a:t>     21</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Vertical farming increases </a:t>
            </a:r>
            <a:r>
              <a:rPr lang="en-US" sz="2400" kern="0" dirty="0">
                <a:latin typeface="Times New Roman" panose="02020603050405020304" pitchFamily="18" charset="0"/>
                <a:cs typeface="Times New Roman" panose="02020603050405020304" pitchFamily="18" charset="0"/>
              </a:rPr>
              <a:t>lettuce</a:t>
            </a:r>
            <a:r>
              <a:rPr lang="en-US" sz="2400" dirty="0">
                <a:latin typeface="Times New Roman" panose="02020603050405020304" pitchFamily="18" charset="0"/>
                <a:cs typeface="Times New Roman" panose="02020603050405020304" pitchFamily="18" charset="0"/>
              </a:rPr>
              <a:t> yield per unit area compared </a:t>
            </a:r>
            <a:r>
              <a:rPr lang="en-US" sz="2400" dirty="0" smtClean="0">
                <a:latin typeface="Times New Roman" panose="02020603050405020304" pitchFamily="18" charset="0"/>
                <a:cs typeface="Times New Roman" panose="02020603050405020304" pitchFamily="18" charset="0"/>
              </a:rPr>
              <a:t>to </a:t>
            </a:r>
          </a:p>
          <a:p>
            <a:pPr indent="-457200"/>
            <a:r>
              <a:rPr lang="en-US" sz="2400" dirty="0" smtClean="0">
                <a:latin typeface="Times New Roman" panose="02020603050405020304" pitchFamily="18" charset="0"/>
                <a:cs typeface="Times New Roman" panose="02020603050405020304" pitchFamily="18" charset="0"/>
              </a:rPr>
              <a:t>     conventional </a:t>
            </a:r>
            <a:r>
              <a:rPr lang="en-US" sz="2400" dirty="0">
                <a:latin typeface="Times New Roman" panose="02020603050405020304" pitchFamily="18" charset="0"/>
                <a:cs typeface="Times New Roman" panose="02020603050405020304" pitchFamily="18" charset="0"/>
              </a:rPr>
              <a:t>horizontal hydroponics. </a:t>
            </a:r>
            <a:r>
              <a:rPr lang="en-US" sz="2400" i="1" dirty="0">
                <a:latin typeface="Times New Roman" panose="02020603050405020304" pitchFamily="18" charset="0"/>
                <a:cs typeface="Times New Roman" panose="02020603050405020304" pitchFamily="18" charset="0"/>
              </a:rPr>
              <a:t>Food and </a:t>
            </a:r>
            <a:r>
              <a:rPr lang="en-US" sz="2400" i="1" dirty="0" smtClean="0">
                <a:latin typeface="Times New Roman" panose="02020603050405020304" pitchFamily="18" charset="0"/>
                <a:cs typeface="Times New Roman" panose="02020603050405020304" pitchFamily="18" charset="0"/>
              </a:rPr>
              <a:t> Energy </a:t>
            </a:r>
          </a:p>
          <a:p>
            <a:pPr indent="-457200"/>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    Security</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(3), 194-191. doi: </a:t>
            </a:r>
            <a:r>
              <a:rPr lang="en-US" sz="2400" dirty="0" smtClean="0">
                <a:latin typeface="Times New Roman" panose="02020603050405020304" pitchFamily="18" charset="0"/>
                <a:cs typeface="Times New Roman" panose="02020603050405020304" pitchFamily="18" charset="0"/>
              </a:rPr>
              <a:t>10.1002/fes3.83</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Corvalan, C., S. Hales, and A. J. McMichael. (2005). Ecosystems and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human </a:t>
            </a:r>
            <a:r>
              <a:rPr lang="en-US" sz="2400" dirty="0">
                <a:latin typeface="Times New Roman" panose="02020603050405020304" pitchFamily="18" charset="0"/>
                <a:cs typeface="Times New Roman" panose="02020603050405020304" pitchFamily="18" charset="0"/>
              </a:rPr>
              <a:t>well-being: </a:t>
            </a:r>
            <a:r>
              <a:rPr lang="en-US" sz="2400" dirty="0" smtClean="0">
                <a:latin typeface="Times New Roman" panose="02020603050405020304" pitchFamily="18" charset="0"/>
                <a:cs typeface="Times New Roman" panose="02020603050405020304" pitchFamily="18" charset="0"/>
              </a:rPr>
              <a:t>health synthesis</a:t>
            </a:r>
            <a:r>
              <a:rPr lang="en-US" sz="2400" dirty="0">
                <a:latin typeface="Times New Roman" panose="02020603050405020304" pitchFamily="18" charset="0"/>
                <a:cs typeface="Times New Roman" panose="02020603050405020304" pitchFamily="18" charset="0"/>
              </a:rPr>
              <a:t>. World Health Organization.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Tilman</a:t>
            </a:r>
            <a:r>
              <a:rPr lang="en-US" sz="2400" dirty="0">
                <a:latin typeface="Times New Roman" panose="02020603050405020304" pitchFamily="18" charset="0"/>
                <a:cs typeface="Times New Roman" panose="02020603050405020304" pitchFamily="18" charset="0"/>
              </a:rPr>
              <a:t>, D., C. Balzer, J. Hill, and B. L. Befort. (2011). Global food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demand </a:t>
            </a:r>
            <a:r>
              <a:rPr lang="en-US" sz="2400" dirty="0">
                <a:latin typeface="Times New Roman" panose="02020603050405020304" pitchFamily="18" charset="0"/>
                <a:cs typeface="Times New Roman" panose="02020603050405020304" pitchFamily="18" charset="0"/>
              </a:rPr>
              <a:t>and the </a:t>
            </a:r>
            <a:r>
              <a:rPr lang="en-US" sz="2400" dirty="0" smtClean="0">
                <a:latin typeface="Times New Roman" panose="02020603050405020304" pitchFamily="18" charset="0"/>
                <a:cs typeface="Times New Roman" panose="02020603050405020304" pitchFamily="18" charset="0"/>
              </a:rPr>
              <a:t>sustainable intensification </a:t>
            </a:r>
            <a:r>
              <a:rPr lang="en-US" sz="2400" dirty="0">
                <a:latin typeface="Times New Roman" panose="02020603050405020304" pitchFamily="18" charset="0"/>
                <a:cs typeface="Times New Roman" panose="02020603050405020304" pitchFamily="18" charset="0"/>
              </a:rPr>
              <a:t>of agriculture. Proc. Natl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Acad</a:t>
            </a:r>
            <a:r>
              <a:rPr lang="en-US" sz="2400" dirty="0">
                <a:latin typeface="Times New Roman" panose="02020603050405020304" pitchFamily="18" charset="0"/>
                <a:cs typeface="Times New Roman" panose="02020603050405020304" pitchFamily="18" charset="0"/>
              </a:rPr>
              <a:t>. Sci. USA 108:20260–20264</a:t>
            </a:r>
            <a:r>
              <a:rPr lang="en-US" sz="2400" dirty="0" smtClean="0">
                <a:latin typeface="Times New Roman" panose="02020603050405020304" pitchFamily="18" charset="0"/>
                <a:cs typeface="Times New Roman" panose="02020603050405020304" pitchFamily="18" charset="0"/>
              </a:rPr>
              <a:t>.</a:t>
            </a:r>
          </a:p>
        </p:txBody>
      </p:sp>
      <p:pic>
        <p:nvPicPr>
          <p:cNvPr id="13" name="Picture 12">
            <a:extLst>
              <a:ext uri="{FF2B5EF4-FFF2-40B4-BE49-F238E27FC236}">
                <a16:creationId xmlns="" xmlns:a16="http://schemas.microsoft.com/office/drawing/2014/main" id="{BD893111-70A4-4115-A68A-96D2336B82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88600" y="11432250"/>
            <a:ext cx="8613953" cy="5865150"/>
          </a:xfrm>
          <a:prstGeom prst="rect">
            <a:avLst/>
          </a:prstGeom>
        </p:spPr>
      </p:pic>
      <p:pic>
        <p:nvPicPr>
          <p:cNvPr id="18" name="Picture 17">
            <a:extLst>
              <a:ext uri="{FF2B5EF4-FFF2-40B4-BE49-F238E27FC236}">
                <a16:creationId xmlns="" xmlns:a16="http://schemas.microsoft.com/office/drawing/2014/main" id="{D1D98B39-C61C-4E2A-8986-DCC76ACBFC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88600" y="20650200"/>
            <a:ext cx="8280045" cy="5655031"/>
          </a:xfrm>
          <a:prstGeom prst="rect">
            <a:avLst/>
          </a:prstGeom>
        </p:spPr>
      </p:pic>
      <p:sp>
        <p:nvSpPr>
          <p:cNvPr id="36" name="TextBox 35">
            <a:extLst>
              <a:ext uri="{FF2B5EF4-FFF2-40B4-BE49-F238E27FC236}">
                <a16:creationId xmlns="" xmlns:a16="http://schemas.microsoft.com/office/drawing/2014/main" id="{24BB8BDA-6015-4A40-8AD1-401E5561B35F}"/>
              </a:ext>
            </a:extLst>
          </p:cNvPr>
          <p:cNvSpPr txBox="1"/>
          <p:nvPr/>
        </p:nvSpPr>
        <p:spPr>
          <a:xfrm>
            <a:off x="22657950" y="17260427"/>
            <a:ext cx="9415817" cy="2954655"/>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Figure 3.</a:t>
            </a:r>
            <a:r>
              <a:rPr lang="en-US" sz="1800" dirty="0">
                <a:latin typeface="Times New Roman" panose="02020603050405020304" pitchFamily="18" charset="0"/>
                <a:cs typeface="Times New Roman" panose="02020603050405020304" pitchFamily="18" charset="0"/>
              </a:rPr>
              <a:t> pH Graph during automation</a:t>
            </a: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fresh tap water was added to the main reservoir, the system was turned on and tested for functionality.  Figure 3 shows how the program reduced the pH from 6.92 to 6.19.  The program added 3 mL of pH DOWN solution to the water reservoir every minute while the air pump mixed the solution.  This first process was completed in 10 minutes. It took 30 mL of the solution to complete.</a:t>
            </a:r>
          </a:p>
        </p:txBody>
      </p:sp>
      <p:sp>
        <p:nvSpPr>
          <p:cNvPr id="12" name="Rectangle 11">
            <a:extLst>
              <a:ext uri="{FF2B5EF4-FFF2-40B4-BE49-F238E27FC236}">
                <a16:creationId xmlns="" xmlns:a16="http://schemas.microsoft.com/office/drawing/2014/main" id="{FC384476-527E-45C2-A54B-E3E58E44EA66}"/>
              </a:ext>
            </a:extLst>
          </p:cNvPr>
          <p:cNvSpPr/>
          <p:nvPr/>
        </p:nvSpPr>
        <p:spPr>
          <a:xfrm>
            <a:off x="11461475" y="7162800"/>
            <a:ext cx="9991859" cy="2468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 xmlns:a16="http://schemas.microsoft.com/office/drawing/2014/main" id="{5EA45FC2-06BB-4021-A9B5-DCEC32FAAB2C}"/>
              </a:ext>
            </a:extLst>
          </p:cNvPr>
          <p:cNvSpPr txBox="1"/>
          <p:nvPr/>
        </p:nvSpPr>
        <p:spPr>
          <a:xfrm>
            <a:off x="22575319" y="26517601"/>
            <a:ext cx="9581081" cy="3970318"/>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                                       Figure 4.</a:t>
            </a:r>
            <a:r>
              <a:rPr lang="en-US" sz="1800" dirty="0">
                <a:latin typeface="Times New Roman" panose="02020603050405020304" pitchFamily="18" charset="0"/>
                <a:cs typeface="Times New Roman" panose="02020603050405020304" pitchFamily="18" charset="0"/>
              </a:rPr>
              <a:t> Conductivity graph during automation test</a:t>
            </a:r>
          </a:p>
          <a:p>
            <a:endParaRPr lang="en-US" sz="18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Once the pH levels were within the necessary range, the program began to raise the conductivity level.  The system added 6 mL of both nutrient A and B every minute until the conductivity level reached 2000 </a:t>
            </a:r>
            <a:r>
              <a:rPr lang="el-GR" sz="2400" dirty="0">
                <a:latin typeface="Times New Roman" panose="02020603050405020304" pitchFamily="18" charset="0"/>
                <a:cs typeface="Times New Roman" panose="02020603050405020304" pitchFamily="18" charset="0"/>
              </a:rPr>
              <a:t>μ</a:t>
            </a:r>
            <a:r>
              <a:rPr lang="en-US" sz="2400" dirty="0">
                <a:latin typeface="Times New Roman" panose="02020603050405020304" pitchFamily="18" charset="0"/>
                <a:cs typeface="Times New Roman" panose="02020603050405020304" pitchFamily="18" charset="0"/>
              </a:rPr>
              <a:t>S/m.  In this test, the conductivity level showed a spike once the water pump started sending the solution through the system.  This is possibly due to interference from the motor.  After an hour, the level re-stabilized itself.</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Graphs of all sensor readings can be found on the ThingSpeak website at https://thingspeak.com/channels/298095</a:t>
            </a:r>
          </a:p>
        </p:txBody>
      </p:sp>
      <p:sp>
        <p:nvSpPr>
          <p:cNvPr id="47" name="TextBox 46">
            <a:extLst>
              <a:ext uri="{FF2B5EF4-FFF2-40B4-BE49-F238E27FC236}">
                <a16:creationId xmlns="" xmlns:a16="http://schemas.microsoft.com/office/drawing/2014/main" id="{9DF68183-5E44-46BA-8D20-2E71DE0617D4}"/>
              </a:ext>
            </a:extLst>
          </p:cNvPr>
          <p:cNvSpPr txBox="1"/>
          <p:nvPr/>
        </p:nvSpPr>
        <p:spPr>
          <a:xfrm>
            <a:off x="22588183" y="8834530"/>
            <a:ext cx="9485584"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Once the system was assembled, data was gathered from eight different sensors.  The values of those readings were reported to the internet via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Wi-Fi. </a:t>
            </a:r>
            <a:r>
              <a:rPr lang="en-US" sz="2400" dirty="0">
                <a:latin typeface="Times New Roman" panose="02020603050405020304" pitchFamily="18" charset="0"/>
                <a:cs typeface="Times New Roman" panose="02020603050405020304" pitchFamily="18" charset="0"/>
              </a:rPr>
              <a:t>It was then possible to test the system’s ability to regulate pH and conductivity levels automatically. After the system’s functionality was tested and verified, plants were added thus beginning the growth phase.</a:t>
            </a:r>
          </a:p>
        </p:txBody>
      </p:sp>
      <p:grpSp>
        <p:nvGrpSpPr>
          <p:cNvPr id="48" name="Group 47"/>
          <p:cNvGrpSpPr/>
          <p:nvPr/>
        </p:nvGrpSpPr>
        <p:grpSpPr>
          <a:xfrm>
            <a:off x="14478000" y="542557"/>
            <a:ext cx="25374600" cy="2581643"/>
            <a:chOff x="13567763" y="4152532"/>
            <a:chExt cx="25374600" cy="2581643"/>
          </a:xfrm>
        </p:grpSpPr>
        <p:pic>
          <p:nvPicPr>
            <p:cNvPr id="26" name="Picture 25">
              <a:extLst>
                <a:ext uri="{FF2B5EF4-FFF2-40B4-BE49-F238E27FC236}">
                  <a16:creationId xmlns="" xmlns:a16="http://schemas.microsoft.com/office/drawing/2014/main" id="{7AF700DF-2FA2-4F3B-BFA0-8A496B7D5D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98893" y="4152532"/>
              <a:ext cx="2443470" cy="2581643"/>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567763" y="4152532"/>
              <a:ext cx="5706533" cy="2429243"/>
            </a:xfrm>
            <a:prstGeom prst="rect">
              <a:avLst/>
            </a:prstGeom>
          </p:spPr>
        </p:pic>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256955" y="4676775"/>
              <a:ext cx="7141608" cy="1633323"/>
            </a:xfrm>
            <a:prstGeom prst="rect">
              <a:avLst/>
            </a:prstGeom>
          </p:spPr>
        </p:pic>
      </p:grpSp>
      <p:pic>
        <p:nvPicPr>
          <p:cNvPr id="49" name="Picture 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46059" y="1539084"/>
            <a:ext cx="10427310" cy="1227128"/>
          </a:xfrm>
          <a:prstGeom prst="rect">
            <a:avLst/>
          </a:prstGeom>
        </p:spPr>
      </p:pic>
      <p:sp>
        <p:nvSpPr>
          <p:cNvPr id="2" name="AutoShape 2" descr="data:image/jpeg;base64,/9j/4AAQSkZJRgABAQEA3ADcAAD/2wBDAAMCAgMCAgMDAwMEAwMEBQgFBQQEBQoHBwYIDAoMDAsKCwsNDhIQDQ4RDgsLEBYQERMUFRUVDA8XGBYUGBIUFRT/2wBDAQMEBAUEBQkFBQkUDQsNFBQUFBQUFBQUFBQUFBQUFBQUFBQUFBQUFBQUFBQUFBQUFBQUFBQUFBQUFBQUFBQUFBT/wAARCAQAAxc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U6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rzHX/2gvDHh74+eGvhDcpqDeK9f0ybVrV44VNqsMfmZDvuyGPlPgBT05IyKk+Mnx98M/A++8E2niKO/kl8Xa5BoGn/YYVkC3EpwrSZZdqZxkjJ56GgD0qivP/jt8atB/Z6+F2sePfE8V9No2l+SJ49OiWSdjJKkShVZlB+Z1zkjjNbmo+OtN034e3PjKUzf2Nb6Y2ruVTMnkLEZThc/e2jpnrQB0lFcL8FPi/ofx6+GGhePPDaXkWi6xG8lul/EI512SPEwdQzAEMjdCRWV8Df2g/DP7QVn4ouvC8eoRx+Hdan0K7+3wrEWniClmTDNlDuGCcH1AoA9Porzfwr8d/Dni740eNvhhYpfDxJ4Rt7O41F5oVW3ZbmNZIxG4YliFZc5UYzxmoPEv7Qfhfwp8dPCHwmvlv8A/hKfFNncX2nyRQK1sEhSR3DvuyrFYnI+UjjqMigD0+ivL/jX+0L4Y+Atx4Nh8SRahLJ4q1mLQ7H7BCsgSaTo8m5lwg4yRk88A1pfHD4y6D+z/wDCvW/H/iZL2XQ9IEJuE0+JZJ282ZIUCqzKCd8i9SOM0Ad9RXPzeMrC38DyeLG83+yU046ocL+88kReZ93P3tvbPWsP4I/GLQvj98LND8feGUvItE1hJWt01CIRzr5crxOHVWYA7426EjpQB3lFeYfA/wDaE8MfH+PxY/hmPUIh4a1qfQ7z+0IVj3zxYy8e1myhzwTg+oFO8MftAeGPFvxv8ZfCmxW/HifwpaWt5qDywqtsUnjR0Eb7ssQsiZyoHPBODQB6bRRRQAUUUUAFFFFABRRRQAUUUUAFFFFABRRRQAUUUUAFFFFABRRRQAUUUUAFFFFABRRRQAUUUUAFFFFABRRRQAUUUUAFFFFABRRRQAUUUUAFFFFABRRRQAUUUUAFFFFABRRRQAUUUUAFFFFABRRRQAUUUUAFFFFABRRRQAUUUUAFFFFABRRRQAUUUUAFFFFABRRRQAUUUUAFFFFABRRRQAUUUUAFFFFACUtUNeZo9D1B0Yo628jKynBB2nkV+c37HX7FHhz4+/s3+EPHvifx/wDEZNc1hLh7kWPiRo4spcyxgqGRiPlQZyTzmgD0n4qH/jbN8Gf+xJvf/b6rf/BR3/kaP2Zv+ym6b/6Gtc/N/wAE8fgFP4yto3+KfjObxTGWtIj/AMJZE93EckGLPl7l5JG3jJJFat9/wTJ+DevXxgvvH/xAvrrS7hHCXXiZHa2m2q6sN0XyttZSCOeRQB13/BUz/kx34g+u/Tv/AEvt69K8XY/4Y51r/sQpv/Te1eFa1/wTM+EGqM2iax8QPiFeCaITtY33iZXV0DDDFGiwQGx+NGuf8E3fhHoegPLqnxH+Itto5QQkTeKB5TKw2iML5WGz0CgHPTFAHd/8EzP+THfhh/1xvf8A0vua4H/glr/yLXxu/wCyiaj/AOgx1V0f/gnX8EdJ8IR6jpvxN8ead4agyomh8VJBbQkvgqf3QVDvbBBwcnnmtPRv+CWvwm0m0lm0nxt8Q7K2uWNy8ll4jWNJWI5kJWIBiR/FQBb+A/8Aykr/AGnP+wX4f/8ASGCsr44f8pUv2cf+xf1f/wBJb6oLH/gm78Eh4uu4bL4keOv+EluoUkuBB4pj+1TRhRsLERbmAXbjPQEdsVXuv+Cc3wJn8TaZLcfE3xrJr+6S3sZn8VxNchgzRyJG3l7gdwdCoPUMOuRQBe/4KZf8hr9nL/soNn/Na7b/AIKi4/4YT+JmP+oZ/wCnO0rzXxp/wTz+AGmXdrB4r+KvjCC6t5opIIdW8XQiSKR2CRuqvHlSWIAYVd8bf8E5/ghp+nCz8V/E/wAdRWV2NwtNV8Vx7bgKQ3Ebx/Pg7TwDzjvigD6Q1T/k1W7/AOxLf/0hNeYf8Ewf+TF/hl/uaj/6crquBvf+Ce/wVsfDVtfXXxV8ew6DdqsME0ni5Bbygg4Vcx7SNoPA7A9gaueHf+CY/wAJLfT/ALHofj74iQ2FqdvkWHiZVijLASYAWLAyJA3HXdnvQBD/AMEv/wDjz+PX/ZQ9Q/pU3wM/5SjftJn/AKgei/8ApHaVLpn/AASw+FOhrcnTvGXxF09Z5DPP9l8RLEJHPV22xDJ9zzWB4b/4J4/AXXPEl3JofxP8cXWvXCATzWnihPPuEUAA7xFmRVAAyCQOKAPvOivzQ/bO/Yx8P/s7/s6+I/H/AIV8ffEWTXdLnsRbrqHiN5If3t5DE2VVFJ+WQ4564r9JtNZm0+1ZmLMYlJY9ScCgCzRRRQAUUUUAFFFFABRRRQAUUUUAFFFFABRRRQAUUUUAFFFFABRRRQAUUUUAFFFFABRRRQAUUUUAFFFFABRRRQAUUUUAFFFFABRRRQAUUUUAFFFFABRRRQAUUUUAFFFFABRRRQAUUUUAFFFFABRRRQAUUUUAFFFFABRRRQAUUUUAFFFFABRRRQAV5R40/at+D/w68SXfh/xN8RvD+ia3Z7RcWF5eqksW5Qyhl7ZVgfoa9Xr4V+A/gXw342/b6/aoTxDoGl68ls2hmBdTs47gRlrVtxXepxnAzj0FAHvH/DcnwA/6K54V/wDBgtH/AA3J8AP+iueFf/Bgtdt/wof4Zf8ARPfCn/gltv8A4ij/AIUN8Mv+ieeFP/BLbf8AxFAHE/8ADcnwA/6K54V/8GC0f8NyfAD/AKK54V/8GC123/Chvhl/0Tzwp/4Jbb/4ij/hQ3wy/wCieeFP/BLbf/EUAcT/AMNyfAD/AKK54V/8GC0f8NyfAD/ornhX/wAGC123/Chvhl/0Tzwp/wCCW2/+Io/4UN8Mv+ieeFP/AAS23/xFAHE/8NyfAD/ornhX/wAGC16P8Ofit4Q+L2izav4L8Raf4m0yGc2sl1ps4lRJQqsUJHRtrqcehFZ3/Ch/hl/0T3wr/wCCW2/+IrwT/gnrp9rpVv8AH2zsreK0s7f4p6vFDbwIEjjQRWwCqo4AA6AUAfW9FFFABRRRQBn+If8AkAal/wBe0n/oJr5t/wCCZv8AyZB8Nf8Arjef+ls9fSXiH/kAal/17Sf+gmvm3/gmb/yZD8NP+uN5/wCls9AHYaVaWU/jg6DDon9t6a2otey6vpDuI7WSK4eZILlpOCqTMzBIpGIfP7tVzXJfE7TdFm+I3i1bvTPDBv5I47uDUdQ05LmeWYW8ccVpvmhaNWLbWKqxcoV2JuYtXpa/BVo9aGrrrd5JqZ1JLs3EssrCOETtK0caGQqjOpWFmGAY1UbRitXxJ8D/AAp4r8RDXL+31JdTWZblZbPV7y1CyiPyhIEilVQ/l/LuAyRwTR2A5L48eCtQ1uwstV0vwPoPizVobR7dp9StkupLZTtbENvKVRtxByxcMuF+V+RV/wAVaXBp3w78L6jpD39pa6DIL2FobK0tWjjEEsZMsM5gjjULIflAUg4461l/tCeHY5LjR9Y1G6eDQbIBbmWSBbiKDEiSbniMqMysE8twocsrEbcEmrOtaXo0fw78DaLfraax4evLuNWvdUgeKGJfKllhbYSPL+dY0QN93Kjk4o6AVrfUodJ+D+veKPENtfW/2+/h1B4vEXkWGxw8EULyeS7rHHmKNzk7sbtwHSn/AAm8aeHp9X8W2ui6joGufYbGC/mbwpdl7LEjXHyeQJHSOTMbEsuC+5cjit/4E27Q+DbrTLh7LURY3X2ZtRsY8QXriKIyuo+6cSM8Z24GYzwORXpENnBbbjDDHFu67FAz+VN9RI+cfhNb6dD8RtG1GG80u9bWo5rttI0czxw6Rc+QAX8sysjZjXyi+xDkcAbyAzT59MbxfeXlpd6dYx3XiZLa48NRrOLqfyb+RVmLmUqv753uSqRqGU8k8mvpYqPSk2j0pdh9D51+Pc2matrl1cX11o1lceFjbala211BIbzUZIXS6WJZElTEZeNF2lXBcZIOMV1HxTvof+Eu0I/2jpfh+RrCSY6hrEL3ERKyxPFGIPMRWdXAcOTlNuF++SPY9oo2jrijpYD53udYs7f4W/Du4QRaTeSa5IItYufMmhtLgLdNPdN8yl0mCTKAzAH7SvtWl4fGj2vwr8dL9k0jWbI6gRM6xP8A2dds0UGJPJZ22RrlQyK23MbkYzge7bR6UbR6UAeI/CCLw7ot14q03TrXwzc2yWMFzcX/AIZ0lbBJVbzlMMiq7biuwkHd0kxjjJ5H4R+NdG1jxn4Igk8Z6X4s+0QStpOj2OqxXM2hsLYtiXZ8037rfH5snKk453Zr6cKA9RxUMOn21u++K3ijf+8qAGjqB8sf8FRP+TI/Hf8A18aX/wCnG2r6m03/AJBtp/1yT/0EV8tf8FRv+TJPHf8A18aX/wCnG2r6l03/AJBtp/1yT/0EUAWaKKKACiiigArI8XeI4PB/hXWdduY3lt9Lspr2SOP7zLGhcge+FrXriPjl/wAkT+IH/Yvah/6TSUAfKfgr/got48+I3hmy8ReF/wBmXxpruhXu/wCz6hZXaPFLsdkbawi5wyMD7g1uf8NvfFv/AKNO8ff+BC//ABqt/wD4Je/8mK/DL/d1L/05XVfU+4etAHxz/wANvfFv/o07x9/4EL/8ao/4be+Lf/Rp3j7/AMCF/wDjVfY24etG4etAHxz/AMNvfFv/AKNO8ff+BC//ABqj/ht74t/9GnePv/Ahf/jVfY2RRuHrQB8c/wDDb3xb/wCjTvH3/gQv/wAao/4be+Lf/Rp3j7/wIX/41X2NuHrRQB8M+NP+Ckni34Y6ZBq3jX9nDxl4X0SS5jtW1C9ukVFdycAZjALYBwMjOOtfcsZ3ID6818Tf8FeAP+GUbU/9TNp/8pa+2If9Sn0FAD6KKKACiiigAooooAKKKKACiiigAooooAKKKKACiiigAooooAKKKKACiiigAooooAKKKKACiiigAooooAKKKKACiiigAooooAKKKKACiiigAooooAKKKKACiiigAooooAKKKKACiiigAr4x/Zh/5P8AP2sfroP/AKStX2dXxj+zD/yf5+1j9dB/9JWoA9qPiTxDa/GqTStY8RS6LZ3Vx/xJtNksInsdUtRArSKs+0SLdLJ5h2l8bFyI2GWHDeB/iVrep3Gp3dz4o8eXN5A2qMlndeFYotFHlNOIwLsWK5UBFwfO+YgAls4PqmofB6bVvGFpqd54q1S60O1v11aDQZlieOO7XO1lmK+aIwSWEe7APfb8tZ2gfBzxNopvNPk+IEt34YuPtgGkNpMCFFnMhx5wO47WkznvjmkBylh8bteu/hzpMWq+To3jpLrRDdpAgaC8tbq9t4muLcOD+7dJGUj70bEjP3WN3S/GXi2TQdG8eS655um6prEVkfDjW0It4rWa7NtCyShPN80b4nYs7KcOAgyCO08R/BHQPFWg+EtP1Hznn8Mz2dxYX0LeXMGt2jYKSOqOYl3IeDgHqARQsfgeLHWIceJNQk8L2t6dUs/DbxQ/Z4bou0gYyBRI8ayNvWMthWA5ICgHUkwG1T4geH/FWg6Y3iK08QeJdWtLie+0JoI007TQsDlJo5UiE4i8/wAqLMpcuHYqoKkDI8SeM/G3gPxDLotv4mXxTeXGnxm8mvLKFIdHvJ7u2trYqIVQmNvNncRyFnIh+/jr0Hgj4H+L/BviDWdWb4kyapPq0ks101zolv5juVYQjzAdwjiyNsYIGBj+Ik1vBf7OOraDouq6Nrfj688Q6bqZe4uHOmwW9494XV1ujcLljIjIu3PygKoACqBTKOm8I6hrvh34jT+EtY1yfxLbXGlDU7TULuCCK4R1m8uaNxCiIV+eIqdufv5J4rxz9gPmT9oX/sq+sf8Aoq2r3bwL8NbjwzrF7rmteIbvxV4huoEszqF1BFAIrdGZljSOJVUZLFmbkscdgoHhP7Af+s/aF/7KvrP/AKKtqBH1fRRRQMKKKKAM/wAQ/wDIA1L/AK9pP/QTXzd/wTM/5Mh+Gn/XG8/9LZ6+kfEP/IA1L/r2k/8AQTXzb/wTO/5Mg+Gn/XG8/wDS2egD6f8AMFHmCvkr4Y/C/VfEusahqOn+EfDWhCLxpqN3J42gvD/bE8UOrSu8BiW3HyuEMJ3TkbDnB4Wl+IPxb1xfjFJ4t0zRfFF/4Z8I3K6Z52m2nmabdW5JXVJpGDAloSE24U4a0cfxnBvYHofUN74f0rUtWs9Uu7C3udQs1ZLa4mjDPCGxu2E/dzgZx1xV6aGK4jaOVVkjYYZXAII+hr5B+MEK6l8btf8AJ8C+G9dg1e103Tbfxlq935baJNLFMIXXbbyOAzEbWV0BcquVLA13Uvwn8Lad8cZb2bQNJvdct/CH2l9XksIhcy3SzFDcF9ufMIH3s55xmpvpqB9CwxxWsQSNBHGvARRgD6CpPMHTFfMHwO8P6R8QNN8N6P4ytoNVs7Lwboz6VomoASWk0UkH764MLfLI/mKI8kHYFXGN53dZ4m8P+FvC2qeGNN8MywwrF4usmutLtbnfFZObeXaqw5IgDKA21QoOd2MkksR7n5go8wCvn/40eB7vxv8AGLSo7XwZ4N8Ym30KRjF4wZljgzcKN0W23m+Y454HQcmt345aHIvwHtdJ/wCEe0e8lF7olt/YPmbNOc/2har9nDGI4i/hyY/u/wAPajpcZ7HvFHmCvk7xh8P/ABN4J8InUbTQfDvheW+8S+HY9N8JaXeu2mW8sV+u6ZpVt0KtKZFDbIuBEp+Ynjd8Va3490/XvEd54mi0fw/NH4cjC3nhy/mumt7ZrxRczkywR7WjjLuMBvu5PpTEfSnmCjzBXhPxE+HvgbwT8OL/AMTeGrSz0XxBDbpLpmuafg3t7dAD7PG8wy9z5rlUKOW378c5rmda8E6X4b+N/wAUPEfhjwfo7eMrLwTZ6lp0kWnx+c1/JLqgZwwXcXkKqrEHLAAGlce59OeYPSgSA14Yvw2+Gh+Fo8USNbecdM+1N41afbqIJXzDN9rz5gO7nbuwPu7cfLXKeGtV8er41ufFu26u9VtPC2hS634VHyrc+Yt005hQ/cuEZcqOj4KHqrKxXKP/AAVFbd+xL47/AOvjS/8A0421fU2m/wDINtP+uSf+givz9/aq1yz8Sf8ABOn4rapp032iyvPF800Mm0qSp19CMggEH1BAIPB5r9AtN/5Btp/1yT/0EUDLNFFFABRRRQAVxHxy/wCSJ/ED/sXtQ/8ASaSu3riPjl/yRP4gf9i9qH/pNJQB4d/wS9/5MV+GX+7qX/pzuq7j9pLUr+11T4a2Fnba/qUGo65PDdab4b1L7BdXSLp93Iq+b58OFDojkGQZ2d+h4f8A4Je/8mK/DL/d1L/053Ve/eNvh7Z+OLjRLme8vdPvdGumvLK6sJFR45Ghkhb7yspBSVxgjvntQB4e3neMvh54Jm1LV/EFprlr4hi0PUobfW7u1miBnYPbzmCRFlkCbB5uPm+8pw2Td+Ofxgn8C+JtJ0jQtYjtU8L2qa3q1rNch59RhyY0sl3ks8jxieTcTkNFFk/PXrGn/CfQdL0e00+GOdkt9TGsGeadnmnu95cyyOeXJJ78YAAwAANnQfCGn+HrjWLm1i/0nVrs3t5NIdzSybFQZPoERFA7AUdRLczrj4h+HrqC1t7fW7M3uo2Yu7KJZhvmjZCyug7ggE59q8L+Cmk6z4w+E+nXFvpvj7QPEmpeGYZovE2ueIvttm900UbiVYPt0uNz4bBiX5dw+XOK+g/DXg3T/CfhuLQtNRotMhEixQs5PlI7M2xfRV3YUdgAO1ZfgP4ax/D+xsNPstd1e80uxtEsraxvpYnjijRQqAbY1YkKoGSTQB594f8AiZd/FrWPDMemSXWlw6Zp0ura/DGSpiuv3lsljJ64lS5Yj1t07Nz3fwR1K71n4OeB9Qv7mS7vbrRLKee4mbc8kjQIWZj3JJJrV0HwDovhm68QXOm2KWk+vXZvtQaMnM0xjWMt7fKg4Hck9SaqeAfh5F8PNLttMstY1S+021to7S1tL+WN0t40AChSqK3AAHJPSgD5T/4K8f8AJqFr/wBjNp/8pa+14f8AUp9BXxR/wV3/AOTULX/sZtP/AJS19rw/6lPoKBj6KKKACiiigAooooAKKKKACiiigAooooAKKKKACiiigAooooAKKKKACiiigAooooAKKKKACiiigAooooAKKKKACiiigAooooAKKKKACiiigAooooAKKKKACiiigAooooAKKKKACiiigAr4x/Zh/wCT/P2sfroP/pK1fZ1fGP7MP/J/n7WP10H/ANJWoA+zfSlpKKACk4HXFKa8d+OHiiw0PXdCh17UJLLw/Lb3LvFa+IIdJmluAYhGS73ELMiq0nCsRkrkdKAPYcilDbq8l0rxHqq/DnwjrH2q61GyF8GvbiwdL6eayzKsLZg3iU5+zlzHnI3n1rq/h/q2oa02v3s4uk0uXUT/AGYt7A0E3kCKMNlHAYDzRLt3AHbg9CKAOwr5R/YE/wBZ+0N/2VfWf/RVtX1dXyj+wJ/rP2hv+yr6z/6KtqAPq6iiigAooooAz/EP/IA1L/r2k/8AQTXzd/wTMH/GEPw0/wCuN5/6Wz19I+If+QBqX/XtJ/6Ca+bv+CZv/JkPw0/643n/AKWz0AfSOkaDYaDay22n2sdpBJPLcukYwDLLI0kj/VnZmPuTUeleHdM0PR49KsbOG205FZRbIvyYYktkd8kknPUk1kr8UPCja9Fon/CQ6f8A2xLM1vHY+evmvIoJZAvUkBScexrxz4ueOLbSvFviO31DXZLDWLeGMaBHB4otNPihYxKyvLbyXUZkLTEgiRGUoAAME5APZ4/hr4Yj0e80pdFtDp15aR2NxbMm5JYI0KRxkHqFUkD0rR/4RfS/t3237HGbv7J9hMzZLmDOdhJ6jPNaFqztbxmTHmFQW29M45qSgDj9e+EHgzxN4b07QdV8OaffaTp0axWVvNED9lVVCqI2+8mFAHykcVXvfgl4EvvB8XhWXwxpy+Ho5luFsIYvKTzR0k+XBLcnLE5Oea1PiFquq6P4RvrrRYftGprsSFNiuQWkVSwVmUMQCSFLDJAHesP4f+M9d8QeH7m11fR7jTPE1nAS0d2kcSXGWkWORVSRyobYCQTxuIycUAVL79m74aapp2mWF14VtZrXTEkjs4zLKPJWR97gENkgsc8mu2/4RXSv7Es9I+xxnTbPyDBbtkrGYWV4iMnPysiEe6iuF8L+MtT1W68GWayX0moGB/7ciurHyVjIh5LHaAsgm2BVUkFWc4IG4enqc0AZ+seH9P1+GCLUbWO7jguIrqJZBkJLG4eNx7qwBHuKe2i2Tal/aBt4zeeT9nMxHzeXu3bfpnmruaKAOH0P4H+AvDXiR9f0vwlpVjq7MXF1DbKDGx+80Y6ITk5KgE5Oc5rqIvD2nw65c6zHaxpqlzbx2k10B87xRs7RoT6K0shH+8a0KKAOHb4H+AW8Vf8ACSHwlpJ1rf5v2r7KufMznzNuNu/P8eN3vXVQaHY22qXepRWyJf3cccU9wB80iRligPsu98f7xq9RQB8j/wDBTTSbLR/2IPiBHZWsNokt7p07rCgQNI+pW7O5A7kkknuTX1hpv/INtP8Arkn/AKCK+Wv+Co3/ACZJ47/6+NL/APTjbV9S6b/yDbT/AK5J/wCgigCzRRRQAUUUUAFcR8cv+SJ/ED/sXtQ/9JpK7euI+OX/ACRP4gf9i9qH/pNJQB4d/wAEvf8AkxX4Zf7upf8Apzuq+p/evlj/AIJf/wDJivwy/wB3Uv8A053VejWHjLxZaeILDTr/AFDSpr7UtRkT+zPNhjmhto5yGkhw5MqeXtDAgSK2TjB2qAew8UhbHevnT40eN7fRfEHiCGXWns/EcFuh0CJfFNpYQRyGMMjS273UZk3S5B8xGBQADqc9l8SNZePxFa2Fx4jm0e0uYLW3uLe3YxO3nTOmYpQ4KFmQKz4LIoO3BbIQHrQ5pa5L4U6hJqnw90K5lv5NTkktlzdzLh5cEjJ5OenXOT1PWutpgFFQX0k0NnO9uiyTqjGNJG2qzY4BODgZ74rj/CPjLUda1mSwvLjw68kdulw8Gl6i88yq4BRipRfkIP3vp60AfLn/AAV4/wCTUbX/ALGbT/5S19rw/wCpT6Cvif8A4K7HP7J9r/2M2n/ylr7Yh/1KfQUAPooooAKKKKACiiigAooooAKKKKACiiigAooooAKKKKACiiigAooooAKKKKACiiigAooooAKKKKACiiigAooooAKKKKACiiigAooooAKKKKACiiigAooooAKKKKACiiigAooooAKKKKACvjH9mH/k/wA/ax+ug/8ApK1fZ1fn98KfjR4E+D37e/7UMvjfxZpPhaPUH0VbRtUulhE5S1JcLuPONy5+ooA+/wBvu140njrxNcePL2wh1TTJfD1nqkdtcrHNbtqkDPJhEePzNiwt0DEeaV4CZ+aoD+218A9v/JXfCP8A4NI/8a8xg+Mn7Odr42t/E0Px70oT21xPcQ2banYvBH50rSyqu6EuAzM3O7cAxAYA0CPb/HHxN1rwvrV3Y6f4ek1q3jgSRr2AS+XZEg5NwAhLLwCBFvfnlVX5qzPjfNcappdpp9nel3FnNqF1Y2+mm6N9AgRfK3edGY1ZpF4DZbGM7Q2fO7/9oH9mvVvEWpazc/GjTFub7yt8dl4uns4l2IFGEgmQEkDqQT+FaHiL9qL4Aa5eWV7bfHDQdF1KzjeCO9sdWtzIYn27o2EqurAlVbJGQV4PJyhnbavrEcfw98Ka4xtYIdIv1ae2kt2tLdDGssDxuE81YRGxzkkoGiX5gCGHW/DqxuQmt6tPLalNZvvtsMFnP58UKCGKLAcAAljEXOBjLEc9T43/AMNQfs9w+F7bQLP42aFp1pEcvNba3ELiYFiz75TlgXYksykNkkgitDwv+1d+zZ4L01rDRvib4M062eVp3WLU48ySMctI7E5ZierMST60+4H0LXyj+wJ/rP2hv+yr6z/6Ktq9B/4bb+Af/RXfCP8A4NI/8a8w/wCCc+uaf4m0v48avpN5DqGmX3xQ1a5tbu3cNHNE8NsVdSOoIIINAH15RRRQAUUUUAZ/iH/kAal/17Sf+gmvm3/gmb/yZB8NP+uN5/6Wz19I+Iv+QBqX/XtJ/wCgmvhv/gn/APtTfCD4e/sh+AfD/iX4j+HND1uziuhcWF9fpHNEWu5mXcpORlWB+hFAH0Lof9s6p8YNRu11jT7qS3uTAbG8O26s7XPKxRMilVfG7zBnfx8zBVAp/Fy+uJvFy3sUn9pabotxFHPp/wDYn2mOCfyHuDcSP9oj8wxxKrBcEKXTaGfGMFf2kv2brjxCmuan8XfDOt6lBMZrOTUNXidLEkEAQxjCIQCRvxvOeWNVvEH7RX7PHiC+1GYfHDRNPttUVU1Oxs9Yt1hvlUBfn3KWUlAEJjZCVABPAIF0DdnsXjf4hal4VutOXSdCn8ULdQNK1vp+4TIBtxLkjZs5OQWD8fIrniqHjDx5qmm/D3Rdbtb/AEzT9Rupo1LX0ogsNzq37uVptkirnjKr5m4D5Oq15h4g/aK/Zu8TeILXVbv4y6PbyW9obOOLTfE8lkm0uGyfIkQseABkkD0qLxp+0J+zp4y8N2GiyfG7R9PgsmYxXFvrsUtwQ0MkLq0k4kLZSVwSctyDnNAHpl1cahr/AMJvE8PirUrawvU8yG+uFmt4rW1AVSxjdxIqoFO4NKC2TkheMZP7N8AbSda1D7f4r1FbqVD9v8UwWoNyFU7ZoJoY1MsRUjBbjCjAGTnj/C37SvwA8I+CT4asfjpoJgVWWK8l1Cy86IH0CxCMnOTlkJJJJJpvgn9oT9mb4f6Pf6dpPxZ8OJFqDNJdNNrqvvkYEM6oW2Rk5JxGqrntR3sB0Xwvs4Lb4tXGqjxBceKrfW7ACxvtatpopkWJnZjauU8mRHWVciIRDbGjYfJYX5brWtL+IEWj3HjeHVtSmvluLHTrESpNbWZunkn+0RJvVgI5IoFd9oGARtbrwHhn4/fAHw5daI8n7QWm6taaKu2wsb7VbERQ/umhB/dwoxwjMBliOcnmr8v7Q37M8fi2DxLp/wAV/C2kawsjvPNY6tEiXQfb5gmjOVYt5ceXwH+QYYUdg1Os+PdrrEesaHLpHxJvPDktxe2ccmgW6o8t3Ek6yTG3VInlMjRK6kEFCOu0Ak9L8V7gaWttqWq+MG8K+GoICbmRLv7PM7iRG2AbSX3oHT5SGUkFcsRt8x8TftF/s0eJtSi1d/iv4W07Xodvlavp+rRRXK7d20MeRIo3thJAy/MeOal8b/tHfsxfEbTfsniD4leD73EckUdwurJFPErjDhJUYMu4AZAIBxzR0Ed+1trkvw98NXOpeI20qG3u2udUluriSzkezIlCRGZlDho98LZZVMnk4bG81Z+HepavrXg3Wb9PFUeoQ3Vx5ml65cWTJGbUQxASGNtitkq7bkwjFty4BwOAvP2pv2c9a8P2+ka58WvCevwwlHE2oalAZTIpysmUChXB5DKAR1FV9B/aX/Zv0Pwi3hdvi34W1XQfLa3Sz1TVYbhVtyMCAluXQDj5yzY6k0dxnq/gXxJJ4mi1hbTxPF4gSA+Ql9baeYreOUbgwWQMVlIOMhScEYPNcb4B1TUZ/H1jpMetfa7ywhL68LfV59TikZo2VFIaMR25LjeACrYQjYQSRznhT9p79nXwX9ui0z4xeHF0+6cSCxm1qOWKFsEMYyxLANx8u4qNo2hec1PDv7Q37M/g/wAQTaroHxX8L6OtxCIbjT7XVohaSKpZkIjORGVMjn93tzvOc0xGf/wVE/5Mj8d/9fGl/wDpxtq+ptN/5Btp/wBck/8AQRXwV/wUP/ag+EnxJ/ZJ8YeHvCvxF8Pa/rl1Ppxg0+wv0lmkCX0DttUHJwqsT7A196aZ/wAg20/65J/6CKQy1RRRQAUUUUAFcR8cv+SJ/ED/ALF7UP8A0mkrt64j45f8kU+IA7/8I/qH/pNJQB4b/wAEv/8AkxT4Z/7upf8Apzuq6fQ9Pa38XaX4ffT9kNpqs80OuSafei5uI/tDXHlfNAsS/vD80vmsGVScZf5fB/8Agnl+1J8Ivh1+x18PvDvif4jeHdB1yzF/9o0++v0imi36hcuu5ScjKsrD2Ir0nTfjZ+zRpt9DeL8Y/DtzcQXxvIJLjVbZ3gUyvKYY225VDI5YnO9uAzMOKOonsdz8Xr65XxK+rGZLvR9CkiE9nJoouoreYQyXDXDt9pjL+XEqsFKkKWQqGfG2T42W11qPiDRjbXejQPNFELGXWQFt2bzd0y5aJkkZ4vuoXBBBYA4JrkPEn7RX7PHiW71BpPjfodpY6mix6np1tq9v5F8oG0h9ysy7kARijKSoAPQVo+Jv2oP2d/Fwgg1L4yeHX0qNGSTSodajit7jPH73bhmAGRsLbDnlTxg6ID1e516XwNofhbR7ezS81bUHFja273Aji3pBJK7PIseFXbE3Kx9SAFGeEl8Vz614P1l3W90XVLG4NlKum+XcypOChXyS67XDB0xuUcNyF7eJePPjt+zJ4+8M6ZoNx8VvB1jpumyK9rDbzWEqRBUZFVUnikRQFYj5VB7ZxkUmg/Hb9mbQfAsnhKP4u+GH015xcl4dStrKRZA6urKbVYgpDIpBAB45zSA9g8Iaprfjbwn4gtPEE+nruSS2STSpxJdRq0ZDCeNGdUlUnokjg+3SuX+GzS61440uS702PR5dKsXwbWwvIRfFkjiDt50EaxIEiXEYZ8nHP7vLcfoP7Q/7Nnh2xurO2+MHhxoLjSrfRyH1iLctvCjqmGGDuPmuSxySTUHhv4/fs2eF9XsNVh+MXhu51G1iliN1Pqlv5k4cIoDlFX5UWNVVFwgxnbnBpgcb/wAFdv8Ak0+1/wCxm0/+UtfbEP8AqU+gr83v+Cm/7SXwt+Kn7N9rofg/x9oPiTV/+EhsZ/sWm3qTS+Wok3NtB6DI/Ov0gh/1KfQUDJKKKKACiiigAooooAKKKKACiiigAooooAKKKKACiiigAooooAKKKKACiiigAooooAKKKKACiiigAooooAKKKKACiiigAooooAKKKKACiiigAooooAKKKKACiiigAooooAKKKKACiiigArjdc+C/w/8AFGqT6nrXgbw3rGpT4828v9Jt55pMAAbnZCTgADk9q7KigDz7/hnj4V/9E08H/wDghtf/AI3Xy98Vfg34Bsv2+vgbo1v4I8OQaRe6Drct1YR6TAsE7JECjPGE2sVPQkcV9xV87/EbwDNrP7bnwd8SJdpFFpPhvXXe3ZCWk5touDnjm5B/4AfWgDyP9ur4N+AfDjfAb+yfA/hzTPt3xP0ezuvsekwRefA4m3RPtQbkOBlTwcVvf8FAvgr8PfDP7HfxL1TR/AnhrStSt7KFobyy0i3hmjJuYQSrqgI4JHB713n7YngObx5efA+GG7S0aw+I+magTIhYOsUVxIV4PBIUj8a0/wBujwvJ4z/ZL+JGjxTrbSXFghErqWA2TRvyPfbj8aAIr74C/DNfgZcXY+HfhQXY8ONKJxoltvD/AGUndu2ZznnNeXf8E8Pgv8PvFH7Gvw31TWfAvhvV9TuLe6M15faRbzTSEXk6jc7IScAAcnoBX1RL4Ve6+HD+G/tCrJJpR077Rt4BMPl7sZ/HGa8r/YS8HS+A/wBkT4X6RNcpdv8A2SLzzEUqMXEj3AXB/uiULnvjNAHcf8M8fCv/AKJp4P8A/BDa/wDxuun8K+CfD3gaxlsvDmhaboFlLKZnttLtI7aNpCAC5VAAWwqjPXAHpW1RQAUUUUAFFFFADJI1mjZHUMjDBUjII9DXAf8ADO/wr/6Jp4P/APBDa/8AxuvQqKAPz0+Jnwl8DWf/AAVD+Efh+Dwb4fh0G68HXc9xpcelwLbTSD7bh3iC7WYbV5Iz8o9Ktf8ABQL4R+BfDPiT9nWPR/Bfh7Sk1D4i6da3i2WlQQi4hZ13RyBUG9D3U5Fex+P/AIRz6v8A8FBfhX47j1COOKw8IapFJZsh3MI5FjBVvUnUAeegjPrw/wDbU+F8/wAR9c+AssF9HZNpXxD0+7YSIWDqiSSkDHfEOB/vUAec/wDBSz4N+AfCf7GfjvVdD8EeHNH1OB7DyrzT9Jt4Jo919ArbXRARkEg4PQmvQ/FXwM+HEP7Jmr6jH4A8LpqCeCJrhbtdGthKJRYFg4fZndu5znOea1f+CgPgSX4i/sjfEHRYbpLOQ28F0JZFLL+5uYpcHHqEx+Nena18P5NS+CN94JN4qST+HpNG+17DgFrYw79vp3xQB8z/APBOr4L/AA/8U/sZ/DjVdZ8DeG9W1O4hvDNeX2k2800mL64UbnZCTgADk9AK4f8A4Jq/CPwP4s8PfGOTW/Bvh/WHtPH1/bW7X+lwTmGJVj2xoXQ7VGTgDjmvdP2Fzofw1/ZL+GugXvijSJbuLTTdyf6VHHtNxLJcbCC2QVEoU+61F+yT8LdJ/Zy0/wCIdpf+O/D+rr4j8VXeu2zW90iGOGUKER8t9/5ecZHoTQB5H8E/hD4E1D/god+0bol14L8PXOjafpmhvZ6fNpUD29uz2cLOY4ym1CxJJwBkmsv4y/CTwPp//BTL4AaDbeDfD9vod/oWqSXemxaXAttcMttelWkiC7WIKqQSONo9K97+Hvw70jwX+1R8VvirL458P3GneMrLTbaCwS7QTW720CROWJbBB2AjHqfTmn4++Fuk+MP2vPhf8YYfHnh+307wjpt9Y3GmvdIZrhpopo0KMGwAPPJOf7ox14APEP8Agop8JfA/hbWPgCujeDfD+krfeO7S2uxY6XBCLiIlcxvtUblPoeK7H/gpL8GfAHhP9iv4iarongfw5pGp2/8AZ3k3tjpNvBNHu1G1VtrqgYZViDg9CRXe/tXfCzSf2grr4YT6b478PaU3hLxTba3cLd3aMJ4E++qbW+/wMA8cnJHff/a08H6J+0Z+z14t+Hmn+NdB0i91hLbyby5vEaNGhuYpwGAbOD5W3I6ZzQBm6l8Cfhsn7M11qC/D7wsL4eEGnFyNGtvM8z7EW37tmd2ec5zmvOP+CcHwZ8AeLP2Lfh1qut+BvDer6ncJf+deX2k2800m3ULlRudkJOFAHJ6ACvom4k8O3Hwjl8HHxdoqyyaGdJN0LyPaGNv5W/G7pnnFcf8Asl+EtG/Z3/Z58JfD3U/Gugarf6MlwJry0vEWJzLcyz/KGbOAJdvPXGeKAPnP/gm98JPA/iu1+Nx1rwb4f1c2fj2+trY32lwT+REMYjTch2qP7o4qb4L/AAj8Dah/wUm/aF0K68GeH7jRLDRtIktNNl0uBra3ZrW1LNHGV2qSWJJA5JPrXs/7Jnwt0n9nWP4kx6h478PasvifxTda5am2u0UxQSY2I+5vv8c4yPc1rfC34HJpH7WXxS+MNj4n03WNL8W6dYWS2Nm2+W1kgiijbcwJXBEKkd/mPpyAej/8M8/CsYI+GnhAEdCNCtf/AI3XoCqEUKowoGAB2paKACiiigAooooAKjmhjuInilRZI3BVkcZDA9QR3FSUUAee/wDDO/wr/wCiaeED/wBwG1/+N1813/wZ8AL/AMFEtI0QeB/DY0Z/htc3baf/AGTb/ZzMNRiUSGPZt3hSRuxnBxX2tXkF18E7+4/atsPiuNRtxptv4Rm8ONp+1vOMr3aTiQHptwpHrmgD5n/bX+EHgTw/8ZP2YrbS/Bfh7TrbUvG8dvew2mlQRJdRZi+SQKgDryeDkc1vf8FHPgz4A8K/sg+MtT0XwP4c0jUYbnTBHd2Ok28MqBtRtlYB1QEZUkHnkEivUv2nvg7c/Ez4nfADVYNSisY/DnjAXskckRczKtvJPtUg8E/ZtvP9/PbBs/t1fD+4+J37MPizw7bXcdjNczae6zSqWUeXfQSYIHrtx+NAEPxr+A3w00/4AeOb21+HvhW3u4fDV7LFcQ6LbLJG4tnIZWCZBB5yKwv2P/gb8ONc/Zb+FWoal4A8L39/deHLKWe6utGtpJZXMKkszMhLEnua91+Ifg+bxn8MPEfheC4S3n1XSLjTUuJFJVGkhaMMQOwJzWb8B/h3dfCX4L+CfBd7dw315oOkW2nTXNupEcrxxhSyg84JHGaAPlH/AIJz/B7wF4q+Evji51rwT4d1e5h8c6vbxTX2lQTOkStHtRSyEhRk4A4Gam/Z5+DngHVP20P2oNKvPBHhy70zTZfD4srKfSYHhtd9izP5SFNqbjydoGT1r2P9ij4VXPwj+HPi3TLm/i1B7zxnrV6JIoygVftJiCnJ6/uc/wDAsdslPgr8NLjwr+1V+0F4nkvY7iHxEdDeO3VCGh8q0dCCe+TzxQB6LH+z58LoZFkj+G3hGORCGV10K1BBHQg+X1rvgNowKWigAooooAKKKKACiiigAooooAKKKKACiiigAooooAKKKKACiiigAooooAKKKKACiiigAooooAKKKKACiiigAooooAKKKKACiiigAooooAKKKKACiiigAoorL1LxJpWkXtraX2p2dldXR228FxcJG8x9EUnLH6UAalFZ13r2n6fbtcXV/bW1uu/dLNMqINgZnyScfKFYn0CnPSl0fXdP8Q2aXml31tqVo+QtxaTLLGSOuGUkUAaFFFFABRRRQAUUUUAFFFFABXlfiT/k5jwH/wBivrn/AKU6ZXqleV+JP+TmPAf/AGK+uf8ApTplADfjt/yF/hR/2Olt/wCkl3R+1R/ybz47/wCwc3/oS0fHb/kMfCj/ALHS2/8ASS7o/ap/5N58d/8AYOb/ANCWgD1SP/Vr9BXmX7Lv/Jt/wv8A+xa0/wD9J0r0yM/u1PsK+dvgj8WH8A/B3wT4a1fwJ45i1XSNGtLG6SHw7PIgljiVHAYDDDIPI4NAH0ZRXlP/AA0LY/8AQkePv/CZuf8ACj/hoWx/6Ejx9/4TNz/hQB6tRXlP/DQtj/0JHj7/AMJm5/wo/wCGhbH/AKEjx9/4TNz/AIUAerUV5T/w0LY/9CR4+/8ACZuf8KP+GhbH/oSPH3/hM3P+FAHq1FeU/wDDQtj/ANCR4+/8Jm5/wo/4aFsf+hI8ff8AhM3P+FAD/EH/ACc14I/7FTW//SrTKh+PX/IW+FH/AGOdt/6S3VfGfxM/4KLHw7+3H4X0GL4faw2n2Fs2gSpdwyQ6jIb57SUyR25XPymGMKp5fLdOK+gvjT8dLLUNT+GbDwh41g+zeLbeci48PToZMW1yNqZHzN833RzgH0oA9n+O3g7U/iB8H/Fnh3RlgbVdQsHhtluZDHGZOCAzAHaDjrg1hjxp8Xdu0/CzRSP+xv8A/uOnf8NC2P8A0JHj3/wmbn/Cj/hoWx/6Ejx9/wCEzc/4UAcQ/gfWJHZ2/Zv+HzuxyzNq9sST6/8AHhSf8IHq3/Rtvw9/8G1t/wDIFdx/w0LY/wDQkePv/CZuf8KP+GhbH/oSPH3/AITNz/hQBw//AAgerf8ARtvw9/8ABtbf/IFH/CB6t/0bb8Pf/Btbf/IFdx/w0LY/9CR4+/8ACZuf8KP+GhbH/oSPH3/hM3P+FAHD/wDCB6t/0bb8Pf8AwbW3/wAgUf8ACB6t/wBG2/D3/wAG1t/8gV3H/DQtj/0JHj7/AMJm5/wo/wCGhbH/AKEjx9/4TNz/AIUAcP8A8IHq3/Rtvw9/8G1t/wDIFJ/wgerf9G2/D3/wbW3/AMgV3P8Aw0LY/wDQkePv/CZuf8KD+0NY/wDQkePv/CZuf8KAM34YeA/A/jrRLy41T4T+FdC1Kxv59PurOOxtrpFkibBKyeSu4EEH7opnww8L6N4S/aG+JVjoek2OjWR0PQpTb6fbJBGXMmoAttQAZIA59hXM/Cf48WdjH4uz4N8by+b4jvZf3Ph24fbkr8rYHDDuO1Z/hf46WcP7QXxAvT4P8aus+iaLGIU8PTmVNkl+csmMqDv4J67W9KAPqGivKf8AhoWx/wChI8ff+Ezc/wCFH/DQtj/0JHj7/wAJm5/woA9Woryn/hoWx/6Ejx9/4TNz/hR/w0LY/wDQkePv/CZuf8KAPVqK8p/4aFsf+hI8ff8AhM3P+FH/AA0LY/8AQkePv/CZuf8ACgD1aivKf+GhbH/oSPH3/hM3P+FH/DQtj/0JHj7/AMJm5/woA9Woryn/AIaFsf8AoSPH3/hM3P8AhR/w0LY/9CR4+/8ACZuf8KAOh+IH/IyfDv8A7GB//Tde1nftDf8AJIdc/wB62/8ASmKuB8cfHqyuPEHgRx4M8cIINbaQrJ4cuFZ/9AvFwoxyfmzgdgT2qh8dfjvZ6j8LdZt18HeN4C7W/wC8uPDtxGgxcRnliOOn54oA+k6K8p/4aFsf+hI8e/8AhM3P+FYnjf8AaosPB/g7XNePgTx1MumWU14Y5PD08Kt5aFsFyMKOOWPA60Adt8HP+Rd1n/sYtY/9L56reC/+SwfEj/c0z/0Q9fIP7Cv/AAUEm+L1p4w03VfAGsrNZ6hNqcc3hu0l1BNt1PLKUkCjKFSSAejAHpjn3Hwj8eLO3+Knj+4Pg3xu4nXTgI4/DtwXTbC4+ZcfLntnrQB9I0V5T/w0LY/9CR4+/wDCZuf8KP8AhoWx/wChI8ff+Ezc/wCFAHq1FeU/8NC2P/QkePv/AAmbn/Cj/hoWx/6Ejx9/4TNz/hQB6tRXlP8Aw0LY/wDQkePv/CZuf8KP+GhbH/oSPH3/AITNz/hQB6tRXlP/AA0LY/8AQkePv/CZuf8ACj/hoWx/6Ejx7/4TNz/hQB6tRXNeAPH2m/EfQ31TTIr22jiuZbSa31C2a3niljYq6OjcggiuloAKKKKACiiigAooooAKKKKACiiigAooooAKKKKACiiigAooooAKKKKACiiigAooooAKKKKACiiigAooooAKKKKACiiigBK848UeB9eur7xG2kXVrCdaEOL6cI01mUQLtCSRSJLHxu2nbyz8jdkekUUAeE+IvgJrF5a3g07VoEN5PqtxdWs4bypZbmC6ihlUgfIwFwofAIIUY5X5uw/4QfxFfzeIL6DWh4S1PVIbWCKTTFjuxB5LOWlxNGFZ3D7DlOFRecjj0XFFArJHk3/CqviN/wBFs1r/AMEOl/8Axij/AIVX8Rv+i2a1/wCCHS//AIxXrVFAz528ceG/id4X8QeB7CD4y6pNHr+stpszSaFpmY0FldXG5cQdd1uo57Ma64fCr4jf9Fs1r/wQ6X/8Yq58Xv8Akdvg9/2Ncn/pp1CvT6APJf8AhVfxG/6LZrX/AIIdL/8AjFH/AAqv4jf9Fs1r/wAEOl//ABivWqKAPJf+FV/Eb/otmtf+CHS//jFH/Cq/iN/0WzWv/BDpf/xivWqKAPJf+FVfEb/otmtf+CHS/wD4xXmviD4Z+PY/2hPBdu/xf1aS7k8O6w8d4dF04NEi3GnBkCiHaQxZTkjI2DGMnP1JXlfiUj/hpjwH/wBivrn/AKU6ZQB5b8Zvhr4+tdU+GYuPi/q1603iy3iiZ9F05PIc2t0RINsI3EAEYbI+bpwK4D9uD9kv42fGj4U22jeGviddeKJIb1Z7jRdQgtdNjuUCkD95DGm4qSDtc7e/UCvqP4w+C9b8YWvhe58PS2C6noOtw6ukWpO6QzBIpoyhZFZlOJc5wfu1V+2/GD/oD+B//Bref/I1AHl/wB/Z8+LvgP4PeFtA134z6lBqtjaCKaC102yvIofmJEazTQtI4VSFyx7ccYr0L/hVXxG/6LZrX/gh0v8A+MVe+3fGH/oD+B//AAa3n/yNR9u+MP8A0CPA/wD4Nbz/AORqAKP/AAqv4jf9Fs1r/wAEOl//ABij/hVfxG/6LZrX/gh0v/4xV77d8Yf+gR4H/wDBref/ACNR9u+MP/QI8D/+DW8/+RqAKP8Awqv4jf8ARbNa/wDBDpf/AMYo/wCFV/Eb/otmtf8Agh0v/wCMVe+3fGH/AKBHgf8A8Gt5/wDI1H274w/9AjwP/wCDW8/+RqAKP/Cq/iN/0WzWv/BDpf8A8Yo/4VX8Rv8Aotmtf+CHS/8A4xV77d8Yf+gR4H/8Gt5/8jUfbvjD/wBAjwP/AODW8/8AkagCj/wqv4jf9Fs1r/wQ6X/8YpP+FVfEb/otms/+CHS//jFX/t3xh/6BHgf/AMGt5/8AI1H274w/9AjwP/4Nbz/5GoA4++/Zm13UvFdp4nu/iQ9z4ktE8u31ibwpo73cK/3UlNtuUewNfMX7bn7Evx++M/irwVfeGfiNJ4ns9OJVhqEkOmNp0pfIuFWBFV+McgFxgAZHT7N+3fGH/oEeB/8Awa3n/wAjUfbPjB/0B/A//g1vP/kagDF0f4R/Ey10qzguPjfrMtxFCiSSDQtNIZgoBOWgJOT6kn1q5/wqv4jf9Fs1r/wQ6X/8Yq99u+MP/QH8D/8Ag1vP/kaj7d8Yf+gR4H/8Gt5/8jUAUf8AhVfxG/6LZrX/AIIdL/8AjFH/AAqv4jf9Fs1r/wAEOl//ABir3274w/8AQI8D/wDg1vP/AJGo+3fGH/oEeB//AAa3n/yNQBR/4VX8Rv8Aotmtf+CHS/8A4xR/wqv4jf8ARbNa/wDBDpf/AMYq99u+MP8A0CPA/wD4Nbz/AORqDffGAddI8Dj/ALit5/8AI1AFH/hVfxG/6LZrX/gh0v8A+MUf8Kr+I3/RbNa/8EOl/wDxinXHjb4i+Gte8NxeItG8MDS9W1JNOaTS9RuJJo2eOR1YK8CgjMeDyOterjPegDyb/hVfxG/6LZrX/gh0v/4xSN8KfiMR/wAls1n/AMEOl/8AxivW6KAPmn4UfDHx/cJ4uMHxh1a08vxFexvt0TTW8xgVy53QHBPoOKz/AAv8NPHsn7QHj+2T4vatFdRaJory3g0XTi0ytJf7UKmHaNu1uQATvOc4FexfBv8A1fjX/saL/wD9CWszwj/ycr8Sf+wBoP8A6N1GgBn/AAqr4jf9Fs1r/wAEOl//ABij/hVfxG/6LZrX/gh0v/4xXrVFAHkv/Cq/iN/0WzWv/BDpf/xij/hVfxG/6LZrX/gh0v8A+MV61RQB5L/wqv4jf9Fs1r/wQ6X/APGKP+FV/Eb/AKLZrX/gh0v/AOMV61RQB5L/AMKr+I3/AEWzWv8AwQ6X/wDGKP8AhVfxG/6LZrX/AIIdL/8AjFetUUAeS/8ACq/iN/0WzWv/AAQ6X/8AGKP+FV/Eb/otmtf+CHS//jFetVyvxU8ZyfDn4Z+KvFUVot9Loul3OoravJsWUxRM4Qtg4BK4zg4z0oA5bRfhJ4oi8UaJqviD4map4mtdKuHu4tPn0uxt0eVoJYQxeKJW4WZjjPXFXf2hf+SQ65/vW3/pTFUEeofGGSNX/sfwQAwB/wCQref/ACNWN4w8O/FXx9oMuhX9p4PsLG6lh8+5tdQupZURJUclVaBQTheASBz1oA9mpkkazRsjqrowwVYZBHoRTt1GRQBgeEvh/wCGfANvcQeGfD+l+HoLiUzzx6XZx2yyyHq7BAMt7mub8Ff8lg+JH+5pn/oh69D3CvPPBX/JYPiR/uaZ/wCiHoA9EooooAKKKKACiiigApKWkoA82+B3/Hj40/7GzVP/AEdXpVea/A7/AI8fGn/Y2ap/6Or0qgAooooAKKKKACiiigAooooAKKKKACiiigAooooAKKKKACiiigAooooAKKKKACiiigAooooAKKKKACiiigAooooAKKKKACiiigAooooAKKKKAPMPi9/yO3we/wCxrk/9NOoV6fXmHxe/5Hb4Pf8AY1yf+mnUK9PoAKKKKACiiigArlPG3wr8I/Eeayl8TeH7LWpbESLbSXUe5og+3eFPUBtiZHfaPSurooA8w/4Zl+Fn/QkaX/3w3+NH/DMvws/6EjS/++G/xrvvEVxLZ6BqVxA+yaG2lkRsZwwQkH8xXh3wv+FOu+MPhl4R1+/+LPjwX2q6RZ31wIbu0VPMlhR22j7NwMscCgDs/wDhmX4Wf9CRpf8A3w3+NH/DMvws/wChI0v/AL4b/GvGtU8XeCNI1a/02f44/FGW6sbmS0uDZ6dLcxrLGxSRBJFp7IxVgVOCcEEdqr/8J74F/wCi2/Fr/wAEl1/8raAPbf8AhmX4Wf8AQkaX/wB8N/jR/wAMy/Cz/oSNL/74b/GvEv8AhPfAv/Rbfi1/4JLr/wCVtH/Ce+Bf+i2/Fr/wSXX/AMraAPbf+GZfhZ/0JGl/98N/jR/wzL8LP+hI0v8A74b/ABrxL/hPfAv/AEW34tf+CS6/+VtH/Ce+Bf8Aotvxa/8ABJdf/K2gD23/AIZl+Fn/AEJGl/8AfDf40f8ADMvws/6EjS/++G/xrxL/AIT3wL/0W34tf+CS6/8AlbR/wnvgX/otvxa/8El1/wDK2gD23/hmX4Wf9CRpf/fDf40f8My/Cz/oSNL/AO+G/wAa8S/4T3wL/wBFt+LX/gkuv/lbR/wnvgX/AKLb8Wv/AASXX/ytoA9t/wCGZfhZ/wBCRpf/AHw3+NH/AAzL8LP+hI0v/vhv8a8S/wCE98C/9Ft+LX/gkuv/AJW0f8J74F/6Lb8Wv/BJdf8AytoA9t/4Zl+Fn/QkaX/3w3+NH/DMvws/6EjS/wDvhv8AGvEv+E98C/8ARbfi1/4JLr/5W0f8J74F/wCi2/Fr/wAEl1/8raAPbf8AhmX4Wf8AQkaX/wB8N/jR/wAMy/Cz/oSNL/74b/GvEv8AhPfAv/Rbfi1/4JLr/wCVtH/Ce+Bf+i2/Fr/wSXX/AMraAPbf+GZfhZ/0JGl/98N/jXKWXw78OfDb9pPwVb+GNJh0WDUPDetPdRWu5VmaOfTvLLDOCV3vj03H1rz3/hPPAv8A0Wz4tf8Agkuv/lbXn+veNPBrfHDwbMvxe+J0lsmiasr3kmkXIuImMtjtRF/s8Eq2GLEKQCiZK5AIB9cfF7/j++H3/Y0W/wD6IuK9Er4S+IfjbwXNdeEDF8YfijdBNdhZzc6PcqYl8qXLpnTxlxkAAZ4J4rsB488C/wDRbPi0P+4Jdf8AytoA+vaK+Q/+E98C/wDRbfi1/wCCS6/+VtIfHvgX/otnxa/8El1/8raAPefg3/q/Gv8A2NF//wChLWZ4R/5OV+JP/YA0H/0bqNfNHw38beC4V8Ted8Yfijabtdu2T7No9y3mKSuHfGnnDnuOD7CqXh3xp4MT41+NZm+L3xOitn0nSVjvI9IuTPMwkvNyyL/Z5IVcrtJUZ3tycHAB990V8h/8J54F/wCi2/Fr/wAEl1/8raP+E98C/wDRbfi1/wCCS6/+VtAH15RXyH/wnvgX/otvxa/8El1/8raP+E98C/8ARbfi1/4JLr/5W0AfXlFfIf8AwnvgX/otvxa/8El1/wDK2j/hPfAv/Rbfi1/4JLr/AOVtAH15RXyH/wAJ74F/6Lb8Wv8AwSXX/wAraP8AhPfAv/Rbfi1/4JLr/wCVtAH15XmX7Tn/ACbl8T/+xa1H/wBJpK8Q/wCE98C/9Ft+LX/gkuv/AJW1xHxx8beDLr4M+OYbb4wfFDUbh9EvFjtL7R7lIJmMLgJIx09QFJ4JLDgnkUAfdtv/AMekf+4P5V4H8GfgH8PvFXwo8J6zrHhWx1HVb/Tobm6u7gM0k0rKCzsc8kkk1wMXjzwL9nQH41/FoHaOBol1jp/2Da5P4PeNvBdv8LfCsVx8YfijYTrp0Ie1s9HuXhiOwfKjDT2BUdsMfrQB9O/8My/Cz/oSNL/74b/Gj/hmX4Wf9CRpf/fDf414l/wnvgX/AKLb8Wv/AASXX/yto/4T3wL/ANFt+LX/AIJLr/5W0Ae2/wDDMnws/wChI0v/AL4b/Gur8FfDjwx8Obe7g8M6JaaNFdyCW4Fqm3zWA2gsepwOK+Z/+E98C/8ARbfi1/4JLr/5W0f8J74F/wCi2/Fr/wAEl1/8raAPryivkP8A4T3wL/0W34tf+CS6/wDlbR/wnvgX/otvxa/8El1/8raAPryivkP/AIT3wL/0W34tf+CS6/8AlbR/wnvgX/otvxa/8El1/wDK2gD68or5D/4T3wL/ANFt+LX/AIJLr/5W0f8ACe+Bf+i2/Fr/AMEl1/8AK2gD68pK+ZvBNvoXxMm1S08N/Gv4kXN9p9utxNb3sYs3CNuCsFnskLLlSMrnGOeor1f9nnxDqXiz4EeANa1i7e/1XUNDs7m6upAA0sjQqWYgADJJJ4FAEHwO/wCPHxp/2Nmqf+jq9KrzX4Hf8ePjT/sbNU/9HV6VQAUUUUAFFFFABRRRQAUUUUAFFFFABRRRQAUUUUAFFFFABRRRQAUUUUAFFFFABRRRQAUUUUAFFFFABRRRQAUUUUAFFFFABRRRQAUUUUAFFFcn42+K3g/4byWUfinxLpmgSXodrZNQuViaYJtDlQTyBvTPpuHrQBznxe/5Hb4Pf9jXJ/6adQr0+vmn4qftHfC/UPF/wqmt/HugzRWfiV57h0vUIij/ALMvk3NzwNzqPqwr0X/hqH4S/wDRRPDv/gfH/jQB6jRXl3/DUPwl/wCiieHf/BhH/jR/w1D8Jf8Aoonh3/wYR/40Aeo0V5d/w1D8Jf8Aoonh3/wYR/40f8NQ/CX/AKKJ4d/8GEf+NAHqNFeXf8NQ/CX/AKKJ4d/8GEf+NZniL9sL4M+F9Ma/vfiHorQB0j22s/2iQs7BVASMFjyR0HFAHp/iv/kV9Y/685v/AEA1zHwD/wCSE/Dn/sW9N/8ASWOtj4ja5Z+HPh94m1XUZha6fY6Zc3NxOwJEcaRMzMcc8AHpXN/s5apb6v8As9/DO8tH822m8Naa0b4IyPs0Y70AVP2c1H/CC60f+ps8Rf8Ap4u6zZvFHxH8WfFLxnoHhnVvC+iaX4e+xIDq2iXN9NM80Pms26O8hVQOABtP1qH9kzxfpPjP4a63faLdrfWf/CW+IB5yqwB3apcyLjIHVJEP40z4R+JtO1b9oj456faXKzXlhcaOlzGAR5bGyyBnGPyoA3f7D+NH/Q5+A/8Awkb3/wCWdH9h/Gf/AKHPwH/4SN7/APLOunb4neG0+JkXw/bUlHi2TS21ldO8t8/ZFlERk3Y2/fIGM59qh8a/Frwr8PPEHhXRNf1VLDVPFF6dP0i3Mbu11MACVG0EDG4ctgcigDnv7D+M/wD0OfgP/wAJG9/+WdH9h/Gf/oc/Af8A4SN7/wDLOup+JPxK8O/CPwjeeKPFeorpWh2jxJNdNG8gVpJFiQbVBJy7qOB3rU8ReJNP8K+G9Q17VLgWmlafbSXlzcMpIjiRS7NgDPCgngUAcF/Yfxn/AOhz8B/+Eje//LOj+w/jP/0OfgP/AMJG9/8AlnXc+EfFmmeOvCukeI9Euftuj6taRX1nchGUSwyIHRtrAEZUg4IzzWP8Mfi14V+Mei32r+ENWTWNOs7+bTZriOJ0AuIsb1G8AnG4cjg5oA57+w/jP/0OfgP/AMJG9/8AlnR/Yfxn/wChz8B/+Eje/wDyzrp/DnxP8N+LPGninwppepLd694Ya3XVrRY3BtjPGZIgWIwdyDPyk470k3xP8NwfEq28APqSjxZcaa+sR6f5b5NosgjMm7G375AxnPtQBzP9h/Gf/oc/Af8A4SN7/wDLOj+w/jP/ANDn4D/8JG9/+WddH42+K3hf4d6z4X0rX9UWwv8AxNfjTdKhMbubm4IzsG0EDju2BzT/AInfFDw18HfBd54r8Xamuj6DZtGk108byBWkdY0G1AScsyjgd6AOZ/sP4z/9Dn4D/wDCRvf/AJZ0f2H8Z/8Aoc/Af/hI3v8A8s69A17xBYeGfD2oa3qVwtrpmn2sl7c3DAkRwxoXdyBzwoJ49KqeCfGmkfETwjpPifQLsX+iarbpd2d0EZPNiYZVtrAEZHYjNAHFf2H8Z/8Aoc/Af/hI3v8A8s6P7D+M/wD0OfgP/wAJG9/+WddN8Ovih4a+K+k3+peFtSXVbGxv59MnmSN0C3ELbZE+YDOCRyOD2pnhv4q+GPF3jjxV4Q0nU1u/EHhc2w1e0WJwbX7QjPDliArblRj8pOMc4oA5z+w/jP8A9Dn4D/8ACRvf/lnXmXiTR/i0P2ifAaS+LPBbag3h7WzDMvhe7ESRifTt4ZP7RJZidmCGGNrZDZBX6erwrxz430TS/wBr/wCFWg3eoRQ6xqHhvXktrQ53yEyWMg+nyW055/55tQBkfFLRvi6l54G+1eLvBUhbxHAsJh8LXiBZPJnwzZ1E7lxngYPI5457saH8aP8Aoc/Af/hI3v8A8s6yv2jPiBoHgO6+F7a9qUWni/8AGNpa2yuCWkkaKdQAACcZZQT0GRkjNegfET4jeHvhP4L1Pxb4s1OLR/D+mor3V7MCVjDOqKMAEklmVQAMkkAdaAOU/sP4z/8AQ5+A/wDwkb3/AOWdB0P40f8AQ5+A/wDwkb3/AOWdd9/wkenjw7/bpukXSfsv203TcIIdm/ec9Bt5rK+G/wASvDvxd8E6Z4u8Jakmr+HtSDta3iIyCQJI0bcMARh0YcjtQB438J9F+Lrp4u+y+LfBUQHiO9EvneFrt90mV3MuNRGFPYHJHqazvC+j/Fpv2g/iAkXizwWt+uiaKZ5n8L3bROhkv9gVP7RBUgh8ksc5XAXBz2/7N/xA0Dx1/wALITQtRi1L+zfGOo2l0YgcJIGXgEjDD3GQaqeB/GWjXv7W/wAU9Bt9Qhn1i18PaG1xaRnLRYe8YhsdDtnhbB5xIp6GgDoP7D+M/wD0OfgP/wAJG9/+WdH9h/Gf/oc/Af8A4SN7/wDLOuh1n4s+FfD/AMRfDvgS/wBXit/FfiCCe503TdrF544VLSNkDCgAMfmIzg4zg0nxG+LnhP4TQ6FJ4r1iHSF1vU4dH0/zFZjPdS52IAoJ5weTwO5FAHP/ANh/Gf8A6HPwH/4SN7/8s6P7D+M//Q5+A/8Awkb3/wCWddX8RPiN4f8AhP4M1PxX4r1GPSNA02MSXV5KCQgLBV4AJJLMoAAySRWhb+KdLufDMfiJL2EaJJaC/W9c7I/s5Tf5hJxhdvPPSgDhP7D+M/8A0OfgP/wkb3/5Z0f2H8Z/+hz8B/8AhI3v/wAs66j4a/Ezw78XvBWneLfCWorq2gagHa2vFjdBJtdkb5XAYYZWHI7VH4B+Kvhb4nTeIovDOrRaq/h/U5dG1LylYCC7jxvjyQA2MjkZHvQBzf8AYfxn/wChz8B/+Eje/wDyzo/sP4z/APQ5+A//AAkb3/5Z1vaT8X/CWufE7Wvh7ZaxFP4w0a0jvr7TVRt0MMm3axbG3+JeAcjcPWna78XvCXhr4ieHPAuo61Bb+K/EEU8+m6ZgtLNHEu52OAQgwDgtjdtYDO04AOf/ALD+M/8A0OfgP/wkb3/5Z155+0Vovxcj+AfxFfUPFvgqexXw9fmeK18LXkUrx/Z33BXbUWCsRnBKsB6HpXtPxA+KPhn4XQ6JL4n1WPSo9a1SDRrAyKzGe8mz5UQCg8naeegwc1xn7XPiDT/DX7MPxPvtTuUtLX/hH7yDzH6eZJE0ca/VndQPc0AWIND+M32WPHjLwJjYOvhK9z0/7CdcV8CdF+Lsnwa8GNY+LvBMFmdKtzFHceFrySRV2DAZhqKhj7hR9K9x0nxRpOo+DbPxHb38B0KewTUI7922RfZ2jEglJbGF2Hdk4wK89/ZM8YaT45/Zz8B6rol2L6wbTY4BKqsvzx5jkXDAHhlYfhQBb/sP4z/9Dn4D/wDCRvf/AJZ0f2H8Z/8Aoc/Af/hI3v8A8s69RrkfBXxX8K/ETWvFGk+HtWj1LUPDN8dN1aFEdTa3AGdhLAA9DyuRkHmgDnP7D+M//Q5+A/8Awkb3/wCWdH9h/Gf/AKHPwH/4SN7/APLOuoh+J3hq5+JV14Bi1NG8WWumpq8uneW+5bVpPLWTdjb94YxnPtWV8Rvjt4F+EmsaBpfjDxHaaBd66Zxp4vNypMYVDSfPjauAy/eIzkAUAZn9h/Gf/oc/Af8A4SN7/wDLOj+w/jP/ANDn4D/8JG9/+WdH/DUPwl/6KJ4d/wDBhH/jR/w1D8Jf+iieHf8AwYR/40AH9h/Gf/oc/Af/AISN7/8ALOj+w/jP/wBDn4D/APCRvf8A5Z0f8NQ/CX/oonh3/wAGEf8AjR/w1D8Jf+iieHf/AAYR/wCNAB/Yfxn/AOhz8B/+Eje//LOuf8f6t8Yfh54N1bxLc+JfA+pW+lwG5ks4vDF5A8yr1USHUWCkjOCVbHoa6/Qf2gvht4p1q00jSPG+h6jqd45S3tLe9RpJWALEKM8nAJwPQ1X/AGkP+SD+OP8AsGS/yoAqXA/4yF1b/sTov/Suanfssf8AJtfww/7Fyx/9ELSXH/Jwur/9idF/6VzUv7K//Jtfww/7Fyx/9ELQBZ+B3/Hj40/7GzVP/R1elV5r8Dv+PHxp/wBjZqn/AKOr0qgAooooAKKKKACiiigAooooAKKKKACiiigAooooAKKKKACiiigAooooAKKKKACiiigAooooAKKKKACiiigAooooAKKKKACiiigAooooAK811lQ37RfhTIz/AMUtq/8A6V6dXpVebax/ycX4V/7FXV//AEr06gCv8Xo1Hjb4P8D/AJGqTt/1CdQr0/y1/uj8q8y+L3/I7fB7/sa5P/TTqFen0AN8tf7o/Kjy1/uj8q/O39k+D9pL9qb4SR+Ok/aPfwust/c2Y0//AIQ6zu9vlNt3eZvjzn028epr2T/hmv8AaU/6Oxf/AMIGz/8Aj9AH1d5a/wB0flR5a/3R+VfKP/DNf7Sn/R2L/wDhA2f/AMfo/wCGa/2lP+jsX/8ACBs//j9AH1d5a/3R+VfJ/wDwU+VV/ZL1cgAH+2NJ7f8AT7FTv+Ga/wBpT/o7F/8AwgbP/wCP1xvxW/Yp+M3xW8IzeHPG37Uq6hocksdzJbzeCLWEFonDo25blTwwB60AfSH7VH/JsnxZ/wCxU1T/ANJJKzv2N/8Ak034P/8AYqab/wCkyV414o/ZO+P/AI28L6poWr/tVG80fVrSSzuoP+EEtFE0MqFHXctwCMqxGQe9M8G/sh/H3wH4V0jw1oP7U7WWi6Rax2NnajwJav5UUahUXc1wScADqSaAL/8AwS+/5Nx1X/sbNX/9HCr/AOzL/wAniftWf9hHQv8A03muN+GX7DPxq+Dnh2TQvCP7TraTpUt3NevAvga2kzNK252y9yTye2cUvhj9iP41+EvGHivxPo/7UJttd8TSwS6vdL4GtnNw8MflxEqbkhcLx8oHvQB2N1/ylA0//slc3/pzSsL9t7/k5L9kr/sb7j/0GCs1v2H/AI2yfE5PiCf2n2/4S6PSm0VdR/4Qa2yLQyiUx7PtO374BzjPvVfxx+wr8ZviF4j8J694h/adN9qvha8a+0e4Pge2T7NO20FsLcgN91eGBHFAHoP/AAUw/wCTN/GP/X7pH/pzta9S/aP/AOTafiT/ANitqH/pK9fO/wASf2Jfjf8AF7wjeeFfFn7UDatod28Mk1qfAttHuaKVZYzuS5DDDop69q0/En7JX7QPirw1qWg6r+1S11pOoWslnc2//CB2i74XUo65FwCMqSMg5oA9p/ZC/wCTU/g7/wBihpX/AKSRV4l/wSv/AOSB+Lv+x41b/wBpUzwX+yd8ePB3hDRtB8PftWi30HS7SKwsYY/AtpIscMaiNEDm4JOAAMkk1i/Cf9hz4xfCDQb/AEXwT+1EumabPfzX1zBH4Itpv9Jk2+YxL3LEE4HHTjpQB3H7Nf8Ayet+1d/19+Hv/TeaXVv+Unnh/wD7Jhc/+nFa4/w3+xF8a/CfjfxX4o0n9qE2viHxO1vJq90PA1sxuTDGY4TtNyQuFyPlAz3pZv2IfjZN8Tbbx/J+1AT4uh0xtHi1D/hBrYEWjSCRo9n2nafnAOcZ96AN/wDbe/5Lj+yr/wBj0P8A0Bat/wDBUr/ky3xh/wBfumf+l8Fch44/Ya+NHxD1zwtq3iD9p83+o+GL7+09KmPge2T7NPgDfhbkBuB0bIqX4ofsN/Gz4zeDLvwp4v8A2n21fQbt4pJrQ+BraIO0ciyIdyXIbhlU8HtQB9J/tC/8m3/Ev/sU9T/9I5K5n9iH/k0P4R/9i5af+ixXk/ir9lj4+614V1TSNc/avDaLf2klldxy+BbSNXhkQo6lvtAIyrEZBzzVTwL+yP8AHPwF4I0jQPDf7Vi2fhzS7VLayiTwNaSJHCgwo3tcEkAdyTQB0X/BNv8A5I743/7H3XP/AEctVv2Y/wDk+P8Aa0/66+G//SS4rm/hr+xD8avhVot5pvhL9qD+zdOvr6bVJkTwNbSiS4mIaSTLXJ+8cHA49KTwz+w38afCHjnxX4s0j9p82niLxSbZtXu/+EGtmNz5CMkJ2tclV2qzD5QM55zQB9v18P8Axw/5Sp/s5f8AYv6v/wCkt9XYf8M2/tKf9HZP/wCEDZ//AB+uB1z9hT4teIPiv4Z+IOpftQrN410OCa00q/bwVbK0UciukqiMXO1vllccqSM/SgC7/wAFMv8AkNfs5/8AZQbP+a123/BUU/8AGCfxM/7hn/pztK4D4nfsG/F/4syeHbjxh+05/aTeH9Rj1PTWfwRbxCC6UgI/yXI3HOODkH0q18Vv2KvjR8WvAep+EfGv7Ug1Hw3qIjN1aS+CLWESCKRZlO5blWGHjVuD29KAPonVP+TVbv8A7Et//SE15f8A8Ewf+TF/hl/uaj/6crquZuP2Vfju3g06LN+1eo8PSWX2Dy28DWgQ25Tywu/7RnBU4znPvVD4YfsTfG34QeB9O8H+EP2of7K8PaX5i21kvga2l8rzJGlb5nuSxy0jNye/pQBH/wAEv/8Aj0+PX/ZQ9Q/pU/wM/wCUo37Sf/YD0X/0js6ofDH9gj4x/ByPXl8I/tMnSV1zUJNV1DHge3k865f70nz3Jxn0GB7VX8O/sP8AxY0f4reKPHmkftSxL4112GG21a9j8F2rvLHEiJGrR/aiq4WNBwo6UAb/AMbP+Un37O//AGL2s/8ApNc1W/4Kb/6v9n3/ALKVpv8A7NVHWP2F/jF4k+KGg+Pr39p8XXjHw7bzWthfDwRbBraOZGV1KC52nKu33gTzxUXxU/YZ+LfxUXw//wAJp+1EmoDQdSi1bTvN8FW0PkXSHEcny3IzycYOQfSgD0j/AIKdf8mO/Ev/AK52P/pfb13Mf/Jlq/8AZP8A/wBx1eH/ABM/Yn+Nvxg8Gaj4O8XftQ/2roWpBPtNi3ga2jMgSRZFO5LkMMOqng9q0P8Ahj349r4M/wCEU/4amYaB/Z/9l/ZP+EEtf+Pby/L2bvtG77nGc596AOl/4Jh/8mQ/Dj/cvf8A0tnrnP8AgnH/AMfv7Rv/AGVLV/5rWT8Lf2LfjR8JfAeneF/Bn7Uy6d4a0/zFtrePwRazKm6RnYb3uWJ+dm6nvioPhr+w78YfhfN4n/4RH9qJdPk1zVptX1YR+CLaUy3kuDI53XJ2k4HyjA9qALHwb/5SsfHT/sU7H/0GzqH46H/jad+z/wD9i5ff+gXdR6P+wZ8YNB+K2ufESx/ac8jxprdolnf6h/whFuWmgTYFXYbnaAPLTkAdKg1/9hP4s6/8V/D3j/VP2oUl8a6LBJZaZft4KtlaJHD7kEYuQrEiR+oJ5oA7H/go5/yC/gB/2VnQ/wD0G4rov+Cln/Jk3xL/AOve2/8ASuGvN/iP+xD8Y/io3h+18V/tRrqb6HqkOvadE3gi2jaG6h3COYBbkFtu9uDleeRV34jfsU/G/wCL3gjUfCnin9qI6v4e1NFW5tf+EGtoxIqsrr8yXIYfMqng9qAPXfC//Jh+kf8AZNYf/TWK43/glz/yZH8P/wDevv8A0smrmV/Y/wDjnpHw/Twmf2qRbeF7fTBpItpPA1qFS1EXlBC5uM/c4znPvVH4T/sVfGf4U+A9O8MeCP2plsPDVn5htbeHwRazqu92dsO1yxOWZj170AfcNfG37Cf/ACXT9rD/ALHt/wCc1a7/ALOH7SUalm/azZVHJJ8A2f8A8frjfAf7Cvxm+HOteK9Z8N/tPfYL/wAUX51HV518D20n2m4y2Xw1yQvLNwuB7UAdp4f/AOUnviv/ALJla/8ApfUX7TGD+27+yeDyDceIv/SBa5a0/Yj+NUPxMuviDB+1F/xVt1piaRLqK+B7YlrRX8xY9n2nb97nOM+9J4i/Yf8AjV4y8beFvF2qftQfbfEHhV7k6Vef8IPbL9laeMRzfKtztbcoA+YHHbFAH275a/3R+VGxf7o/KvlH/hmz9pT/AKOxf/wgbP8A+P15Z+0VY/tGfs0eEdE8WXn7RT+LrSfX7DS5dM/4Q+0st6TSbWPmB3I4B4x36igD9AfLX+6Pyo8tf7o/KlWloA81+MSKuqfDggAf8VXb9v8Ap2uaX9pH/kg/jj/sGS/ypfjF/wAhP4b/APY12/8A6TXNJ+0j/wAkI8cf9gyX+VAFS4/5OF1f/sTov/Suaj9lf/k2v4Yf9i5Y/wDohaLj/k4XV/8AsTov/Suaj9lf/k2v4Yf9i5Y/+iFoAtfA7/jx8af9jZqn/o6vSq81+B3/AB4+NP8AsbNU/wDR1elUAFFFFABRRRQAUUUUAFFFFABRRRQAUUUUAFFFFABRRRQAUUUUAFFFFABRRRQAUUUUAFFFFABRRRQAUUUUAFFFFABRRRQAUUUUAFFFFABXm2sf8nF+Ff8AsVdX/wDSvTq9JrzbWP8Ak4vwr/2Kur/+lenUAQ/F7/kdvg9/2Ncn/pp1CvT68w+L3/I7fB7/ALGuT/006hXp9AHxl/wSW/5NCs/+w7qP/o0V9m18Zf8ABJb/AJNCs/8AsO6j/wCjRX2bQAUUUUAFeJ/F/T9PuviBpH2nwvJruovDGNOubyCRtPtZUkeQySTJE4hKhcnJxJuRcHbke2V51488N6nrPiiCdtIGu6PHZtElr/aBthHOz/NIR0Y7QoVuq/NjGaAPP/EcekW/wj+H0up6Pd32n2yiX+zp7b7QrsLdyqMBtCMTxHJ8oQlDgdK0fDbHS/hn4la+XXNSePXVS9j025luLlAskCOIpoFEkyoi/MQochXVvmBNdBeeF/E9x4L8F2F9b/2zPYlDq9q1+Y/tO2F1UNJj94BIUYg/eK8+lNg8J+Jovh3rGlQwm0mn1ESWtkuotvjsmljaWET4ypK+cFx90MoBGBh9w7GV4J1yTUPC/ilBomu6XI+jRahGv9p3V3chZopSkI+0cw3SBQWQA4Lpya4/4F2P2D4kQyJpuh6fYTWtxFaXOg6SdOuL4xmMSPeo0rswDNhXxywbO3coPpPhvw34m0ubxa9lYwaFa3Wnwrpdi159oSO9UTB5MYwikG34HUqxxknMHgfwfrWi+JNHuf7KbSrWGxlt9RlfUzcteyHYUdlI+Zwwc7zzhiO9IR5z4H+2eGP2ir/TJNK8W2lxqEs0outlnDY3duru5ml/0qQ3BzMiB1SORFjjXaATnC/aZ0m4j+IUQOg+Ib7+2XtrG2vYrO0ltFeYxwExSPeRslxFnzIdyDY7zMC4Y7fXNP8AB3iOPXre8n0tU1BNamupdYGqMd9o0r7YvLx90QlFCHgMoPUZqL4keDPFWtS+K5tJ01LrVriFV0HUpNTMS6e6wrsPl4OMT72YgEspAOQAAdh9zM+O1/F4Cvo/FsujeLtSePTfsyaj4dmto1sWjZ5A0xlmUEOTg7o5E4GecVtfFi01PxJ8G0DeHtY1e9ngAnt7K/Syv7dXjZXkUxF0dlVjlF3BgSAG4U6njXw3q+s+JrWeTSl17RI7BohZ/bvs4S4Z/nkIx8x2hQpzlctjrmqd54X8Uv4I8GadcxDWZrKdTq9rLflWuYlhlCK0uP3hEhhZs/e2nPoQDE8E6Xc6h8B57t9G1e0vb1l1OPT9FktReB0MbRmFZUihRv3SnY6gZ3Z5NZv7Nl1pOuWviiXTvDPiDS4NMhtdAlt9eW0WW8MMHms0iROR55NyRIXwDlf9oDs7fwt4gT4f6zpkdu9rJcX2+2sV1Jy8dozxmWJZ+qEjzguD8oZQMYGDwv4b8SaTe+K5LPT7fQbK70+FdNsvtfnql6omDynjCqQbcYHUoTj1fcR5t+z74d8IaP8AF7xONA+GmteDb6OzjE39rRWCrahpZcrGYpnkKSEFgcsuFwNoAFV7XS7Gz+N9jo58HeJItek1aS//AOEk1JLR0e2WR5S1u4uiyq29InYJvMSIjJ90j0jwP4N13RfEWh3B01tNggspLfU5pNTNy1/IQhV3XHzPvDHeeQGYdDiqdj4N8VDWobu401Bqi69LdPrS6mxDWJuH2xeVj7v2YqmzoGG7rzS6oZwvx9EGj+KtTt5PC3iee+8TC202y8R6VHZKIGlZbd7cTSXCkoQwbyHjALF2Vs/MncfHTxJaeA9Nttb1Hw34w8QWdvayK8nh3URa29ttG4NOBcxMM4xvwwHfGeZ/iB4O8R6xfeJZrTTBe3txEiaLqB1QwCwZYgVYJjgibcxIyWGAcgAVs+OPDmraz4isJn0pNd0eKykjazN99nUXDMuZCuMNhRhT/Dlsdc0dEHUxPiX5kfw20DWrfw14hvp9LkS8j0uCO21G5hzE6FpkmuAs20OT8kjPnBGea5nQfL8Rfs/6nqi6RqFu2sail2bSZbdIzJ58SBzHAZUW3JjDSKdxK+aSDnJ7K48LeKpfAvg/TryEatPZzqdWtWvyhuYlilCK0uPnw5hLZ+9tOc5ILIfCniqH4f8AiHTLWL7DNc6ir2NmuoMWhsmaIzRLNjKEj7Rtx93coGMDB3DsY/wf0q78K6Jr+hXtje6R5Nl9sktbO++1C3aV52YRKI1EUnAIjjJQApgA5LcR8AvD95pXxH0y9urGOys7+0mezm8uP7Xcjy4SfmSRx9k2sjKM/wCvaQnGRn2Dwf4d1vSdS1+WDTY9CsLizhW0sftpuEF0vmhpAMYQFTEDjqVJIzyc7wB4P1zRde0O4m0n+zRDYyQandNqbXLX0hCEOwI+Zt4Y7jyAxHemtxdD1c9K8PsfBWhN4tvnig8TXDzawsyyXelhoLR47uSd1glMassbzOxLEtlcAEDFe49RXl+p+CfFUnxNsNauNY/tvw2kjldH8w2v2MkIEfavy3G0q7fOQRu+XoKnqM5b44fCPwF8TPE1lc654X1O91fT5LaRr+w0r7Qs8SSrMIJCyFWQlQDj5gCQCASD0/xE8N+GNU8Q6Bca1oOoa1Ja2zta2tvppuYotssLhyQv7tgyIMBhuG4EMBxJ8TvBPirxFqthdaZrHnaLA8TXXh7zGtBdBWJc/aEyxyMDy2+Q4wTzU/xi8G+LvGfgyfT/AAf4lPhTUGtZoxiPG92jKxjzVy0W1udyAnijoBk6l4V0Sz8EeF4Luz1i6t7fVXvIbNNNMjNJIJ2dJbcKVWLbJIACAF+TByBm/wCHdB0vRfBviMwp4kh068uDMbaRJY7uFRFHGI4NoEm0BAF5JGSAcAY2rrw7rF54Dt9N0a8/4RDUlVBvVVvPLAbLLub727n5z83zZ61T8BeFde0X4eyaReXP2HxFtkR9W89r7zZiOLjMmC3b5GxjbjpigCXwbb6WI9RWzsvElmGiAkbWJrt8jn/V+c7YP+7g9K4v4ceFbJdY8OPFDqkVrpMTHT3m8PiwJUwlCJ5cZbIbO0BMsASMiuq+F3hHxB4WutbHiK6OsXtzMJItaNyzmaPaAE8puIcEE7EyvzZzkms/wf4F8W6H8Sr7VfEOs/8ACU6dcWiRWc+8wfYHDys4+zD5PmV4k3qS37vng0xdDiNH0/w9p/x4l03Q5tTuPE5muLm5l3LZJDbmdZphKSu67UmdUTKMoHAdWUtUfxy0Pw5cfES0hRrm48Yaqi29razWsP2dlljaA5mlT7oTc2yMuUPz+Wc8+/6h4f03Vbqzubyxt7m5s38y2mliDPC3qjdVzjtTtY0HTvEFmbTU7K31C1LB/JuYlkXcDkHB7g9D2o7D7nknxmk8GeCLfRdd8Sx6lNf2NhPZ6c9izJMpwjPtucoI3PlqBudd+cYbpW342NnYfCWP/hNrzUrZxGsct7p07G6hlfKK4lhjRQRu5YqsY53fLXo11pdrf2MlncwR3NpIhikgmQOjqRgqyngjHY03T9LtdKsYrOzhjtrSJdkcMa4RF9AOwoA8W+H/AId0i4+B+p38x1HTdE1ZY9VhmtvKkuo4Y4YfJlWKCMxh8QI2xRICeuclRY+AEOj6tLqWs6FHcy6XDEul/wBoXjwC41CVHaWWaVYVAJ3S9WIIJcbF5z63o/h/TfD9vJb6XZW+n27yGVobaMRpuPVto4ycUWfh7TdO1C8vrSyt7a8vCDczQxhWmI4Bcj7xx3PNHUD5++Dvg/4cw/HDW9T8CeHhbS2lqy3ss0MdutpJLI6nyYynnhnMT5V9qBcFBhuZtb0XwZqXxUl8NaVps1z4yur5b+91GZFtmgt4riK6YK7LukAYoqsiN12b125X3yTw9ps2sR6q9lbnU44zEl55Y80Ic/Ju67eTx0pNS8O6brMtpLf2Vvdy2kgmt5JogzQv/eQnlT7ijsB4v8Yr7wt4e8UtHcRX9x4s8QC0tdP8hUhMExkMMUkdy64UAynfGvmfLuJjIZt218TdR8MfDXwjoU/iW41rydPtGtYIdKvZ7dZmWJSfMkjeNN2I8KZGUEsQOWxXqOsaHp+v2LWep2Vvf2jEM0FzEJEJByDg9weQexqWbTbe4sns5oY5rR4/KaCRQyMmMbSD1GOxpAea+NIrDTfhdYXuuibSotPljuljYSauI5CSsYl3gmQAuCWYgKQDuAXdTvgLCbzw3e+IxGI4vEFwt9Ds8pFePy0RZBFESke4JnAdycglv4V9G03SbTRrGKzsbeO0tIRtjghUKiDrgAdB7CotH8Pab4fjmj02xt7CKaQzSR20QjVnPVsDjJ7nvTAxvihD5/w78SRCC5uS2nzjybIEzv8AIeIwFbLenynnseleVfs+6td/2xfadHN4vudPlbUruT/hI9M+yRJIb3MciMbOAs0yyPLtDEIDjA4x6v8AExYJPh94jS5uXs7dtPnV7iOPzGQFCMhcjcfbIz0zXmHwN8K6j4F8UX+ma2Yra6vraW8sLJLRYkt4PNUyRQ7LiRI0RpEzGqgZdTufHAuomcx8GNSutL8WaTZWr+OY1na3trnT9U0kx2UMaWb5BnNimRE6JGCJQXyDlu9++um8MeOtbEuh6n517q8rWtx9suUt5rhmg8lAFmVPmTzWI2/wjPXmn8HdFsrH4svZaHrsHiS106Em9MGkNb28UoMkRmMhuNsty7KVeRY2PykEpk5l15rP/hOvEuny+FNVubmS7aRZo7aaWFWaW3Ksr7SsYlVX3vkECIAFeKfYO59Kqcivkf8A4Kc/8m/+Hv8AsctH/wDRxr63TpXyR/wU5/5N/wDD3/Y5aP8A+jjSGfXNFFFAHm/xi/5Cfw3/AOxrt/8A0muaT9pH/khHjj/sGS/ypfjF/wAhP4b/APY12/8A6TXNJ+0j/wAkI8cf9gyX+VAFS4/5OF1f/sTov/Sual/ZX/5Nr+GH/YuWP/ohaS4/5OF1f/sTov8A0rmo/ZX/AOTa/hh/2Llj/wCiFoAtfA7/AI8fGn/Y2ap/6Or0qvNfgd/x4+NP+xs1T/0dXpVABRRRQAUUUUAFFFFABRRRQAUUUUAFFFFABRRRQAUUUUAFFFFABRRRQAUUUUAFFFFABRRRQAUUUUAFFFFABRRRQAUUUUAFFFFABRRRQAV5trH/ACcX4V/7FXV//SvTq9JrzbWP+Ti/Cv8A2Kur/wDpXp1AEPxe/wCR2+D3/Y1yf+mnUK9PrzD4vf8AI7fB7/sa5P8A006hXp9AHxl/wSW/5NCs/wDsO6j/AOjRX2bXxl/wSW/5NCs/+w7qP/o0V9m0AFFFFABSbRnNLRQAm0UbRS0UAJtHpSbRTqKAG7RS7aWigBNoo2ilooAbtFLtFLRQAm0UbR6UtFACbRSbRTqKAE2ijaKWigBNooxS0UAFJS0UAJtHpRtFLRQAmKNopaKAE2iilooAKKKKACiiigAooooAKKKKACiiigAooooAzPEmkDXtA1HTtsLi7t5IStwrNH8ykfMFZSRz2YH0Irifhv8ADnxJ4X1q61DxJ4jg8TTNCbe2ma1eOW3jLBjGrGRgV4GSRvYqu5jgV6TRQBiSeDdGfxFFrw06GPWY0MX26EeXK6YPyOVxvXnIVsgHkYNcJefAW1uvHf8Awkx1m63fapLs2TwxNE7OYTh/ly4UwIU3Z2nJHOCPVqKAEUYFfI//AAU5/wCTf/D3/Y5aP/6ONfXNfI3/AAU5/wCTf/D3/Y5aP/6ONAH1zRRRQB5v8Yv+Qn8N/wDsa7f/ANJrmk/aR/5IR44/7Bkv8qX4xf8AIT+G/wD2Ndv/AOk1zSftI/8AJCPHH/YMl/lQBUuP+ThdX/7E6L/0rmo/ZX/5Nr+GH/YuWP8A6IWi4/5OF1f/ALE6L/0rmpf2V/8Ak2v4Yf8AYuWP/ohaALPwO/48fGn/AGNmqf8Ao6vSq81+B3/Hj40/7GzVP/R1elUAFFFFABRRRQAUUUUAFFFFABRRRQAUUUUAFFFFABRRRQAUUUUAFFFFABRRRQAUUUUAFFFFABRRRQAUUV86fF39urwB8G/iRf8AgfUtH8Wa1rtjbw3NyugaM15HEso3Jlgw5I9qAPouivkf/h5h8O/+hH+Jn/hKyf8AxdH/AA8w+Hf/AEI/xM/8JWT/AOLoA+uKK+R/+HmHw7/6Ef4mf+ErJ/8AF0f8PMPh3/0I/wATP/CVk/8Ai6APriivkf8A4eYfDv8A6Ef4mf8AhKyf/F17J+z1+0f4V/aX8M6vrfhS31W1ttK1F9KuodYtPs0yToiOy7Nx6CRevOc8UAeqUUUUAFebax/ycX4V/wCxV1f/ANK9Or0mvNtY/wCTi/Cv/Yq6v/6V6dQBD8Xv+R2+D3/Y1yf+mnUK9PrzD4vf8jt8Hv8Asa5P/TTqFen0AfGX/BJb/k0Kz/7Duo/+jRX2bXxl/wAElv8Ak0Kz/wCw7qP/AKNFfZtABRRRQAUUUUAFFFFABRRRQAUUUUAFFFFABRRRQAUUUUAFFFFABTWcKpLcAckmnV5J+0Z4j1S38KW/hfw7YXmq+IPE0psktdOlijuEsxg3cyNK6IpWIlVZmADyR+uKQHpepa9p2j6W+pX9/a2OnRqHe8uZljhVSQAS5IABJHfvVGPx54bl0GTXE8QaU+ixna+pLexG2U5xgybto5IHXvXzPJqWs2vwL1jwLe6FLo+s+HtZ0dNL03XpopTJp0mp2/2MyPC8qsq7XhJDE/uckZOKa0MmseEtW8Qa9b6Vo2tT+JfDel6r4b0+LbDYSW+qxEmQsf3jOswPmYCtGIsZHNMTdj6j0bxRpHiLTzfaVqljqdkM5ubO5SWPjr8ykjirH9tWOyzf7Zb7Lw4tm81cT/KX+Tn5vlUtx2BPSvF/G1h4eX4k+H4vCMdoniW7t7xNVg0oKPM0/wCyy7WuAnBAuPs4QtzlmC8F65qwvbbXNB/Zut9PuIby4sj9puYYZFZ4Y49Eu4XZlByAskkaHPRmA6mkPqfR1jq1nqkMc1ndQXcUiLKkkEgdWRs7WBHUHBwe+KcNUtWjncXERS3JWZvMGIyBkhj2IBB59a+Kv2ftD124n8La34YuiuuaT8NvD7pp80pW21GJp7/zLeQdFLbVKSdUYDqpZW7TRPEGkeMpBqOu272vgi88YXn9pWurRtEkd0trEsEV0p+XYJQ6kP8AKZFi65GWTc+l9E8T6R4mtWudH1Sy1W3VthlsbhJkDDqMqSM1ea7ijmjheRFmkBKRlgGYDGSB3xkfnXjniS30G2+LHgU+EUsovELXUg1RdJEYLaX9nl3faQv/ACzE3kbCed+NvBaqnxk03U7r4qeGNc0p5nufCej32qizgyxud81sjRbM4YvClyq56MVPago9slvoIZAkk0aOVZwrMAdq43H6DIyfcVi6D8RvCviq8az0XxLo+sXaoZGt7C/inkCggFiqsTjJAz7ivCbjxBB4v+IGl+P4bzz9H1ix1Tw9om0sEkt1t/tDzYOOZJLWXBxykcZHWqmkaX4w0/4CrcW+qeG7tW0GzBi8M6PLa6nHbkw+eVl+0yFnEHm4CoCX2kY6EFuz6LtvGGh3usT6Tb6xp8+qwDMtjFdI08Y9WQHcPxFabXEaFAzqpc7VBOMnGcD8j+VfOvxM1LwR4Y+G+j6p4Q8KeDfFGm2rLPp9vHqn2K5a4BBgSzMMErvO75XGVOTyTk4xfjZqfjT4ieNlTwl4X1bWD4LRLm2m02/tIYE10qsnlTedPEXjSBvLbaGBF0/RlFAeZ9UUtYPgnxVbeOPCmla7aK8cF9As3lSjDxMR80bjsytlSOxUit6gYUUUUAFFFFABRRRQAUUUUAFFFFABRRRQAV8jf8FOf+Tf/D3/AGOWj/8Ao419c18jf8FOf+Tf/D3/AGOWj/8Ao40AfXNFFFAHm/xi/wCQn8N/+xrt/wD0muaT9pH/AJIR44/7Bkv8qX4xf8hP4b/9jXb/APpNc0n7SP8AyQjxx/2DJf5UAVLj/k4XV/8AsTov/Suaj9lf/k2v4Yf9i5Y/+iFouP8Ak4XV/wDsTov/AErmo/ZX/wCTa/hh/wBi5Y/+iFoAtfA7/jx8af8AY2ap/wCjq9KrzX4Hf8ePjT/sbNU/9HV6VQAUUUUAFFFFABRRRQAUUUUAFFFFABRRRQAUUUUAFFFFABRRRQAUUUUAFFFFABRRRQAUUUUAFFFFABXyx8Jf+Ugfx6H/AFL2gf8AoEtfU9fLHwk/5SCfHr/sXtA/9AloA+pqKWigBKKWigBG6V8l/wDBP/8A4/8A9oz/ALKvrP8A6DDX1o3Svkv/AIJ//wDH/wDtGf8AZV9Z/wDQYaAPrWiiigArzbWP+Ti/Cv8A2Kur/wDpXp1ek15trH/JxfhX/sVdX/8ASvTqAIfi9/yO3we/7GuT/wBNOoV6fXl3xilSPxp8IGdlRR4qkyzHA/5BOoV6T/aFt/z8Q/8AfYoA+Ov+CS3/ACaDZ/8AYd1H/wBGivs2vib/AIJXapbaH+xlFe3cnl20Otai7sFLHHmjoACSewAGTX1NdfFLTdHtILjXbO+8Oxz3cdnG2oxKFLSbtjFkZlCnac5IK5G4LQB2VLXA3Hxi0qDWLuyFjqM0NjCbi+vookMNpH588AZxv3kb7eXlEbAGTgV3iNuGaAHUUUUAFFFFABRRRQAUUUUAFFFFABRRRQAUUUUAFFFFABVaTTbWS/jvmtoWvI42hS4aMGRUYgsobGQCVUkdDtHpVmigDNvfD+majcefd6da3UwVVEk0Cu2FcSKMkdA6qw9GUHqK8o8ZeJbS4vL9te+HGn3vgy81K20O91DU/La4upDcLDC5tGiIlgWaQBWaQEZLKhGCfaK8b1jTfGfiD4pxXeseFzd+FdKuUbSYYNRhVGk4zeXCEhmZcnZGOFxu5YrsOoFT4Z+MfD1v8S9f8E+CfDvgrRtK0m5aG9j03Uo7bUC6xIzSCwjt8FA7+XuaQcqxx0B0l8a+DfC+pfEHXtP8M2sFtosX/E31yxtI0kvroAlrdSFBmdRsBJbAZwvUNgbw74w8TeJvDQ1rRNH06PRNSmvn1uxuSxuR5csaLFEV3IXEgMm5iBtIBfIYec6b+zZqsnh0aLDoej+Fb2HSri0vfEFlOJH1q6baY5pkCKWBkXzWMhLBiVUkEsQD1b4d6u9n4jXQ9U8D6f4P1GTTFlsW02eO4ils4nC+SWWOMo0TTLmPBQeb8rN82KvxK+KNv4Lj8coNEttVtPD/AIbOvX8LybDcs5lWOE/Iwwy20mWOSPk4Oa0PDOleKNd8eWviLxHpVnocem6XNp8Fvb3v2p5pJpInmctsUBB9njC/xHcxIXAB4T4j+BdS8Xa78bfD1ksb3vibwhZw2P2h9sZYrewlCewDFSfTzBSYLzLGm+OP+FQ6Tr9lN8OvD/he+ttEu/EVtY+Gr1WtLtISodZHFtE0blpE58tgQxIJIIrpbjx14k8LW41zxZ4P0Wxt3urWxlvNF1iS+lihlkKeZJvtYcRo7oSAThWduNvPHr+z/L4V8F/EvwroGiaXNpuv6XcLp9y5VbjzJUcNZzsQS8Ss2UYk4VypHygnrvCHwz0KbQPEWizfDLS/BVhq1r9ku008Wy/bI2VlIYwAHgMcZ/vcUdRG/Jq2l3Xj2x8IQ6Fb3Sadpx1GS5MaeVp4YmGCNVxw0i/aAMYwsbA8NiuE1OPw78E/ENzqnh74V+H9F0m38m0vtcs4oNOuZfOdMRW0aw/6QAShYF0yeF3MMDqvgl8PdW8C6Bey+JL6PVfE+oXG681CMnEscSiG3HPI/dRozDpveQ96xPjB4I8Q/EKO90ZvDmjajEzrJoniGSbyrjRZSqhpsEMxlRgXRoyN2VU7cFidQNrwfYeFr34meLzH4R0fTvEulSwK2qw2cQubmCaFXSQyhA33vNTGT/q89+PQLPTLXTllW0tYbZZZGmkWGMIHkY5ZzjqxPJPU1538PVfUPi18SNUUE2sR0/R1kP8Ay0kgheWQ/gbpV+qkdq9PoBFWy0620yForO2htYmkeVkhjCKXdizsQB1ZiST3JJq1RRTGFFFFABRRRQAUUUUAFFFFABRRRQAlcx488Yz+C9PivxpxvbNZFW5kV2BiUsq7sKjcfNksxVVCkswFdRWLr3hHSvEkltJqFsZ2g3BMSugKnBZG2kb0O1co2VO0ZHFAHLWnxUuNUurmwsdGM2qWMUz39s05AtSk3loDtRmbzAJJFwuSqdMkCvmr/goj4wtvEP7JfhHxHKv2C1n8UaNdSrM3+oAlYuGJAxtwc5AIwcgHivoGy8ReCPFWqa3arpxhe91b+z7rUI5Y0M13bo4Ul4pPNiZRAQrMEPCleoNfP/8AwUMbSdV/ZP8ACDadabNEufFWjmGGaPAeFpW5IOchgc88ndzQI9t/4bU+A3f4veD/APwbw/8AxVd58O/i14M+Lmn3V94L8UaV4os7WXyJ5tKuknWJyAwVipODg5rn1+AfwePP/CvPBf8A4JrT/wCIrrPBvgvwv4Js57bwtomk6FZzSeZLDpNpFbo74A3MIwATgAZPbFAzmfjF/wAhP4b/APY12/8A6TXNJ+0j/wAkI8cf9gyX+VHxjYf2n8N/+xrt/wD0muaT9pE/8WI8cf8AYMl/lQBVuP8Ak4XV/wDsTov/AErmpf2V/wDk2v4Yf9i5Y/8AohabcEf8NCat/wBidF/6VzVH+zDdwWH7MPw2ubmaO3t4fDVlJJLKwVEUQKSxJ4AA70AX/gd/x4+NP+xs1T/0dXpVeAfsn/GjwT8UovH0HhTxJY65NbeJb+5ljtZMssMsxMUmCBlGAOGHBwa9/oAKKKKACiiigAooooAKKKKACiiigAooooAKKKKACiiigAooooAKKKKACiiigAooooAKKKKACiiigAr5Y+Ev/KQP49f9i9oH/oEtfU9fLHwl/wCUgnx6/wCxe0D/ANAloA9Tj+JHjLWPEni+x0LwnpF/YeHr9dPaW61yS3uLlzaw3BKxi1ZBxOFGZOSuTirGh/HHRda1bS7eUppNtf6ZJfCTUrhIZIpY5xDJbsh43o+4Ehjyp69a52DTfib4P8b+OW0DwpoOr6Zr2qpqNtqOoa89qYv9Dt4CHhW2kJw0BPDcgjpU2g/AGyi8QaRP4ksNJ8UQW2l3Mc8t9ZJIGvbi7+0TPHG4bYpZnwMkgYGT1pBLyF1743a6uk2mp+HPD+j6zZT+ID4f8y51t4PnNyIElUpbShlJ5PIx0Gav+Ifix4j8Nw3+p3nhGOPw9pl1DaXt3LfvHPIzmMPJawmDE0atJtDF0L7GwvTNOP4P3mneF7TRtNtrCxt7bxgmtx29uBHFHare+dtVVXAbb/CBjNUPHOm/EzXPijbT/wDCI6TrXgnS5IprC3l182rS3A5NzPH9nfeUJ/dpuwCN5y23YCZ0Vx8VNd0/UbK41Dwotj4au9XGjxXM96y35kaYwxzG1MIHlM4BB8wtsYPjHA8b/wCCf/8Ax/8A7Rn/AGVbWP8A0GGvQV0v4l6t8Yk1fW/CGkXvhqwuvJ0dl18qbKFvlku2t/s58y4KlgPnAVSVUgszN59/wT//AOP79oz/ALKtrH/oMNPoHU+taKKKBhXm2sf8nF+Ff+xV1f8A9K9Or0mvNtY/5OL8K/8AYq6v/wClenUAcH+1p8G/CXxr1P4TaF4v0xtT02bxNLEyR3Mtu+06beyEB4mVgC0UZ4P8Irm/+HYf7Ov/AEJl/wD+FFqX/wAkV618Xv8Akdvg9/2Ncn/pp1CvT6APiH/gljoVtr37FcWm3G9beXWdRjzGxV1xKMMp7EEAg+or6dX4N6Rcay+rX8jajqUjxPPPJBChnWNJECyBI1D5EjZz6ADAGK+c/wDgkt/yaFZ/9h3Uf/Ror7MpAeaWfwL0vTvtsFnqeowWF9Z/YLq2aRZTLB59xNs3upcZN1Iuc527eQRmvSlXaMdqXFLTAKKKKACiiigAooooAKKKKACiiigAooooAKKKKACiiigAooooAKTaKWigBNo9KNopaQ0AG0Unlru3bRu6ZrifFXxb0XwddagmqJeQ2WnxB7nURDm2icruWJmzkMwxjI25ZRuywB27jxrodguji+1az0+XVyq2EN5OkUlyxUNsRWOWbBHAzQBubR6UbRUFnf2+oxNLbTxzxq7xl4mDAMrFWXI7hlII7EEVYoATaPSjaPSlooAasapnaoGTk47mnUUUAFFFFABRRRQAUUUUAFFFFABRRRQAUUUUAFVry+trNrdLieOFriTyoVkcKZH2ltq56nCscDsDVmuf8d+GZPFvhm60+3uv7PvsrNZ3vl+Z9muEYPFJtyNwV1BK55GR3pAcXfeC/CXjBdX0vUPEp1a81JYrU7byJLiIQSTOip5YBDK4nyeW+RgfumvB/wDgpra6br37L2gWkRiuNKuvFWkQD7O/yNE0jKQrKemOMg17jJ8A7JtUsZRfSJbWNrbwwMq/6RHNEk6icSZ++Wm3E45wwOQxr55/4KJ+ErnRP2PfCnh1tTdryHxLo9odShj8tt5kYeaq5O05OQM8Uydb6nbr/wAExf2dW/5ky+/8KLUv/kius8H/ALCvwS8EWE1npngz9xLL5rfatSu7g7sAcGSUkDAHArzb/hhb4mf9HW/Eof8AbT/7ZXp3wt/Zx8Z+AdFurHUvj3488Ryy3BmW4u0sXZFKqNoM9vM2MrnhgOeADkkKOa+Kn7Lfwt03UPAK23hG1iW68SwW8wE83zxm3uCV+/6qPyo+Pn7Lfwt0X4M+ML6x8I2sF3b6fJJHKJ5iVYDg8vWt8WPhnrtvqXw/D/FDxZcmTxNBGrSw6WDEfs9wd67bIfNwRzkcnj0T9oL4Z69ZfBXxlNJ8UPFl7GmnSs1vPBpYSTjo22yVsfQigDAuP2X/AIXr8ctT08eErYWaeFY7lYvPmwJDcyqW+/noB+VVPgT+yX8K/HX7NPgltT8LxG61bw3bC4uo7iVZN0kADOPnwDyT0xXQXHw113/hfGqQf8LO8WGVfCcchufJ0vzGX7VKNhH2Lbt79M5PWnfs0/DXXb79nv4c3MPxP8WWEUugWTra28OlmOIGFSFXfZM2B0+Zifc0Aef/ALAP7F/hr9nTXvH/AIi0/V77WdTk1K60CJ7pVQRWsE+ei8M7FUJY/wB3gDJz9oZr53+DXwz166s/F5j+KHiy12eJ9SjYQw6Wd7Cblzusj8x6nGB6AV6F/wAKq8Q/9Fa8Zf8AfjSf/kCgD0aq15qVtYwzzXFxFbw28ZlmkkcKsaDJLMT0HB5PofSuCPwp8Q/9Fa8Zf9+NJ/8AkCoYfgtDa6hqepy6zqmv6lf2Een3H9u3cstrPGrSbt9rG0cHzJIVwsahSNwGWbIB2sXizRriGSaPVrKSGNEkkdZ0IRXJVGJzwGKsAe5BxUVn448P6hbzTWuuadcQwJ5sskd0jKif3iQeB79K42P4Ps2oeH7q41PeljNLJeWqw5S6Tzmnto8k5CwSMCnXgEY5qv8A8Kg1C603QLa51S2V9CtkitHitmIldZoJQZQW5XNuoKj+9nPApdQPSNL13TtcjeTT7+3vo0bazW8quFOM4ODwcVfrN0uPUVEh1B7ZnLfILWNlwMdyScnPsK0qYBRRRQAUUUUAFFFFABRRRQAUUUUAFFFFABRRRQAUUUUAFFFFABRRRQAUUUUAFfLHwl/5SCfHr/sXtA/9Alr6nr5Y+En/ACkE+PX/AGL2gf8AoEtAH1NRilooATFFG4GloAQ9K+S/+Cf/APyEP2jf+yr6z/6DDX1o3Svkv/gn/wD8f/7Rn/ZV9Z/9BhoA+taKKKACvNtY/wCTi/Cv/Yq6v/6V6dXpNebax/ycX4V/7FXV/wD0r06gCH4vf8jt8Hv+xrk/9NOoV6fXmHxe/wCR2+D3/Y1yf+mnUK9PoA+Mv+CS3/JoVn/2HdR/9Givs2vjL/gkt/yaFZ/9h3Uf/Ror7NoAKKKKACiiigAooooAKKKKACiiigAooooAKKKKACiiigAooooAKKKKACiiigAprU6mtzQB4j8TtW1GHxjqun6YPD7LPpWdQj1I2326S2G7cLdGceYAN2RcARgsDkjctXfiUsen6h4fntPDdx4s36dNayaXbAbpbZvLyXyhi2A7WxuRvl+Tf9w8t8e9D0i18W6bq2ua5Daact3Fex2n9rWFtOtykbRJKkN3CUlwrngyKBwwUsAa6D4wabprf2J4t1K8NpFaWb27QXHimXQXZJHjZiJIXVXcbBhWcJk9RnIXQDt/hDpcOk+AdOhgLbZHmuGV2lZkeWZ5HQmUCQlWcqS4DZHIHSu1rmPhvqOn6p4P0640oXX9nsn7lry++2yMuT8xn82XzP8Ae3tXT0wCiiigAooooAKKKKACiiigAoopKAFopKKAFooqrqWqWej2kl1f3UNlaxjLzXEixoo9SxIAoAtUVi+H/GmgeLNPm1DRNa0/V7CFykl1Y3STRKwGSCykgEA1FofxA8M+KNQurDRvEGmave2gzcW9jeRzPDzj5wrErzxzQBv0Vz0PxE8L3PiFdBh8RaVNrjAkabHextc4AyT5YbdwPajVviJ4X0DVLfTdT8RaXp+pXDiOGzur2OOaVicAKhbcSSR0HegDoa+Rv+CnH/Jv/h7/ALHLR/8A0ca+uAc18j/8FOf+Tf8Aw9/2OWj/APo40AfXNFFFAHm/xi/5Cfw3/wCxrt//AEmuaT9pH/khHjj/ALBkv8qX4xf8hP4b/wDY12//AKTXNJ+0j/yQjxx/2DJf5UAVLj/k4XV/+xOi/wDSual/ZX/5Nr+GH/YuWP8A6IWkuP8Ak4XV/wDsTov/AErmo/ZX/wCTa/hh/wBi5Y/+iFoAtfA7/jx8af8AY2ap/wCjq9KrzX4Hf8ePjT/sbNU/9HV6VQAUUUUAJS0UUAFFFFABRRRQAUUUUAFFFFABRRRQAUUUUAFFFFABRRRQAUUUUAFFFFABRRRQAUUUUAFfLHwk/wCUgnx6/wCxe0D/ANAlr6nr5Y+En/KQT49f9i9oH/oEtAH1PWR4w099W8J61YxXH2SS5spoVuA+zyyyEBt3bGc57Yq7ql3LY6dc3EFpLfzRRs6WsLIrzMBkIpdlUE9BuIHPJFcP4Z8W+KfGHwtvNTl8Ny6B4le2nFtp+omIq8oU+WSEkcBS2BhiDweMYpAY3w58SXMfii10i+vPtk81nJJH9l1tNQRRGYwxdRFGUyXAB5HJHHFetV5B8NWgXxRZJoT63JbfYZP7a/tiGZAtwCnl/wCtACyZ83KRfJjnAGzPqOqatBpItfPLD7ROtum1S3zt0zjoOOtMRePSvkv/AIJ//wDH/wDtGf8AZV9Z/wDQYa+swcrXyZ/wT/8A+P8A/aM/7KvrP/oMNAz61ooooAK821j/AJOL8K/9irq//pXp1ek15trH/JxfhX/sVdX/APSvTqAIfi9/yO3we/7GuT/006hXp9eYfF7/AJHb4Pf9jXJ/6adQr0+gD4y/4JLf8mhWf/Yd1H/0aK+za+Mv+CS3/JoVn/2HdR/9Givs2gAooooAKKKKACiiigAooooAKKKKACiiigAooooAKKKKACiiigAooooAKiuJTDBI6rvZFLBcgZx2yelS1V1CcWtjczMCVjjZztGTwM8DvSYzA0HxPqupSWf2/SLfTY7qPzE/4mKTOTjO0Kow3uQSPrSQfEGzuNVbT007W/MW4a2MzaRcrDuDFS3mFNu3I4bO0jkHHNeG/s+6t4c1Dxw8ukh01ee3aS+EuoQ3EBSVVnUQpsUxuGlIeOFVjBRi5ZtpOvpOtrrnxHmuIPFt6tnHrs1qfDLWt39nLxStE0n2gZO/epbZnyMcFN37yn1sIm+OcsS+ONJeb+yfDIAiSLxQ9w1nqBkL8W0M7xiHDf3Gd92ceXwDWp+0O0X9iaUbrTtF+zrveXXtYaaNtKG0DzYpo02xOSR87SxYx/F0FP4maB/wlXxi8NC11KPR76ylEcd1dWz38MrGJ5WgWGQiGGQxozecvz4GM84Nn9oTS4/FMvh/w+t2LG/kk+1Q3ksctzDbkSxRK8tqMQzqXlQYlPBO4D5SVXRB1Omj8bHwX4B8NSgX3iy4vSlpBcRzwzSXLeU7h2lXbGd4jwpGAzuij71a+i/ESO60XV77VrT+yn0u4+z3MMcn2nDFI3CgoMs2JFUqBndkDPBPOfFRp9D8A6VZPrElnqbXEcUWpWMDLKHSN5HeKFGClhHHI2xyUwDkPja2Z4cltp/gzr8k+qHxRZzmYrq8iBBqKsF2yYm/dAEkLlMRcEqFHAfcOx3Pg74naJ44vJ7bTXulljVpFF3aSW/mormN2QOoJCuCh44I56jPW5FeX/Cu312bxBql74ll0q61RrS3hSfQ3VrXylLHbhiZQ4YsTn5CGGOd1elzqWiYAlSVIBXqOOtAEu4Um7jrXzj8HdQXUPH1lp1vPI2q6Skg1udZp2mumCNGDcCR/KJ38nyTLhgBlRnNjxF448R2vxKuLKHWdWS7XU47e3tYpNP/ALN8hmGBJAy/bWbZu+ZFKkjIdVzgEdx8V/iJ4i8B31hLBaaYugTskMl47vcXolZtoWOzXYZRyP8AVuznOAhq/wDFDxdrPhPw7Z6lpl5otuPMVbhdXDo0oI4WBd67pC2AIyec4yCOfM/2hJbfQfH3hvVmtbHTp7rZZnxDrCvDaxIX/wCPcXFu6zpI+SV3jys9Tk4O3+0sLS18CWF9d6Fp2tW9s3M+s6bFqGn2WQP384Y+cEGMboQW+bJGOQugztj4o8TXHw1ttZ03TrWXXJIVma01zfpaRgn5g6/vSjKOxJBI+8Ac0z4ceOtS8ceBbjWIkt5tR3yxxQtC9tbmRRjaJQ0okTcP9bEWUjpnBFcr4q0vT9U/Z9twmjWfiKxS2juksNBijubWXB3BohOy/uwfm4YMAvy5OAZPg3dxeMPgncO91puuLdRzxSLosk08TDbt8oJeMSj4+UxuQoPXFPuHY2PhX8RNZ8YarrdhrUVjbX+lssc9vpiPPbozAEbbvcUc46oURxwSoBGa3hv4keI7z4mTeFtdtdMsJFie4ij0syX4eIEhTJKChgbpxJEA3IRmIOOV/Zg1CG6/4SCxhTTtNTTpRbJoVs88d1py/wDPO4t2doUbjhofkI6Ejms74SyW2j/GvWNAhtrHQFiElyNLufMtdQunYnN0I4ZDbSxtknON4JywUnFHUVzvfE3xG8R+HfiNpmiXVrplvo2pTrDZ3FsZL28lOMt5lupRol4P7xRKijlyoqb4ufELxB8P2srq1tdM/sKQrHcXc0rzXiyM20LFaDYZuo4SQuTwqMa898TS22gftIafCttY6JLq8iNJf6p5lq+qbVGI7aW2fEjJgApcqCRwu4ZIn/aQmg0HxV4c1o2ljY3D7bT/AISLWFeKztkL5MJuLd1uI3fPGQY8jkg4BS2Q+56Z8RvFviLwv4Tg1fR7XSbwRx+beyapdGy8uPbksiPgFs/wSSR47txWH4p1+bxV8FY9TOiaf4lkv40cWesaZcxWxBbO54PLmkAUc9MHAO4Ag1kftGW9vb+ANK1V9MTUTprLLDdzQ/abexJUD7RK4dZwgGRuhJc7uR1IXX7211T4C6ZBNdW+q/2wkdukukaneGOd3DMTDKGMrLhWO1mwVUgnHFHRh2NH4RzQ/wDCp9QktdTt/F9uDOY41vRe22Nv/HsjIskgjU5Xa/mOORzwtZP7PPlLf69HFeabaumwT+GtFus2mlSegt5FWaFmB5yqKcAhASSej8F6a3gP4J/6fq1rrVvb6c9yt5Y2I0yNoTHuXbHBkp8uOVGe4GeKzv2d/CEvhfQdVlGpRXNlPezKlj9i8ueydHKyRy3DEyXLBgf3shLN1yc5p9WLsc98OJI/+FzXgzpPhe6cTO/h3SLloGvI8nF1cW80cbSN/wBNI0HLYLuAKTxdJH/wvKxZzpPhOdrmJIL62uGs9R1rC5aFzLEsU6AfwKZWABIZD0u/BXw6brx5r/imy1GOPT79UlOmy2rzzvvBaOdbyY+b5bL92IAKuMACmpoA8UftCPq2n6nDp8unLJDPFcWz332xI/K3rC0pC2pQyx7vJHzbhnJHAugdz3delfJH/BTn/k3/AMPf9jlo/wD6ONfW69K+SP8Agpz/AMm/+Hv+xy0f/wBHGgZ9c0UUUAeb/GL/AJCfw3/7Gu3/APSa5pP2kf8AkhHjj/sGS/ypfjF/yE/hv/2Ndv8A+k1zSftI/wDJCPHH/YMl/lQBUuP+ThdX/wCxOi/9K5qX9lf/AJNr+GH/AGLlj/6IWkuP+ThdX/7E6L/0rmpf2V/+Ta/hh/2Llj/6IWgCz8Dv+PHxp/2Nmqf+jq9KrzX4Hf8AHj40/wCxs1T/ANHV6VQAUUUUAFFFFABRRRQAUUUUAFFFFABRRRQAUUUUAFFFFABRRRQAUUUUAFFFFABRRRQAUUUUAFFFFABXyB4w8B/HP4f/ALU3j34hfDrwh4b8VaN4n0vTrLGraybN4Wt0YH5Qp6lj+lfX9JQB8t/8LG/a2/6I94E/8Kl//jdcB8FP2s/2jvj94NfxR4S+Efg2bSkvJrEtd+IpIX82IgONpTpk9a+4zjvXxx/wSnx/wy7df9jPqn/oxaAMrwT+1N+0n4+8ceN/CmkfCPwY+r+D7i3tdUWXxFIiK80ZkTY2z5htBz6Uj/tVftJL8aE+FrfCPwZ/wlj6IfEAj/4SKTyfsgm8nPmbMbt/8PpXW/srf8nZftX/APYa0fH/AIBNUVx/ylOtfT/hU7/+nQUAaH/Cxf2tj/zR/wACY/7Gl/8A43Wp+xL8JfHXwt0T4l3XxB07T9K1vxX4xvPEa2mm3f2mKOOeOL5d+B0ZXHPYA96+kR0paACiiigArzbWP+Ti/Cv/AGKur/8ApXp1ek15trH/ACcX4V/7FXV//SvTqAIfi9/yO3we/wCxrk/9NOoV6fXmHxe/5Hb4Pf8AY1yf+mnUK9PoA+Mv+CS3/JoVn/2HdR/9Givr7XtQfSdE1C+jhNy9tbyTLCpwZCqk7c474xXyD/wSW/5NCs/+w7qP/o0V9eeIyV8P6kReNp5+zSf6WoyYPlPzgd9vX8KQGR4X8Zvrj/ZL7SL7RdTWPzTb3Kb43XA+aOZco456ZDDuorldS+MdzZ/EKy8M/wDCN3kYllSKSS5cpJIHdlWS2VUZJo1ADyHzFMasuQTlRzHwns7+x8eWDXkfiLTnvdLmudutakbpb0BoBiNfOk8pY87gH+f9/wBeGFZNhHdjxlpmpSXfiJbSbXjaJr1xfMbB9s8oMUdsZiy+adsBZk8v5AyBcqTXUXc7vxh8XtU8NapqtpB4VnuItNcyS3V1LJBDPbiOA5gfymWSZpJjGkWRuMbZYcCtH4s/E7UPhloLapbeFNS8RWywSySSWToFgZULKJATvCsRjcqsAeuK82+KEN5N4j8W3cdz4ivbbTmjL3tlqDQWWisYIiS8Kzq0zRLmf5EOfOw27Ax03xb0+81bxNY2trFr+uqLAzSaTomoixACv96VzNGrLJym3lvl+XaNxpdhnW+MvHmp+GdF0u4s/Dc+qalfsVGnrcpGVYRNIU8zBUudpVRwGPcdazo/ihqK+AdV1ufR7Uanp14bGWCG+Z7IuJERpPtHlA+Um8728vK+XIMHbXK639r1X4WeAoLXV9b1C5vlWMLpNw1teXZa3kbcJXkXYY8bz5rEHZhgzEUunSTWfwf11FutU0uaHVfJTTWuJJru2PnxKtkJhLuLS5A3rJgefkEACjuHY7Pwz8SbzVda1/TNR8PXmnXWjWFvdzCMmZZ3kM4KQNtAlXEKkEcnzAGVWBFavhvxtdeIrzyJfCuu6JH5e8XGpJAsZ6fL8krNk57jtXnHw7tbjR/+E5srzUtb8PzQ6ZBIya1eLe3MG5Z835kEjpliCuxcAfZ+RzVX4Vw3lr420iS6h8Q6b/aGnTTq+s6g90l8B5Q2xoZ5PJVMmQLIPM/eYzw4DEbOmfHh9Q8dLoRttDCPfPYixj1rdrUe12XzZLLyRtTjcT5hwhDe1amvfGhdB+Ia+Gm0aW+RQpkaznEl6iGPebj7KF3Nbj7hkVid/wAoQ9a4TStPvP8AhPLXU2l8RXMLa7Jaf29cagfsOEnmDRR2wmJG87bcsyBP3W5QuQWb8ak1AXPjy5sr3XrWOHS9k2u6dN+40ZDAfMV7d51EoCkTZiTzF3HDZ2il2Gd/8VPjA/w6vLK2j02GcXUXmfatQvDaW8fzBcs/lv8AKud8hwNiDdz0qz/ws69l8LeFdWsfD0mrS61cGF7ewukYRqIJpDJHI4VZEJhAUkoGEinjoed+I0N5J4o8PQWDa1rF4NLmkSy0a6WBoCpQC6JklSJ8lgmyUOGzwAA+ausfa9Q+GPg0i81LWbu41MM9nZyPYT35InZ4i3nKYjGN0mDJgGADnikB6hb+K49Q8PzanY2GoXTxA7rBoDBc7gASmyXb83Pc4PY1xngf4x3PjRfEzQ+HbiL+yo3kgh3v50pDSAQzI0amGZvLDeX83ySIc84rEsW1Jvhf4z+3anqn9o/2j5YguBi7hIS3VLUtBJgmTCjfG6587PynNR+B47631/xhDqGpa14eSHQ7YQ6bq0yXMunxlrg/aEmWSQSDO4fOd4MOCSu2mB1XhX4p33iLxXFp0vh+aw066SU209w8iXRMQQyNJbvEpSPL7VfcckdBkUv/AAtHVF+JMHhWXwdqVtFM8hTVZpY/s8sSqD5iFSc88FDhxjOMEE8R8Mf7SXxX4WFw2uaTYT2E1zFaapKZ4dQfaoMsbNPJNEcMrmKbsQRtZXBp6eupr4jWWK/1wabL4paGXW5bgS2d5tu+LfyTOXhKurW4dECNt5UhgQ+oHa+OPi1rPhnVdVh0/wALpqFjpaLLdXlzqH2fClA+ETy2LF87I8cM6upK7QTteKPHup6Lr+nWFhoJ1KOa1e8mLXPkzFFIBSBChEsozkoWTAxgknFeafFqPUzqnjabT7vXYkjslWTWbGcfZ9JUw/Oj27zKJQFIm3Rp5i7zhshRXSfEyO/m8XaLHpo1vVLtNOmkWz0W7W3e2KlQLnMkqRPknZ5cgfd2AAfK6B1PQvAniY+MvCun6ybSSx+1oXFvMGDoAxABDAEHjoQCKva54i0/w1Zi61K5W1tywQSMCRuOcDgexrn/AIQtJJ8OdCeXUW1aWSDe95JG0bSEsScqxJUjONuTjGM0z4l3F3ZDw9eW3mTx22prLPp8NwkMt4nlSgIm9lVirFZNpYZER+lN6MEWdO8f2+vaTrl/pFhearHpshijjgVUa9YRJJiIyMqnl9uWIG5TzXO/Db4lXvjyz1+fUrKPS5bFmT+wtkn29I8Eq8gcIRvA4AQDKth261iWPiy+1j4b+NfEGi3TBbq+Z7O3jv7d5rVNkKSAOZDEjsRJIql9o8xc4yRR8LfEkmpeMPFVnDBqmkadY2UKyW+t6rb39zBc75t7ApcTsq7dmQxAypwM7qkCh8F/Fk3ijUgNOudYsNNglb9xLdjWLCYFA7RfaWXzYZk3qGRm2qQyrv2nHOXXxAl074jXek+H2n8NyXGsmKaG81XzRcyPP5bGKzlib5iSZmjikj/dOku7LEDrvhjrmqy63o8mp6/4uvdN1WBn02XWLXS47W/+TfuC28SyxsUBkVXK/LnPIIpI9Y1ceNXu38Q+LLjw7HrBtDcR2+kjTklM3li3x5X2koHIhLjnPOcZYPqLobPib+wbjxhePrngX+0La0eJf7djtFumR2iPLRgeYFAbbvUMBk7toqX4v3WiaXo9rqeoeEI/Enlp5dvczQBobYsybfOcKzxRZAZpAjBRHk8gZyfibrGsWXiDUJ9P1zxdBpun2yT366Fb6WbezTBJYm6iaSR9oLlUzgAcZIBvfEvVNVk1PQLLw/rniL7dc2k1wtj4fh08tcRIYgZ5JLuMooBdVCqQWMnQhSQLYZT1XxFpV78MvDt/feA/7W057iRTp1nbNdpbbIrjE8QEeWjcoER9q5W4UnAJFaPhSG01vwD4g0i58G6ZGlnPJaXGh6XcrPaXTLGjbFkdIgeoRgygBlIPAqrq/iG5vvhroU+l+JfEQ1G4vPsqPb2tgNSvJ181ZLdlljFujKyOWYKABCcH1taLrF7b/DrxEdR1zxDBqthJJFPcX9tYvfWshRGVY1gj8iTKurLlWyXwemAu4FX4E6tpWsXniX+zfhzF4BaxuIrSYfZYbeWdvJSQq6xqPumQjOWU9QTmvWJwfLbHJwcelebfCm/1X+19T0/XtS8SSakkENwll4hTTeImLASRtZIAeVKsGJwVGBggn0i4B8pgH2HBw3HHvTYI8Z+FPhPxxpeuaevie0tE0vToP9D+zrbkwytCiSqCqgrFvDlVUA4YbiQABIPA/ie+8cXeqz+FNAfGploNcl165i1FLUOpCoqwOFQqo/ciQI38QBY1ynwfGux+NNAn1CwvNP028jl+z+IJdXmuh4jxCxVntmkItty5mAIOAm0bRkV02qa9qtv40ubv/hI/Fw8OW+px2k81tbaWNPgkZ1UQ4eI3LIGZUZwTgseRglQGafifw34mi+LVl4l07RbTUrSCFLcuWt45fJMcu9Q7p5gbzDCRhwu1W4z1l+K3hfxBr+reGdQ0rSrO+/s0tcGO48jdHN5kJGGkRsDyxOuUKnJU5rnviodSTxfr02my69cy22kxytcaXMBHpQJkBLwvMiTh1VmKqpkAQ4YEpifx1odprlr4Isp01XxXN/ZzOum6bOIRdxoIC9w7ySxqF+6hDFtyzsuMFiF0GdJ8UvD+teOfA9nZwaRbtPJcpJdWVw0Eu2NVcjaZEeMtv8s8jpuxzV9rXxFrHwvvrC70u3sNeawa2WDzI5IXkMWCRwVClicBhjHUYrkbdrWH4I2dlb3msw3N1dSWtnDopW0u4brz5P8ARYg0hRFiKum1nKBIjyQBTvAbXWj/AAi8UWeuapq1hrOny3rX91cu809sXJmjMf76XIETxkKrn04OQH3F2Om+E+m614d8PHRNS0aHTre0eb7G8MkG0wmRjEhSJVUMEKgkKASKxvgt4d8TeDLd7DV9CtYBdFbi5vLN7ZE+0FB5pCRopKlx8u7LAHk1mfCO31ux8aXSeIJ9Ws9QuLCW7mt9SkVlvi9xkSxxpcTJCIUKRbFIzvycgLWH4R1DV9U+KOgay2p60/hPUnZNH1C+YbbxBDK6whI59ux1zKsssIciEAnJBo6i6HXaL4f8U6H8WdZ1gaFYz6VqbMkt1C8Ecu0GIQtnYHbC+duDMeSu3Ap/jTwz4jb4paP4j0nSLXUbeziSF2drdJPLKzeagd0MgJYwMNrAfI2evORHqmr+H/Gmr3Fjea3d6YdYEN7dSCK406AymPESxvKJlKBlUtENgMmSrbWxlfHiy8Uaj4wiPh+PU9YtLGyS51DS7S+ks4vLJlUB3EyZLH94Nis+bYLkK+CdgOx+K/hfX/E154au9O0q0vUsFkuWguPs5eO63RGLDSow2ACYMUw2SuDU3xS8QW2n+BbW91/w3p87PdKnkazcollZuQ+Jp5wriNAARvCnl1HeuN+IsevX3hn4faf4f17UvEGq3Wn5Emn3Js5rpAkG7UdwdEJTI/dyEoxuBwcCuh1DxRdap8LdPubfXdbttUe/On/6HZWY1C4uEleJrYrMGgDhkYM4wnyMykKaAJPhzr2ia18O9b8jw/o8+mWokhltPC066jY3qiMZSFtkYkOMIV2jBGM1tfD+HS7e7vBp/gK+8JMyF3muLa3iWYlskDypWJYnnkfjWZ4b1a7sfh/4n/tXXNes9R00Si4udVtrJrmxHlB1aNbaMQyLtIdeGySQeQVCfDO/1iPXrqx1/UvFBu5bT7TbWfiJNM2tGGUNIhskGGUsoZXPG8Yz1AMwvA2uaZa614fnj+HdnokusXT21te6fiQQRpFKSk5ESmGZShQxnKgsQrtgiovEGs2dl4zvtRj+G2mSxWd+ILnWrq4WG5kkZoVxHH5TM8jloyi7gHCfeBABseBdf1WTxRo0994j8XX2i6nJJFp9zqFrpaWN+4jdxhYYhOilUd0LFchOTyAztZ1zV4vG2oXEfiPxa3h+z1GK3upLK20r7BaO2z9yRJEbh1G5d7rnHmcH5TtOwj2tTXyR/wAFOf8Ak3/w9/2OWj/+jjX1utfJH/BTn/k3/wAPf9jlo/8A6ONAz65ooooA83+MX/IT+G//AGNdv/6TXNJ+0j/yQjxx/wBgyX+VL8Yv+Qn8N/8Asa7f/wBJrmk/aR/5IR44/wCwZL/KgCpcf8nC6v8A9idF/wClc1H7K/8AybX8MP8AsXLH/wBELRcf8nC6v/2J0X/pXNS/sr/8m1/DD/sXLH/0QtAFn4Hf8ePjT/sbNU/9HV6VXmvwO/48fGn/AGNmqf8Ao6vSqACiiigAooooAKKKKACiiigAooooAKKKKACiiigAooooAKKKKACiiigAooooAKKKKACiiigAooooAKKKKAEbkV5F+y3oWnaF8Lb2DTbG30+FvE/iJjHaxLGpI1i8QHAHZUVfooHavXa8w/Zx/wCSa3f/AGM3iP8A9Pd9QBkfCPS7Oz+PHxwuILWGCe4vtKM0kaBWkIsEwWI69T19adfaRZf8NgaNqH2SH7efA19Ebryx5hQX9oQu7GcDc3HufWrHwr/5Lh8aP+v3S/8A0gjqS+/5Ou0X/sSr/wD9LrOgD1miiigAooooAK821j/k4vwr/wBirq//AKV6dXpNebax/wAnF+Ff+xV1f/0r06gCH4vf8jt8Hv8Asa5P/TTqFen15h8Xv+R2+D3/AGNcn/pp1CvT6APzE/4J5/tqfBn4D/s6w+E/HfjNdA8QQ6vfTvZPpt5MVR5Mqd0ULLzjpnNfSV9/wUs/Zh1Gzntbj4kxS288bRyRnRtRwykYI/49/Q19JyeEtEmleSTR9PkkclmdrVCWJ6knHJpv/CHaD/0BNN/8BI/8KAPk3Q/27/2SfDuqRahZ/EWU3kML28clzaaxceXGxUsqiSJgMlF6D+EVWi/be/ZAhvobkfEGQvDci9jie11loUmD7w4iMewYb5h8uAak/ZL8N6Tc/tYftYQy6ZZyxQa1pIije3RljBtpshQRx+FTXnhvSR/wVGsbT+y7L7N/wqnzfI+zp5e7+1JRu24xnHegCrrH7b/7IGu3mo3V58QHaTUiGvEitdZijuD5ax/PGkQVvkRV5HIAzV7Xf2+v2TfEWoJe3vxHkW6SLyBNa2esWxKZJCnyolyMknnPU1N+1l4a0m1/aE/Zeii0uyijm8U3ayIlugDj7L0YY5H1qP8A4KZeGtJ0/wDZQ1aa20uyt5RrGlASRW6KwzeRA8gUAQXP7d/7I91o2laW3xB8qy0v/jzW3sNXieH5CnDpEGPysQck5zzRH+3f+yPH4fudGHxB3WFzcLdSh7DV2keVWVlfzTDv3AomDu42ivYv2ovCei2/7NXxWli0jT4pI/CupsrpaoGUi1kIIOOtZ/7H3hTRrr9lT4RTTaRYSyyeFtOZ5JLZCzE26ZJJHJoA8s0z9u79kbSl1UQ/EHzTqlutpeNdWGr3DTQrvxGWkiYhR5snAI+8aNF/bu/ZI8P6jBfWfxFlN1bxtFE9xa6zcCNWxuCrJEwGdo6DtTf+CZfhvSdQ/Z31SW50yzuJB4r1Zd81ujnAmGBkjpV/9mvw1pFx+15+1LBLpdlJFBqOhiKN7dCqZsMnaMcZPpQBm237cn7IdnqKXkXxCkWVbpr1Yza6y0KzM5cuIjFsB3sW+7jJpPEf7cX7IPiuXUH1P4gvONQTy7uKO11mKKddgQh40iCtlAFORyBitK48N6Sv/BTSwtP7Lsvsp+F00nk/Z02bv7TQbtuMZx3rD/bW8O6Ta/tHfsoxw6ZZwxz+LbhJUjt0VZBtg4YAcj60Aamtft7fsl69eW93d/EV1ubeH7NHNa2Wr2zCPIOwmOJcjIHXNJeft5fskX2i6fpUvxCxZ6fL59r5Vhq8ckUhV1LCRYQ5JEjgktzuOa1P+CknhrSLD9j/AMXT22lWVvMt7pIEkNuisM6lbA8gemfzr0/9orwnokP7N/xGlj0fT45U8MX7K62qAgi2fkHHWgDxy2/b0/ZKtdDvNJj+IZNleTC4n32GrvK8g2YfzTCXyPLTBDcbRimaX+3d+yNpLai8HxCMr6hbi0upLqx1e5aSEb8R5kiYhf3j8DH3jXrX7JPhXRbr9ln4QyzaRYSyyeEtLZ5HtkLMTaR5JOOTXi3/AAS78O6VqHwH8WSXWmWdzIvjbVUDzW6OQo8rAyR0oAvaL+3Z+yP4f1G3vrP4iyG6tkaOFri11m4ESsACFWSJguQAOB0qC2/be/ZAs78XUXxAdHW8bUBF9k1kwidpTKZPKMWzPmEt93GTmtL9m/w3pE37Z37VEEul2UkMN14fEUb26FUzYEnaMcZPpTtW8N6QP+CmGgWg0qy+zN8M7mQw/Z02Fv7QUbtuMZx3oAzde/bk/ZD8SXF9NqHxCkka/G26SO11mGOcbAnzokQVvlAU5HIFXNc/b4/ZM8RXsF5e/EeQXMMXkJLa2esWzeXnO0mOJcjPPOaq/treHNJtfjZ+y5HBpdnCk3jgJIsduih12LwwA5H1q3/wVA8N6Rp/7Gni6e10uytplvNMAkht0Rhm+gB5A9KANLQf+Cjf7LPhrSbbTNO+I0VtZWy7Io/7I1JsDr1a3JJyTyTnmqnij/goR+yj4ys4bXWPiHHdwQyeai/2VqkeG2sp5WAEgq7KVPDBiCCDivqG18H6D9mi/wCJJpv3B/y6R+n0rh/j74S0SH4F/EaSPR9PjdPDeosrLaoCCLWTBBx1oA8Qk/b8/ZNl07VLJviEpt9TmE9zjTNUVmcKiqVYQZTaI027SNu0YxSaV+35+yVo0jPZ+P4Yt1otiR/ZOpsBCGZtuDAeSzsWbqxwSTgVo/8ABNfw1pGofsTfDO4udKsbid4b3dJLbIzN/p9wOSRzwK4P/gmD4e0vUPDfxqNzptncmP4hahGnnQI+1QseAMjge1AG/of7c37Ifh28srix+IciyWIxarNa6zMkHyFPkR4mVflJXgcAkU1f24P2QY9Qa7X4gyLI14b8xC11kQmcy+aX8rytmfM+b7uM81W+Bvh3Spv+CkH7S9q+mWb20Ol6CY4Wt0KJmyhJ2jGBmsr42eHtLh/4Kjfs7Wkem2aWsugas0kKwIEci1vcErjB6D8qAOi8Qft1fsjeJrq7uNR+IkjvdxiK4WG11mBJVC7cMkcSqeOOR0qbWf29P2StcmsZ7r4iMk1lAbaCS1stXt2SIlSUzHEpIyi8HPQVy3/BSbw7pen6z+zwLbTbO3Evj+zSTyoEXeuV4OByPau0/wCCnXhnSNP/AGHfiTcWul2VtOn9m7ZIbdFYZ1O1BwQPQ0AZ9x+3T+yJcaHYaS/j8Cysblry28uw1dJI5m8zdIJRCH3HzZMktzvOetT2v7e37JVrouoaVH8RC9lqD+ZciWw1eSSRtqrnzGhLggIoGG42jFes6n4U0Ufsu3U39kWHm/8ACHM+/wCzJuz9iJznHXNeZ/8ABMzw1pGofsQfDW4udLsriZ01DdJNbozHGo3QGSRnoKAKnh39vv8AZN8M6hPfWHxGf7ZNEsDz3Vlq9y2wEsFBlibAySeK6Bv+Cmv7MzqVb4mREEYP/Em1H/5HrzT/AIJl+HtK1C0+OpudNs7jyviDfonnQI21RjgZHA9q+1/+EP0H/oCab/4CR/4UAfI+g/tyfsheGrvT7jT/AIhSRvp67bRJbXWZo4BsMfyRvEVX5CV4HAOKS7/bj/ZCvr+a6m+IMjSTXAu5Iha6ysLyhg+4xCPYfmAP3eTT/AfhvSW/4KafE21bS7JrZPAtg6wm3TYGM0fIXGAam/aA8N6TD+3l+y9bx6XZJbzQeI/NiW3QI+LNCNwxg496AI9e/bs/ZG8RahcXt98RZPtFzGsMzW9rrMAlUAgBljiUHhiOR3qXVv29P2SdYGnfaPiGYzp8DW1s9rY6vbtHEdmU3RxKSP3acHP3RT/+CifhvSLH4e/C9rfS7K3Z/iPocbNFbopZS8uVOByD6V3H7c3hfRrP9kP4rzQaRYwTR6FMyyR2yKynjkEDigDgJv27P2RZ9CtNIb4gAWNpcNdwBLDV1kSZi5aQSiHfuJkkyd3O45qWz/b1/ZJsdH1PTI/iHvs9Tz9rE9hq8zzZQJzI8Jb7qgcHjHFe1/Cnwnokn7Pfg+V9G09pG8L2bFmtUJJNohznHWvHv+CZHhvSNQ/Yp8Az3WlWVzO0up7pJrdHY41K5AySPQUAVND/AG9v2S/D+pPqFn8RpGvWha3M11Z6xcsIyQxUebE20EqpOPQVT0X9t79j/wAP3GnS2HxAeI6bzZxPa6zJFb4QxjZG0ZRcIzKMDgHinfsMeG9Ju/ih+0+k+l2U6w/ES8jiWS3Rgi88LkcD2Fafhjw3pDf8FJvGtqdKsjbL8PLFxCbdNgY3jchcYz70AZs37c37Ik+qTX7fEORbie4F3IiWuspE8oIO4xCIITlQT8uDjmrGvft6fsl+I9Qe9vfiRKLl4lgd7a01i3DopYqGEcSg43t19ak/aA8N6TD+3X+y3bx6XZRwTL4j8yNbdAr405iNwxg4PrWN/wAFP/Dulaf8Ivhw9rplnbO/xC0lGaG3RCVKXGQcDp7UAaN9+3Z+yLfW+kwv8QPJj0m3NpZG0sNXt2hhIQGMNHEpK/u4+Cf4RSSft1fsiSaDbaOfH+LG3umvYtthq4lWdmZmk80Rb9xLvk7udxr1H9srwrotr+yf8W5odIsIZo/DF+ySR2yKykQtyCBwa3fgn4T0Sb9nbwLJJo+nvI3hexYu1qhJJtEOScdaAPGLP9vf9kqz0fU9LT4iGWy1MFbtbiw1aZ5QU2EF3hLfdGODxSaH+3t+yX4e1M6hZ/EiVr3yWt/OurTWLkrGzKzKPNibAJRScY+6K0f+CaXhvSNQ/Yt8AXFzpVlcTNLqgaSa3RmONTuwMkj0A/Kub/Yb8O6VefHD9qlJ9Ms5o4PHLpEslujBFzLwoI4H0oAs6T+3F+yDod5YXNn8QZEfT232sclrrMkUB2MnyRtEUGFZgMDgHikvP24f2Qb3ULm8m+IMnm3U/wBpmjS11lIpZOPmaJYgh+6ufl5xzWhoPhvSW/4KY+KrQ6XZG2X4a2sghNumwN9vxu24xnHeo/2kfDek2/7a37KtvFpdlHDPceIfNjW3QK+LBSNwxzg+tAHRj/gpx+zOP+amx/8Agm1H/wCR6+ff22v20Pg18evhj4c8K+BPGa6/rz+LNKuVs0028hJjSb5julhVeMjjOea/Q3/hD9B/6Amm/wDgJH/hTovCehwypLHo2nxyIwZXW1QFSOhBxwaANUHNLRRQB5v8Yv8AkJ/Df/sa7f8A9Jrmk/aR/wCSEeOP+wZL/Kl+MX/IT+G//Y12/wD6TXNJ+0j/AMkI8cf9gyX+VAFS4/5OF1f/ALE6L/0rmpf2V/8Ak2v4Yf8AYuWP/ohaS4/5OF1f/sTov/Suaj9lf/k2v4Yf9i5Y/wDohaALXwO/48fGn/Y2ap/6Or0qvNfgd/x4+NP+xs1T/wBHV6VQAUUUUAFFFFABRRRQAUUUUAFFFFABRRRQAUUUUAFFFFABRRRQAUUUUAFFFFABRRRQAUUUUAFFFFABRRRQAleYfs4/8k1u/wDsZvEf/p7vq9Pry/8AZxYf8K1u88f8VN4j/wDT3fUAcToPxX8GfDf48fF238V+KtH8Nz3dzpc1vHql7HbtMgsUUsocjIyCMjuKybz9ov4Wt+01pGpD4ieGTp6eEL23a6/tWHyxK17aMqFt2NxCscegNfS7Rws2WVGPqQDXzPq3xy+HVn+3FovhCbxJp0fiAeGbnTDZHPF3Lc200cBbG0SNHGzBSc9B1IBAPT/+GoPhB/0U7wn/AODiD/4qj/hqD4Qf9FO8J/8Ag4g/+Kr0gQ2//POP8hR5Nv8A884/yFAHm/8Aw1B8IP8Aop3hP/wcQf8AxVH/AA1B8IP+ineE/wDwcQf/ABVekeTb/wDPOP8AIUeTb/8APOP8hQB5v/w1B8IP+ineE/8AwcQf/FVg6D8SvCfxI/aF0Kbwp4j0vxHFZeF9US5k0u7S4WFnurAoHKE7S2x8Z67T6V7N5Nv/AM84/wAhSpHDH90Kv04oA82+L3/I7fB7/sa5P/TTqFen15f8XmB8bfB4A/8AM1Sf+mnUK9QoAKQ9OKWigDwP4E/DGDwV+0D+0Br0F9Jct4h1TS5XgkQAQlLIMcMDyCZj24wOtQ6h4AgX9vDRPGIupftcvw8u9Pa2KjZsi1CFlYHrkm5bP+6Peu9+H3/JUfin/wBf9j/6QQ1m6h/ydR4e/wCxM1L/ANLrGgDl/wBozwPF4k+L37PmqvcyQzaX4sn2RqoKuG026lOfTm3Uf8CNSftv/D6H4l/s7azo1xdyWSfb9NmE0aBiGW9h4IPUc10fxm/5KB8Fv+xsl/8ATRqNWv2k/wDkjmsf9fVh/wClsFAG78YvC8fjb4S+NPD08z28Gq6LeWTzRgFkWSB0LDPcZrB/Zg0UeHf2bvhbpqSmZbbwxpqCRhgt/o0fOK7rxX/yK+sf9ec3/oBrl/gJ/wAkJ+HP/Yt6b/6Sx0Aed/sS/DqD4Y/CPW9HtLyS9gHi7XtkkyhWATUJoADjgnEIOeOtL8EvBMXh39pr9oPV4rmSZ9YutFlkiZQBGVsccHuDXXfs5/8AIi61/wBjZ4i/9PF3Vf4Z/wDJdvjJ/wBdtJ/9I6AOe1DwHDF+3NoXi8Xcnnz+AL7TjalRtCx39q4YHrk+cRj2FdB8Zv2e7L4xePvhd4quNXuNNuvAmsNqsEEcSyJdblUNG2SCvKLhhnHPBzxa1X/k5zwz/wBijqn/AKWWFeo0AeaftF/BW2/aF+Eer+BbvVJtGg1CW1mN5DEJWQwXMc4G0kZBMQB56Gum+IHguLx98O/EHhSe5e0h1jTZ9Ne4jUFo1liaMsAepG7OK6WigDk/hP4DT4WfC/wl4MhvG1CLw/pNrpSXjoEaYQxLGHKgnBO3OMnGa5D9mj9nuy/Zs8F6z4bsNYuNattQ1y71kTXMKxvH5+392cEhtuwfNxnPQV63RQB5f8PPgZa/D74xfE/x/Dqs13P45ksJJ7GSIKtqbWAwjawPzBhzyBj3ovPgbbXX7SGnfFz+1JlvLTw3L4c/szygY3R7gTebvzkEEEYwQc9sV6hRQB5R8ZvgHafGLxh8MvEE+rTabP4H1xdahhjhWRbohcGNskFeg+YZ78HtL+0t8CbT9pL4O6v4BvdVm0WHUJbeX7bbxCVo2hnSUfKSAQSmOo616lRQAyKPy40TOdoAzWH4+8Mx+NPA/iLw/NM9vBq2nXFhJNGAWRZYmQsM9wGzW/UVz/x7y/7h/lQB4h+xD4Lh+H/7Jvwx0a2uJLqMaRHe+bKADuuGa4YYHYNKQPYCsX9i34QWnwj0X4nxWeoT366p451W6PnIFMe2QRheOvCZz79K7/8AZf8A+Tcfhl/2Llh/6TpTvgT/AMg3xl/2Nurf+lLUAef/AAt+G1tof7avxy8WR3k0tzrGkaC0luygJHiKWLg9Txaqf+BGoPiN8J7TXv26vg741lvZ47vSPDetvDaoq+W5XyYRuJ5xt1CQ8d0X3rufBP8Aycr8U/8AsD6D/O+p/ir/AJOc+Hf/AGLOv/8ApRpdAHG/tefBi0+LmpfBx7vUp9POjeNbS8TyUV/NwkjlTnpny157ZPBq3+3l4Mg8ffsh/EvSLm4ktYv7OS88yIAtut547hRz2LRAH2Jru/i9/wAf3w+/7Gi3/wDRFxWR+1t/ybN8S/8AsBXP/oBoA7C68FQ3Hwwl8I/aJBavo50r7Rgb9hg8rdjpnHNeX/sJeDYPAf7IXwv0q2nkuYm0lb4ySgA7rmR7l147Bpio9gK90b/jzP8A1z/pXlv7Jf8AybF8LP8AsW7D/wBEJQBx37HPwZtPg/D8VVtNRn1Aav421C9YzIqeXyoCjHX6/oK+iq87+Df+r8a/9jRf/wDoS16JQB5NoXwCt9D/AGlvEvxeXWJZrnW9Dg0RtLMACRLE6sJBJuySduMY79ad4++A0Hjv46fDL4lSavLZ3HgdNRSLT0gDLd/a4RESz7gV24zwDn2r1eigDyv9oX4E2/x+8P8AhjS7nV5dGXQ/EVj4hWSKASmVrYsREQWGA27r2x0rb+N/wvi+NXwj8U+Bp799Kh16xeye8jiEjQhsfMFJGfpkV3NFAHO+FfCKeF/h9pHhZLlriPTtLh0wXLJtLiOIR79ueCcZxmuR/Zp+B8H7OPwX0L4e2urSa5DpL3LLfTQiFpPOuZZzlAxAwZSvXtXqFFAHknwP+AFv8FfE3xN1iDWJdVbxv4hm8QSwyQCMWjSZ/dKQx3AZ6nH0q1pvwNg039o7Wvi0urSSXWpeH4NAbS/JARFjmMvmiTdkk5xjH416jRQB5X4++BMHjr45fDD4kPq8tpP4HGoiLT1gDLd/a7cwHc+4FdoOeAc+1U/2mv2eLb9pLwj4d0O61qXQ00fxBaa8s0NuJjK0CyARkFhgHzOvbHSvYKKAON+MXw7j+Lnwq8V+CZr19Ni8QaZPpr3kcYkaESoVLhSRkjPTIq94L8Hr4N+Hmh+FUuWuY9L0yDTFuWQKZBHEsYcrk4J25xmukooA+f8A9gvwingf9k7wFpEdw12ix3dx5rJtOZryeYjGT0MmPwrofgj+z1bfBfxv8UvEUGtS6o/jrXDrUtvJbiMWjHf+7UhjvHz9Tjp0o/ZG/wCTcPAv/Xk3/o169foA+f8AQ/AaL+3V4u8XC7Yyr4D02x+y7BjEl7dNu3Z7fZhxj+L2qH40+A08SftXfs962920D6H/AG9MkKxhhNvtI0wTnj72a7HQ/wDk6Lxj/wBijo3/AKV6lUXxE/5OD+EP/XDWv/RENAHrP1paKKACiiigDzf4xf8AIT+G/wD2Ndv/AOk1zSftI/8AJCPHH/YMl/lS/GL/AJCfw3/7Gu3/APSa5pP2kf8AkhHjj/sGS/yoAqXH/Jwur/8AYnRf+lc1L+yv/wAm1/DD/sXLH/0QtJcf8nC6v/2J0X/pXNS/sr/8m1/DD/sXLH/0QtAFn4Hf8ePjT/sbNU/9HV6VXmvwO/48fGn/AGNmqf8Ao6vSqACiiigAooooAKKKKACiiigAooooAKKKKACiiigAooooAKKKKACiiigAooooAKKKKACiiigAooooAKKKKAEr5RvNPt9Y+AuiabeRi4sL74p3FrdW7E7Zon8UXIZGHdSOCO9fV1fLMP8AyRnwt/2VqX/1KbmgD1f/AIZg+FH/AEIWi/8AgOK8G1H/AIJa/CfUPj9D8SfMvobFJ0u38LRhPsTzKAAc43BCQGKZ5OecHFfRX7QHiDUfCfwN+IGt6RdNZapp2gX11a3KAExSpA7IwBBGQQDyO1eTeM9P0D4c3Gl2XiL41/Em31DULdrmG2tGS7kaNSod9sNk5VQzqMnHJoA9I/4Zg+FH/QhaL/4Dij/hmD4Uf9CFov8A4DivGP8AhLvBH/Rafi3/AOCyf/5XUf8ACXeCP+i0/Fv/AMFk/wD8rqAPZ/8AhmD4Uf8AQhaL/wCA4o/4Zg+FH/QhaL/4DivGP+Eu8Ef9Fp+Lf/gsn/8AldR/wl3gj/otPxb/APBZP/8AK6gD2f8A4Zg+FH/QhaL/AOA4o/4Zg+FH/QhaL/4DivGP+Eu8Ef8ARafi3/4LJ/8A5XUf8Jd4I/6LT8W//BZP/wDK6gD3fw58Afh34R12z1nRvB2k6fqlmWa3u4bcCSIsjIxU9iVZlyOzH1rv6+Sf+Eu8Ef8ARafi3/4LJ/8A5XUf8Jd4I/6LT8W//BZP/wDK6gD63or5I/4S7wR/0Wn4t/8Agsn/APldR/wl3gj/AKLT8W//AAWT/wDyuoA9y+H/APyVH4p/9f8AY/8ApBDWbqH/ACdR4e/7EzUv/S6xrh/hz8Xvhj8OV1eRPFXjDxBfarcLc3V9reh38szFY1jVQUtEAUKg7etavhLx9pPxN/aS07VPDyajcabp/hO+trm6utLurWNJZLy0ZE3TRoCxWNzgZ4U0AdF8Zv8AkoHwV/7GyX/00ajVr9pT/kjmr/8AX1Yf+lsFVfjN/wAlA+Cv/Y2S/wDpo1GrX7Sn/JHNX/6+rD/0tgoA7nxX/wAivrH/AF5zf+gGuX+An/JCfhz/ANi3pv8A6Sx11Hiv/kV9Y/685v8A0A1y/wABP+SE/Dn/ALFvTf8A0ljoAyv2c/8AkRda/wCxs8Rf+ni7qv8ADP8A5Lt8ZP8ArtpP/pFVj9nP/kRda/7GzxF/6eLuq/wz/wCS7fGT/rtpP/pFQBZ1X/k5zwz/ANijqn/pZYV6jXl2q/8AJznhn/sUdU/9LLCvUaACiiigAooooAKKKKACiiigAqK5/wCPeX/cP8qlrx34w22reJPih4B8KWfifWPDOnalZ6rdXcmiSRRzStALYRgtJG/yjzn4A549KANP9l//AJNx+GX/AGLlh/6ISnfAn/kG+Mv+xt1b/wBKWrmvC/x1+FXwz0Kz8HaZq2pz2XhyMaMrQ6RfXYU2/wC5ZTLHAVdlKEEg9Qa2/wBnPUE1jwr4h1SCK6is9Q8S6pd2rXdtJbvJE9wxV9kiqwBHTIoAj8E/8nK/FP8A7A+g/wA76n+Kv+TnPh3/ANizr/8A6UaXTPBP/JyvxT/7A+g/zvqf4q/5Oc+Hf/Ys6/8A+lGl0Aanxe/4/vh9/wBjRb/+iLisj9rb/k2b4l/9gK5/9ANa/wAXv+P74ff9jRb/APoi4rI/a2/5Nm+Jf/YCuf8A0A0AeqN/x5n/AK5/0ry39kv/AJNi+Fn/AGLdh/6ISvUm/wCPM/8AXP8ApXlv7Jf/ACbF8LP+xbsP/RCUAavwb/1fjX/saL//ANCWvRK87+Df+r8a/wDY0X//AKEteiUAFFeTfHqbVrm++HWh6Zr+peHItc8RfYry80lo0uDCtheT7VZ0cDLwx546DFeYeINU8H+GfEGpaJe/G74nvqOnSCG7jsoTdLDIUV9heKwZd211OM5G4UAfVFFfJH/CXeCP+i0/Fv8A8Fk//wArqP8AhLvBH/Rafi3/AOCyf/5XUAfW9FfJH/CXeCP+i0/Fv/wWT/8Ayuo/4S7wR/0Wn4t/+Cyf/wCV1AH1vRXyR/wl3gj/AKLT8W//AAWT/wDyuo/4S7wR/wBFp+Lf/gsn/wDldQB9b0V8kf8ACXeCP+i0/Fv/AMFk/wD8rqP+Eu8Ef9Fp+Lf/AILJ/wD5XUAfW9FfJH/CXeCP+i0/Fv8A8Fk//wArqD4u8Ef9Fp+Lf/gsn/8AldQB6x+yN/ybh4F/68m/9GvXr9fAf7O/ifwhb/BfwrHd/Fr4naZOtsQ9np+nzNBEfMbhCLBgR/wI16L/AMJd4I/6LT8W/wDwWT//ACuoA9i0P/k6Lxj/ANijo3/pXqVRfET/AJOD+EP/AFw1r/0RDXn3w9+JXwv8A+INW1xvGHjbxLq+pW0FnLd67ot9K6QwtKyIgjs0AG6aQ8gnmtX/AIWdonxT/aA+Gsnhwandw6Xbas95NPpF3bRwiSGJUy8sSjkggDNAH0NRRRQAUUUUAeb/ABi/5Cfw3/7Gu3/9Jrmk/aR/5IR44/7Bkv8AKl+MX/IT+G//AGNdv/6TXNJ+0j/yQjxx/wBgyX+VAFS4/wCThdX/AOxOi/8ASuaj9lf/AJNr+GH/AGLlj/6IWi4/5OF1f/sTov8A0rmpf2V/+Ta/hh/2Llj/AOiVoAs/A7/jx8af9jZqn/o6vSq+evBPxq8L/DPUvGmjeIm1ax1D/hJdQuQiaHfTK0Uku5HV44WVgQcgg11H/DVXw5/5/wDWP/Cc1L/5HoA9doryL/hqr4c/8/8ArH/hOal/8j0f8NVfDn/n/wBY/wDCc1L/AOR6APXaK8i/4aq+HP8Az/6x/wCE5qX/AMj0f8NVfDn/AJ/9Y/8ACc1L/wCR6APXaK8gk/ax+Gdum+41fUbSEEBprnQtQijTJxlnaAKo56kgV68rbhmgBaKKKACiiigAooooAKKKKACiiigAooooAKKKKACiiigAooooAKKKKACiiigAooooASvlmH/kjPhb/srUv/qU3NfU1fLMP/JGfC3/AGVqX/1KbmgD1j9qH/k234pf9ixqP/pNJWZ0/ae8Ocf8yNe/+ltnWn+1D/ybb8Uv+xY1H/0mkrN/5ue8Of8AYjXv/pbZ0Ac/4M8SfFnxr4J03xY3jbwToFhqStLFbXfh24k8lS7BUMpvkDHA67Rn0rS+3fEv/orHw5/8J6X/AOWNee6Doun+Ifhp+zZp+q2Ftqenz67KJbS8hWWKTGm6kw3IwIOCAeR1ArqYNB0XX/EHiWy8N/A3wVqNloeonTJLq+e3tWklEMUrERi0fC4mUZLc4PAoA2ft3xL/AOisfDn/AMJ6X/5Y0fbviX/0Vj4c/wDhPS//ACxql/wrmf8A6IB8Pf8AwPh/+QaP+Fcz/wDRAPh7/wCB8P8A8g0AXft3xL/6Kx8Of/Cel/8AljR9u+Jf/RWPhz/4T0v/AMsapf8ACuZ/+iAfD3/wPh/+QaP+Fcz/APRAPh7/AOB8P/yDQBd+3fEv/orHw5/8J6X/AOWNH274l/8ARWPhz/4T0v8A8sapf8K5n/6IB8Pf/A+H/wCQaP8AhXM//RAPh7/4Hw//ACDQBd+3fEv/AKKx8Of/AAnpf/ljR9u+Jf8A0Vj4c/8AhPS//LGqX/CuZ/8AogHw9/8AA+H/AOQaP+Fcz/8ARAPh7/4Hw/8AyDQBd+3fEv8A6Kx8Of8Awnpf/ljTftnxK/6Kx8Of/Cel/wDljVT/AIVzP/0QD4e/+B8P/wAg0f8ACuZ/+iAfD3/wPh/+QaAFTQfEWv8AjTwjq3iz4m+DdQ0/w7qEmpR2mk6W1pJLK1rPbgGR7yUBQLhmxtySByK2P2ivFOjXnwj1SCDV7GeeS6sAscVyjMx+2wcAA81jf8K5n/6IB8Pf/A+H/wCQaltfAd/YXUNza/AfwDbXMLiSKaHUYldGByGUixyCCM5FAHsXiv8A5FfWP+vOb/0A1y/wE/5IT8Of+xb03/0ljrK1jXfidqOk3tmPAOiI1xA8Ib/hJmIG5SM/8envXV/DHw3deDfhp4T8P3rRveaVpFpYTvCSUaSKFEYqSASMqccUAcp+zn/yIutf9jZ4i/8ATxd1X+Gf/JdvjJ/120n/ANIqsfs5/wDIi6z/ANjZ4i/9PF3Vf4Z/8l2+Mn/XbSf/AEioAs6r/wAnOeGf+xR1T/0ssK9Rry7Vf+TnPDP/AGKOqf8ApZYV6jQAUUUUAFFFFABRRRQAUUUUAFeVeNv+Tivhd/2Cdd/9sa9Vryrxt/ycV8Lv+wTrv/tjQBF+zH/yTfU/+xp8Rf8Ap4u6zW8SfErxp8TvHOi+GNc8N6DpXhq4tLRV1LRZ76adpbSK4Zy63UQAHm7Qu3+HOea0v2Yv+Sb6n/2NXiL/ANPF3TfhR/yWn43f9hbTf/TVa0AS+A/COp+A/GPibxP438XaNqGq6/BZ2qizsjp0Mcdt5uMLJPKWYmc5OQOBxVHWta0/Vv2nPh/9hvra98vwzr2/7PMsm3NxpmM4PHQ/lU3i/wAI6F4w/aE0O317RdP1u3h8L3skcWo2sdwqN9rthuAcEA4707xg/h/4K6n4Yi8IfD/RW1/xNqDaRb/ZI4dOUYt5rljJKkTHbtt24CnJx9aANn4vf8f3w+/7Gi3/APRFxWR+1t/ybN8S/wDsBXP/AKAabq1r8QPGmu+E01PwrpGi6dperx6jcXUWutdPtSKVdqx/ZkySXH8Q70v7Wpz+zL8S/wDsBXP/AKAaAPVW/wCPM/8AXP8ApXlv7Jf/ACbF8LP+xbsP/RCV6k3/AB5n/rn/AEry39kv/k2L4Wf9i3Yf+iEoA1fg3/q/Gv8A2NF//wChLXoled/Bv/V+Nf8AsaL/AP8AQlr0SgDyn40f8jx8Gf8AsbX/APTTqFcA3jTU/h34V+PGu6Ktq2qQeMo4bc3sbSQq8ttpsQZlVlLAeZnAYZx1rv8A40f8jx8Gf+xtf/006hXkvjf/AJJr8fP+x7sv5aTQB6Xfw/FnS3VL34meAbNmGVW48Mzxlh6jOo81V+3fEv8A6Kx8Of8Awnpf/ljS3ngnw94y/af8Tpr+habra2/g/RzCupWcdwIi17qe4rvBxnaM464HpXb/APCj/hz/ANCB4Y/8E1t/8RQBw/274l/9FY+HP/hPS/8Ayxo+3fEv/orHw5/8J6X/AOWNdz/wo/4c/wDQgeF//BNb/wDxFH/Cj/hz/wBCB4X/APBNb/8AxFAHDfbviX/0Vj4c/wDhPS//ACxo+3fEv/orHw5/8J6X/wCWNdz/AMKP+HP/AEIHhf8A8E1v/wDEUf8ACj/hz/0IHhf/AME1v/8AEUAcN9u+Jf8A0Vj4c/8AhPS//LGj7d8S/wDorHw5/wDCel/+WNdz/wAKP+HP/QgeF/8AwTW//wARR/wo/wCHP/QgeF//AATW/wD8RQBw3274l/8ARWPhz/4T0v8A8saQ33xLxz8WPhz/AOE9L/8ALGu6/wCFH/Dn/oQPC/8A4Jrf/wCIpP8AhR/w5/6EDwv/AOCa2/8AiKAPnf8AZjvPiAvwH8HrY/EzwHp9qLRvLtr3QpZJox5j8Mwv1yf+AivUPt3xL/6Kx8Of/Cel/wDljWB+yr8H/Aeqfs+eCru98FeHby5ls2LzT6VA7sfMfksUya9Y/wCFH/Dn/oQPC/8A4Jrf/wCIoA4b7d8S/wDorHw5/wDCel/+WNIb34ln/mrHw5/8J6X/AOWNd1/wo/4c/wDQgeF//BNb/wDxFH/Cj/hz/wBCB4X/APBNb/8AxFAHDfbviX/0Vj4c/wDhPS//ACxo+3fEv/orHw5/8J6X/wCWNdz/AMKP+HP/AEIHhf8A8E1v/wDEUf8ACj/hz/0IHhf/AME1v/8AEUAcN9u+Jf8A0Vj4c/8AhPS//LGj7d8S/wDorHw5/wDCel/+WNdz/wAKP+HP/QgeF/8AwTW//wARR/wo/wCHP/QgeF//AATW/wD8RQB4T8U774hnUPAfn/E/wDcsPEkJiMOgyqI3+z3GHf8A085XGRjjkjnsem8WaH458c+HL/QNY+LPgP8AsrUIzBdfY9Ckjm8sn5tjNqDANjoSpx6Grvxa+DfgG01L4eiDwR4chWbxPBFII9Jt1Dobe4JVsJyMgHHsK9D/AOFH/Dn/AKEHwv8A+Ca3/wDiKAOWh1ex1T9oLWXsry3vEXwfEGa3lVwD9qm4JBqt+y74r0S2/Zx+GcM2safFKnh6xV43ukDKRCuQQTwa9K8O+A/DXg9p20Hw/pWiG4AEx06yig8wDOA2xRnGT19TWQ/wS+HcjM7+AvDLuxyWbR7ckn1+5QBuDxh4fHTXNN/8C4/8aX/hMtA/6Dmm/wDgXH/jWD/wo/4c/wDQgeF//BNb/wDxFH/Cj/hz/wBCB4X/APBNb/8AxFAG9/wmWgf9BzTf/AuP/Gj/AITLQP8AoOab/wCBcf8AjWD/AMKP+HP/AEIHhf8A8E1v/wDEUf8ACj/hz/0IHhf/AME1v/8AEUAb3/CZaB/0HNN/8C4/8altfE+j306wW2rWNxM33Y4bhHY/QA5rnP8AhR/w5/6EDwv/AOCa3/8AiK84+Lnw18I+E/EXwrvtD8LaLo17/wAJjax/aLDT4YJNpt7nK7kUHB9KAOm/arAP7OvxAP8A1CZf6V6rH/q1+leVftVf8m6fED/sEy/0r1WP/Vr9KAHUUUUAFFFFABRRRQAUUUUAFFFFABRRRQAUUUUAFFFFABRRRQAUUUUAFFFFABRRRQAlfLMP/JGfC3/ZWpf/AFKbmvqavlmH/kjPhb/srUv/AKlNzQB6x+1D/wAm2/FL/sWNR/8ASaSs3/m57w5/2I17/wCltnWl+1D/AMm2/FL/ALFjUf8A0mkrN/5ue8Of9iNe/wDpbZ0Aee+CP+RH/Zl/7D0//pr1Op/EF3dWfw9+N7Wl5dWE0njeCAz2c7wSqki6ZG4WRCGUlWYZUgjPBFQeCP8AkR/2Zf8AsPT/APpr1On+J/8Aknvxr/7H2z/npdAFnxtofw18D+KT4elt/itreqpZxX0sOga74j1AQwyPIkbSGK5IXc0MmAf7hrH874d/9Cr8eP8Av94q/wDj9emyX0ul/Hj4l3kGPOt/BWjzJuGRuW41cjP4iuZ+GPhP4q+Pvhr4T8T3HxnvrSfWtJtNSkt4fD1gUiaaFJCqkpkgFsDPpQBzHnfDv/oVfjx/3+8Vf/H6PO+Hf/Qq/Hj/AL/eKv8A4/Xpn/Cp/if/ANFv1L/wndP/APiKP+FT/E//AKLfqX/hO6f/APEUAeZ+d8O/+hV+PH/f7xV/8fo874d/9Cr8eP8Av94q/wDj9emf8Kn+J/8A0W/Uv/Cd0/8A+Io/4VP8T/8Aot+pf+E7p/8A8RQB5n53w7/6FX48f9/vFX/x+jzvh3/0Kvx4/wC/3ir/AOP16Z/wqf4n/wDRb9S/8J3T/wD4ij/hU/xP/wCi36l/4Tun/wDxFAHmfnfDv/oVfjx/3+8Vf/H6PO+Hf/Qq/Hj/AL/eKv8A4/Xpn/Cp/if/ANFv1L/wndP/APiKP+FT/E//AKLfqX/hO6f/APEUAeZ+d8O/+hV+PH/f7xV/8fo874d/9Cr8eP8Av94q/wDj9emf8Kn+J/8A0W/Uv/Cd0/8A+Io/4VP8T/8Aot+pf+E7p/8A8RQB5n53w7/6FX48f9/vFX/x+kM3w87eFfjx/wB/vFX/AMfr03/hU/xP/wCi36l/4Tun/wDxFH/Cp/if/wBFv1L/AMJ3T/8A4igDE8D/ABc8JfDrw7FomheAPiZb6fHLNPi48L6pdStJLK0srvLKrO7M7uxLMTk1r/A2+uvEvxC+J/idtD1rRNM1S50+OzGuafLYzS+VahZCI5AG2hjjdjB5x0NSf8Km+J//AEW/Uv8AwndP/wDiKP8AhUvxPH/Nb9S/8J3T/wD4igDS1X/k5zwz/wBijqn/AKWWFeo15b4F+EOu6D4+HirxL48vfGF7DpsumW0c+n21okMcssUjn90oLEmFOvTmvUqACiiigAooooAKKKKACiiigAryrxt/ycV8Lv8AsE67/wC2Neq15V41/wCTivhd/wBgnXf/AGxoAi/Zi/5Jvqf/AGNXiL/08XdN+FH/ACWn43f9hbTf/TVa079mL/km+p/9jV4i/wDTxd034Uf8lp+N3/YW0z/01WtAGnef8nHaT/2Kl5/6WWtZHxv/AOSkfAz/ALG2f/0z6jWvef8AJx2k/wDYqXn/AKWWtZHxu/5KR8DP+xtn/wDTPqNAHnE0Hhl1+LfjLx5rHi5rLRfFLadDHo/iHVYAkZjtEhhitrWdQSZJsDC5Jfk1nahafDDWLGWy1DwT8btRspl2zWl5/wAJPPDKvdXjeYqynurAg9CKg8d/8km+Nn/ZS9O/9LNKr1XxcPG/jH42ar4Z8P8AjmXwdpeleH9O1ErbaXb3TzzXNzfRuWaYHAC2qYA9WzQBPJ+0lpZhZF8D/EblSB/xRt/6f9c61/2Z9E1Dwz+z38OdJ1azm07U7LQLKC5tLhSskMiwqGRl7EHgisj/AIVN8T/+i36l/wCE7p//AMRSf8Kl+J46fG/Uv/Cd0/8A+IoA6D4N/wCr8a/9jRf/APoS16JXHfC/wHc/D3QLiyvdcuPEeoXd7Nf3Wo3MEcLSyyNk4SMBVAAA49K7GgDyn40f8jx8Gf8AsbX/APTTqFeS+N/+Sa/Hz/se7L+Wk1618Z/+R4+DP/Y2v/6adQryXxv/AMk1+Pf/AGPdl/LSaAPSb6eS1+P3xEmhYxyx+BNKdHU4KsLrVSCKxPg38EdA8W/CPwTrmrat4yutT1LRLK8uph411lPMlkgR3bat0FGWJOAAB2FbGq/8l2+JP/YhaX/6U6tXUfs8f8kD+G3/AGLenf8ApNHQBn/8M4+D/wDn+8Zf+Fzrf/yXS/8ADOPg/wD5/vGX/hc63/8AJdR/HzxYdL8I2ltp3iH+xr2613SbCa4tZ41njhmvoI5gu4HaSjMM44zTB4B0/wD6Kr4m/wDBzb//ABugCf8A4Zx8H/8AP94y/wDC51v/AOS6P+GcfB//AD/eMv8Awudb/wDkuoP+EB0//oq3ib/wc2//AMbo/wCEB0//AKKt4m/8HNv/APG6AJ/+GcfB/wDz/eMv/C51v/5Lo/4Zx8H/APP94y/8LnW//kuoP+EB0/8A6Kt4m/8ABzb/APxuobDwfo+qa5Potl8XPEV3rEEC3Uunwa3bPcRwsxVZGjEe4ISCAxGCQRQBd/4Zx8H/APP94y/8LnW//kuj/hnDwh/z/eMv/C51v/5Lrlb5tQ+HX7QHw30CPxrrWqWXiC11X7Rp+sXUUolMEUToyAIrAgs3TtXtGueJ9H8MiyOsarZaUL26jsbU3twkInuJDiOFNxG6RjwqjknoKAK/gvwbpPw/8L6b4d0G1Nlo+nQiC1t2leUog9XcszHnqxJPrW3VDWte03w1pF3qur6ha6VpdpGZbi9vZlhhhQdWd2IVQPUnFT2uoWt/Yw31tcw3NlNGs0VxC4aOSMjIdWHBUgggjjFAFiis3w/4k0nxdo9vq2h6pZ6zpVxu8m+0+4SeCTaxVtroSpwwIOD1BFJo3ifR/EUuoxaTqtjqcmnXLWd6lncpKbWdQC0UgUnY4DKSrYIBHHNAHI+Mvjl4Y8DeJj4fv01m91ZbWO9e30fRLzUDHC7uiM5gicLuaKQAE5+U1kf8NLeFv+gP40/8IzVf/keq/h7VLJ/2rvHFkt1C14vhLRXNuJAZABd6jklc5x86/wDfQ9RXpl94o0bS9b0zRrzVrG01fVBIbCwnuUSe78td0nlRk7n2ry20HA5NAHnf/DS3hb/oD+NP/CM1X/5Ho/4aW8Lf9Afxp/4Rmq//ACPXouv+KNH8K29vca1q1jpEFxcR2kMt/cpAss8hxHEpYgF2PAUck9Kl1rXNO8N6Vdapq1/baXplrGZri9vJlhhhQdWd2ICgepOKAPE/EnxS0/4leKvAGnaLo3igTW3iGK8mlv8Aw1f2cMUSW84ZmlmhVByyjk85r3qoILu3vLOK7gmjntZUEsc0bhkdCMhgw4II5zVLw14p0bxnotvq/h/VrHXNJuNwhv8ATblLiCTaxRtsiEqcMrKcHgqR1FAGpRWZpHijR/EF1qVtperWOo3Omz/Zb6G0uUle1mwD5coUko+CDtbBwRSxeJtIm8QT6FHqllJrcEC3UumrcIbmOFiVWRo87ghIIDEYJBoA0qKyb/xZoml65pei3ur2FnrGq+b/AGfp9xcolxeeUu+XyYyd0mxfmbaDgcnArWoAKKKKACvJvj3/AMhL4V/9jpaf+k9zXrNeTfHv/kJfCv8A7HS0/wDSe5oAf+1V/wAm6/ED/sEy/wBK9Uj/ANWv0ryv9qr/AJN1+IH/AGCZf6V6pH/q1+lADqKKKACiiigAooooAKKKKACiiigAooooAKKKKACiiigAooooAKKKKACiiigAooooASvlmH/kjPhb/srUv/qU3NfU1fLMP/JGfC3/AGVqX/1KbmgD1j9qH/k234pf9ixqP/pNJWb/AM3PeHP+xGvf/S2zrS/ah/5Nt+KX/Ysaj/6TSVm/83PeHP8AsRr3/wBLbOgDz3wR/wAiP+zL/wBh6f8A9Nep0/xP/wAk9+Nf/Y+2f89Lpngj/kR/2Zf+w9P/AOmvU6f4n/5J78a/+x9s/wCel0Advqn/ACWr4q/9iLpP/o/V66b9nP8A5N7+GH/Yr6X/AOkkVczqn/Javir/ANiLpP8A6P1eum/Zz/5N7+GH/Yr6X/6SRUAeh0UUUAFFFFABRRRQAUUUUAFFFFABRRRQAUUUUAeVah448fav488S6J4U0bw5LZaI1vFLcaxqM8MksksKy/KscLgKA4HXOQal+3/Gbp/Y3gX/AMG95/8AI1WPh7/yVb4qf9f1h/6QxVieOPCejeOPj1oOma9YRarp0Xhu9uUtbkFo1lF1aqH25xuwzDPoTQBqfbvjN/0BfAv/AIN7z/5Go+3fGb/oC+Bf/Bvef/I1W/8Ahnv4aj/mTNJ/78UH9nr4aj/mTNJ/78UAVPt3xm/6AvgX/wAG95/8jUfbvjN/0BfAv/g3vP8A5Gq3/wAM9fDXGf8AhDNJ/wC/FJ/wz38NcZ/4QzScf9caAKv274zf9AXwL/4N7z/5Go+3fGb/AKAvgX/wb3n/AMjVaH7Pfw1PTwbpP/fmj/hnv4an/mTNJ/78UAVft3xm/wCgL4F/8G95/wDI1H274zf9AXwL/wCDe8/+Rqt/8M8/Db/oTNJ/780f8M8/Db/oTNJ/780AUzffGbH/ACBfAv8A4N7z/wCRq+Ff2nNe/ax0P9rTwprthpsNj4W0mBXhvdNUy6JBasEa+N3cyRgoCI/mLgEKq7OeT97f8M8/Db/oTNJ/781j+MP2Vfhh4y8LavoVz4Tsba31K1ltJJ7RPLmjV1KlkbnDDOQcdRQB4V+xn8bPE/xS8Ba9H4Gn8C60tlr+qT3Ucup3sU0X2m+uJ42KG2zsZXyrdwOcMCB1/wAM7z4sL8XfjAbbSfBrXZ1TT/tSy6ndhFb+zbfbsItySNu0nIHOfrWb+zH/AME3/hz+ztZ64LuSTxxe6pIh+0atAiCCNM7URF7/ADEls88cDFb3wx+BfgC8+L/xjtpvCemyW9pqmnpBG0PEatplsxA+rEn8aAJru8+Lf/C/NMLaP4M+3f8ACM3YVRql35Xl/arbJJ+z53Z28YxjPNZfxivPiwfiB8Gjd6T4NS4Hiib7IIdTu2VpP7Kv8hybcELs3nIychRjBJG/d/Af4fL+0BpVmPCWmC1bwxdytD5Pylxd2wDY9cE/nWV8ZPgX4AsfiB8GILfwppsMV54omhnRYcCRBpN+4U+25VP4CgDyDxldfEk/DD4v+dpnhZbY/EKwN0yahcl1n+1aZtVAYMFM+Xkkg4LcHAz7Fot58Wf+GiPFzJpHg3+0D4W0USo2qXflCP7Xqmwhvs+S2fMyCMABcE5OPJ/Gvwf8F2/wv+MNxH4bsEmtPiHYWsEixcxxNd6YCg9iHb/vo17HovwJ+H8n7Rni6xbwlphtIvCmizJCYvlV3vNVDMPchEH/AAEUAd79u+M3/QF8C/8Ag3vP/kaj7d8Zv+gL4F/8G95/8jVb/wCGefht/wBCZpP/AH5o/wCGefht/wBCZpP/AH5oAqfbvjN/0BfAv/g3vP8A5Go+3fGb/oC+Bf8Awb3n/wAjVb/4Z5+G3/QmaT/35o/4Z5+G3/QmaT/35oA8n+Ll58WT4y+Exu9J8GpMPFDm2EOqXbK0n9mX3Dk24wu3ecjJyBxySPL/ABjdfEs/D342ebpnhUW58aWZuzHqFyWWXGmYEYMGGX7nJIPLccDPrfxd+BfgCx8ZfCSKDwnpsUd14peGZVhwJE/sy/bafbcqn8BXlvjL4OeCofh58bp4/DOnrLZ+NbO3t3EXMcZGmZUe3zt/30aAO01K8+Kp+NHxBLaT4P8Atn/CE6cJ1Gp3XliH7Rqe0qfs+S2fMyCAOF55OOl+A958XB8Efh+LLSPBb2Y0CwEDXGqXayFPs6bSwFuQDjGQCR71i6l8DfASfGv4hWo8K6aLeDwRptxFH5XypI1xqYZh7kIn/fIrpfgL8Bvh9qXwP+H13deEdLnuJ/D9hLLI8OWdmt0JJ9yaAOW8WfAvTPD/AMOrGfxX4f8ADepeJtU8e2WoXl5BZLMNt3rkcvk+bIgd1VJfL5AyBjGK9z/4Uj8O/wDoQvDH/gnt/wD4iq9j8Bvh7peoWt9a+ENKhu7WVJ4JhbgtHIp3K4z0IIBB7EV0HjrW7jwx4J8Q6xarHJc6fp1xdxJMCUZ44mdQwBBxkDOCKAMf/hSPw6/6ELwx/wCCe3/+Io/4Uj8Ov+hC8Mf+Ce3/APiK+IPgz8Rv23fjp8M9D8deHNU+HEejaxG8tst9byRzALI0Z3KFIHzIe54rtP7M/b4/6C/wt/79S/8AxFAH1X/wpH4df9CF4Y/8E9v/APEV8tfs/wChab4b/wCClXx907SNOtdKsIfDmkFLWyhWGJcwwE4RQAMkk/U1D/Zv7fH/AEF/hb/36l/+Irz3w/8As9/tn+GPjN4q+J9lqvw5HinxLZ29lftI0rQmOFUVNieX8pwi5OaAPevjZ/yfx+zh/wBgvxJ/6TxVH+3t/r/2e/8AsrPh/wD9GvXiniL4H/treKPih4Q8f32q/Dc+IPC8F5b6c0ZlEQW5RUl3r5fzHCjHPFJ8T/gd+2r8XW8KN4g1b4bsfDOu2viGw+zGWPF3bsWjL/uzuXJOV70AfQf/AAUgH/GE3xR/68rf/wBK4K9L+Hf/ACbf4Y/7FO1/9I1r44+Lnwb/AG2vjZ8Oda8E+JdW+GraHq8axXK2nmxyFVkVxtbyzj5kHatjSPAv7dOjeEbLw1bat8MRplrYpp0QZZS/lLGIxk7OTtHWgD13/gmp/wAmR/DH/r2uv/Syesn9gX/kLftHf9lW1j/0GGvH/hB8Fv22fgb8OdG8EeGdW+GyaHpKOlsLvzZZQHkaQ5byxn5naq/wv+Bf7anwhm8Wy+H9V+G6v4o1y48Qaj9pMsmbqYKH2fuxtX5BhaAPXvhf/wApMPjR/wBijpP/ALJTvjp/ykS/Zm/7BniL/wBIzXjmi/AX9tLQfjD4h+Jtpqvw3HifXbCDTbxnMphMMWNm1PL4PAyc0eJPgN+2n4s+LHg74i3+q/Dc+I/CkN3BprRmVYQtzH5cu9PL+Y7enPFAHsv/AAUd/wCRP+C3/ZVNB/8Aa9dr/wAFAOP2NPiv7aO3/oxK+Zvi58B/20/jXp/h2z8S6r8N3h0HW7XX7P7KZYyLqDd5Zb92cr87ZHetL4pfCT9t74w/D7XPBniHVfhq2i6zb/ZrpbbzY5NmQflbYcHIFAH2V4Z/5IFpX/Ysxf8ApKK8W/4Je/8AJjPw2+up/wDp0u68ztPBX7ddh4Xg0CLV/hiNPhs1sVBWUv5YTYOdnXA61zvwX+CH7a3wH+Guj+BfCuq/DdNB0rzjbreGWWX97NJM+W8sZ+eVvwxQB6v+wJ/yPX7UB/6qjqv/AKGa2vAf/KRv4pD/AKkjSf8A0c9eDfC/4B/to/CHUvGd94f1X4cLceLdam1/UvtJlkBupTlyg8sbVz0FWdL+CP7a2k/FvW/iPb6t8Nv+Ek1fTYNKumYymHyYmLJhPL4OSec0Aet/H/8A5SFfssD/AKdfEn/puevruvzj8UfAX9tLxl8VvBPxD1HVvhwfEXg9LyPTGiMqxAXMRil3p5fzfKTjkYNd5/Zn7fH/AEF/hb/36l/+IoA+4KK/N/40fHX9sX9mPw/pPi/x5c/D3UvD0mq21hNa6ZBIZZPMJO3OF2gqrDcDxxxX6PrQAteTfHv/AJCXwr/7HS0/9J7mvWa8m+Pf/IS+Ff8A2Olp/wCk9zQA/wDaq/5N1+IH/YJl/pXqkf8Aq1+leV/tVf8AJuvxA/7BMv8ASvVI/wDVr9KAHUUUUAFFFFABRRRQAUUUUAFFFFABRRRQAUUUUAFFFFABRRRQAUUUUAFFFFABRRRQAlfLMP8AyRnwt/2VqX/1KbmvqavlmH/kjPhb/srUv/qU3NAHrH7UP/JtvxS/7FjUf/SaSs3/AJue8Of9iNe/+ltnWl+1D/ybb8Uv+xY1H/0mkrN/5ue8Of8AYjXv/pbZ0Aee+CP+RH/Zl/7D0/8A6a9Tp/if/knvxr/7H2z/AJ6XTPBH/Ij/ALMv/Yen/wDTXqdP8T/8k9+Nf/Y+2f8APS6AO31T/ktXxV/7EXSf/R+r1037Of8Ayb38MP8AsV9L/wDSSKuZ1T/ktXxV/wCxF0n/ANH6vXTfs5/8m9/DD/sV9L/9JIqAPQ6KKKACivLv2jP2gtC/Zn+Gtx428RafqWp6bDcw2ht9JjjecvK21cB3RcZ68147/wAPAm/6N4+N3/hLJ/8AH6APrOivkz/h4E3/AEbx8bv/AAlk/wDj9H/DwJv+jePjd/4Syf8Ax+gD6zor5M/4eBN/0bx8bv8Awlk/+P0f8PAm/wCjePjd/wCEsn/x+gD6zor5M/4eBN/0bx8bv/CWT/4/R/w8Cb/o3j43f+Esn/x+gD6zor5M/wCHgTf9G8fG7/wlk/8Aj9H/AA8Cb/o3j43f+Esn/wAfoA+s6K+TP+HgTf8ARvHxu/8ACWT/AOP0f8PAm/6N4+N3/hLJ/wDH6ALX7M/ijVtY/bC/ap0u9v57nTtOvNANpbSNlIN9nMH2jtkRpn/dqLxF4o1aH/gpt4T0FNQnXRn+GtxO1iG/dNI1++XI9f3MfP8As+5rwb4L/tFa98N/2hvjl491D4DfF240nx3PpUunW9r4ZzPCLWGaOTzg0gUZMgxtZuAc4pmsftEa/qH7aWhfGGP4DfFxfDth4Ok8OyWbeGT9ra4a5klDqvmbNm1wMls5B4oA+mv2qvGWu+F/ip+zvZ6Rq97plpq/jL7JqEFrO0aXcP2aQ+XKAfnXPO08ZAPUCqX/AAUi8ceIPh1+yL4s17wvrN9oGtW1zY+Tf6dO0M0ebuIMAynIBGQR3BIPBNeBfHr9pjW/ip48+D2uaX8Bfi/a2vg3xJ/bF8l54Z2vLF5LJtiCyEFssPvFR71V/bR/aN179pD9nnxB4C8O/Ab4vafq2oy2skVxqnhnZAojnSRtxSR25CnGF60AfcP7RWuX/hf9nv4nazpN1JYapp3hfVLu0uoTh4Zo7SV0dT6hgCPpXOfsbeItU8Xfss/DHWNb1C51bVbzRIJLm+vJTLNO+MbnduWY45J5PU14D8Z/2zr74kfB3x34S0/9n74zW9/r2g3+lW81z4XURJJPbvErOVmJCguCcAnGeDWR+zf+1xqnwc+BPgjwTq/wB+Md3qeh6bHZXE9j4YDQu65yULSqSPqBQB7b+wz4w1zxr8O/G93r+r3ms3Nr451uygmvp2laOBLj93EpY8IoOAvQDgcVU/Z98ba/r37Xf7TehalrN7faLok3h8aZp9xOzw2Xm2czSiJCcJvKqTjqRk818/8A7Lf7TWt/A3wf4o0nWvgJ8X72fVPFOp65C+n+GdyrDcy70Vt8ineB1ABHoTVf4Q/tI678P/2hvjf4+v8A4C/F6fSvHMmkPp9vbeGczwi0t5YpPOBkCjJkBXazcA5xQB+kNFfJn/DwJv8Ao3j43f8AhLJ/8frpPhD+21o3xY+LFt8PZvh3488Ea9c6fLqcP/CWaXFZpJDGQrFQJWY8nHC44PNAH0fRSUtABXkfwo/5LT8bv+wtpv8A6arWvXK8j+FH/Jafjd/2FtN/9NVrQBp3n/Jx2k/9ipef+llrWR8bv+SkfAz/ALG2f/0z6jWvef8AJx2k/wDYqXn/AKWWtZHxu/5KR8DP+xtn/wDTPqNAHkHjv/kk3xs/7KXp3/pZpVe36H/yc340/wCxP0H/ANLdXrxDx3/ySb42f9lL07/0s0qvb9D/AOTm/Gn/AGJ+g/8Apbq9AHqFFFFABRRRQB5T8aP+R4+DP/Y2v/6adQryXxv/AMk1+Pn/AGPdl/LSa9a+NH/I8fBn/sbX/wDTTqFeS+N/+Sa/Hz/se7L+Wk0Aejat/wAl2+JP/YhaX/6U6tXUfs8f8kD+G3/Yt6d/6TR1y+rf8l2+JP8A2IWl/wDpTq1dR+zx/wAkD+G3/Yt6d/6TR0AehVyXxd/5JT40/wCwJe/+iHrra5L4u/8AJKfGf/YEvf8A0Q9AHiv/AATb/wCTI/hb/wBedz/6WT19L180f8E2/wDkyP4W/wDXnc/+lk9fS9ADJWEcbMTgAZzXkFvrGtarrXw71PVfEbWunaleyy2lja6Y1ubpjZXDRwzsLlxtMe6UArjdEucHFevzAmNgBuOOh714V4J8H+KNP8Y+HL660JodIgaSEadeXhmXSmNuxe4t8SsqIXPkrGQzbHYho1yhFuId4u8Va3b/ABs0jTLjxLZ3Ph/z1jbRdLuVtbtXdQY/O3EF8MN2FlUsjEeS+Mmb4yw2EOvu+o+KdQF3c28UeleG9O1C5t2mnzIgMiQHcY2keE+YQNrIAWw22uc1BdQXUdU0y0GqSaRJ4l+1X8NzZRo6E3iMhSQgmQs4BRRyIkDFl+UH27xZ8PdB8biBtWsEmurY5t7yNjFc25yGzHKpDodyqeD1UelHYDhfiU1loOkeGtT8T+LbjRrOwtnW42Xctvczz+UpEsaQsfOkUo37oq6kOxxxy7TLPVNF+E6Sa545vfDM6391dz65cQ28cxhkuZXjQpOJUjyrxqBgkAAAL0HoHiLwTovjDRf7K17T4NZssYKXiBznGNwPZsE8jB5p0XhHTj4dOh3qNq+msjRPFqjfafMQkna5fJcAHHzZOAMknmjUZwfhq8ufFXwt1yax8Z6zdx3KS/ZPEWuWsFqYwFwXVYo4SEVg2WZQ3Ug4wawPgRdNqer65cacxTR4Ivs7/ZNYvdUtZ7j5X8xZrpUOdjAjylKsHyXPy16t4W8D6V4N0ubTNLjki015GdLOWVpY4d33lQMTtUnJ29AScAVV8O/D3Q/BM1/NoNo2lQ3g3S2Vq5W23gAB1i+6jYAGVAyAM5wMJhqeJ/BPx5bXGqeG9LHxC8QeI74iK1l0u9ksCnNiZnkdUgEwCMPLOZCQ+AxPObcnxGl8P/EjUAPGgdI7maH+xbu2Ej/Nexx7FP2kfN8/yHZwmeD3o/C3xTZax4m8JoNe1DUdWjuFt3SaY7/IOnvIEdd2MKx2yMQS8oU5UAKLGoz+ILX4xSyf2vI3h9tQ8i+lSa7EG9pIjbwl/JaOEoAysI2AcyKHcE4Ndhdz0XxB4hvNL8Xa9aSQ6lqaXWmRCwtdKkBeNx5gcEAgxMxKYlbC8D5htOafi6TxBZ6P4TspfFWtWXiFrNlubTw1Z2c01/KqR+ZJm5jZURDnn5QTIo64Fcx+0FrE0fiHRtOt9Q8HxXki+dbr4i0qWWS0AbbJcC5S6i8sYICqq72OcHG4rZ+KXh+9W68Gz6XpWs63BaafPAdS0bULmOdN8tmSCyzhmR41lb5y5zEnP96QNnxFcf2t8KbB11/WNTYXyQyvKrWt7eusxR7ZvsqxGNw2VygUAp82V3E1NKutcsfBPxDubLVdSl1SEN9jt9VWJLrTitshVHd3MTkAhhIW2nI3EkMTny6TLc/CG2isdF1a48jXLqUW9vfT/b0xcz4laUTb/MJILDfxuYYHQWPhr4bl8ReD/GGlXdvqWj3195KXEmrXEl3cLM1rFuJEsrnYrcBSQCB3zk13DsX/AIb6lrcvjaS3TSPEGkaI2lmeVfEeqW97I9wZFETxeXczMqsvm5+6vyrgZzWH8DfFXiKx1w+F/EOq6Xfam0YnuI77VLxNSZlQCSeK1uLdD5TuM4RvLTJC5xXd2ek6nF460vWNfktWvTZzaZaxaarCPDbZpJJC3PPkRhVH3fm5bdxzXhv4f3nwv8Tat4pn1GFLDVbmCObSLWEzuZ5ZkiEjXczGVlBcYQbVUA4FK4dDM1zxdr0Xx+0/RrHVL+DRdwa5h0mP+1UkYr9y8VlzYL/dKkhuSSvQ+8ivnzx7bm58RPpt5e6vp+v3utxCwvrW4eK0lgyhFv5ocLH8gO+L5ZJOdoO7NfQSjbxR0H1Pib/grn/ybHo//Y16f/6DLX21XxL/AMFc/wDk2PR/+xr0/wD9Blr7aoAWvJvj3/yEvhX/ANjpaf8ApPc16zXk3x7/AOQl8K/+x0tP/Se5oAf+1V/ybr8QP+wTL/SvVI/9Wv0ryv8Aaq/5N1+IH/YJl/pXqkf+rX6UAOooooAKKKKACiiigAooooAKKKKACiiigAooooAKKKKACiiigAooooAKKKKACiiigBK+WYf+SM+Fv+ytS/8AqU3NfU1fLMP/ACRnwt/2VqX/ANSm5oA9Y/ah/wCTbfil/wBixqP/AKTSVm/83PeHP+xGvf8A0ts60v2of+Tbfil/2LGo/wDpNJWb/wA3PeHP+xGvf/S2zoA898Ef8iP+zL/2Hp//AE16nT/E/wDyT341/wDY+2f89Lpngj/kR/2Zf+w9P/6a9Tp/if8A5J78a/8AsfbP+el0Advqn/Javir/ANiLpP8A6P1eum/Zz/5N7+GH/Yr6X/6SRVzOqf8AJavir/2Iuk/+j9Xrpv2c/wDk3v4Yf9ivpf8A6SRUAeh0UUUAfHH/AAVf/wCTRrz/ALDum/8Ao6vsevjj/grB/wAmi3n/AGHdN/8AR1fY9ABRRRQAUUUUAFFFFABRRRQAVBe3H2W1lmxu8tGfbuC5wM9SQB+NT1h+N4LO68H65DqImOnyWE6XP2dS0nlmNg2wDktjOMd6AMHw9441LxB4i023bSRpmnXNjLdiSe7t5XuADEEaMRyMSuHOTjHzLzzzhXHxS1w/Fqz8Kz6N/wAI3o8iysmrakpkF+6NGFhgKHy1Lq7sMuZMRNmMdayPhv4oufE3jbSRfXUeoWttptwml31jaLDBdAGETMx85yxX92uVUR534ZuAOdXxPqEPizS1Kal/b154hdBqNxrVudPls1u2jeJbdbjgLF8i/ug3mKMncSSxHb+OvEHj3SbrxBfQXGl6ToOmhXszPbCWS9/dIQN5mVUBlMiMGA2qqsG+Y43fE2peL4dftf7LWxh0lLE3DyXSbo5pg3zQvJuBhG3BVwr5O7I+UBs/x78HU8XeLNH8UW2qz2+r6TIstvbXg+02JZQwyYiQUYh2G6NlJ+Xdu2gVd+KHwntfifZ2aXOo3VlNaEvGiESWsjHBHmwN8r4Kgg8Mv8LDJpdBl3S/E2u3ng7QNRg0mHUNQvYI5LiMXkcccW5NxO9d4YZwPlyDnOcVX1Pxpq7eCrzUtLsbW61SC5W3eCzmN8sI8xFkcrGFZ2RGZ/LGGO3A5NWPF3gBfH3g+LRdXv7i0k2o0s2kuYUZ1HI8ttytGecxvuUg4OcZqLQPh8+n/DePwfe3zC3gtRYRXmk77KYQqoVGBViVkwOSpwTzgZxQHY57w98SNX1HT/GCNc295No+ni6hu30ybTSJWWU7JLeZmfA8tDv4B3kDlTV/4d+OPE2u3ltBr1v4fgSSJhu0u/nnlMyrGzLte3RQMODkMeoxnmqnhf4bn4UfDvxLpEV9aahpZju7uCS+thGwaXzJJBcGPAdct1RFO3jBPNcv8H/DcOk+L9Pv4bS0svtNvcRSWsMryiBkWA/eZjukcEMSBtChVBJGSxHvlfJ/jP8A5SYfDz/sn2of+lVfV9fKHjP/AJSYfDz/ALJ9qH/pVSGfWFFFFABXkfwo/wCS0/G7/sLab/6arWvXK8j+FH/Jafjd/wBhbTf/AE1WtAGnef8AJx2k/wDYqXn/AKWWtZHxu/5KR8DP+xtn/wDTPqNa95/ycdpP/YqXn/pZa1kfG7/kpHwM/wCxtn/9M+o0AeQeO/8Akk3xs/7KXp3/AKWaVXt+h/8AJzfjT/sT9B/9LdXrxDx3/wAkm+Nn/ZS9O/8ASzSq9v0P/k5vxp/2J+g/+lur0AeoUUUUAFFFFAHlPxo/5Hj4M/8AY2v/AOmnUK8l8b/8k1+Pn/Y92X8tJr1r40f8jx8Gf+xtf/006hXkvjf/AJJr8fP+x7sv5aTQB6Nq3/JdviT/ANiFpf8A6U6tXUfs8f8AJA/ht/2Lenf+k0dcvq3/ACXb4k/9iFpf/pTq1dR+zx/yQP4bf9i3p3/pNHQB6FXJfF3/AJJT4z/7Al7/AOiHrra5L4u/8kp8Z/8AYEvf/RD0AeK/8E2/+TI/hb/153P/AKWT19L180f8E2/+TI/hb/153P8A6WT19L0AJ1o2ilooAbtpaWigAooooAKZIpZTg4PrT6TigDxv4afCfxl4P8TLd6x4ni1bSQit9jR7gH7R5ZSSc7nO5pDglSdinJAyc1PqngPxRPrl5p0EdsfBl5qK31xbtMPPLGRZH2vj5UZxuKkE8sAwBGPXaKBDVXjnrWF4p8E2HjBbdb641SAQFin9m6tdWJOcZ3GCRN3TjdnHbqa6CigZysXw30e38Kjw7C2pW+nCRpi8OrXUdyztIZGY3CyCUksxJy/OeeKxda8KxfDX4feKrjwzLeR6nLbS3QutR1KS7k81Ytqv5l3IwAUKMBmC8c969EqjrWj2viDSrrTr2My2lzGY5EV2QlT6MpBB9wcigDyL4a+IJ9Q+I15pdvBqsdnZ6cZryDxBqlteXMF2WQRsgjnleMPG0uQQq/Ku0DJzheAmvpPEXg+DWGdfE96Dd6v5/iGK6tr5RG5ZoLXzm+VZ1jKFI12BOo+YH2HRPh7onh+8gurK1ZZ4LaS1R5JnkOySQSSklmO53dVLOcs20ZNVPD/wo8N+FF06PS7KW2isJfNgjN1K4UiIwqPmYkqkZKqn3VB4AoAbdfCXw/e317eSwSvPdzLMzNKW8s+YkjiPP3A7RpuxyQByMDHZ0UtAHxJ/wVz/AOTY9H/7GvT/AP0GWvtqviX/AIK5/wDJsej/APY16f8A+gy19tUALXk3x7/5CXwr/wCx0tP/AEnua9Zryb49/wDIS+Ff/Y6Wn/pPc0AP/aq/5N1+IH/YJl/pXqkf+rX6V5X+1V/ybr8QP+wTL/SvVI/9Wv0oAdRRRQAUUUUAFFFFABRRRQAUUUUAFFFFABRRRQAUUUUAFFFFABRRRQAUUUUAFFFFACV8sw/8kZ8Lf9lal/8AUpua+pq+WYf+SM+Fv+ytS/8AqU3NAHrH7UP/ACbb8Uv+xY1H/wBJpKzf+bnvDn/YjXv/AKW2daX7UP8Aybb8Uv8AsWNR/wDSaSs3/m57w5/2I17/AOltnQB574I/5Ef9mX/sPT/+mvU6f4n/AOSe/Gv/ALH2z/npdM8Ef8iP+zL/ANh6f/016nT/ABP/AMk9+Nf/AGPtn/PS6AO31T/ktXxV/wCxF0n/ANH6vXTfs5/8m9/DD/sV9L/9JIq5nVP+S1fFX/sRdJ/9H6vXTfs5/wDJvfww/wCxX0v/ANJIqAPQ6KKKAPjj/grB/wAmi3n/AGHdN/8AR1fY9fHH/BWD/k0W8/7Dum/+jq+x6ACiiigAooooAKKKKACikzRmgBaRl3UbucUZoAYIEDBgqhgMA4GQPSuZh+Gnhu3mlkTS0DyXkd85MjtulRi8fU/dV2Lqn3Qx3AZ5rqNwpc8Z7UAFLSBgaWgAooooAy/FEMlx4d1SKG0W+lktZVS1fhZmKHCH2J4/GvEvgJ4U1rRvFFydW8J3Oiw28TiDULghmui6xFsqJ3WLawZAApLBFJYYw30DTfMFACrXyh4z/wCUmHw8/wCyfah/6VV9XeYK+UfGRz/wUw+Hn/ZPdQ/9KqAPrCiiigAryP4Uf8lp+N3/AGFtN/8ATVa165Xkfwo/5LT8bv8AsLab/wCmq1oA07z/AJOO0n/sVLz/ANLLWsj43f8AJSPgZ/2Ns/8A6Z9RrXvP+TjtJ/7FS8/9LLWsj43f8lI+Bn/Y2z/+mfUaAPIPHf8AySb42f8AZS9O/wDSzSq9v0P/AJOb8af9ifoP/pbq9eIeO/8Akk3xs/7KXp3/AKWaVXt+h/8AJzfjT/sT9B/9LdXoA9QooooAKKKKAPKfjR/yPHwZ/wCxtf8A9NOoV5L43/5Jr8fP+x7sv5aTXrXxo/5Hj4M/9ja//pp1CvJfG/8AyTX4+f8AY92X8tJoA9G1b/ku3xJ/7ELS/wD0p1auo/Z4/wCSB/Db/sW9O/8ASaOuX1b/AJLt8Sf+xC0v/wBKdWrqP2eP+SB/Db/sW9O/9Jo6APQq5L4u/wDJKfGf/YEvf/RD11tcl8Xf+SU+M/8AsCXv/oh6APFf+Cbf/Jkfwt/687n/ANLJ6+l6+aP+Cbf/ACZH8Lf+vO5/9LJ6+l6ACiiigAooooAKSlrnfH3i6HwJ4P1XXJopLn7JCWitYuZLiUkLFEg7s7lUA9WFAG7DcxTmQRyJIY22OFYHa2AcH0OCPzqvqerWWj26z311FaQNLHAJJnCqZJHWONcnuzsqgdywFfNPwbm8XfCzxW8PiXw7f2L+MIZLu4nvLy3mS519VeV0i8qR9iSQqVUMAALVB1JrM8ReKZNc+HvgfXNQ+JbX2q654g0IT+HXS2EKT/2jbvJbxRrGJo2hIIO9mI2HdycgFc+tdwxWVb+K9HuvEF1oUOqWk2s2sSz3FhHMpmijb7rMgOQD2zXzV4++JGr2fwr8a+M3+J8nhnxHp0t9aw+HvKtDBbSRyOkMBieMzNI6BGDb+S4YDZgVa1Cz8Q6X468bSaL4u1TTptX8aaXYS/JbyJDDJZW7SeWGiOG2/KC24DC8HnKC59I6Xr2na1JepYX1vePY3DWl0sEocwTABjG+D8rAMpweeRT7zWLPTriygubmKCa9mMFtHI4UzSBGcoo7nYjtgdlJ7V4T4N8cX2g/EqXStW1vGjHWdS037ReLDF9omjtbGSEO6qoMhH2lu2cN2AAytUur74jeJvh9qi+JtQjsI/H2oQWUmnmHypreOxvAuC0bbgDG6bgeQz98EPsM+lwcjNLTVXinUAFFFFABRTd4pPMFAHxP/wAFc/8Ak2PR/wDsa9P/APQZa+2q+JP+CuTBv2YtGI/6GvT/AP0GWvtugBa8m+Pf/IS+Ff8A2Olp/wCk9zXrNeTfHv8A5CXwr/7HS0/9J7mgB/7VX/JuvxA/7BMv9K9Uj/1a/SvK/wBqr/k3X4gf9gmX+leqR/6tfpQA6iiigAooooAKKKKACiiigAooooAKKKKACiiigAooooAKKKKACiiigAooooAKKKKAEr5Zh/5Iz4W/7K1L/wCpTc19TV81aH4R1/xh8DbaPw1DYXOrab8QtS1eO31K5e2hmFv4ju5WQyLHIVJCkA7TQB6P+1D/AMm2/FL/ALFjUf8A0mkrN/5ue8Of9iNe/wDpbZ1wf7RniP4vzfAH4jx6j4F8J2tg/h2/W4nt/FVxLJHH9nfcyobBQxAzgFhn1FZ3/CR/Fv8A4aI0GX/hCPCf9ojwbdqlv/wlFx5Zh+12hLl/sOQwYKNu0jBJzxggFvwR/wAiP+zL/wBh6f8A9Nep0/xP/wAk9+Nf/Y+2f89Lrzjwfr3xRXwd+z0IfB3hh4YtamNi7+JJ1ad/7O1AESD7EfLG0ucgvyoGOSQ/xFr3xSbwJ8XBJ4O8MLBJ41tWunXxJOWimzpuEQfYvnU4T5iVPzN8vHIB73qn/Javir/2Iuk/+j9Xrpv2dP8Ak3v4Yf8AYr6X/wCkkVeHah4i+LR+LnxKdvBHhQXbeDdMS4iHiifZHCJtU2urfYcsxJkypCgbV+Y7jtf4C8YfHLSf2VvDM/hjwD4Xvbi28HWj6bJ/wkU8lxKy2SGI/Z/sYVnOFPl+YBnjd3oA+sMilr89f2CPjv8AtSfE3SPF8/i3w5Z+I7W0vFhtrzxJKdDeOUNIs8KCK0fzAjKAQVGw8ZPRfcPFHxU/ah07XLm30j4HeFtTsE2+XdJ4xXD5UE43wxtwcjlR079SAcl/wVg/5NFvP+w7pv8A6Or7GzX5gf8ABQD4ifHzxH+zzNZfEH4TaJ4Q8ONq9i0mp2PiJL2RZBL8iiMDJBPGe1foB8Qp75dcsYZTfR6C9pOzPpzzRs12GTykkkhUyIhXzOQME8HPAYA77dS7q8Sh1n4geQbwWl69nMLGB7JwDPbksN1wr+XGXBH+sUqpAOQoKsDs/DObUPt2jL5+tTtNYPJrCal5zRR3HybSjS8q2d42RnbjJIHy5LAeq0UUUAFFFUbfWLO9vr2yguY5buzKi4hU5aLcu5dw7ZHNAHk/7R3xbvPh5puj6XoWraNpnijVpnltm1u5SGDyLcCWbJdgPn+SEehnDfwmthPjXaa14b8Jah4V09/El54otjd6daxzpEgiVFaSSWQ5CKhdFOAx3MAFPNUtb1/4b+GfiJrWreIPEtg+stawWssF/IjR6bAm5wp4xCHLlyXI3fL2UVg+ItJ8AeEdQWCLxrceF9UW4m1uwnsvLYWMN1xKqgxPGYJXjeQiQEbgSCNowugdSfSPjDrGn+JvF0Wq6FqLan9vsNN03QFnjbfO9u0jGOUkJ5ZVHkLnBARsruG2sz4sfGfxdZ+B/Hmlw+GJvD3irTNES/huV1FJIGSWVo98MwQncoVjhkU5A4wQx6Tw/wDBvRdb0u81u38Zatr15rF1bavb+Io7mBnjmiiMcckHlxiIIY2KlNpRgzZB3HPNL4d8C+JbXxxf6n8T7zxDNNo6WOqXk1xbItpaJI7rJGkcSoq7i+XCkEggk7eKAbefFTU30u60OTS9Y0eHw7rmi6Leaxb6vHNNLczzWJ8tWeMmVMXO2R2ClgDjlsr6Te/Fe3svA9t4jNhI8U2rw6QIPMG4NJqC2QfOOgZt+PTiszxJ8PfDEKanb6jrE1mdc1218SndIgPnWQtpAqfL9zbZoWzk4LYI4xx91D8P9J1m0tp/H1/Nob3MfiaDw2ipNbb5ZmuIpt6wmXyzMGkVDJtyvHyjFIOh3Xwb8ReJNfg8THxBYxWgttauoLVo737SWjWQjb/q12heAOufavRxXLeFBo2i2Oty2OoC4gF/cXV27sCIJHxI6nAGAAwPPODVTw78ZPBnirUrbT9M8RWNxf3SF7e1ZjHJOoGS0auAXAHOVzxQB2tFIpzS0AFeTeMvh5e+LPG0sqWbadbPbyxSanHNGRIDEpidcYlWWOZFIXmPALffI2+s1wXiS68ULfeJYwI7LRP7MRbK/tke4uIrhvNDuIlAZtv7ptoPQcc5wAcjceAPEV9oelzajYJN4ou79dSu761njaOxmEkZEQ8wBvK8uJYy0WHO3jG9iPn39pjw/wCPvEv7fXw9s/hv4qsvB3iT/hBrxxqV/YLex+ULo708tuMnjntivf8ARW8ZiTQrGEagLDVHa3mvZDK32RLe4djN++dpU+0w4UBmbYdteB/tKeIPHXhr9v74fXnw78K2fjDxEPA14g02/wBQWyj8o3R3v5hGMjjjvmmJHZf8Ke/a+/6OB8LY/wCxRh/wr6b8C6fruk+DtHs/E+rRa74hhtY0v9Sgtxbx3MwHzusY4UE54r5t/wCFwftZ/wDRv/hjH/Y4xf8AxNelaL4w+O11pNpNf/DXwdaXskStNbnxfPmNiOVO2wYcezEe5pDPZa8j+FH/ACWn43f9hbTf/TVa10vwd+IN38TPBK6zf6XFo9/HfX2nXNnBcm5jSW2upbdykhRCykxEglQcHpXNfCj/AJLT8bv+wtpv/pqtaANO8/5OO0n/ALFS8/8ASy1rI+N3/JSPgZ/2Ns//AKZ9RrXvP+TjtJ/7FS8/9LLWsj43f8lI+Bn/AGNs/wD6Z9RoA8g8d/8AJJvjZ/2UvTv/AEs0qvb9D/5Ob8af9ifoP/pbq9eIeO/+STfGz/spenf+lmlV7fof/JzfjT/sT9B/9LdXoA9QooooAKKKTIoA8q+NH/I8fBn/ALG1/wD006hXkvjf/kmvx8/7Huy/lpNetfGj/kePgz/2Nr/+mnUK8k8bkf8ACtPj3/2Pdl/6DpVAHo+rf8l2+JP/AGIWl/8ApTq1dR+zx/yQP4bf9i3p3/pNHXLaof8Ai+3xJ/7ELS//AEp1Wup/Z3/5IH8N/wDsW9O/9Jo6APQq5L4u/wDJKfGf/YEvf/RD11mRXJ/Fz/klPjT/ALAl7/6IegDxX/gm3/yZH8Lf+vO5/wDSyevpevl7/gnXqVtpP7C/wxuryeO2t47O43ySthRm9nA/MkD8a+hLXxrot5NbwpqMCz3Ext4YZWMcjyBDIUCNg7tgLYx0BPSgDdornY/H+gS3wtF1OAzF0iHUJvcAom/G3cwZcLnJyOOa6EHNAC15/wCJPiD4gs/G1z4f0DwtDrn2Owt7+6ml1NbVgs0kyKqKY2DH9wx5ZRyK9Ary/XpvEXhf4patrGn+D9R8S2Oo6PY2kcthdWkQilhmu2YOJpkbGJ05UN39KQGxo/xZ0jUPBeseIrxZ9Hj0Tzk1azvQvn2MkS73RwpIJ2lWBUkMrKQSCKxpvicPFXwfh8a6R4cTVtkRvJtH1WcW0tpJCSZY3JR9s0UkZXGOGXqMZrjL74N+K/F1tNaarOmhx+J9dGv6/Jpk0cptFt4YI7S0iMkZWQs1vAzsyFSEkXGGWtzSfhb4g8IxePtJt9UvPEml+JLCa8iuNR+zRyw6i8ZikTEUca7JF8phhOGWQk5ajoBs3nxPXTfhD/wnHinw6tt5cUd5baVZSi+mmd9v2dIvkXMzs6qqgfeYc0txr3g77J4Y8UWGhafqH/CWXlpDFqEdtGsrCRTLFI7Fdx2lAcHkHHpWHrHww8Q+Lv8AhAtHuNRu/Dmj+HbGG9lvdNe3eaXUUQRRxhJY5EKIplckr94xkcrWDJ8NPFvgfT7XSrC2vvGWlaR4mg12wkae0iu5IZBK1xDgmGMFJXZh90bZQB93FPzJ1sd748vdHsvE1ra2fgy08V+Mb61kwhihQxWo+VmnncHZESwXaNxYk4U4bEVn8SNLsptYi8YaDH4T1TTbY6zOJjHcRTwxgKbiGVRlynyqcqrrlPlwy5gurfxLD4mtvHmm+GLg3F1YDTNT8O3l1bpeCOOV3hkidZGhLAySZQyAMHU7lK4OV4k+GutfGafUr7xBZf8ACJxDSbjS9KtDNHcXMbTPDK88+wmPh7eICNWYYDZb5sBFFq68U6lrGmtLqnwhnufC2oTLJNDI9tPeEMQBNNZEYIACkgO0gA+5kYrY1nxo8fiA+HfCfhFPEN9ooR5pHmjs7LTmaP5I/MKsRKY3J2xocK43FQwzx/xA0jx78SfDcfh+58L3ui68u5F8Q6X4ols9OhZhtM4FvLHcSkD5hDJGFzwWH3q3LPw/4m+F2tatJpWk3HjTQtX8medYr2OLUoblLeK3ZszMiSo6QoxJkVlbd97IwAad98VtYs/DMV1/wht5aa7JqcWlLpOp3KQo0jkYkWdBIrx4OQyg+hAIIFTWPin4u0W88O6VN4LsX8Qa3PcpDaLrn7hIoYhIXaX7PnJyRt2dutedXXwT1ibwvqU2reHtQ8RWN9rNjdL4Ov8AXpNXMdrAWJzJezeX5rl9zKrBAEQAsRkv8R/s+2nj638LWGleDrr4Y6PY3GoTTR2c1tbTQTSQIsVwotZXV8soBUk5C4YYNAHungPxgfGmiyXkljLpl1b3U1ldWkjrJ5c0TlHAdeGXIyDxkEZAOQOgnWRoZBE6xylTsZl3AHHBIyMj2yK5T4V6Nc+H/BGn6deaNZaFeW2+Oa104g27vvO6ZO+JD+8w3zDf82Tk119MR49r3hrxlJ4e062u9us67DcSz29/aEwwwkTo0ccqNIThkBUyqCyAEAHd8y2fg7XLNtag1S2utS0SwX7DpNrDdB3nt5JRK0rhmG7yx5cQRzysDdRJiu0+I+pajoHh/wDtnTzPKNMlW6urO3g857q2GRLGqgFiwUl128lkUcgkHztvEXxIstb0eHC3szeXc3tkYFWJg8VzI9uku0bSpESKxPJRd33jQPqfOH/BTyx1TTP2KfCdpeyNLqsGv6bG0lwwLM4SUAvgkZPGQCQOcE113l/t5dpPg7+V5/hXJ/8ABULV7zUv2MPDOpXMFx9sl8R2Ext7iIwy52zEKyEZVsYGMVv/APDcPx67fsi+LD/3EG/+R6APoz9n4fF5fCd6PjK3hlvEX21vsv8Awiol8j7NsTG/zOd+/f04xioPj3/yEvhX/wBjpaf+k9zXKfCf9oj4m+OvD9xf6/8As+eKfDV1HcNClqdSssugVTv/AH8sLdSR90jjr1Axvjb8SPFV1qHw0M3wr8RWZi8XWskYlv8ATD5zCC4AjXbdHBOSctgcHnpQB6P+1V/ybr8QP+wTL/SvVI/9Wv0r4N/4KMftKfEXwP8As/zwWHww1PQrTWrgadfapq8trcxQRMpOAttO5VmIADPhevUkV9Ofsr/EzxD8YvgD4N8YeKtIGia9qtn51zaqjIpw7Ksiq3Kq6gOAezDrQB6xRRRQAUUUUAFFFFABRRRQAUUUUAFFFFABRRSUALRRRQAUUUlAC0UmaWgAooooAKKKKAOR+L3jp/hh8LfFni6PTpdXfQ9LuNRWwgOHuDFGz7AcHGcdcHFfDn/BP/8Abo134keFfFGlX/wx1zVTp+qXOoJdeFIVnQfbbq4unjkE0qbSryMFwTlcZAIyf0PdQ6lWAZSMEEZBryX9l7RdP0f4Y3sdhY21ijeJ/EO5baFYwdus3iLkADOFVVHoFA7UAeb/ALRXx2vdV+AfxGsm+FnxAsFuPD1/Ebq80+2WGLdbuN7kXJIUZySAeB0rP/4Xpd/8NEaDff8ACr/Hu5PB13B9k/s+285gbu0bzAPtGNg24JznLDivZf2oP+Tbfil/2LGo/wDpNJWZgf8ADT3h3/sRr3/0ts6APnXwh8ZrqDwf+z3EPhx42lGn61NIskdjblbrOnagu2H9/wDM3z7udvCN6AF/iL4zXcngb4twn4b+NkF340tbgyvY24SAg6b+7kPn8OdnAGR8688nHovgjH/CD/sy/wDYen/9Nep1J4n/AOSe/Gr/ALH2z/npdAGLqHxyu3+LXxJuf+FYePFNx4N0y3MDafbeZCFm1Q+Y4+0YCHeQCCT8j8DAz137Lvxus9R8BfCvwXe+F/Emg39z4WtTZXuqWkaWl4Le1h3+U6SsejBhuUZHoeK6PU/+S1fFT/sRdJ/9H6vXEfDf/Wfsqf8AYnT/APputKAPRf2ZR/xQuvH/AKm7xD/6dbmvW68k/Zl/5EPXv+xu8Q/+nW5r1ugD44/4Kwf8mi3n/Yc03/0dX2KVB7V8df8ABWD/AJNFvP8AsO6b/wCjq+x6AG7aAuKdRQAUUUUAJXjui+PvDPhn41eOtI1fxHpOk6tqM2nCysb6+ihnuSbcKPLjZgz5bj5QeeK9jqJreKSQO0SM4/iKjNKwHhnw2+I3g74Z+DY/Dfi7V7HQPFNu8v8AaVnqbiO41G4Z2MlxEh+a4EpO8FA3DBeCNoTTPiL4G8B/FK/bU9W0rwXp134W0g6fY6vLHpz+Ws198iQyFSCoZQVAyMgYr3VoY2YMyKzL0JHIpJLaGRgzxI7erKDTA8v+C7RjTPGGr2NpPb+GtS1ma/0m38hkLwGGISSJGQCFlnWeReBu8zd/FXhXifxJZzfCz4jeE/DGoR+I/DVv4PuZrG9WEfbNCPCjTbg46gHciOBIoiYOGwGP2TtHpTPIT5gEUBuvHWgD5w8a+D/FGg+IvD82teOL/wAWW7afqyJb3GnWtusTfYn+YNDGpJ7YJxzXCeEdat9B1/TlvPi5Z/C/zPBHhwLBe/YAbwiO5yR9qUn5c4O3+9z2r7LMatjKg/hTGtIXYFoY24wMqDTuKx4VoPxA8MWa/Evw1ceJ9JXxFc6jePBpcl9Et3ODZxEMsO7cwIBPAxwayLz4ieC/Hvwl8LeGfD+s6b4p8VmPTfsVlo13Hcz2dzGYz58nlsfJWLDMzMRwpXknafo37LD5m/yk3/3tozRHbRQ5McSRk9dqgVKCw6P7op9J0paYwrzn4ieJPEPh7WrC00wLMmuJ/Z9mxgLizvN27zWwOU8nzXIYgf6OAOXr0am7QT0BoA8Lj+Kniy3a7aa1W60/7Xb2iXVvbEy28j3TJmRRwY2QBdwHytgnhsr4T+0v8VG+Dv7fnw98QDwp4k8Zn/hBry3/ALM8LWBvbz5ro/P5YI+UY5PbIr7p8teyj8q+UvGX/KTD4ef9k+1D/wBKqAI/+HgMn/RvXxt+v/CISf8AxVfS/gbxQ3jXwfo+vNpWo6E2o2sdz/ZurQeTd224Z2Sx5O1xnkdjW5R0oA8m/Zi/5Jvqf/Y1eIv/AE8XdN+FH/Jafjd/2FtN/wDTVa079mL/AJJvqf8A2NXiL/08XdN+FH/Jafjd/wBhbTf/AE1WtAGnef8AJx2k/wDYqXn/AKWWtZHxu/5KR8DP+xtn/wDTPqNa95/ycdpP/YqXn/pZa1kfG7/kpHwM/wCxtn/9M+o0AeQeO/8Akk3xs/7KXp3/AKWaVXt+h/8AJzfjT/sT9B/9LdXrxDx3/wAkm+Nn/ZS9O/8ASzSq9v0P/k5vxp/2J+g/+lur0AeoUUUUAJXz/wDDjw1qXxQ1j4hX2q+NPFFodP8AFV5plrbabqX2eGKCJYtihQv+0eepzX0DXjv7OP3vil/2POpf+gw0AcT8XPg8LPxl8JY/+Ez8YTfaPFDxbptXZmj/AOJZftuQ7flb5cZ9CR3ry/xl8LRD8PPjbL/wlfih/svjSzh2PqhKy5GmfPINvzMN/B/2V9K+kvjR/wAjx8Gf+xtf/wBNOoV5L43/AOSa/Hv/ALHuy/lpVAE2pfCEL8aviDb/APCY+LT5PgjTpvNOrNvfNxqY2MdvKjZwO25vWuk+A/wbW/8Agh8Prn/hNvGVv53h+wk8q31hkjTNuh2qNvCjPArc1X/ku3xJ/wCxC0v/ANKdWrqP2d/+SB/Db/sW9O/9Jo6APMfjF+xiPi1a6ZCPi78SPD/2F5HzYa2cS7go+YFe23j6mvEvH3/BNn+wvAviLUv+F8/FC8+x6bc3H2e41bdHLsiZtjDHKnGD7Gvv2uS+Lv8AySnxn/2BL3/0Q9AHz1+wT4fPib9g74WWsdx9lmiRrqGUrvUSRajLIu5cjcpKAEZHB4IODXtGqfCWfxRfW9zr2sG68m5a5jit43jW3bymRWhLOxjdWYPuBx8oGB1PmX/BNv8A5Mj+Fv8A153P/pZPX0tigDzDQvhPquj2cunya9b3djcXNpdXEjWOJ3eBIRwRJtXcYAfu8bjjsa9OUUuAKWgApCM0tFACbaTHFOooA80+Nb69baTpd3pcuqrpVtdb9YTQdv282xjcB4gyndsco7IvzMqkLu+63Hx/F6+0PxT4ej0631/4l6Re+GIrtbvQre2PnP5uPtDq0kQUuuOF4zngV6l408Ev4tWzkttd1bw7f2jMYr3SpIw21hh0ZJUeNwcD7yEggEEGq3hH4X6P4JuLGXSxcILPTV0uNZZN+YxIZCzE8lyxJJzzmkI8ai+KniXVNNF75mpaQ8tp4sm+w3yRrPA1tMi26uFLKGjBIGGI571W07xlrdr4FbUorLx/o96zaUpvPE80D28olvrZJBEElcgsrsOQPlJr1+8+DOjXjSs014pkTVIzh14F+4ef+HsVG3075rLk+CV9feGLrQdT+IXiTVLGRLcW/n2+nI1o8MscsciGO0XcwaNeH3KRnIoQyT4hxX2tfE/wZoEWs6lpOn3enandXA0248l5Hia0WPLYJwBK/HvVvwFcaxofjbXfCWp6xN4htra0t9Ssr+8SNbpI5nmQwy+Wqq21ocq+0EhsHJXcal78G9Uv7jSb6T4j+JRremi5jh1ZbbTPOMM/lb4mT7J5RXMKEHZu6/Njiul8D/D+18FtfXP26/1nV9QZWvNW1SVZLifaCEX5VVERQThEVVG5jjLEkA6rbS7aWimAg4paKKAOY8VeMo/DOseH7F7G6ujq121r5sETusOIZZdx2qe8YGCR97PauJv/AIwXvht7+61uCzg0uxule6khy3l2UxmS1mV1dg7O8SKVwuN/sM9r418Xf8IfDZ3UlibizknSKe4MqosAZ1QHBySSX6cDCsSwwAeV0jxTorQ3unaP4Ttkv5lnu9S06NIYkjmWfyS07AYO5lkYNgkrExAJwCCPl/8A4Krahev+x74cv9WtVsr5vEWnT3NrG2/yW2SsyZz8xHTPfFa//D3T4Kf9Ajxx/wCCVP8A47WN/wAFSvElt4m/Y98Ma3EGhtrrxHp04EvBUbZc5+lfRX/DXnwB/wCiseBf/B1a/wDxVAzW/Z3/AGkPCn7TXg+98R+EoNVtrGzvWsJY9XtPs8vmBEfIG4grh15B65qL49/8hL4V/wDY6Wn/AKT3Ndf8PviR4O+J2kzaj4L8RaT4l02GY28t1o91HcRJKFDFCyEgNhlOPQiuQ+Pf/IS+Ff8A2Olp/wCk9zQAv7VqK/7OnxADAMP7Kl4I+leqxKFjUDgY4ryz9qr/AJN1+IH/AGCZf6V6pH/q1+lADqKKKACiiigAooooAKKKKACiiigAooooAK5/xh4ut/Btjb3VxbT3Kz3C2yLBtHzsDtBZ2VVyRtGSMsyqOSK6CuH+MU2l2vw/1a61q8u7TTIYy0y2bRh7hT8vkYkBU+YW2AHBywIKkAgAuXnxR8MaaLr7VrEEAtmKSMwbbuEixsoOMMQ7qpC5IJwaL74peF9Ls5Lm61eOCGIM0xeNwYArBSZV25jGSB84HWvKLzT/AARqljJDoWtX0L6oLLVLaG1gMgiWa6FwTE6R72kkMUjYZ227WICqGqNl8Fa54J1jW11nX4ZLiKSLVpQyQ3WqKDKiLNmIKmfKbGwR7R8pwCVo6ieh6w3xa8JrD5o1mFofNEDSqjsiuZTCAzBcLmUGME4BZSo5BFNsfix4bvcK9/8AY5vtElt5V1G0bKy3D24LZHyq8iMqlsbiMDnIHnzL4F1qNEttc1ixSGQWs9tbIy/2g0N2QIsmImTy7iUg+UR97DErxWlqWkeBtKtbbxhcapPYWhvDHOZgi+fI13I4hkWRN6bJ5ZOF2HGQxYDFPQFqdZqnxX8P6Dr95pWqXR017YJ/pFyhWJyYnlIVv9mNGZieAByeDUl98WvCemo7Xesw2xj8zzUmR1eEIiO7SKVyiqkiMWYABWBzg5rg/F2oeF77xZrQ1Kzu5o4Yo5JpPNaFJ4JIkhkmhYqFeOKOfc7JJuQjoMrnKurPQ9abxJAbfWPEWdPvbbUNUe6hW4uLZn+zyGJQioSht2AA2/dJ+Zm5kbPctH1yy161a4sZxPGsjRN8pVldTgqVIBB9iO4q/XBeDNRhW91KbRtLu7nSb7U5Hmv3mQZmChHZEOD5YMe3P3twOFK813gpgLRRRQAleYfs4f8AJNbr/sZvEf8A6e76vT68w/Zw/wCSa3X/AGM3iP8A9Pd9QAv7UP8Aybb8Uv8AsWNR/wDSaSs3/m57w5/2I17/AOltnWl+1D/ybb8Uv+xY1H/0mkrN/wCbnvDn/YjXv/pbZ0Aee+CP+RH/AGZf+w9P/wCmvU6f4n/5J78a/wDsfbP+el0zwR/yI/7Mv/Yen/8ATXqdP8T/APJPfjX/ANj7Z/z0ugDt9U/5LV8Vf+xF0n/0fq9cR8N/9Z+yn/2Js/8A6brSu31T/ktXxV/7EXSf/R+r1xHw3/1n7Kf/AGJs/wD6brSgD0X9mX/kQ9e/7G7xD/6dbmvW68k/Zl/5EPXv+xu8Q/8Ap1ua9boA+OP+CsH/ACaLef8AYd03/wBHV9j18cf8FYP+TRbz/sO6b/6Or7HoAKK5fxt45HhFtOt4NKvdc1TUZGjtdPsWhR5Nq7nO+Z0QADnlsnsDVe1+J2m/8Ilca9qNpf6XHazfZrmzaD7VcRTbwmwLbmTecsPuFuvscAHYUVyGm/FPQtY0HV9Xtl1RLPS4mmuPtmk3Vo+1VLHYs8aF+FP3c9vWqXhr4t2XiDXrDQ5tL1DR9Yu7SW9WzvhESIUKAOHikdHVvMGCjNjBBwcCgDvKK830z43WOra1b2sGga0NNmufsq6xLHCtqZC7ogH73e2543XAQlcAuFBBqx4w+M2keDPE1joV7YapJfXssMVu0Vr+6mMj7PkckByp5ZVywGCRyKAPQKK4fxl8VtN8G6xb6O1lealrd2kbWWn2phWS7LGTKoZZEXKiJmbJAAxzkgUuqfFzQNG8A23jC8a6h0Wa3+0+Z9nZii7C+H25C9NuSdu4gZ5FAHb0V55D8ZtPk8Gt4gfSdTQx6jDpcunIIZZ1nlmjiUApI0bjMqElXPGR94Fa3rH4h6FqGgX+rwXhe20+F5ruJo2W4twqlmWSEgOjYU/KQDQB0tFed+B/jTp/jvXDp1tpGpWKlZQlxdNbsjSxbPNixHK5DKJUOcbTngmpdC+M+h654qk0BoL7T7pgWtZruJfIu1DumUdGYKS0cgCSbHOxiFIBNAHe+YoIBYAntml3D1r5j+J+maNf/E3Vlkv4bm9aaFHvJvBupalfaQ3lRlVs72E+XDwVkGPutIzHOcV6b8R/EGi6PrFjDqmveKLKV7bclroNhdXCsN2PMcwQvgnp8xHTgUAenlgOpxRuHrXk3xK/4Ru/8JeFLjWpr+60oXEcsUM+kXd7Pc/umwXiiUSxyAZYOygowBxnisS3sdIj+FHiW5ufEuuz6RqGrpcm5v8ASLtLvbugjW2aDYs0qtsCEqoLq56nJIB7PrGqLpOk3t8Y3uBawvMYohl32qTtA9Tiua8D/FPRfHk08NgZoriIn9zcQujMoCksMjplsfUGvP8AwDpfhS00PxxNo02qWmiyaesdzHdaTeWc/EcpkuHe5VTcTsGOZAM4SMMTgGs/4C+JdM8SeJpre11e+vr3TxI9zazC28uB5IoCv7yM/vCY9hwmQp3BiDjL0EfQdfJ/jP8A5SYfDz/sn2of+lVfWFfJ/jP/AJSYfDz/ALJ9qH/pVSGfWFFFFAHkv7MX/JN9T/7GrxF/6eLum/Cj/ktPxu/7C2m/+mq1p37MX/JN9T/7GrxF/wCni7pvwo/5LT8bv+wtpv8A6arWgDTvP+TjtJ/7FS8/9LLWsj43f8lI+Bn/AGNs/wD6Z9RrXvP+TjtJ/wCxUvP/AEstayPjd/yUj4Gf9jbP/wCmfUaAPIPHf/JJvjZ/2UvTv/SzSq9v0P8A5Ob8af8AYn6D/wClur14h47/AOSTfGz/ALKXp3/pZpVe36H/AMnN+NP+xP0H/wBLdXoA9QooooAK8d/Zx+98Uv8AsedS/wDQYa9irx39nH73xS/7HnUv/QYaALnxo/5Hj4M/9ja//pp1CvJfG/8AyTX4+f8AY92X8tJr1r40f8jx8Gf+xtf/ANNOoV5L43/5Jr8fP+x7sv5aTQB6Nq3/ACXb4k/9iFpf/pTq1dR+zx/yQP4bf9i3p3/pNHXL6t/yXb4k/wDYhaX/AOlOrV1H7PH/ACQP4bf9i3p3/pNHQB6FXJfF3/klPjP/ALAl7/6Ieutrkvi7/wAkp8Z/9gS9/wDRD0AeK/8ABNv/AJMj+Fv/AF53P/pZPX0vXzR/wTb/AOTI/hb/ANedz/6WT19L0AFFFFABRRRQAUUUUAFFFFABRRRQAUUUUAFFFFABRRRQBg+I/BumeKmi/tGOSVER4WjWRlSaJypeORQcOpKLkH0x0JzC/gDRPtGr3MFobO81aeG5vLq1kaOWSWIKsbFgewRRjoecg5OekooA+Ff+Cr2j2mk/sn6Hp1vFi0TxTYLscl92RMWLE8kkkkk9cmvof/hjf4E4/wCSP+Cf/BFbf/EV4P8A8Fc/+TY9H/7GvT//AEGWvtqgDmfAPww8I/CvS5tN8HeGtL8L6dNMbiW10m0S2jeQgKXKoAC2FUZ9AK4349/8hL4V/wDY6Wn/AKT3Nes15N8e/wDkJfCv/sdLT/0nuaAH/tVf8m6/ED/sEy/0r1SP/Vr9K8r/AGqv+TdfiB/2CZf6V6pH/q1+lADqKKKACiiigAooooAKKKKACiiigAooooASuZ8cTaLZwabda2ZXjtrxZraCCKSZ5Zwj7QsUas0hA3MFAONm7+HNdPWZrXh2z15bX7UJBJazfaIJYZCjxSbWTcCP9l2B9QxoA8uurj4e6fo+p6rZXd4PLuvPEmnxyvNDcLFNdbYV2nDbJZvlxj5ih/u1j6efhfLpctubrWbezjtSbuO/gvVRmMUlxiSSRPmmWO4kbaGL88glBj0uP4T+G4QFjtJVjyztH9ofa8hiaIyNzy5R2G488564NZ9n8G9HW41kX8lxqFpqF0bhLR5pFigBtUtsBd3J2K3zDHLZxkZpiepz2pQ+BbXxVp/h1k1CG/t49QuY76JJRFZMJbe8mZpiNqtukiYZyMZU9dp2rTxZ8N7fRRpT+ItHurTzfPYXN6khkl8zzDIxJ5Yv82fWun0/wLpOm6pFqcccz6hGJh9olmZ2bzBEHLZPPEEQ9gv1roAoFIFoeWXGsfDO91i51C98S6ZqDTQTWwt7zUFlhjjmCCZVRjgBxGmR04OMZbNOFPhnIunaZYeKrSzt1s4dFSytNSRRcQBsRwk8vklsZVgx3YJOa9frD8deH18UeDdb0rLK93ZyxIyHDI5U7WU9iGwQexAoGQWfgeysdSN1aT3lrA0xuGsIbhltzKRgvtHPOSSoO0n5ipbmujFY/g3xFb+LvCWja5ZsXtdSs4buJmUqdroGGQeh56dq2aACiiigBK8w/Zw/5Jrdf9jN4j/9Pd9Xp9eYfs4f8k1uv+xm8R/+nu+oAX9qH/k234pf9ixqP/pNJWb/AM3PeHP+xGvf/S2zrS/ah/5Nt+KX/Ysaj/6TSVm/83PeHP8AsRr3/wBLbOgDz3wR/wAiP+zL/wBh6f8A9Nep0/xP/wAk9+Nf/Y+2f89Lpngj/kR/2Zf+w9P/AOmvU6f4n/5J78a/+x9s/wCel0Advqn/ACWr4q/9iLpP/o/V64j4b/6z9lP/ALE2f/03Wldvqn/Javir/wBiLpP/AKP1euI+G/8ArP2U/wDsTZ//AE3WlAHov7Mv/Ih69/2N3iH/ANOtzXrdeSfsy/8AIh69/wBjd4h/9OtzXrdAHxx/wVg/5NFvP+w7pv8A6Or7Grw39sv9n3U/2mvgffeCNH1i10PUZL21vIbq8iaSLMUgYqwXkZGecHkAd8jyb/hT37an/Re/Bv8A4TcX/wAYoA98+OngZfiNpWjaHqHh2XxP4akvDLqlhbzRxSOqRsYsM8keB5mwnawOBjoSKp6L4S1bwz8IT4e0TStQ0uG3ult7TT4riBbuKwM671WUSbA4iMgVi+7gEndzXzZ8SPCv7Zvw2+H/AIk8V3fxy8JXlromnXGoy28PhyEPIsUbOVUmDGSFxzTPhn4Y/bM+J3w38K+MbT44+E7O08QaVa6rDbTeHITJEk8SyqrEQYyAwBx6UAfT3hvS/E+i6b4vg0zTdUtIPsayaNb6/qK3sv2spKHHmGaQiPIhOGbGWbGBVP4d+DdR8N+KtN+y6RrtjpKadNFePreoRXStPuiMbQos0nk5Hm5WNUTG0Y+VQPjz9m3xJ+2D+0p4BvPFWkfGbwzpFrbapcaWYL3w7Azl4SoLZWHGDuq58O9S/bE+I3xT+JXge0+NHhe0vPA9xZ291dTeHYDHcm4hMqlAIcjAGDnvQI+pNC8F69/wk+mave6DrCa1HrNxPPdzajDJpy2ztIg8u388hD5RTDJGrk7tx+Z8z+PPDHiPWtb1y8XSNcvb+0mjk8OzWepxRWMJSJGVpYDOocmYybi6MdoAHavlOXU/2xIf2i7f4Qn40+Fzqs3htvEg1D/hHYPIES3Ag8vHk7t2Tn0xUXxa1r9sP4R+OPht4ZvvjP4YvrjxxqzaTaz2/h2AJbuFVt75hyR83bmgZ9m/Enw7qPiTxBHb3ema5qfh1bHCR6Fqa2R+0szK5lPnxMwCbdoyVyzEjIGKup6F4lvPAfgzTb3TtRnVYo11u00e7itJ2CwkBBIssYVfMC7hG4yBj7pIPx/+0dq37YX7N/wrv/HOrfGjwvq1laXFvbta2fh2BZGM0qxggtDjgsD+FdZ8QPCP7Zvw9+H/AIk8V3Xxy8JXVroemXOqS28PhyEPIkMTSsqkwYyQpAz60AfQ9j4T8R6R8I7nQdL0i7s/I1OOOwsnuIGu4tP+0Rs+2XzCvmrGZdjl92VUk7ua1vCWj69ocPihLDTNVtbRrKN9Mt9f1BL2U3WJQ6iUzSt5ZxDw74BL4wCa+VvhHov7ZXxe+GHhjxrY/G/wnY2evafDqENrceHITJGsihgrEQYyM9qw/gFqH7Ynx+8G3/iLTPjT4X0u3tNWu9JaG68OwMzPbybGcbYcYJ6UCPqf4TfC+PwZ4yt9TsfC2paLJcaU1tql7qV3BP58iujRCMLNIYwC03yoETBAx8q4r+H/AADqugeMP7b0/wAO6tZa7qGtNPq9+L6BLC5ti5Q7rdJsErEEKt5XmblyT8zZ+WfhvrX7YXxK+LvxP8AWnxn8MWl94DksIru7m8OwGO5N1HJIpjAhyNojIOfUU3UNd/bC0/8AaS0v4ON8Z/DD6tf+HW8RJqQ8OweQsSzPF5ZHk7t2UJ9OaAPrLxloPjLUNe8VXkOn6/JewOo8M3OmarFBZxqLeNgZ4DOgkJuPNDeYjfIFAroPiDoura5r9nHLpuvX2hx2bNt0DVRYP9qZsZkYTxMwVfujJXLEkZAx8cfFS8/bE+FPir4eaHe/Gnwvez+M9Z/sa2kt/DsAW3fy2fe+YeVwuOOah/aQ1f8AbD/Zs+EerePtW+NHhjV7HTpIY3tLLw7AsrGWVYwQWhxwWBoA+zNc0vxJqHgzwra3dtq93N+7Osw6ZeRW13JthY4MokQDMu3d5bjPTlSc0YNN8aW3w11XT7W01OG6XUkhsY7i+il1Aac0sXm/vmlYGVY2nCMz5+VCTmvmz4jeE/2zfhv8O/FHi67+OXhK7tdB0q61Wa3h8OQh5UghaVkUmDGSEIGfWs/4OaX+2T8Zvhb4a8cWHxv8KafZ67ZJexWtz4chMkat/CxWHGfpQB9bfDvQ9W0vUtctWstXsfD0lvbmzt9fv1v5VuCZRPh/OlfYV8j5WbruxjJrL+GXgnxLoPjrU73xPFBdMYfKsb3SNkFksZIMim3GGVyQuN/mkBTiT5iK+Sfgbd/tifHTw9rmrad8avC+mxaVrl7ockd14dgYvJbSbGcbYfuk9O9Q/D3VP2w/iF8Xfib4AtfjR4XtL7wK+npd3c3h2AxXP2uF5U8sCHI2hCDn1oGfozXyf4y5/wCCmHw9/wCyfah/6VVh/wDCn/21f+i9+Df/AAm4v/jFaPwZ/Zl+NOl/tGaZ8Ufix8RNB8Yyadolxo1vFpenfZHVJHDjhUVSAQ3J55oA+u6KSloA8l/Zi/5Jvqf/AGNXiL/08XdN+FH/ACWn43f9hbTf/TVa079mL/km+p/9jV4i/wDTxd034Uf8lp+N3/YW03/01WtAGnef8nHaT/2Kl5/6WWtZHxu/5KR8DP8AsbZ//TPqNa95/wAnHaT/ANipef8ApZa1kfG7/kpHwM/7G2f/ANM+o0AeQeO/+STfGz/spenf+lmlV7fof/JzfjT/ALE/Qf8A0t1evEPHf/JJvjZ/2UvTv/SzSq9v0P8A5Ob8af8AYn6D/wClur0AeoUUUUAFeO/s4/e+KX/Y86l/6DDXsVeO/s4/e+KX/Y86l/6DDQBc+NH/ACPHwZ/7G1//AE06hXkvjf8A5Jr8fP8Ase7L+Wk1618aP+R4+DP/AGNr/wDpp1CvJfG//JNfj5/2Pdl/LSaAPRtW/wCS7fEn/sQtL/8ASnVq6j9nj/kgfw2/7FvTv/SaOuX1b/ku3xJ/7ELS/wD0p1auo/Z4/wCSB/Db/sW9O/8ASaOgD0KuS+Lv/JKfGf8A2BL3/wBEPXW1yXxd/wCSU+M/+wJe/wDoh6APFf8Agm3/AMmR/C3/AK87n/0snr6Xr5o/4Jt/8mR/C3/rzuf/AEsnr6XoAKKKKACiiigAooooAKKKKACiiigAopDXKeLvGd/4b1HTrOz8P3msNfJKEmt1byo5VKBEkYKfLDBmbe2ABG3U4UgHWUVz/grxFd+JPDtvf39gNLumeRHtw7snyOybkZ0RijbdykqpII4rd8wdiDQA+im7veloAWik3CloA+JP+Cuf/Jsej/8AY16f/wCgy19tV8S/8Fc/+TY9H/7GvT//AEGWvtqgBa8m+Pf/ACEvhX/2Olp/6T3Nes15N8e/+Ql8K/8AsdLT/wBJ7mgB/wC1V/ybr8QP+wTL/SvVI/8AVr9K8r/aq/5N1+IH/YJl/pXqkf8Aq1+lADqKKKACiiigAooooAKKKKACiiigAooooAKKKKACiiigAoopM0ALSHoaMikLDHWgDyn4MfFjwj4j1bxJ4M0jxDpeo63oWoXTTWVhcpKUt3l8xHwp4UCdYz6MjDtXrFfBXwl+FJ+Bf/BUjxp9nQxaB4+8K3OsWY2bU+0/abdp0B6Eh1lbA6CRfqfvSgBaKSloASvMP2cP+Sa3X/YzeI//AE931en15h+zh/yTW6/7GbxH/wCnu+oAX9qH/k234pf9ixqP/pNJWb/zc94c/wCxGvf/AEts60v2of8Ak234pf8AYsaj/wCk0lZv/Nz3hz/sRr3/ANLbOgDz3wR/yI/7Mv8A2Hp//TXqdP8AE/8AyT341/8AY+2f89Lpngj/AJEf9mX/ALD0/wD6a9Tp/if/AJJ78a/+x9s/56XQB2+qf8lq+Kv/AGIuk/8Ao/V64j4b/wCs/ZT/AOxNn/8ATdaV2+qf8lq+Kv8A2Iuk/wDo/V64j4b/AOs/ZT/7E2f/ANN1pQB6L+zL/wAiHr3/AGN3iH/063Net15J+zL/AMiJr3/Y3eIf/Trc163QAUUUUAeWftUc/s0/FQAZJ8MakB/4DSVD+yZ8v7K3wdBGCPB2jj/ySir1mkoA+N/+CVStH+zfrispB/4S/VOox/FHW1+zCCv7Yf7VxIIDaloWDj/pxavq6igD5QvlP/D0TTGwdv8AwquYZx/1ExVP9tRS37QP7KhAJC+MpScf9ckr67ooA+Sf+CpimT9jnxGqgk/2lpnQf9PkVe0/tMfP+zR8VgBknwjqwH/gHLXptFAHin7FOV/ZI+EYIwR4asgQf+uS159/wTbUr8CvEQIIP/CZ60eR/wBPJr6sooA+RP2V1Zf22P2uSQQGu/DuDj/p1uah8TAn/gqr4QbB2/8ACsJhnH/T/PX2DRQB8s/tjKT8Yv2YyASF8c5PH/TtJWd/wVSUyfsTeNFUFibmw4A/6e4q+t6KAPL/ANqgFv2Yfi+AMk+D9YA/8Apq5n9hb5f2P/hOCCCNBgyMfWvd6KAPlr/gnmCvwx+IAII/4uDrx5H/AE8CqP7M+V/ba/a0YggNP4Zwcdf9Cnr6yooAWiiigAopKM5oA8m/Zi/5Jvqf/Y1eIv8A08XdN+FH/Jafjd/2FtN/9NVrTv2Yv+Sb6n/2NXiL/wBPF3TfhR/yWn43f9hbTf8A01WtAGnef8nHaT/2Kl5/6WWtZHxu/wCSkfAz/sbZ/wD0z6jWvef8nHaT/wBipef+llrWR8bv+SkfAz/sbZ//AEz6jQB5B47/AOSTfGz/ALKXp3/pZpVe36H/AMnN+NP+xP0H/wBLdXrxDx3/AMkm+Nn/AGUvTv8A0s0qvb9D/wCTm/Gn/Yn6D/6W6vQB6hRRRQAV47+zj974pf8AY86l/wCgw17FXjv7OP3vil/2POpf+gw0AXPjR/yPHwZ/7G1//TTqFeS+N/8Akmvx8/7Huy/lpNetfGj/AJHj4M/9ja//AKadQryXxv8A8k1+Pn/Y92X8tJoA9G1b/ku3xJ/7ELS//SnVq6j9nj/kgfw2/wCxb07/ANJo65fVv+S7fEn/ALELS/8A0p1auo/Z4/5IH8Nv+xb07/0mjoA9Crkvi7/ySnxn/wBgS9/9EPXW1yXxd/5JT4z/AOwJe/8Aoh6APFf+Cbf/ACZH8Lf+vO5/9LJ6+l6+aP8Agm3/AMmR/C3/AK87n/0snr3fx7Nd2/g3W5rC/i0u7js5ZI7yc4SEhSdzHBwBjrg464OMUAb+6lryX4T6te6jrepRs+p2dpHaxv8AYNbmuJrgyMzfvl86NGWPCkcEgnsuOZ/BPjDUtV8QWlvd+LLHUbeZZPLWHw9cWcd2VByYLh5WSQD73y7sqCRxyAD1LdRXhWsa1rNnr2pW0fjF47z+247UtJDK1gIZJY2jgMqxbLe4VWEYG9vMLDdzINml8Tr7ULXxNeFvEup2djBYx3MenaRDKecTgm4kjicwoXEbB9wyInG3AbIB7HmjNeRfFaTXP+EP0aLSvGd7pPiRrdmVdLsRdLqJEYDllWGV40DMp8xR8u4ZDZApb7UNZ0/4M+H72z8YJ/a0MUKyalf2zT/bpmRo/KKIiuWMrLgBN2UAKk5oA9coryrwVqtwPCvima78UTw29m20Xl8rG5sGW3R5GlSaNSoLEuEYH5WBBwwC1Pg/qviXUvEGuprmr/aXVDIsMkNxbvIryuYpVt5okMKKgCYVpAxUktkcgHsNFeQfDPxRqsFxo+k3niX/AISQTxlJLq9sZYN8qRkyfZrgRrFcLuUkLgNt3NubbiuW8Ra14uj+Jlzbp4kZdMjv4reKSJpltreR5YyiTEW/l58pjH5bSnc0iN8pIwAfQ9cN420rWYvE+ieItKshrQ06C5t5NJM6wsxmMeJkZvl3qI2XDY+WV8Hs3HfE7xD4h0fx9bix8Rtp1hBDFdzpDaSXiW8IEwc3EKRE7ZGCYcyJgRvjG053vHfibU4rzw3aQXeo6fpt7bzXV5rGg6e18ysgi8uJf3UoUP5jtuZTxEQOuaXmBzHibSUt/hTd6TqFhouozWur+Zd6Le2r3dqWmk89LaJRE7OVE0YBWPnacbOq1fAPhxPDHwt8fWmiS2mjgPIyqLKPRpLeX7OhkMgSKMRAnOxzvITa29uMa87ajffC19fGn6pf6/bag15DJZWAW5umhcwRTm2leMYeFVLICpIY7cHFL4Pz48+H/jK9mP2/V9SaSC5htwiSRSRxBEh8pZ8xOv8AdeUNuJO5QRg7i7Evw1h0q0+IF9b+HNOh8N2NtYN/aejiaAyzXbujJM0cbthlUSBpCQX81fvbcjrtC+Kmi+JdWj0nT2ln1Rd322z+XzNP29p8NhSTwoBO4HcuVBYea/Abz77XrpryNbbUdMsGt0sL+3NvfQCaUSO8qG5mY+YyAmQ/fKfeOKd8O9Js7S78DqPC9vpnjOEudemg0KO2jQ+RIJds3lgFPNKBDGxJUjqNxpgYupfFK70H40XdmPiHpEcCXDQ/8I/fWHmT4ee3Qxq321f3hL/IfK4Vm+Vu/wBKV83eKrPxZo/x2snGraQdL1O5zJpK6vO9/cxKYfLeO3FrIIFiAl3lGUSeYN7rivpEUdA6s+Jf+Cuf/Jsej/8AY16f/wCgy19tV8S/8Fc/+TY9H/7GvT//AEGWvtqgYteTfHv/AJCXwr/7HS0/9J7mvWa8m+Pf/IS+Ff8A2Olp/wCk9zQA/wDaq/5N1+IH/YJl/pXqkf8Aq1+leV/tVf8AJuvxA/7BMv8ASvVI/wDVr9KAHUUUUAFFFFABRRRQAUUUUAFFFFABRRRQAUUUUAFFFFABXCfGC61aHw9ptvo2tXPh+8v9Ws7JtQs4YJZYo5JVD7VmjkTJGRyp613dc94w0ey1qLTFvrz7GltqNvdRHcq+ZKjhkj567jgYHJ7UAeTeLtP13wbrOgabe/F34gzz6xdfZYWs/D+lzxxny3fLsmmEL9zHJB5z0BI9M8WeEdZ8R2+nx6b421rww9urCabTbexka7yFwZBcW0oBGCRsCj5jnPGOA+KN5q9r4uktrLxGlrLcRx3NtBZFrrUbcJHIm2Kz8mRSru/zTHGASp4Ar1/RftX9kWX25g175CeewGAZNo3HHbnNHQXU888VfBF/FUvhDUZPGOuWXijw0bj7P4jt4LE3cqTRlJUdGtzDhgE+7GPuDHeuU+LnhXxz4A+FPjTxPYfGLxVPfaLot7qVvHcadopjaSGB5FDAWAJUlRnBBx3FexeKPFEHhexhmktrm+nuJltraztFDSzysCQq7iFHCsSWIACkkjFcr4outK+K3wr8b6JqU03hq3m0+80nVWvjGsmnCS3O92IYx4EcqyBtxXBHPWgZ3GjzvdaTZTSHdJJCjscYySoJq5VfT4Y7ext4om3xRxqqNkHIAwDkVYoASvMP2cP+Sa3X/YzeI/8A0931en15h+zh/wAk1uv+xm8R/wDp7vqAF/ah/wCTbfil/wBixqP/AKTSVm/83PeHP+xGvf8A0ts60v2of+Tbfil/2LGo/wDpNJWb/wA3PeHP+xGvf/S2zoA898Ef8iP+zL/2Hp//AE16nT/E/wDyT341/wDY+2f89Lpngj/kR/2Zf+w9P/6a9Tp/if8A5J78a/8AsfbP+el0Advqn/Javir/ANiLpP8A6P1evMtB8WaP4H0f9lnWfEGp2ujaTF4Skie9vZBHErvp1ptUseATg4HfFeoXkEt18cfihBDG0s0vgfSI0RerMbjVwAPxrnPg38atM8I/CHwNoWq+FfHcGqaVoVjY3UK+C9UcJNFbojqGWAg4ZSMg4NAHKaf4k8AeHptTXw9+09JoGm32o3ep/wBn276NNHDJcTPNIFaa0dyN8jY3McDirn/Cw/Dn/R29z/370D/5Cr1D/hozw7/0LPjz/wAIfVf/AJHo/wCGjPDv/Qs+PP8Awh9V/wDkegDy/wD4WH4c/wCjt7n/AL96B/8AIVH/AAsPw5/0dvc/9+9A/wDkKvUP+GjPDv8A0LPjz/wh9V/+R6P+GjPDv/Qs+PP/AAh9V/8AkegDy/8A4WH4c/6O3uf+/egf/IVH/Cw/Dn/R29z/AN+9A/8AkKvUP+GjPDv/AELPjz/wh9V/+R6P+GjPDv8A0LPjz/wh9V/+R6APL/8AhYfhz/o7e5/796B/8hUf8LD8Of8AR29z/wB+9A/+Qq+hfAvjfSfiJoC6xpC3S2vnS27R39lLaTxyRuUdHilVXUhlPUV0Plr/AHV/KgD5Z/4WH4c/6O3uf+/egf8AyFR/wsPw5/0dvc/9+9A/+Qq+pvLX+6v5UeWv91fyoA+Wf+Fh+HP+jt7n/v3oH/yFR/wsPw5/0dvc/wDfvQP/AJCr6m8tf7q/lR5a/wB1fyoA+Wf+Fh+HP+jt7n/v3oH/AMhUf8LD8Of9Hb3P/fvQP/kKvqby1/ur+VHlr/dX8qAPln/hYfhz/o7e5/796B/8hUf8LD8Of9Hb3P8A370D/wCQq+pvLX+6v5UeWv8AdX8qAPln/hYfhz/o7e5/796B/wDIVH/Cw/Dn/R29z/370D/5Cr6m8tf7q/lR5a/3V/KgD5Z/4WH4c/6O3uf+/egf/IVH/Cw/Dn/R29z/AN+9A/8AkKvqby1/ur+VHlr/AHV/KgD5Z/4WH4c/6O3uf+/egf8AyFR/wsPw5/0dvc/9+9A/+Qq+pvLX+6v5UeWv91fyoA+Wf+Fh+HP+jt7n/v3oH/yFUtn440PULy2tLb9rO6mubmVIIYlj0AtJI7BVUf6FySSAB6mvqHy1/ur+VeV/tORr/wAKgu+AP+Jto/Qf9RS1oAyfFHw18e6J4Z1bUYfjd4rea0tJbhFfStF2lkQsAcWPTIr0b4Y61d+Jfhv4V1e/dZL7UNKtbud1UKGkkhVmIA6ck8VN8QP+RC8Sf9gy5/8ARTVlfBP/AJIz4D/7ANh/6TpQBzX7MX/JN9T/AOxq8Rf+ni7pvwo/5LT8bv8AsLab/wCmq1p37MX/ACTfU/8AsavEX/p4u6b8KP8AktPxu/7C2m/+mq1oA07z/k47Sf8AsVLz/wBLLWsj43f8lI+Bn/Y2z/8Apn1Gte8/5OO0n/sVLz/0stayPjd/yUj4Gf8AY2z/APpn1GgDyDx3/wAkm+Nn/ZS9O/8ASzSq9v0P/k5vxp/2J+g/+lur14h47/5JN8bP+yl6d/6WaVXt+h/8nN+NP+xP0H/0t1egD1CiiigArx39nH73xS/7HnUv/QYa9irx39nH73xS/wCx51L/ANBhoAufGj/kePgz/wBja/8A6adQryXxv/yTX4+f9j3Zfy0mvWvjR/yPHwZ/7G1//TTqFeS+N/8Akmvx8/7Huy/lpNAHo2rf8l2+JP8A2IWl/wDpTq1dR+zx/wAkD+G3/Yt6d/6TR1y+rf8AJdviT/2IWl/+lOrV1H7PH/JA/ht/2Lenf+k0dAHoVcl8Xf8AklPjT/sCXv8A6IeutqC8s4dQtZra5iSe3mQxywyKGR1IwVIPBBB6UAfEP7A/7T/wj8Cfsi/DrQfEXxK8LaHrNna3C3Fhf6rDFNCTdTMAyMwIyGB57EV7T4r/AGq/gH4s8Oano0/xm8I20N/bvbvNb65aiRAykbl3EjIz3BHqDWh/wxN8BP8AokXhH/wVRf4Un/DEvwE/6JF4R/8ABVF/hQBy3hn9oz4I6Fq1xqN/+0NofiO5ltxaqdS1jTUESbix2iCOLkn+9npxisXRPjF8B9J1Twzc3P7Ruk6va+HZDLp2n3ms6WsMR+zyW4yYoUkbEcrgZc9ickV5d+xJ+y/8JPHFv8bD4g+HXh3WDpXxK1bTLE3lgkn2a1jjtzHCmRwilmwB0yayPhT+zP8ACnVv+ChXxt8JXnw+8P3PhnStB0u4sdJlsUa3tpJIYC7ImMKWLMSR6mgD2iX4xfAhrq7Ef7RukwaTdaidTl0dNZ0s27SNMJiNzQmXaXGf9ZkDgEcVoeJvj38Dtf16+1Sy/aM0fw+99aR2lzb6drGlvHIiGQqT58UjA/vW6EDpxXk3xb/Zb+EWkftofAbw3ZfDnw5a6Dq+na9JqGnRafGsN00UEbRGRcYYqSSM9M1H+2h+y78I/BU3wQGg/Dnw7pA1X4l6Lpl99k0+OP7TayyMJIXwPmRgBkHg0Aew6x+0B8Cr5tFfTf2g9D8PT6VZtYxzafrOmu0sTeXkOJ45BnMSHKgd6rP8cPgD/wAInpeiQ/H7QrafTr59Sh1aPW9PN0Z3eR3ZgyGI5Mz8eXgZGMYFed/t5fsq/B/wD+yT8Rdf8OfDbw3omtWVpA9tf2WnxxzRMbmFSVYDIyGI/Gu/8C/se/BG/wDgL4e1W4+FnhabUpvDVvdSXT6bGZHlNqrFycdSxzmgCRfjd8A5vDfiTStQ/aA0PVZteKm51K51rTkuE2oqLsEcax8BR1Q5756VoeGf2ivgfoOtT6pf/tC6H4ju5Lb7KjalrGmoIk3bjtEEcXJP97PTjFeT/sCfssfCD4gfsjfD3xB4k+G/hvXNbvYLlri/vtPjkmlIuplBZiMnCqB9AKy/2Lf2X/hJ421L47pr3w68O6uukfEjVNMsBd2CSC1tUWLZCmR8qLk4A9aAPVvDfxn+BHh270Bn/aN0nVdP0I5sNNvNZ0sQx/uXhXLRwpI21JGAy/uc0mofGb4E395dkftG6TBpV1qC6jLo8Ws6WbdpBKsuNzQmUKWQH/WZ7AivIvh7+zD8JtS/b/8Aix4Uufh54en8Nad4Y026tNKksENvBK+ze6JjAY5OT70vxi/Zh+E2jftzfs/+GLH4d+HbTw9rGn65JqOmRWCLBdNFalozImMMVbkZ6UAe1eIvj78D9c1691Wx/aM0bw/Je20drcwadrGlvHKqF9pPnwyMD+8boQPaotT+NX7OeqWfh2zk+NXhpLPR7M6cLddftSl3bERBo5s5yD5KAldpILLnDEHx39vD9mH4S+AfC/wnn8OfDvw7os2o/EfRtNvHsrBIzPayCbzIXwOUbaMjvgV1v7a/7J/wc8Efsq/EnXdA+GnhrR9ZsdLMtrfWenRxywvvQblYDIOCaAPQm/aA/Z9j8DXPhe1+OXh3SraaSaT7VpfiG1tp4vMlaQiMqcIAWIAA4AApfBf7Q3wC8F+FZ9Cg+Ofhi5hkL7bp9X0+CdNwwTmFI1LZ53EFiTkk1T8P/sdfA+4+C2m6lL8K/Csl/J4fjuGuW0yMuZDbBi5OOuec15R/wTx/Zc+EfxF/Y+8A+IfE/wAOfDuva5eHUPtGoX2nxyzS7NRuY03MRk4RFUeyigD1b4e/HP4A/DqXUGg+Pfh/WBendLJqutae87N2LToiSSEDgeYzYFVvCnxc/Zw8J3OjXMXxq8L313pTAQXV7rdk83krE8SQFwAdiiRm45ZiWYsSc+PfsWfsx/Cfxt4w/aGt9f8Ah54e1eDRfiJqWm6dHd2CSLaWyOQkMYI+VB2ArV8G/sufCK9/bt+Ivhaf4c+HJfDtj4R028ttMfT4zBDM8zh5FTGAxAAJoA9h1L48/s3XniqLxJZ/FzwjpOurMk015Ya9bp9p2rs2zIWKSZTKbiu4L91lwMdiP2y/gR/0WDwX/wCDu3/+Lr5c+Nf7MPwm0T9uD9nPwzp/w88O2fh/W7fX21LTYbBFguzFYu8RkTGG2sARnoa+nf8Ahib4Cf8ARIvCP/gqi/woA+Tf+Cm/7Q3wx+KH7P8ApGj+EfH/AId8TaqviWxnNlpepRTyiNRIC+1WJwCRz7iv0dHSvG7D9jX4F6XfW95a/CbwlDc28iyxSLpUWVZTkEcdiK9kHFAC15N8e/8AkJfCv/sdLT/0nua9Zryb49/8hL4V/wDY6Wn/AKT3NAD/ANqr/k3X4gf9gmX+leqR/wCrX6V5X+1V/wAm6/ED/sEy/wBK9Uj/ANWv0oAdRRRQAUUUUAFFFFABRRRQAUUUUAFFFFABRRRQAUUUUAFc3418OzeJYdJihljh+x6nbXzGQH5likDFRjucV0lcT8UrmW1s/DrQyyQl9f0+NjGxXcpmAKnHUEdRQB5x8YtWT/hIdZ+1Xeg6Rd6TZx3OmvdWs/8AaV3lSdtvNFPE5y48vYmSSRkHcBXtuhyXMmjWD3kfk3bQRmaPOdrlRuGe+DmvPfGXhnUNc1XxNdzvrivY2aSaH/ZV2YV8zy2JKqGCvL5gwRKCm3Z2LV6Hoxvf7Hsf7S8saj5CfaRD9zzdo37fbOcULYXU4f48aaL/AOH9063yaVLbtvj1Br37I1uWR4iyP5MvzlZGULsJO/jBwa5//hDtU+JHwR8f6fJp0Hh7XfGFhe2u2a9a5VWktPs0MkjCNSo2qhKbcgdfmyK6T40eGP8AhLfDNnaTWU+pabHfRzX1rawxSyvCFcZRZAQSrlG4G7CnGTwfNta8OXHw9/Zm+M8mnRXmjWzaVqt5payRx21zCq6cFDkRBdrGSN2GfmAK5xjAFsM+g9NtjZ6fa25beYYljLDvgAZ/SrNUdDYvotgzEsxt4ySTkk7RV6gBK8w/Zw/5Jrdf9jN4j/8AT3fV6fXmH7OH/JNbr/sZvEf/AKe76gBf2of+Tbfil/2LGo/+k0lZv/Nz3hz/ALEa9/8AS2zrS/ah/wCTbfil/wBixqP/AKTSVm/83PeHP+xGvf8A0ts6APPfBH/Ij/sy/wDYen/9Nep03xldQ2Pwz+ONzcypb28Pjm1llmkYKiIv9llmYngAAEkn0o8EnHgf9mb1/t6f/wBNepV3Vp4X+JfhDxJ41OiaL4S1zRde1htUjbVNYubWZQ1vBEY3jS0kXgwk53cg9BQBzninxp4LvviBd+LPDXx88KeGru+022027ge4sbxJEgluJI2G+UFTm5kB9eKh/wCFkRf9HQeDf/ATTv8A4/XY/Z/in/0T/wCHP/g/uv8A5XUfZ/in/wBE/wDhz/4P7r/5XUAcd/wsiL/o6Dwb/wCAmnf/AB+j/hZEX/R0Hg3/AMBNO/8Aj9dj9n+Kf/RP/hz/AOD+6/8AldR5HxS/6J/8Of8Awf3X/wArqAOO/wCFkRf9HQeDf/ATTv8A4/T7f4g/a7iKCD9pzwjNPKwRI47PT2ZmJwAAJ+STXTf294y0HxP4YsvE/gTwZbaXrWof2d9p0nVZbmaJzBLKreXJZxhh+6wfmHXvWh+0hoOmwfA3xjLHp9rHIliSrpCoIO5eQQKAJpPAPxOWNmHxXiOBn/kWrf8A+OV13wv1y88UfDXwprOosj3+o6Va3dw0abVMkkKsxA7DJPFdG/8AqG/3f6VxvwP/AOSL+Av+wDY/+k6UAUfgl/yBfE3/AGM+rf8ApXJXoled/BL/AJAvib/sZ9W/9K5K9EoAKKKKACiiigAooooAKKKKACiiigAooooAKKKKACvKv2nP+SP3f/YW0f8A9OlrXqteVftOf8kfu/8AsLaP/wCnS1oA7b4gf8iF4k/7Blz/AOimrJ+Cf/JGfAf/AGAbD/0nStb4gf8AIheJP+wZc/8Aopqyfgn/AMkZ8B/9gGw/9J0oA5r9mL/km+p/9jV4i/8ATxd034Uf8lp+N3/YW03/ANNVrTv2Yv8Akm+p/wDY1eIv/Txd034Uf8lp+N3/AGFtN/8ATVa0Aad5/wAnHaT/ANipef8ApZa1kfG7/kpHwM/7G2f/ANM+o1r3n/Jx2k/9ipef+llrWR8bv+SkfAz/ALG2f/0z6jQB5B47/wCSTfGz/spenf8ApZpVe36H/wAnN+NP+xP0H/0t1evEPHf/ACSb42f9lL07/wBLNKr2/Q/+Tm/Gn/Yn6D/6W6vQB6hRRRQAV47+zj974pf9jzqX/oMNexV47+zj974pf9jzqX/oMNAFz40f8jx8Gf8AsbX/APTTqFeS+N/+Sa/Hz/se7L+Wk1618aP+R4+DP/Y2v/6adQryXxv/AMk1+Pn/AGPdl/LSaAPRdWP/ABff4k/9iDpf/pTq1dB+zzqVovwF+G6m6hDDw3pwIMg/59o/es3xDo/izQfjPq/ijSfDMfiXStT8P2GllF1CO3eOSC4vJG3K45Urcpgj0auaHw8sh/zbh4a/7+ad/wDEUAe8f2pZ/wDP3B/38X/Gj+1LP/n7g/7+L/jXg/8Awr2y/wCjcPDX/f3Tv/iKP+Fe2X/RuHhr/v7p3/xFAHvH9qWf/P3B/wB/F/xo/tSz/wCfuD/v4v8AjXg//CvbL/o3Dw1/3907/wCIo/4V7Zf9G4eGv+/mnf8AxFAF/wDZj+EV18EY/icmq6zpd9/wlPjXUPEtobOU/uoJ0hVUk3AYcGM5xkcjms/wL8ELvwn+158SvizNrulz6L4q0ixsILKOQi4gkgSNGLZG0qfLyCDnnGOM0v8Awr2y/wCjcPDX/f3Tv/iKP+Fe2X/RuHhr/v5p3/xFAGn8QPhRdeLv2lPhT8R7bWNNh0vwjaatbXdrNKfOmN1EiIY8ArgFTnJHXjNN/aU+Et18aG+GLaVrGmWR8K+NdM8TXIvJSPOgtnZnjTaD85B4zgepFZ3/AAr2y/6Nw8Nf9/NO/wDiKP8AhXtl/wBG4eGv+/mnf/EUAdD+1T8M5fj3+z74y8BaVrGn6dqWtWyRQXN5IfJRlmjk+bbk4OzGQDjPQ11fhXQ00P4U6P4Wn1Gze8s9Fh0ySaOUGMukCxlhnBxkZ6dK8z/4V7Zf9G4eGv8Av7p3/wARR/wr2y/6Nw8Nf9/NO/8AiKANr9kz4Y3H7P8A+z34R8A6zq+m6hqWjRTRy3FjKTC++4kkBXcAejjqOoNU/wBmv4Q3XwVvvirNqms6ZfJ4t8Z33iW0+ySnMUM6xhY5NwHzgoc4yOnNUf8AhXtl/wBG4eGv+/mm/wDxFH/CvbL/AKNw8Nf9/NO/+IoAseEfg3eeHf2tvHnxWl1rS5dF8RaFZaXDZpKRcRSwkbi3G3aQvBBzz0p3xG+Dl14x/ai+EfxOtda0yHSvB9rqlveWc0pE8v2qDy0MeAVOD1yRx0zVX/hXtl/0bh4a/wC/mnf/ABFH/CvbL/o3Dw1/3807/wCIoAt/tVfB66+PGg+ArLSNa0ywl8O+MtN8STG9kO2WG3Mm+NdoPzkScZ445Ip/7aWmxeL/ANlL4paXb39tFLJoNxKGdwR+7XzSOO5CY/GqP/CvbL/o3Dw1/wB/NO/+Io/4V7Zf9G4eGv8Av5pv/wARQB6p4Y0KX/hVGk6K0iCb+xYrMyDJXd5ATP0zXlf7A/gK9+GP7JvgXw3qE8F1dWgvXaW2zsYS31xKuMgHgSAHjqDXdL428eogVfhi6qBgAa5bYFafwZ8N6j4Q+GPh/SNXijg1K2gIniik8xUZnZtoYdcbsZoA8d/Y78AXXgfxx+0W1xcw3Kah8Rry7TywQVE1vb3QUg+i3Kr7lT7Vd8J+E7ix/by+IWuGaNre88E6SBGM71/0m5X6f8sT+Yrq/gL/AMjh8cP+x5P/AKaNMpui/wDJ3Hi7/sS9I/8AS3UKAM/4mfAnWPG37T3wa+Jdpf2UGk+CotWjvbSYuJ5vtVq0MZiwpU4ZsncRx0z0r3GiigAooooAK8m+Pf8AyEvhX/2Olp/6T3Nes15N8e/+Ql8K/wDsdLT/ANJ7mgB/7VX/ACbr8QP+wTL/AEr1SP8A1a/SvK/2qv8Ak3X4gf8AYJl/pXqkf+rX6UAOooooAKKKKACiiigAooooAKKKKACiiigAooooAKKKKACsXxb4P0rxxpJ0zWbZrqy8xJgiTPEyujBlZXRlYEEA5BFbVFAHzT4z+EPhzT/j18NdGtv7Xh0zUrDWJLu2Gu322VoltjGT++z8pdvzr27xR8N9D8ZW9jDqsV3LHZKywC31C4tyAQoO4xyKW+6PvZ7+prhvH3/JzHwj/wCwbr3/AKBaV7DQB43+0V4Ys9E/Zh8eWthJe2iaV4fvbqylhvp1niljgkdG80PvJDYPLH3rWu/2cPAOpWM1peaZf3drcRtFNBPrV88ciMMMrKZsMCCQQeCDS/tPf8m3/FL/ALFjUv8A0mkr0xfuj6UAMghS3hjijXbHGoVVHYDgCpKKKAErzD9nD/kmt1/2M3iP/wBPd9Xp9eYfs4f8k1uv+xm8R/8Ap7vqAF/ah/5Nt+KX/Ysaj/6TSVmZ/wCMn/Dn/YjXv/pbZ1r/ALTFtNe/s7/E23toZLi4l8NaikcMKFndjbvgADkk+gryfxh8RvhR4w8RaN4jtPi9q3hHWrHTpNN87RI4/wB7DI8cjI63FpKOGiUgrg9aAE8O6XNJ8K/DXg3xl8GfF2tyaE5ZJrOWyVBMDIolikW9RwCkjDPGQxBFH/CE+Ev+iD/ET/waxf8Ayzqn/wAJ94K/6Ob8af8AgPp3/wArKD4/8FKMn9pvxp/4D6d/8rKALn/CE+Ev+iD/ABE/8GsX/wAs6P8AhCfCX/RB/iJ/4NYv/llXoGk/CjVte0uz1LTvjl48vLG8hS4guIxpBSWN1DKwP9n9CCD+Nb3wJvtVvPB19DrGs3Wv3en63qenLqF8kSzyxw3kscZcRIiZCqoyFGcUAee/D/4X/DPx5f6zp8ngPxF4b1LSjD9os9Y1WcSbZVLIymK7kUg7W7546V1Hh/4b6B8N/jJoUPh23ubGG/0PU2uY5L6edJDHPYBDtkdgCPMfkf3jWv4N/wCS3fEn/r20n/0XPWhrH/JavCf/AGAdX/8ASjTqAKXxa/5D/wAMv+xoT/0iu6h/aW/5IR40/wCvA/8AoS1N8Wv+Rg+GX/Y0J/6RXdQ/tLf8kI8af9eB/wDQloA9Ik/1Df7v9K434H/8kX8Bf9gGx/8ASdK7KT/UN/u/0rjfgf8A8kX8Bf8AYBsf/SdKAKPwS/5Avib/ALGfVv8A0rkr0SvO/gl/yBfE3/Yz6t/6VyV6JQAUUUUAFFFFABRRRQAUUUUAFFFFABRRRQAUUUUAFeV/tOf8kfu/+wto/wD6dLWvVK+Wv+Cgn7RXhT4F/CfTbXxC11Lfa1qtm9laWcYd3W1u7e4mY5IAAVQOvLOo9SAD6F+IP/Ih+JP+wbc/+imrK+Cf/JG/An/YBsP/AEnSvmX9rT4naT+0l+x7qTfC/wCJWi6TqGrW0N+kF1q0dncT26ndLbMCwaNyAQVPUqVPBrg/2Pta1v4H/sq2lz4z+O3h/TorS3l1WPShJb6ncWdoYw6wgmUMXwGPlqDgttFAH1j+zF/yTfU/+xq8Rf8Ap4u6b8KP+S0/G7/sLab/AOmq1r5X/Yq/aa0v4n+D/EVlY/Fq08KXNjrV/eSWmvaTbQNLHd3k86SIzTYbIc7lH3Tx0wT6B8N/Fxi+K3xak/4Xh4ZtPM1OwP2qSCzK3WNOtxuTM2MLjacE8qe/FAHvd5/ycdpP/YqXn/pZa1kfG7/kpHwM/wCxtn/9M+o15XdeMCfjrpsv/C8/DDY8OXS/bvIs/LX/AEq3Pl487GTjPXPymsz4t+Lmm8efCFv+F3+Gb7y/EszefFBZhbT/AIld8PMfExBBzs5wMuO+BQBY8d/8km+Nn/ZS9O/9LNKr2/Q/+Tm/Gn/Yn6D/AOlur18c+MPExf4a/FmP/hbvh+fzPHtjJ9mWG13XWLrTT564lyFXGeMj92eeuPXNI8Xlf2gPFcv/AAvLwzHu8MaOn29oLPy5cXepnygPOxlM7jg5xIuQOMgH11RXg/8Awmzf9HBeE/8AwGsf/j9ct8T/AI9WHwp8C6r4p1T48aHfWenxh2tdL0y0ubmZiwVUjjWbLMWIHYDqSACaAPqCvHv2cPvfFL/sedS/9BhrxD4U/tP2v7R3wv1fVfDvxusPC99tmsRa+IdKtLK5t5inyPzOQV+ZSGUn8wRXz9/wTv8ACfjj4a658R7rxL8a/DugWcl81m9vc6rBqP2y7RsvcqHlAAIYDeDls8/doA+/PjR/yPHwZ/7G1/8A006hWF4D8G6X8QD8bNA1qKSfTbzxgRKkUrxPlbGwdSroQykMqkEHtXmfxV8XGXxd8LGPxx8M3vl+JXbzY4LMC1/4lt6PMbEx452c4GXHfFJ8IfFxh8QfE4j44+GbDzPFLv5ksFmRc/6FaDzVzMPl428ZGUNAHvn/AApHSf8AoYfGP/hU3/8A8dpf+FI6T/0MPjH/AMKm/wD/AI7XFf8ACbN/0cF4T/8AAax/+P0f8Js3/RwXhP8A8BrH/wCP0Adr/wAKR0n/AKGHxj/4VN//APHaP+FI6T/0MPjH/wAKm/8A/jtcV/wmzf8ARwXhP/wGsf8A4/R/wmzf9HBeE/8AwGsf/j9AHa/8KR0n/oYfGP8A4VN//wDHaP8AhSOk/wDQw+Mf/Cpv/wD47XFf8Js3/RwXhP8A8BrH/wCP14f4Q/br8O+MvjZqHw2tvi99kvLWSaGPW7zw9bR6ZcyRZ3rHMZ/9lsMwCtt4JyMgH1L/AMKR0n/oYfGP/hU3/wD8dpD8E9JGP+Kh8Y/+FVf/APx2uL/4TZv+jgvCf/gNY/8Ax+vi3/goN4R+IPxL1jwDc+FPjd4e1vT4roWbW9rrMGmfZLmRxsuGVJSGUAYL5yuOByaAP0G/4UjpP/Qw+Mf/AAqb/wD+O0v/AApHSf8AoYfGP/hU3/8A8drzbwr4nv8AS/DGkWepftFeFLzUbe0hiubjyLJvNlVAHbJmGckE5x3rU/4TZv8Ao4Lwn/4DWP8A8foA7X/hSOk/9DD4x/8ACpv/AP47R/wpHSf+hh8Y/wDhU3//AMdriv8AhNm/6OC8J/8AgNY//H6P+E2b/o4Lwn/4DWP/AMfoA7X/AIUjpP8A0MPjH/wqb/8A+O0f8KR0n/oYfGP/AIVN/wD/AB2uK/4TZv8Ao4Lwn/4DWP8A8frL8UfFi38I+G9T1u+/aA8NPZ6dbSXUy21jaSylEUsQiLMSzEDhQMk0Aek/8KR0n/oYfGP/AIVN/wD/AB2j/hSOk/8AQw+Mf/Cpv/8A47XzZ+z5+2Vo/wC0RZ6vLpnxfh8Mz6ZIiy2vibRLSzeRXzteMm4KsPlIODkdwMjPr3/CbN/0cF4T/wDAex/+P0Adr/wpHSf+hh8Y/wDhU3//AMdo/wCFI6T/ANDD4x/8Km//APjtef8Ahj45Wei/FaPQNb+KfhbxBo1xos18t0kltamGdJ4kCbllIO5ZGODz8v1r1H/hdHw+/wCh78M/+Di3/wDi6AM7/hSOk/8AQw+Mf/Cpv/8A47R/wpHSf+hh8Y/+FTf/APx2tH/hdHw+/wCh78M/+Di3/wDi6P8AhdHw+/6Hvwz/AODi3/8Ai6ALXgP4c6N8ObXU4dIW7ZtTvW1C9uL68lupp5zHHFvaSVmY/JDGuM4worN8TfBvQPFHi5/E00+safrUllHp8lzpOr3Nl5kEbu6IwidQcNLIQSM/NVj/AIXR8Pv+h78M/wDg4t//AIuj/hdHw+/6Hvwz/wCDi3/+LoAzv+FI6T/0MPjH/wAKm/8A/jtH/CkdJ/6GHxj/AOFTf/8Ax2tH/hdHw+/6Hvwz/wCDi3/+Lo/4XR8Pv+h78M/+Di3/APi6AM7/AIUjpP8A0MPjH/wqb/8A+O0f8KR0n/oYfGP/AIVN/wD/AB2tH/hdHw+/6Hvwz/4OLf8A+Lo/4XR8Pv8Aoe/DP/g4t/8A4ugDO/4UjpP/AEMPjH/wqb//AOO0kHwL8OprGlalc33iHVJ9Luhe2kep69eXMUcwVlD+W8hUkB2xkd60v+F0fD7/AKHvwz/4OLf/AOLo/wCF0fD7/oe/DP8A4OLf/wCLoA5r9qr/AJN0+IH/AGCZf6V6rH/q1+leBftMfFXwVrXwF8cWGn+MNBv76402SOG1tdTgkllY4AVVViST6CvfY/8AVr9KAHUUUUAFFFFABRRRQAUUUUAFFFFABRRRQAUUUUAFFFFABRRRQB4x8QruGP8Aae+EMLSoszaZrxWMsNxGy15Ar1jVNe03QzaDUdQtbA3k62tt9qmWPzpm+7Gm4jc5wcKOTivmH4yD/jYL+z5/2A/EB/8AIUdR/t+fLcfs89/+LsaD/wCjGoA9f/aouobP9mn4py3E0cEf/CM6iu+RgoybdwBk9ySB9TXp0EqTQxyRuskbqGVlOQQRwQa+Zf8Agph/yY/8Tz/0ws//AEvt69v+D/8AySTwT/2A7H/0nSgDr6KKKAEbPavD/D/w6+L3gaHUNM8O+JvBp0WTVNQ1G3Gp6NdSXCC6vJrpkdkuVU7WmZQQBwBXuNFAHkB0n47t18S/D7/wRXv/AMl0v9k/Hj/oZfh9/wCCK9/+S69eooA8C8deKPjF8MvDN34l1zxD4Al0nT2ie6jTSbuBmjaRVIWR7oqrfNwSCM44r3HULiKHS7meWRUiWFnaRmAUKFJJJ9MV8x/8FPl/4wf+JDd9tj/6XW9ewfFhf+MdfGPt4VvP/SR6ALP7P93b33wN+H09tNHcQtoFjtkiYMrfuEHBHWs/4A31te+HfFH2a4in8rxZrccnlOG2N9vmO046HBBx7iuJ/wCCf4Dfsa/Cnj/mED/0Y9cv/wAE+Vz4b+M3/ZUNfH/kVKAPXPA9/bXHx2+J9vFcRSXENtpHmxK4LR5jmI3DqMj1q/reqWcfx48H2T3UK3knh/V3S3aQCRl+0afyFzkjg/ka8T+AI/4zu/afHpa+Gv8A0lmrC+JK/wDG0r4RD/qSNQP/AI/cUAe+/GbULax174Xm5uIrcSeK440MrhdztZXYVRnqSeAKj/afvbex+APjWe6njt4VsSDJK4VRl1A5PvXlP7di7dR/Z3/7KrpH/om5qf8A4KXfL+xL8SD/ANMbX/0rhoA+mbi4jgspZpJFjiSMuzsQFUAZJJ7DFcV8BL631D4H+ALi1njuYG0Gx2ywuHU4gQHBHHUGm/GJf+LD+OOf+Zavv/SV68p/4JxDd+xN8Lf+vGf/ANK5qAPSfgPqFrfaP4sFtcw3Bh8VavFL5ThvLf7U52tjocEHB9RXe22vabeapeaZb6haz6jZqjXNnHMrTQBwShdAcqGAOMjnBxXy9/wT650v46f9lV1//wBGR074G4/4b6/aU4/5hvhz/wBJpaAPq6ikpaACiiigAooooAKKKKACiiigAooooAKKKKACvJf2hv2Xfh9+0/oOm6X470qW9XTZmns7m1naCeBmADhXH8LBVyDkHAPUAj1qigDzi++GfhfwB8G9Q8PaFodnYaTpmizW9rAsYby0WFgPmOST3JJJJ5NUvhx4C8PeMP2ffC2j6vo1nfadqXhm0tbuCSEYlje1RXUkc8gnkc12vxA/5ELxJ/2DLn/0U1ZPwT/5Iz4D/wCwDYf+k6UAeIfsM/s6+AfhR4B8R3Xh/Qo4ru/8Q6raT3F07Tu0NrqFzBAgLk4CxoOnUkk5Nd38KtD05/jP8bFawtiqatpoUGFcDOl2x44q/wDsxf8AJN9T/wCxq8Rf+ni7pvwo/wCS0/G7/sLab/6arWgCa80PTv8AhorSU+wWuz/hFbw7fJXGftdtz0rJ+Nmi6fH8R/geFsLZQ/iycMBCoyP7I1A4PHqBXR3n/Jx2k/8AYqXn/pZa1kfG7/kpHwM/7G2f/wBM+o0AeK+OtJsV+FHxqYWVuGT4k6cqkRLkD7XpXA46cn869s0PQ9O/4aY8ZobC2KDwhoTBfJXAJvdXyensPyrx7x3/AMkm+Nn/AGUvTv8A0s0qvb9D/wCTm/Gn/Yn6D/6W6vQB6D/YGmf9A60/78L/AIVyvxQ+Dfg74r+A9Y8K+JtBtb/RdQi2Twqnlt8pDKysuGVgyggg9RXc1Hcf8e8v+6f5UAeA/sX/AAL8E/C39nfwYmgaHBA+taXaavfzz/vZJ7ma3jZ2LNnjnAUcADgVp/s56Jp0jfFDfYWzbfHGpKN0KnA2w8dK6v8AZz/5N8+GX/YsaZ/6Sx1g/s4/e+KX/Y86l/6DDQAnxl0PTo/G3wcC2FqobxY4YCFeR/ZWoHB49QPypvwR0XTn8TfF0NYWrBfGEgXMK8D+z7LgcVo/HCw1iTU/h1rGk6Fe+IE0PxEb68tdPaITCE2F5BuUSuinDzR8Zzgk9q5LUrDRNW1e/wBUuPgp4yF9fyie6mhmtYvOkCKm9gl8AW2oozjOFFAHuP8AYOl/9A60/wC/K/4Uf2Dpf/QOtP8Avyv+FeD/ANh6B/0Rfxx/4GQf/J9H9h6B/wBEX8cf+BkH/wAn0Ae8f2Dpf/QOtP8Avyv+FH9g6X/0DrT/AL8r/hXg/wDYegf9EX8cf+BkH/yfR/Yegf8ARF/HH/gZB/8AJ9AHvH9g6X/0DrT/AL8r/hXyx8Mf2V/hj4c/bW+JHiew8MQRanbaTpmqW+6Rmhhub6XUFupEjJ2gsLdO2Fy2MZNdf/Yegf8ARF/HH/gZB/8AJ9ea+GNI0Rv2g/iCjfCXxhLEug6GVsku4fNhJm1LLsftoBD4AHzH7jcDuAfYX9g6X/0DrT/vyv8AhXm/xt0PTUt/BO2wtVz4r00HEK9PMPHSuP8A7D0D/oi/jj/wMg/+T64T4s6PoccPhPZ8IvGVnnxHYgma7hPmDecouL0/Me3T6igD6z/sHS/+gdaf9+F/wo/sHS/+gdaf9+V/wrwf+w9A/wCiL+OP/A2D/wCT6P7D0D/oi/jj/wADIP8A5PoA94/sHS/+gdaf9+V/wo/sHS/+gdaf9+V/wrwf+w9A/wCiL+OP/AyD/wCT6P7D0D/oi/jj/wADIP8A5PoA94/sHS/+gdaf9+V/wrM8T/D/AMN+LvD2paHq2i2d5peo28lrdW7RACSN1KsuRgjIJ5HNeNf2HoH/AERfxx/4GQf/ACfR/Yegf9EX8cf+BsH/AMn0AY37D/7Ofw/+EvgTxDc+HdAihu7/AMQ6taXFzdO08jw2mo3VvbplycBY0HTqSSck19I/2Dpf/QOtP+/K/wCFfInwJ0fRJPBF8ZfhJ4xv2/4SHXB5tvdwhQBql0Ahzer8yjCnjqp5PU+h/wBh6B/0Rbxx/wCBsH/yfQB1V3oum/8ADTOkp9gtdn/CI3jbfJXGfttrz0616d/YOl/9A60/78r/AIV8jXWk6IPj5pqf8Kj8YiL/AIRm6P2P7ZD5rN9qt/3gP23G0cg/N1Ycdx39nY+CG8UaBomq/DXxV4el1y5ks7O61K7BhaZLeW4KExXbsP3cEhzjGRjvQB71/YOl/wDQOtP+/C/4Uf2DpZ/5h1p/34X/AArwb9ob4Z+H/A/wrvNb0K3utM1W1v8ATfJuYdQuNybr6BW6yd1Yj6E19EKu2gCj/YGmf9A60/78L/hR/YGmf9A60/78L/hV+igCh/YGmf8AQOtP+/C/4Uf2Bpn/AEDrT/vwv+FX6KAKH9gaZ/0DrT/vwv8AhR/YGmf9A60/78L/AIVfooAof2Bpn/QOtP8Avwv+FH9gaZ/0DrT/AL8L/hV+igCgug6arAjT7UEHIIhX/CrwGOlLRQAUUUUAFFFFABRRRQAUUUUAFFFFABRRRQAUUUUAFcJ8ePHl78Lfgp478Y6bDBc6hoOiXmpW8NyCYnkihZ1DAEHBKjOCK7uvHv2xP+TT/jB/2Kep/wDpNJQB414F8d/tifELwVoPijTNK+Dsena1YQajbJdXOpLKI5Yw6hwFIDYYZAJ57mtz7Z+2l/0Dfgt/4Gan/wDG69b/AGXf+Ta/hV/2K2mf+ksdenUAfCXif4P/ALXPir4zeDfiRcw/COPWfC1peWdpbRXuo+RItyoVy4MW7IC8YI/Gk+MXwb/a5+NL+C31eL4R2h8K+IrPxLafY73UR5txbsWRH3RH5DnnGD719C+OvE3i/R/FniWfw3ds9hYwRS3y3elx3cdviIt+7LX9uQCvJGw85+bsNr4ieItYk8M6Jd6P4itdHe8hMrW80BSe8BjDBY32y+TjOWPlSYyORjJAPmb47fCv9rr4/wDwo1/wDrsHwistK1lIkmuLG91ETKI5klG0tER1jA5HQmus8Maf+2X4Y8N6VottYfBqS3060is4nlvNT3ssaBATiPGcAV634o1Z4fg7ot9psGtXej4Sa7h0u+kvL+e38t2VY542d33yCIF1bO1icgZx1vw3sNQ0pddtJzdnSor/AP4lf26d55hC0MTOC7ksyiVpQu4kgADoBTEeFfbP20v+gb8Fv/AzU/8A43R9s/bS/wCgb8Fv/AzU/wD43X1VRSGfKv2z9tL/AKBvwW/8DNT/APjdH2z9tL/oG/Bb/wADNT/+N19VUUAfKv2z9tL/AKBvwW/8DNT/APjdH2z9tL/oG/Bb/wADNT/+N19VUUAfCnx8+EX7XX7Qnwn1zwDr0PwisdK1YQiaewvdREy+XMko2loiOsYHI6E10niLQP2xvEngnVPDNxZ/ByOyv9Pl06SSO81ISCOSMxkgmPGcH0xX0r8UNQ1HTvD6Ppuv2fh64a4RPOu7fzjMCCfKjHOHbHB2SYAPyHtxbuNS+BGpytql7pkwEklzqCX11qUvmJKDIY2t5IpjkqVEaeUR93YANtAHg3wb+HP7X3wV+GPh3wPpFv8ACC803RLb7LBPeXuomZ13E5YrEBnk9BVD4NfCH9rj4JWPie10eH4R3kfiDX7zxDcG8vdRJSe5YM6JtiHyDbxnJ9zXv/wF0PVbbwX4h/tXXpL26vGbyvMn1CR7OLYwTf8AaLuYhzyxETqBwMkgNWL+zvo+oxeLNTv7rxNdarpxtzDZW94+qrNJ8y7pmiu72dEHACjaHwSTtBwQDxnwd8H/ANrnwX8XPH3xCtIfhHNq3jKOxjvbea91EwxC1jaOPywIgRkOc5J9sVV1z4G/ta69+0B4b+Lk0fwlTXtC0mbSLe0S91D7M8UhcszDyt24eYcYYDjpXsnhfQdVPx0llHiy6m0e0vJmlt7iXV4xLKclYYke+eFkXPzMYgnGFXqUPipoeq6l8YoorDxZdafDI1vPeQu2sRW9vCAF2q0F9HC8jlDhViwoO5+o3nYDyj4t/CP9rn4xTeCpdWh+Edq3hTxDbeI7QWl7qI824hWRVR90R+QiQ5xg8DmnfHb4T/tdfH/4V654D1yD4RWWl6usaTT2N7qImTZIsg2loiOqDqK9u/aQ03Ur++0NdI8QXGk38yPFFCh1NIDyCZZpLS8gVVUH+IMzdF74vfFjSZ4fhHoEVt4hvoZ7byES6tP7ReW9cptAzFeRSgEncWmlYADLEn5qAPKfE+i/tj+KfCOreHbmy+DkdpqVjNYSyRXmpb1SSMoSCY8Zw3HFc/8ABD4YftefAj4V+H/AWiwfCG80vRYnhgnvb3UTMwaRpCWKxAZy56Adq9z0jQ76x/Z3vbbU/FEjaiqNcXWq2LarcmJg6uUizdfa3wBtAWUZJ4UAlal/Z50fVrPw1rkmra5JqNxdSAxRyT38klrFtYJv+03U+HPJIiYAcDLEZoA+fPg18Hv2uPglb+LYtHi+Ed4viTxDeeI7n7Ze6iTHcXJUuibYh8g2jAOT7ml8J/B/9rjwf8YfHXxFtIfhHLq/i+Cxt7y3mvdRMES2qMkZjAizkhjnJPtivYfgDoupR+OdQvrnxRdarpiQPBaW92+rJLM4Yb5TFdXs6KgAwuVDnJPyjG7X0c69P4peSKDxEviO31eEXk91PINOktZJ5RJGkRPlbEt4lZWQbt7x5O5nBAOL+1/tpf8AQN+C3/gZqf8A8RR9s/bS/wCgb8Fv/AzU/wD43X1SvSloA+Vftn7aX/QN+C3/AIGan/8AG6Ptn7aX/QN+C3/gZqf/AMbr6qooA+Vftn7aX/QN+C3/AIGan/8AG6Ptn7aX/QN+C3/gZqf/AMbr6qooA+Vftn7aX/QN+C3/AIGan/8AG6Ptn7aX/QN+C3/gZqf/AMbr6qooA+Vftn7aX/QN+C3/AIGan/8AG6Ptn7aX/QN+C3/gZqf/AMbr6qooA+Vftn7aX/QN+C3/AIGan/8AG6Ptn7aX/QN+C3/gZqf/AMbr6qooA+aP2O/2gPHvxi8QfFXw78QtP0Cx1rwRrEekM3h7zjBKxEm8gynJGUGDgfSvpevjX9hf/k4D9rL/ALHcf+1q+yqACiiigDA+IH/IheJP+wZc/wDopqyfgn/yRnwH/wBgGw/9J0rW+IH/ACIXiT/sGXP/AKKasn4J/wDJGfAf/YBsP/SdKAOa/Zi/5Jvqf/Y1eIv/AE8XdN+FH/Jafjd/2FtN/wDTVa079mL/AJJvqf8A2NXiL/08XdN+FH/Jafjd/wBhbTf/AE1WtAGnef8AJx2k/wDYqXn/AKWWtZHxu/5KR8DP+xtn/wDTPqNa95/ycdpP/YqXn/pZa1kfHBgvxH+BpJwP+Etn5/7g+o0AeReOo5JPhH8c2jilmEPxFsriQQxs7LHHc6W8j4UE4VFZiewUntXX+LPGHw58QeNpvFOmfF3UvCmpXGn2+mXI0lIGjmihknkiyJ7aTBDXMvKkZBGeldjo/wAPfGvg/X/F1x4f1/w6dP17V31fytT02eSWFniijKbknUEfusjgda2PsfxQ/wCg54M/8FN1/wDJVAHlf/CX+GP+jjPE/wD4D6d/8gVHceL/AAx5En/GRnic/KePs+n/APyBXrH2T4of9BzwZ/4Kbr/5KqO5tfif9nlzrfg0jaemk3Xp/wBfVAHz38E/FXhyH4NeA45vj94k0yVNBsVexhgsCluRbpmNd1ixwvQZJPHU1j/BDxR4ehbx/wCb8ePEWl7/ABZfOnlQWJ+0KVixM26yb5m9sDjoK9j+ANr8SD8Cfh0bTWfCMdp/wjmnGJJ9LuWkCfZo8BiLkAnHUgDnsKxP2frX4iM3xK+x6x4Tj/4rTUPO8/TLht0m2LJXFwML0wDk+9AEn/CX+GP+jjPE/wD4D6d/8gUf8Jf4Y/6OM8T/APgPp3/yBXqn2T4of9BzwZ/4Kbr/AOSqPsvxQ/6Dfg3/AMFF1/8AJVAHlf8Awl/hj/o4zxP/AOA+nf8AyBR/wl/hj/o4zxP/AOA+nf8AyBXperf8LS0vSry9OreD5RbwvNsGkXQ3bVJxn7T7V03wx8UTeOvhx4W8SXNvHbXGsaVa6hJDFkpG0sSuVBPOAWxQB4d/wl/hj/o4zxP/AOA+nf8AyBR/wl/hj/o4zxP/AOA+nf8AyBX0xtHoKNo9BQB8z/8ACX+GP+jjPE//AID6d/8AIFeb+GfFHh1fj/4+lb48+IoIG0LQ1TUVgsfMuCJdS3RsDZFcJkEYUH96ck8Y+4No9BXkXg9R/wANS/FDj/mWfDf/AKP1egDhP+Ev8Mf9HGeJ/wDwH07/AOQK4b4reKvDk0PhXy/j74jv9viKxZhJBYDyVDnMoxZDle2cj2NfaG1fQV5t8b1H2fwRwP8AkbNN/wDRhoA8tn8beErSF5rj9pLxHbwRjc800WmoiAdSzGwAAHqeK9Kk+EPiMROw+L/jTgE/6nS//kKo/wBq1R/wzN8U+P8AmWdQ/wDSd69TmGLeTH90/wAqAPO/2cfFGq+NPgb4K1zXLw6hq19psctzdMioZX5BYhQFBOOwAr0ivJP2S/8Ak234ef8AYKj/AJmvW6ACk9KWkoA8r/Zr/wCSdal/2NPiL/083leq15V+zX/yTnUv+xp8Rf8Ap5vK9UoA8wvP+TnNI/7E+9/9LbWmfF7/AJKJ8FP+xquf/TLqdOvP+TnNI/7E+9/9LbWm/F4/8XE+Cn/Y1XH/AKZdToApftZf8kN1b/r/ANL/APThb17BXj37WX/JDdW/6/8AS/8A04W9ew0AFFFFABRRRQAUUUUAFFFFABRRRQAUUUUAFFFFABRRRQAUUUUAFFFFABRRRQAUUUUAFePftif8mn/GD/sU9T/9JpK9hrx79sT/AJNP+MH/AGKep/8ApNJQBpfsu/8AJtfwq/7FbTP/AEljr06vMf2Xf+Ta/hV/2K2mf+ksdenUAeO/FDT/AA3efELTYr7df3M2nzfbdC02W4N3fxh0MHmwxMEeAHzlJnGzL4zgsDs+Kr5dL8eeHL+y0y+1TW20u7hXSLbyVKQF4GeRnkdVTa6xpgE7i44wpYYnxMjl8RatrsgfQ7JfCtsl6smoROLli0bMzrOkiPbxlQyb1ych+oXa3oej6bZ60NE8RPaTW2oLYeXGJnbzI45RG7Rvz8xBRevIIPqaXQDzDxRM/wDwpW2g0qGxvtT1K+lSKHWdOlkWK5eaWSZRBGkxDxkSgDDKCvJYDnoP2fFt7Pwje6XDpVlo8un3zxT21mLgHzHjjlLyefDE29hIG4XbgjB7Dp7r4e2M3h210m3urywa1n+1W9/BKDcRzlmZpdzhgzMXfO4EHeQRg1e8KeFYvCtrcot3c6jdXU7XN1fXhQyzyEKu5tiqowqqoCqAAo4piNyiiigYUUmRRmgBaKSjNAHCfEi4jsdY8J3kUFzf6rDfuLPT7ZUJuC0EivkuyqgVCWLk8YwASwBw7Hw/J438H+Jre2lk0zVLzWBcXllfwDbDJGYT9mkWNyGjeKNNxViHEpPfbXouqaDaatfadd3CMbjT5jPbyKxUqxRkYHHUFWOQeOncCjSNDtNE+2G2Vg95cPdTySOXZ5GwM5PYKqqB0AUDtQBxfwz+Ft54IsdVttR1+fVkvkVNiNNGIcGTJUvM7A7XVAVK4WJOMjNXdL8CavpXjKy1D/hKLy+0O1triFNNvE3yBpPK2kzBhvC+U2N6s+ZG+fHFdzuFFHmB5l4P+FmseGfFF7q0niu7uYp5dzWh8x451LSMTIJJHCv+8VQ0QQARKMY+UM8Q/C7XtY8R393a+L7rS7K4uReRrbCVZo5FtTAkRYSBWgDHzvLK8v1Neo0maAPP/iZ4F8ReMptIbQvFR8MPYSSTGaO2eWRnMTopIEqoyjdnY6spIHHAq14u8Ka9rWn6M1jrVtbatYMXeaa1cwSO0ZjMnlLIOV3FlViwz15ww7ekoA80vvhfrV94JvNGm8VXCX93q1tqTahZrJB5Kx3EMskUQMjlA4ifjcVBlbjb8tbXhHwnrGkahrF1qmtLfyXyQxo1vA0QUxqw80qzsokYMudoVT5a8V2O6jcKAOL8OeAdX0HWI7698feIvEMKIyfYNRisEgJbHzHyLWNiRjj5scng145pFxt+MK+I7vQfD/8AZb6o1hp9/DZ3sLQs8phLlvsYjkndzt3NLtHRSMsW+lia4e1+FFjb6tFcHUtSm0yG9fUYNFkeM2kVyzFzIPk8w4dmcKzlVZshRhcHUOh3C/dp1NXgU6gAooooAKKKKACiiigAooooAKKKKAPjX9hf/k4D9rL/ALHcf+1q+yq+Nf2F/wDk4D9rL/sdx/7Wr7KoAKKKKAMD4gf8iF4k/wCwZc/+imrJ+Cf/ACRnwH/2AbD/ANJ0rW+IH/IheJP+wZc/+imrJ+Cf/JGfAf8A2AbD/wBJ0oA5r9mL/km+p/8AY1eIv/Txd034Uf8AJafjd/2FtN/9NVrTv2Y/+Sb6n/2NXiL/ANPF3WxrHwP8Pat4n1XX0u9d0rUdUaJ71tJ1q6tEnaONY0ZkjcLkIqrkDoooAr+LtN8Rab8VtK8T6ToY12zj0W502WKO7jgkSR54ZFb58AjEbdD6VD4km1bxhZxWuu/CaHWbaKTzY4dQvbKdFcAgMA5IBwSM+5qz/wAKL0n/AKGPxl/4VF9/8crnfiN8I7Tw98PfE+q2PibxhFe2Ol3V1BI3iW9YLIkTMpwZMHkDg0AQf8IJpn/RAtD/AC07/Cr/AML/AAj8NPih4LtvENv8NtB05Jbm7tHtbnSrVnjkt7mW3kGVUgjfCxBB5BFen+G5pLjw7pc0rmSWS1id2bqSUBJrzL9lH/kjMP8A2Htf/wDTze0AdT/wpH4d/wDQieGv/BRb/wDxFR3PwR+Hn2eXHgTw0DtP/MIt/T/cruqjuP8Aj3l/3T/KgDw/9n34N+Ar74D/AA4ubnwV4duLmbw3p0ks0ulQM7sbaMlmJTJJJzmsP9nv4Q+BdQb4l/afBnh+58jxpqEMXm6XA2yMLDhVyvAGTwPWvTP2c/8Ak3v4Zf8AYsaZ/wCksdQH9n/w3Hqmr39lf+I9Jk1W8e/u4tN167t4XncAO4jWQKCdo6DtQBqf8KR+Hn/QieGf/BRb/wDxFeaftHfCvwZ4d+EOq6lpXhLQ9M1G3u9PaG7s9OhiljP26AZVlUEHBPT1q94r8Jt8OfH/AMLpNJ8Q+JJU1TxDJYXlvqOtXN3DND/Z17LtKSOw+/FGc9flra/am4+BuuD/AKetP/8AS+3oA9C8XDHhXWf+vKf/ANFtXK/s8f8AJA/ht/2Lenf+k0ddX4u/5FXWf+vKf/0W1cp+zx/yQP4bf9i3p3/pNHQB6FRRVe/1C30uyuLu7mjtrW3jaWWaVgqIijLMSegABOaALFfLPwg8aatq3/BQD9oHQrmdX03TdD8PxW0YjUFVELygEgZPz3Ux5/vAdhWd/wAPUv2bh18bXX/gmvP/AI3Xzl8Lf28vgv4Z/bU+NnxB1DxPPD4V8S6bpFvpl4NNuGaZ4LdElBQJuXDAjkDPagD7G8ffFHxJov7ZHws8C2l8IvDOtaDqt7fWfkoTLLDs8tt5G4YyeAQDnmsT9tbxxrHg7UvgNb6XcLDFrHxM0bT7wNGr74WkO5RkcH3HNfM3jz9v74Ja5+2N8LvHln4pnk8MaHoWqWV9dnTbkGOWbZ5ahCm5s4PIGB3qp+1x+3v8Fvirq3wTm8N+J576Pw18QdK17Uy2m3Mfk2cLkySDcg3EA/dGSewoA+rv+CinijUfBv7F3xO1HSpVguzZQWZZkDjyp7qGCUYPrHK4z2zkcivYNN129uvhLba1JKDqMuiLeNJtAHmmAOTjp97t0r8//wBub/goB8EfjV+yv448GeEvFM+oeIdTWzFrbPplzEH8u9glf53QKMJGx5PavStM/wCCmn7Plt8JbXRJPGNwupR6Ilm0X9k3eBKLcIVz5ePvd+lAHs37A+s3XiD9j/4YX964kuZdMIZlUKPlmkUcD2Ar3+vzi/Y3/wCChnwL+Ef7MvgHwh4n8V3Fhr2lWTw3duul3MoRjNI2NyxlTww6Gvrz4DftZ/DP9pa61m3+H2uS6xLpCRSXiyWU1v5ayFghHmKuc7G6elAHsNIa474tfFzwt8D/AALf+L/GWo/2VoNi0azXAiaUgu4RQFUFmJZh0FfPX/D1L9m7/odrr/wTXf8A8boA3/8Agnr4u1Txz+zu2q6vOs97N4k1pndY1QZe/mkbgAD7zsfxrU/Z9+K3iXx58efj/wCG9Zv1udI8KaxYWmkwLCiGCOS2LuCwALZYZyxNfJf7Df7fXwU+C/wJXw34t8UT6dq41jUbswpptzKPKluHeM7kQjlSDjPFH7Pf7fXwU8B/Hj4/+JNa8UT2uj+LNYsbvSZl025czxx27I5KqhK4Y9GAoA+nX8aatJ/wUcg8LNOp0WH4Zy3yQ+Wu4StqUSs27GeiLxntUH7VHjfV/DX7RX7MGk2FwsdjqfiW+a6jaNWLFbMwjBIyPkuZhx/eB7CvmX/hvf4Kj9vUfEv/AISif/hD/wDhX7aF9u/s243fbDfrL5fl7N2NgJ3Yx71D+0j+3n8F/iF8eP2fPEuh+J57vR/CWtXl5q8zabcIYIpIo1QhWQF8lTwoNAH1Z/wUO8Sah4S/Zi1W+02YQ3J1fSY9zIG+U38BPBHsK+k48mNSeSRmvzP/AG4P2/vgl8ZvgBfeGPCfimfUNZl1PTrlIH0y5iBjiu45JDudAOFUnrzive4/+CqX7NwjUHxtdZAwf+JNd/8AxugD64ori/hB8YPC/wAdPAtl4w8HX7aloF48kcNy8Dwlmjco42uAwwykdK7SgAooooAKKKKACiiigAooooAKKKKACiiigAooooAKKKKACiiigAooooAKKKKACvHv2xP+TT/jB/2Kep/+k0lew149+2J/yaf8YP8AsU9T/wDSaSgDS/Zd/wCTa/hV/wBitpn/AKSx16fXmH7Lv/Jtfwq/7FbTP/SWOvT6APKvG3h3Utb1bxPdy3OvWz6bZpLo6aPM0aSN5bkkoCFnfzAR5c25ANhwNxNejaIb19HsW1FI49QMCG5WI5QS7RvC+2c4q7tHWlHHFAC0UUUAFITilqlrFtdXmm3MNld/YLx42WG68oSeUxHDbTw2D270gPnn4mfGDxVYa/ruk6frX9ixQ+MLDRYry30r7fNFby6YLl8QgEuxkzzg4B9qsWvx28UXXgXwbqlnpdx4iurzxPJpF3JpaW9qzwxyyoplhuZlaCSRVVimdy8525Ardv8A4B69dwnUk8X2KeL5PEUPiGbUZNFZrNnitDapEtsLkMq+Xg580ndk9Dgb+m/B2aJY7nUNc+26xNr8PiC+uY7QQxSyxwLAI44t58tNkadWc5BJJzQHQq6l+0Z4f03VryI2N/NoljcPaXviCN7YWlvKjbZAUMwmZUYFWdYmVSrZPynEPgP4xf2p4y8R+GrmSbV9Wh16e3ht7OJT9islijKyztwFTcWAJO5icKDg4rx/s9jT9WuhpupaVa6FdXsuoS28+gQ3F+kksplkWO6dioQsz8NE7ANgMMDGp4b+Cg8HeMNd8S6PrLWeoa3qpv8AUE+z7obmEoiCF03/AH1CHbKCCN2CGUbaaEZvxx+JWqeEde0LSrPW18O295aXd9JfR6NLq87NAYj5QgjO5UKuxaTBHAUFSwNbsfxPu7X4I6f41ubCG41O5063uFsbWceVJcTbFSNZPmAUyOo3c4B74q54s8Bavf8AiiLxF4b1630PVjZjT7k32nG9hlgEhdcKJYyjgs2G3EHdypwMTab8K9JtfhmPBNxJcXunNbvDNOz+XM7OxdpAUxsbexYbcbTjGMCl0GY9rofxTs9Qi1KXxXoepxu6efobaS1vAiZG7yrgSNIGAydzqwYj7q545nwT8fLhIdRGu6Rq91YweJr/AEaXX4beJbO1xqEkFtG43iRht8pS6Iygn5mBzjrLPwL44NzbW1/8QRcaNbvE3+jaQkGoThCCVluPMZCGxhtkKEgnBWkj+EKR+A9V8Nf2qSL7Wp9Y+0/Z/uGW/N55e3dzjOzdnnGcdqY9LGb4p/aK0/wzY6/qyeGPEWr+GtC89b/XtPt4Xtkkhz5qKrSrK+1lZWdEKKVbLDaSG337RmmWuq+IrWDwz4i1C08OPGNY1O2t4RbWUb28VwJCXlVpAI5QSsSuwwcrjGanib4E65qHhXxN4T0LxqugeFtdS9L250oXF1bPdM7y+VOZVAQvI52sjMN5AdeMbkPwcSLQPiLpn9rFv+Ew3Zl+z/8AHrmwhs+m75/9Tv6r97HbNAit4i/aC0zw/qfiKA6Brt7p3huRV1rWLaCL7LYRtBHP5pLSK0ihJQWESuygElQCCX+JP2gNG0HXL6wt9M1LWYNNKrqV9YNbiKzJQPgrJKkkpCMrEQo5AI78VZ1z4QrrXgv4jaB/ahiHjCGWM3H2fP2TfYxWmdu758eVv6r97HbNYWofs+y/2xqFzpOr6Za2uqSLNerqWgRX1wkgiSMvbSs4EWdgbEiyqGzgYOKBHXfD3xfJ4s1bxe8d5FfaZbahbpp00O0oYJNPtZwQw+8C0zMD6NXhXwh+PHiHxb4itI4/G+n+K9Ql1u50/UvCdrpirLpNqlxNGs7zRnKbUjQ5lGG3YHJFfQ/hXwdF4UvtfnhnEkeq3cVysKxBBAEtYLcIMcEYg3cAY3YxxXGeB/gSvgGbSbrTNZZLyCS7TUX+zYj1K1muJp1idA/DxPMdkmSQN4xhyAh9Bun/ALR3h/UNUt0Syvk0G6uVtLfxE8lt9kmlZ9iAIJjOFZ8KsjRBDkEHBBqj4N+NWoSeGbKOTRtV8YeJbi71E/YtHigRo7aG+nhR5HlkjiQbUCgFtzlWwGw2H+F/2ex4TvNOtLLU9KTw3p0qyWtt/YEJ1AKr7lia7ZiGQDC58oPtA+fd81WdJ+Cur+EoYrjwx4qh07Vx9pjuJr7S/tVtcQy3ktyqtEJUYNGZ5FVhIAd7EqeAGthdTZ8G/GzRvGl5bW0NnqWmyXFzd2SLqVuIGFxbhTJCVJyH2szDsRG5BwAT1nhPxPa+MNFi1WySRbOZ5BC8gA81FdlEi4JyjbdynurA968h8RfBPVoPh7e6DFr19quuat4jGp/26kMcE1gJZB5zqBwAsPmxjA5DhT3Ne1aTplro+mWlhZQrbWdrEsEMMYwsaKAFUD0AAFAFyiiigYUUUUAFFFFABRRRQAUUUUAfGv7C/wDycB+1l/2O4/8Aa1fZVfGv7C//ACcB+1l/2O4/9rV9lUAFFFFAFHXNLTXNF1DTpHaOO8t5LdnXqodSpI9+a8u8N/C/4j+FfDul6LY/ErT/ALFptrFZweb4aVn8uNAi7j9o5OAOcV6/RQB8xfs6eE/iNcfD/UXs/iBp1pD/AMJLrymN/DokJcardB2z544ZgWx2zjJxmvUP+EN+KP8A0UrS/wDwmF/+SKpfsxf8k31P/savEX/p4u69aoA8K+ImofE34Y6Pputz+NtK1m2bWtLsJ7I+HxB5kdzew274cTnaQspIODyBXo3xg/5JH43/AOwHff8ApO9cp+09/wAk00//ALGjw/8A+ne0rq/jD/ySPxv/ANgO+/8ASd6ANrwr/wAivo//AF5w/wDoArzX9lH/AJIzD/2Htf8A/Tze16V4V/5FfR/+vOH/ANAFea/so/8AJGYf+w9r/wD6eb2gD1+o7j/j3l/3T/KpKjuP+PeX/dP8qAPP/wBnP/k3z4Y/9ixpn/pLHXoled/s5/8AJvnwx/7FjTP/AEljr0SgDyn40f8AI8fBn/sbX/8ATTqFM/ao/wCSG65/19af/wCl9vT/AI0f8jx8Gf8AsbX/APTTqFM/ao/5Ibrn/X1p/wD6X29AHoXi7/kVdZ/68p//AEW1cp+zx/yQP4bf9i3p3/pNHXV+Lv8AkVdZ/wCvKf8A9FtXKfs8f8kD+G3/AGLenf8ApNHQB6FXI/F3/klPjP8A7Al7/wCiHrrq5L4u/wDJKfGf/YEvf/RD0AfOH/BLu4Fr+w34LmKlvLk1FsKMk4u5jxX0FpvxEe4h8ESXFlEn/CTq237NceaIG+ztOvO0bl2IwLDGGK8HOR8+f8EvWkX9hvwW0Kb5RJqBRSeC32ubAr0j4fzaRD4g8KyaFZ2c2vXiTDxHGtt5clipiZ3JQn/Rz9oEa+WAN+4sdxXcF1Eejal4u1Cz8SRWUNhZy6aJktp7uW7kjlSV1DKqxiEq3BHJkXqB1IrL8Y/ELV9F1W+t9J0vTr630u1W7v3vtRa2kKtuISFRE4dtqMfmKjJUZ5JXN1eSNPjTp0ETxrNNCksqzTHYuFcKyx+WN0hG5Qd52rkkDjdx3x88Nvq3jXTPIuNXsBPFGlxfW/hux1G3jQOf3atLZyyNK+SAu8Ko56/KzGeifFL4yaX8K/B6eIb6xv7+2kjMiLaRDaoCbsySsRHGD0G5gWJAUMTil8WfEi88D+DdO1fUdI+23t1MImtdLlaaKMlXfJlKA7dqY3bQCxUcZzXcQwRyWiRsm6PYFKsoHGOhGP0xTNN0iz0ezS0sLWGytULFIbeMIi5JY4UDAyST9TQByXwn8f3nxB0a7u77So9Lmt5xFshmkmjdTGjghnijORv2sNuAynBPWvDPgj/yf5+0h/2CvDv/AKTyV9Vba+Vfgj/yf7+0h/2CvDn/AKTyUAZH/BWT/kynxUe/2/Tv/SqOvpbWPE3/AAifg7TLwW/2hpZLGzRC+xQ08scIZmwcAF8njtXzT/wVk/5Mn8Vf9f8Ap3/pVHX0L49meH4Xw/6JHeWrrZxXqTQiZVtWkjW4cp32xF274xnBxigDd03xObzxdrWhPAqPYW9tdLMkm4Ok3mABhj5WDRPxzkFT3wM/w14wv9a1eS3uLCzt7KSE3FnPBeSSSTRhtpZkaFAvOOjNwQe9YvwtbSo9a8RW3hqO3l8MqtvJFfW4LiW5YOJk84kmXaqwncScbiueMCp8K2jbxR4mit3jaC3maMbpzLKD5jEqoMabIw27Awckk5IAJQizp/xS1K81a0lk0qwj8N3uoSabb3KagWvPMV2RXeDygoRnRhxISAVJHJCu8afGKPw3420fwhZaXLc63qz7Lee+b7LZD5Hkb94QWkISNsrErYJUMV3A1594c8LmP47STm41i2sre5mkS3uvDNgq3cjfxpcR2ayJChYjeZd7nqQOX9+1PRbHXLJ7TULSC+tZPvwXMYkRvqCMU+w+5558TvjBceA9Wt9Ks9DbUryeFJVuLiSSC1Te5QbnSKRuNpLYUkArwc8dv4P15vFPhfS9WktJLF7y2SdraTO6IsMlTkAnB9QPoK1xGMYpdu2gD5g/4Jv/APJsNkf+o9rX/pxnr6hr5e/4Jv8A/JsFl/2Hta/9OM9fUNABRRRQAUUUUAFFFFABRRRQAUUUUAFFFFABRRRQAUUUUAFFFFABRRRQAUUUUAFePftif8mn/GD/ALFPU/8A0mkr2GvHv2xP+TT/AIwf9inqf/pNJQBpfsv/APJtfwq/7FbTP/SWOt24+Lnhi18YReFpb64TXpWwln9guMtyRuDeXt28H5s44Jzwawf2Yf8Ak2v4Vf8AYraZ/wCksdcRPF4tk+JFzp9poUF5b/2xHqN608EamFPtIWCZZ/OEhBt0mP3WwyCMDaSALcD1bxd8WvDHgXUbSw1u/msrq7ZUt1WxnlEzE4CqyIQTkgYznkeoqz4w+JGgeAdOhv8AXbuays5fuzCznlUcgANsRtpJYABsE15R8WJPEMfj67s9N0iPU5dVsfIS2ltIbkXFmiEzFfMuIsMszxKUBUbXDfMQNuj8WJPFelnwlfaZpcM95b2rRKrAXMQvZGhjWJjJImAVaUCT7xI27hvIdAexaRqtvrenW99aM7206b42kiaJip6HawDD8RVDxb4y0rwPpEmqazPJa2EZw80dvLME4JywjViBx1PFUvhtZ3en+DdOt72wTTJoxIPskaBFjTzG2DYrMqHbtO1WIUnA4AqL4hWMs9hY3sSabM+n3cdysOqs6wyNyqjcpO1gWBVirgED5c4IYFnTPiBomteFE8SWM9xc6O670njs5izr/eWPZvI56hfeofBnxO8OfEHS7nUfD99JqNlbnDzLaTIM4zhdyDccf3c9R6iua0rQ9U8Q+DfEtlfaJb+G2n1KSSGyu2MsMkXyOxcRS8pIwkyAQCGJZMllLfAt1qXibVNbvP7EtNI0zUNIsmtNVsLoTwX0jCfMkbIykosZgwxSNucZIC4BHReFfip4b8a6te6Xo97Pc31kM3MUljPD5XOMMXRQDkHjOeD6GuuzxXl/gq1vLPxBpVmfDmmx22n21zaHWtKkBg+WRQYirN5iOXVmZSHGVPzk9fT2+4cDP1oGcfpHxb8L674rm8NWd/PJrcIJltHsLiMoAM5ZmjCgYI5J/iX1GTVPi54X0XxVbeG7y+uItbuW2wWv2C4bzeM5VhGVIxnkHAwfQ1wfwrh1668STwan4d0+LT9LuSftUbeVdWt7JGzzg/vHM6Mrx/vGKs28HacZVkkPiC6+K2saY3h7T7zS7iRb66M7mOfy0aJbaWGbzGLMGEp2bEVShwcnLgHofjL4qeGvh/Paxa9fTWLXTBIGFlPKsjHOFDIjDdweM5711FtcJd28U8e7ZIodd6FGwRkZUgEH2PNeP/EhvEEfxK02PTdD0vU4NQtVsVGqDMc8Z857qLfvPlHYsZ+WJ9+fmyE+X1nRoBa6TZwrC1sscKIIXk8xo8KBtLZO4jpnJzijoBieNviT4f8Ah3ax3XiC8lsLWQ4Ey2k0yA+hMaMFPPfHf0qXVvHujaD4ZXxBfT3EGklPMM32OZmRcE7mQIWUYB5YDFcZ8VrzV9N8TaRdafpNvfyyW8llp810gkiivZXQDzFMibV8sP8AMuWIDDI6NBr0N7oHw/8ADUl/oMP2TSr4TahZWSh0ihjEux40eQDbvERCsTsDZHKAhAdzovxA0XxD4YbxDp09xdaSASJlspgzAdSsZTe3XsD39DUHgf4neHPiRDdTeHb99RhtnEcsv2WaJQxGcAuignGDxngg9xXFWel+KZvhj4ig1TQbKDWLqdZZbXTcrFcq6QtOyoZcBuZV27wrsmTw5zb+E+oal4g1i711tHsbTw/qdhBLpd9aDY8sAklESSKJGUnyvLcMAMCXb2piPTrq6SztpZ5N3lxIXby0LtgDJwoBJPsBk1zPhL4peHPHGoXtjo17PdXVkcXCSWU8IiOcYJkRRnIIxnPB9DW9rUZk0i9QQzXBaBwIbaXypX+U/Kj7l2segO4YPcda8g/Z/wBS8QaxbI/iHwFF4bmsLd7O21K1mtvLZFlw9s0cc0jKyOh5OQSGPykkUDO8s/i14Y1Dxg/haG+nOvoGZrNrC4QhR1YsYwu3p82cHI9RTde+L3hbwv4ktNA1O/nt9Xuztt7YWFw5m4H3GWMq2MjODxnBrgfBd54hk+KGtaXd/D0weG7PVnns9aW5thNbytbozSSgXDSSCQyPg7QQpVSpH3WeLtQ1mH4tX2jW/gGTxBo2p2tvLdXH222iuGCOQZoWe5DhISYsIEXDOzqwJ+YDue5hu+a5Lxd8V/DPgXULSy1u9ns7i7ZUgVbG4lWVmOAqsiEE57ZzyPWurX7leM/EK+1Oy8aataJ4TbxA+saelnZMvlOvkqshnJEsqg4dosxrt3KQ25iMKuoHoXjD4jaB4B0uLUteu5rGxkxiYWk0qjOMBtiHaSSAAcZqa88faNYeFV8STzzpo7R+b5/2OYsE5O4oE3hcDOSMY5rhvHmo6r4duvCOpSeHf7ZNvbPCtrDMpxfSeVHHGHlYKoIMo8wgtxtyN5DV9YS+0b4V6RPqOgrb2Vhfm8v9PjCnybNJJZEPl+Zs6CIlNzKmSQDsFMD0Xwd420jx9o66pody95YM7Isz28kIYjg4EiqTg8Zx1BHatLVtUg0XT5r258wQQjc/kwvK2PZUBY/gK5H4XSateQ6xfar4d/4Rp727WdbRpEdyTDGHZijsp+cMAw2lgASoPJu/FSy1HUvBF5a6Xa297dzTW6G3uywheIzxiUSbSDs8vfkZ5GchhwRgh/gv4meHviHp9zfeHr2TUbS3OHlFpNGM4zhd6Dccemeo9RWR4J+OHhn4geIrrRNJXVxf2ys8ovdHurWNdrbWHmSRqpIYFSAeCCOorL8HXWp+IJ/Eup2mhrpdnfaXbfYp1ZB50oSUYRkcrIgBjKyYUkOB/DhaPw3XXptS8P2t3o9lDFodrNZXd5YpCtqsm1QUiG7zY5NwAZMGPAyGJAoA7KL4seGZfGH/AAiq3twNe5/0RrC4HAJG7cY9u3I+9nB9a7DtmvEtHXXV1tbC48LWpvE8Ry6g17Bhh9naeVUklYyb4pRCBjG5XXCgKCVX2z+GgDjtd+L3hbw14ltPD+o39xb6vdttt7YWFw/nHAPyMsZVsZGSDx3qfxl8UPDnw/aBdevJrIXBAjdbKeVGJz8u5EYZwpOM5wM9K5vxNpV5NrmsafY+H9BvrrU40uDLqGsTRzuse0I4QQMUVHwVCOMMdwwzE1p+MLSePxBZ3MWh6Pqst1A1hE2ram8OSwd3jjj8mRfmRSWIwSFweFFAGz4k+IGi+EfD8et6tcT2mmOqt532OZygIyN6qhZP+BAcnHWtDwz4l0/xfolrq+lTNc6fdLvhmaJ4t69mCuAcHsccjkVy+saXcWHhrw4To2k3Nzprwhba61GSK2t5dojUo5icuQzBVLKDyDwa3fBWn3Wm6K0V5p1lpUz3EsptdPuHnhXc5bIZkTk5yQFAyT9aAPlT9hf/AJOA/ay/7Hcf+1q+yq+Nf2F/+TgP2sv+x3H/ALWr7KoAKKKKACiiigDyX9mL/km+p/8AY1eIv/Txd161Xkv7MX/JN9T/AOxq8Rf+ni7r1qgDyX9p7/kmmn/9jR4f/wDTvaV1fxh/5JH43/7Ad9/6TvXKftPf8k00/wD7Gjw//wCne0rq/jD/AMkj8b/9gO+/9J3oA2vCv/Ir6P8A9ecP/oArzX9lH/kjMP8A2Htf/wDTze16V4V/5FfR/wDrzh/9AFea/so/8kZh/wCw9r//AKeb2gD1+o7j/j3l/wB0/wAqkqO4/wCPeX/dP8qAPP8A9nP/AJN8+GP/AGLGmf8ApLHXoled/s5/8m+fDH/sWNM/9JY69EoA8p+NH/I8fBn/ALG1/wD006hTP2qP+SG65/19af8A+l9vT/jR/wAjx8Gf+xtf/wBNOoUz9qj/AJIbrn/X1p//AKX29AHoXi7/AJFXWf8Aryn/APRbVyn7PH/JA/ht/wBi3p3/AKTR11fi7/kVdZ/68p//AEW1cp+zx/yQP4bf9i3p3/pNHQB6FXJfF3/klPjP/sCXv/oh662uS+Lv/JKfGf8A2BL3/wBEPQB86f8ABLVd37D/AIIGN376/wCPX/TJq908C+DvEmja1NfXmqfYdHlRtvh1JnvVikLcOLiUBgMf8s1AUE8ZFeHf8Er/APkyPwN/12v/AP0smr6S8a+NdP8AAelRX+ox3k6TXEdrFDY2z3E0kjnCqqICTQBpXGg2NxdfapLdWnyDv5GSOhPrivM/iN4Gvtc1TWVbw7F4ltdTgtxbPNcxxpZzRCQL5qtyYwZN4KBmyW+XgV3nhPxrpfjbRX1LTZpTBHLJbzR3MDwSwSxnDxyRuAyMCOhHTB6EGs21+K3hW++Hy+N7XV4bnww0ZlS+gVnDgPs2qoG4tv8AlCgZJ4AzSA6jSrWSx021t5ZmuZYYkjeZ+shAALH3PWrdcZo/xS0PWEsNhvrSa81BtKjtb6xltpluBA85R0dQVHlozBuhGME5rMvPjx4Ws5Ltk/ta/wBPs5JIrrVdP0i5ubKFkOJMzJGVIUghipIUgg4wcMD0avlP4I/8n/ftIf8AYK8Of+k8lfUtleQahaQ3VtMlxbzIskUsbBldSMhgR1BBzXy18Ef+T/v2kP8AsFeHP/SeSgDI/wCCsn/Jk/ir/r/07/0qjr6b1ixn1LwHHa21mt/PLbRKkD3j2gJwvPmoCyY65UZ44r5k/wCCsn/Jk/ir/r/07/0qjr610X/kC6f/ANe8f/oIoAwfh/4b1zw7pc8Gt6++tu0u6ANGB9miwAIt5+aUjn535NbNroFjYz+db2yRSc8rnjPXA6Cua8a/FzQvAOs2+l6jHqc11NaS35GnadNdiK3jZVeR/LU7VBda0/EnxA8P+EfCbeJ9W1a3stAVYnN+7fu9sjKsZyOxLrj60B5Hnen/AA31P/hItGM+ipHfaXqE1wfExuUbzbd5nlKomd4kk3hXBAUAthjgA+0CuX8YfEHSPBMdib4XlxNfOyW1pp1pJdzzbV3MVjjUsQqjJOMDjuRUEfxU8MulxK2qx29tb6VDrU1xcqYoo7SUyBJGZgMcxPkHkY5ouB2FJXAaX8bPDupalYWjxaxpq6hIsNldapo9zaW9y7DKoskkYXc3YNgt2zXf9qAPl/8A4Jv/APJsFl/2Hta/9OM9fUNfL3/BN/8A5Ngsv+w9rX/pxnr6hoAKKKKACiiigAooooAKKKKACiiigAooooAKKKKACiiigAooooAKKKKACiiigArx79sT/k0/4wf9inqf/pNJXsNcx8TvAdn8Uvhz4n8HajPNbWGvabcaZPNbECWNJY2RmXIIyA2RkGgDlv2X/wDk2v4Vf9itpn/pLHVaTwv4/XxNO9rPpdtZTais8+qSXMj3Utss4dIFi8vaqLD5kW3dy0nmAgghvFtI/wCCfmueH9Js9M0z9pL4tWGnWcKW9ta22rqkUMaqFVFULgKAAAB0xXjXgT4H+P8AxZ+1Z8TfhXcftF/FSHSvCumaffW19HrZ8+ZriNWZXyNuAW4wBQB9r+LfCfjC617VtS0u6s7hJYPsthDcSfZ5rLcib5YpxE5Ul1BZCrKwVemCG6DXNB8S6lpulw2mraTBcwKjXUl9pL3SyzLtIdFWePZhgT36jpjn4T8d/APx74V/aa+GXw0t/wBo34qzaZ4q0/U7y5vJNbPnwtbIrKEwNuCW5yDTf2lPgL4++CUvwwTTP2jfirfjxZ4003wzcm61s/uYblyryJtA+cY4zke1AH6G6DbahaaXDFqt5DqF+ufNuILcwRsSxI2oWbaACB949Otc98SNJ13VLOwOhRWt3LBcebJaX1y8EMvyMELlUYsquUYpjnb17H57/wCGE/FX/Rz3xh/8HQ/+Jrx/9rj9n3x5+zx+z74o+IGkftHfFbVNQ0lrNY7W+1siF/OvIIG3bQDwspIweoFAH2bJ4b8dXngu5tZ9atrLXbjU4bhZrT97HbW3nRtLEpdB5gKrLgMo4cJn5dxueBtB8TaPJqUV9/Z2n6ctrb22nWVgzSQQvGrK0iRlEMSFfK/dbmA2HDc5Py/4u/Y+8Y+HfhnrPiWH9pj4uS3NjpE2opC+tfIzpCZApwM4JGKw/wBnv9lzxt8Yfgh4J8bah+0l8WrG+17S4b+a2tdb/dRs65KruBOPqaAPsnwt4f8AE+lX7Pqet6Rd2DCRza6boz2jNKzBi7O1xJnncSMDJbOa65v9WQPSvzc/ZP8Agb4//aC8KeMtV1b9oz4qaZLonivUPD8KWWtnbJFb+XtdtwPzHec444r24/sJ+KsH/jJ74w/+Dof/ABNAHsPhTwz4+0/W7EXsul2+mRXBmvrqG6kludRfy3VndTEFAYmHaobMYhxlgQA3UfCPjtdW1a5sdRsZBe3qtbXEz+XNYW6srBARGfOjPz5ibHLHD4Py/D37Nfwj+Ifxs+KXxu8L6l+0R8UrC18B+IP7Is5rTW233Me+dd0m7I3fuh93A5NTWPwb+IV1+2tqPwWb9or4pDRLbwkPEK6iNbb7SZTPHH5Z/h24cnpnigD9BfFWg+I9U1K0udH1bR7CO3UlBqGjveSLIQylldbiPblTjGPXnnFdHpUFxb6bbQ3lwLy7jjVZrhY/LErgDcwXJ25OTjJxmvzV+Ovwd+IXwp+P3wR8BWH7RPxTvNP8eXl5bXl1ca23m2whWIqY8YGT5hzuB6Cvf/8AhhPxV/0c98Yf/B0P/iaAPdPiBofiu+13Tb3QI9NvIYI2At9UneKKGbep87CIxdtgdF6bC2eckVHqfhPxbf8AhPw/YDVrc6jb3DPqLXCieG6h8qYCF8qC67miBYBSdu7g8V8R/tMfAnx/8D7j4Wx6Z+0b8VdQHi3xpp3hm5+2a2f3MNwzBpE2gfOMcZyPatD9rD9nfx3+z7+z34v+IGk/tH/FbUtR0WKCSK1vdbPkuXuIoju2gHgSE8HqBRYD7d8M6b4sj0PWV1G8s7TUrq6eWxVi99FaRlV+RmIiaQbxIwHy4DKuflqbwP4Z17w7m31HVtLutMht4reysNK0k2MVsEyOMzSZBBUADAAX3r5Ss/2PPGNx8NoPEbftL/FxbqTSV1AwjWvkDGESbemcZrj/ANln9nHx18evgH4P8e6r+0h8V9N1DWrZ5pbWz1s+VGVldMLuBPRR1PegD718VWWpah4Z1a10e9XTdXmtJY7O8ePzFgmKEJIV7hWIOO+K4zwBoHjHTdY8zV102w0eOGRY7KxupJ3Z2MZ3ys8a7pNwmcyAjd52CpK7j4kf2E/FX/Rz3xh/8HQ/+Jrwr9kP4J/ED9orwT4s1nWP2i/ippc2jeKb7QYo7HW2KvFAIirtuydx8w5xxwKAPt3R/C/jfT9X07z9QtLm1+3SXd1e+YUmaIhl8h41j2y4HlhZCylQozu2ktreIvC/izUNamvdK1/RdLUxGCGSbQmuLqJDtLAS/aFU5ZQcFMcDIOK+Gvhr8BfH3jb9o/4x/Dm5/aM+KtvpvgldJNpeQ62fOuPtdoJ38zIx8rHAwBx1qbWP2f8Ax5pv7Vnh34VJ+0d8Vm0nU/DFzrsl82tnz0linWMIONu0hsnIzQB+iq/d5rzDxl4b8cXXim6utEbTJrOa3SKCa9u3hkshtcSCILE+HZmRvMOeE2lehrxv/hhPxV/0c98Yf/B0P/ia8W+JHwG8feC/2lvg98Nrb9o34q3GmeNYdWku7ybWz50BtLbzkEeBj5jwcg8dKAPt7xJ4b8V3l9oNzZ31neR2Fo5vLO8TbDe3O6ExvkKxiI2SFXXO0kfKe1i18N+Jbj4fx6TeX+n/ANryB0nk1C2bUIWhZ2xE43RGQiMqpY43EEkc18JftX/A3x/+z94V8GappP7RnxU1KXXPFmn+H5kvdbYLHFceZudduPmGwYzxz0rqf2if2X/G/wAGfgd418b6d+0l8WL++0LTZL2G2utaxFIyjo20A4+hoA+4fCmn65p9rcLr2rWmq3DS7omsrE2kcabQNu0ySEnIJyW74xxTPHWn6pqnhe6ttGmWG/ZoyN0pi8xBIpkj8wAlC6Bl3AEjdntXyJ8Nv2OfGPjX4d+F/EVz+0x8Xbe41fSrW/khh1obEaWFZCq5GcAtxmr3i79izxd4d8Ka1qsP7TXxemlsbKa5SOTWhtZkQsAcDpkUAfQ3g/QfGdra6yuqyaZp0Elklvpmm6VK7w2jL5oUhmjUr8jQoQMjMRYbd20M8G+HvG2lanpCaxfWd1aW1swvLyCTY99IyjmSARhRIGBPmqw3D+AZ+X4//Zf/AGbfHXx1+Afg7x5qn7SHxY07UNbtGuJrWz1s+VGRI6YXcCcYUdTWL+y78CfH3x2s/iTNqn7RnxV01vC/jTUPDNuLPWziaG3WIrI+4H5z5hzjA4HFAj7vj8P+LF8RPeDX9HTTZJw0lvFojrcvCpJWMzG4IyAcbtnrgCuyx8lfm14B+B/j/wAXftWfFL4V3H7RnxUg0nwlp2nXltfRa2fPma4iV2D5G3ALHGAK9x/4YT8Vf9HPfGH/AMHQ/wDiaBnrviHwt49n8QavLo8mlxLdttt9XubtxcWkW2PbHHEIWXCyKzMpbEmcZXtd8V+GfGN542udT0+6tLvRV06CG30m5lMLC63XKzTxzKjNDJ5csQDAMCAwIHDV8S3HwN8fw/tmW/wbH7RfxUOiyeCj4nOof2232nzvtjQeX027Nq56Zz3rI/aS+E3xD+CfxZ+CXhPTP2iPijf2njzXv7JvJ7vW28y3j8yFd0e3A3fvT97I4FAH6F3Gh+JrrwjpFkuq6bHq8McJvbm/sGvIpZEUEsqrJDg7wGDe3QdtzwzaarZaUsetajb6pf72Zri1tDbR7ScqoQu5GBgZLHNfnD+218HfiD+zB8F08Z6J+0T8UtWvW1W2sPs+oa2wjCy7st8mDkbfWvd7H9hvxXdWcEzftO/GBTJGrkDWhgZGf7tAFL9hf/k4D9rL/sdx/wC1q+yq8R/Zm/Za039mtfF01t4o13xfqvii+W/1HUtelSSaSRVIByqgkksxJOSc+1e3UAFFFFABRRRQB5L+zF/yTfU/+xq8Rf8Ap4u69aryX9mL/km+p/8AY1eIv/Txd161QB5L+09/yTTT/wDsaPD/AP6d7Sur+MP/ACSPxv8A9gO+/wDSd65T9p7/AJJpp/8A2NHh/wD9O9pXV/GH/kkfjf8A7Ad9/wCk70AbXhX/AJFfR/8Arzh/9AFea/so/wDJGYf+w9r/AP6eb2vSvCv/ACK+j/8AXnD/AOgCvNf2Uf8AkjMP/Ye1/wD9PN7QB6/Udx/x7y/7p/lUlR3H/HvL/un+VAHn/wCzn/yb58Mf+xY0z/0ljr0SvO/2c/8Ak3z4Y/8AYsaZ/wCksdeiUAeU/Gj/AJHj4M/9ja//AKadQpn7VH/JDdc/6+tP/wDS+3p/xo/5Hj4M/wDY2v8A+mnUKZ+1R/yQ3XP+vrT/AP0vt6APQvF3/Iq6z/15T/8Aotq5T9nj/kgfw2/7FvTv/SaOur8Xf8irrP8A15T/APotq5T9nj/kgfw2/wCxb07/ANJo6APQq5L4u/8AJKfGf/YEvf8A0Q9dbXJfF3/klPjP/sCXv/oh6APnf/glf/yZH4G/67X/AP6WTV65+0fZ/a/B+kM7azDawa3ZTXFxoME015DGrnc6LCjvxxkhTwa8j/4JX/8AJkfgb/rtf/8ApZNX1oaQHy3YeHvEV98L9c8F+FF1aOz8Ta3Lb2eveI7G4jukspIVlvLi5GIpSS/nQxltjncnOBuOvovhTXPhzB4u8N+LNFj8YeE9ahGpQ2/hjTJYYLTDRxXMKQtNIwOCtwoVtzN52wbgAei+NXxS1Lwb478O6Hb+LtC8GWN9pt3eSXutaa975kkUtuixoFni28TMSST90UzxD4o8cx6l4AXQPFmh6tBr8sCSJH4fkImhVTLc3SyC7/dJ5YwoKvh3jBJ3UwMLw5D4i8Rw+FoZX1vUtHsPFsqaZq2rafLa3xsTpFyoknV0VvkmkaISOql9qE5J3Nv+BfiNH8O/BOi+EdW8MeJf+Eh0iyj08Wtjolxcw3jRIEEkVyiGALJjcDJIpXd8+0g1r2+t+PfH819feGr/AEXw3otreT2duNU02S+nvTDI0UkjbJ4hEhdGCj5iQAxxnA674e+KLvxRotw2p2Kabq9hdyWN9bRSeZGJUx80bYBKMpR1yAcMAQCDSEb2mzST2NvJNbNZyvGrPbuwZoiRypKkgkdODivl34I/8n/ftIf9grw5/wCk8lfVlfKfwR/5P+/aQ/7BXhz/ANJ5KYzI/wCCsn/Jk/ir/r/07/0qjr620T/kC2H/AF7x/wDoIr5J/wCCsn/Jk/ir/r/07/0qjr620T/kC2H/AF7x/wDoIoA+e/2g9BstU+LGjnWLnxjp2kXHhu9sjdeErO7nZ5XngIikMEMmAVDHD4BxUOoeEfH/AMUrDwRoFzZ6VocGhaXFf6tFrOlyT2V1dSRvDFbrHFNEMxJvdgGKqzR4zjI+lGFeA3fxd1Sb4ueINAk+IHhrw7b6bq9vYW+jXmjST3dzG9vbykiYXKAFmmZR8hxgdaPIb7mUsWoaP8PdJ8NeNbbxIdb8M3D2Vn4y8N6bPcOjpGv2a4SNBK7rJFJscEOm6ORXPIJjutA8beMJH1XVdCk/t8eHPD19dWKKIorq4ttRnuJrZWY7VcqB8pbCl1ycc11cnj7xZ4V+IHiv+2Na03WfCPh7RpdVvo7LRXt7iF2Ja3gWU3DrI/lxyFvlXrGeN3GtcXXxYsdLk8QyP4cnSOH7Q/hWGzlE20DJjW+M20yY6EwhSeOB8wW+pJp6X8YbLxBqVnp2m+G/E097JKi3CXmiXFlFZqfvPJNOiRsF9I2cnsD1r0Tt+FUPD+sW/iDRNP1S0LG1vreO5hLDB2OoZcjscEVoUxny/wD8E3/+TYLL/sPa1/6cZ6+oa+Xv+Cb/APybBZf9h7Wv/TjPX1DQAUUUUAFFFFABRRRQAUUUUAFFFFABRRRQAUUUUAFFFFABRRRQAUUUUAFFFYXjbxda+BfDGo65eQXVxbWULTPFZ20k8rYBOAqAnt1IwOpIFAG5RXGz+PLmbUrS307S2uReaVPqEC3Re0k3RyRJsdJEBQHzQckZG0/Kciuch+NsyxwLcaNH5+obotIMF0Xj1CVbnyTsYoCI8NFIHwcoXOMJkgj1XtXzB8LfAPiPR/2+PjX4rvdGu7bw3rGhaRFYao8Z8i5eOJVkVW6FlKnI6/mK9Pb4wX1lpun3t9osAg1R5IbEW94WYyiURosmYxtBzksMhcdOla2vfFTSfh+kB8danpHhxrosLU/bGcTbcbvvIuMbl9etAzxn4vaPfT/t5fALUo7WR7CHRfECSTqPlRvKi4P/AH0v50ftz+H9S11vgPNp9lNeR2HxR0G5umhXd5MQmK729BkgZ968f+NH/BQj4ZeGv2vPhzp0UlzqumaTb3Npe6zZ7Wt43vhAEIycsE8sFyOm7jJBr2v41ftGfDPUtJ8Lra+NdJnaHxRpM8gSb7saXaMzH2ABNAH0tXzp/wAFCvBmu/EH9kPx1oHhrSbvXNau300wWFjEZZpdmo20j7VHJwiMx9lNd3/w0/8ACj/ofNG/7/8A/wBakP7T3woP/M+aN/3/AP8A61AGt8R9Pubr4G+J7GGCSS8k8O3UKQKuXZzbMAoHrniuP/Yrs7jTP2S/hNb3UL286eHbPdHIuGGYwRx9CK5344/tvfCr4Y/C/XdfTxDb+IpYYfKi03S5A087yEIoGcADLZJPQA9elch+xv8AtpfDDxj+z34UjvNch8NX+i2cOi3VnqkgVzJBDGpkTGcowwQfqO1AGl/wTv8ADOreFvh38TIdX06502W5+Imt3EKXMZQyR7ok3jPUbkcZ9VNfVJr54+Ef7SHwx0/Q9ZS58baTCz+IdXmUPPglHvpmVunQqQR9a7f/AIae+FH/AEPmjf8Af/8A+tQB4t+xf8NPFPgX46/tO6p4g0K80nTvEHi37ZpVzcx7UvId9y3mRn+JcSJz7465qLSfCmsJ/wAFTNc19tPmGjH4bRxC9x+73m8QBc+pMb/98mvbf+GnfhR/0Pmjf9//AP61fKmlf8FEPhhcftvaho++6j0ibSo/DqeIH2/ZTcRTTTF+u7yzv2BsdRnGDmgDvf2svCOs67+2F+ynqWn6dNdWNhqmq/ariMZWH9zC/wAx7fLHIf8AgJr7Ar5h+I/7RXw0vfix8JbuDxppMttZ6jfvcSrNxGrafOqk8d2IH416d/w0/wDCj/ofNG/7/wD/ANagDzP9tzwP4g8bXnwIbQNGvNXXSfiVo+pX5s4TJ9mtY3YyTPj7qLnkngVe/wCCiWhaj4l/Yx+Jun6VZTahevaW8i29uhdyqXcDuQB2CqzH2Brvf+GnvhR/0Pmjf9//AP61eGftk/tyfDDwD8D9at7HV4/FWpa5DJpdtZ6U4ZkaSNsyOx4VFH4kkADqQAfRlhp91D8FrXT3t5Fvl8PrAbcrhxJ9mC7MeueMV5f/AME99Mu9H/Y3+GFpfW8lpcrpzuYplKsFaeRlOPdSD9DU3wv/AG3fhN8Uvh5pfiVPEttoRvoWZ9N1OQJcW7glWRgMg8g4IPIwayP2bv2i/hnovwF8BWN9400m1vLfRraOWGSbDIwQZBGOtAH0wxwM18tf8E8/h74l+HHwx8eWnifRbvQ7rUPHOq6jaw3sex5bdxCqSAddrFGxnrjPQivVf+GnvhQf+Z80b/v/AP8A1qP+GnvhR28eaN/3/wD/AK1AHmPwK8O6nY/ttftN6xcWM0Ol33/COx21264jmZNNQOFPfB61J4k0e+m/4KKeC9RS1kaxh+H2oI9xj5Vb7ZEMZ9fmX8xXoHwX8UaV418b/ErWdDvYtT0me+skivLfJidks4gwVu+Dwai1L/k7fw//ANiTqH/pdZ0AewV80fGjwN4g1r9tb9nTxNYaRd3fh/RYPECalqMMZaG0aWx2xCRv4dzcDPU19L03aKAPlb/goh4b1TxN8OvhoulWM1+9p8RtCuJlhXJSMySRBiP9+WNfqwrvf22dNutZ/ZK+K9pZQNc3L+H7pljTkkKm5vyAJ/Ctz9oZR/wiPhz/ALHDw7/6drWr/wC0Mo/4UH8SP+xb1H/0mkoAufA+0m0/4LeALW5iaC5g8P6fFLFIMMjLbRgqR2IIxWt8RLSbUPAHiW1tomnuZ9MuYoooxlnZomAUDuSTVvwiP+KV0b/ryh/9FrWqRmgDwn9hnwrrPgb9k74caD4g0y60bWbHT3jubG8jMcsLGaQ4ZTyDgg/jXH/sC+G9V8N6X8cRqmn3Gnm8+KOtXVv9ojKebEVt1DrnqpKsM+xr6mrzv4K/8efjD/sadT/9HUAeL/B/wtrFj/wUI+P+t3Gm3MOkX2i6GttevGRFMRbqpCt0OCjj/gJr6trg/DY/4vF42/7B2l/zu67ugD5guvAPiN/+CkVn40GjXZ8KL8NDpZ1fyz9nF1/aDSeTu/v7CGx6Vyv7bngrXfFH7RX7Kl5pOmT31rYeMGe5miA2xKvlTsWJPH7u3mb6RmvsjaK8v+Li/wDFwvgx/wBjRcf+mfUaAPFP+CpHg3W/HX7Ly2GgaZcatep4h02Q29qu59pkMYIHf55EHH96vrPS42i061jcbXWJVI9CFFcJ8eh/xbsf9hnR/wD0521eiL0oAWiiigAooooAKKKKAPJf2Yv+Sb6n/wBjV4i/9PF3XrVeS/sxf8k31P8A7GrxF/6eLuvWqAPJf2nv+Saaf/2NHh//ANO9pXV/GH/kkfjf/sB33/pO9cp+09/yTTT/APsaPD//AKd7Sur+MP8AySPxv/2A77/0negDa8K/8ivo/wD15w/+gCvNf2Uf+SMw/wDYe1//ANPN7XpXhX/kV9H/AOvOH/0AV5r+yj/yRmH/ALD2v/8Ap5vaAPX6juP+PeX/AHT/ACqSo7j/AI95f90/yoA8/wD2c/8Ak3z4Y/8AYsaZ/wCksdeiV53+zn/yb58Mf+xY0z/0ljr0SgDyn40f8jx8Gf8AsbX/APTTqFM/ao/5Ibrn/X1p/wD6X29P+NH/ACPHwZ/7G1//AE06hTP2qP8Akhuuf9fWn/8Apfb0AeheLv8AkVdZ/wCvKf8A9FtXKfs8f8kD+G3/AGLenf8ApNHXV+Lv+RV1n/ryn/8ARbVyn7PH/JA/ht/2Lenf+k0dAHoVcl8Xf+SU+M/+wJe/+iHrra5L4u/8kp8Z/wDYEvf/AEQ9AHzv/wAEr/8AkyPwN/12v/8A0smr60r5J/4JZsV/Yh8DlcE+df4z0/4/Jq978H/FNPEviO60GXTmW+tkLyXmmy/bNP4OCn2hQNkn/TN1VuuMgZoAr+OPBPim/wDHWkeJvC+q6RY3Fnp1zp0sOrWMtwkiyywSbl8uWMggwY5zndWQ/gDx83xHg8VHW/DcpXTINNa3m024PlLv33LQkXAC+awT7wbAij64OfQLzxdp9jq8WmzG4FzJjDLaTPEuegaUIUUn0ZhXBfET4q3HhvXtRs7fXfDmjDTLJLxrbWmPnX7NvPlx/vU8sYjxvw/L/d+XDAF3/hAfFvhe6vo/B3iHTLTSb26lvDZ63p0l2bWSVi8vkuk8fyM7M+xs4LNggYA6rwN4RXwZorWZvJtSvJ55Lu7vrjAe4nkbc7kDhR0AUcKqqB0rZsLoX1nBcKpVZY1kAPUZGasUCCvlP4I/8n/ftIf9grw5/wCk8lfVlfKfwR/5P+/aQ/7BXhz/ANJ5KBmR/wAFZP8AkyfxV/1/6d/6VR19baJ/yBbD/r3j/wDQRXyT/wAFZP8AkyfxV/1/6d/6VR19RXeqTaL4KivoBZl4LWN/9Pufs0O0AZ3SbW28Z5x1oA32B7V5nZ+CfG2geNvEGoaTrGgjQ9a1OPUJra906Z7lALeCB1WRZ1XkQZBKcFuc10fw/wDiBB8QNLmvbfT72wEMphb7VH+7kIH3oZVJSWP0dCR9CCKv6b4v07V9QmsrdrjzouvnWk0SPjqUd1CuPdSaQHnvhH4UeJbP/hK9P8T6noes6F4knvJ74W1jPDdyecNiIZDMy7UiCRjCg4QdDVubwB4+vtMbw/c+N7M6C0X2eS+j0tk1aSLGCPO87yg5XgyCL1IUHBGdpPxmmvvElkp1nw9La3mqS6aNBgb/AImMAV3jWVm807jlNzJ5a4V/vHb83sfFMCppemwaPptpY2kSwWtrEsEMa9ERQAo/AAVbpaSgD5f/AOCb/wDybBZf9h7Wv/TjPX1DXy9/wTf/AOTYLL/sPa1/6cZ6+oaACiiigAooooAKKKKACiiigAooooAKKKKACiiigAooooAKKKKACiiigAqOeCO5heKVFkidSro4yGB6gjuKkooAytV8N6ZrSyLfWcVwJLeS0bcOTDJt3pkdm2rn6CuZkl0TTr6HTbLw/c6odCkWRZIUSQWMjxkDa0jht3lueEyQrj1APdVxvib4Y6f4mubtpbu8tba/2jULK3MRhvQq7V3h0YqQoA3RlG4HPAoEcZN4z+G+kaRrt+um/aI9Plv9PvLY2++RfKWWWZVWQ48t/s74x8rED0OO48IXmkQ3OoWdvp82j38PlvPBeFTIyMD5b7g7Bl4cDDcFSMCsPXPgN4Y13S5bOZbuFn/tAC6t5gsqrd+d5q9NrAGdyoZTt/PMt18CPB/iRlm8X6RZ+Pb9QFW+8TWFrcyIozhUURKiDk/dUZ75p6DMvxh+zN8KPH3xP0j4ia94V0/UfGOl7DbalJI4IKHMZdAwSQr/AAlwSMDHQVL8ebiH+xvCQEiEjxZox4Yf8/kdWG/Zl+EOP+SW+Df/AAQ2v/xuvEfEvwb8JePvFFponhv9n7QbTRtL8S26XviQ2elxQPFbzK1wnlA+cykApjZz9OaQHqfhH9sD4SeOvi9qfwy0XxZBd+MNPaVJLTyZFjd48+akcpUI7Jg5APY4zg49h+0Qf89Y/wDvoV8LfC3/AIJ+/CTQv2wviDqTaP8A2lp+n6dY6nZ6DfxxS6fBLfPeLKBEUwVQW42KeF3nrhcfUg/Zl+EP/RLfBv8A4IbX/wCN0AdF8QvAPhb4reEdR8L+LNOtda0HUEEdzZ3DYVwCCCCCCpBAIIIIIBBql8KfhT4K+CHg+Dwt4J0m10HQ4XaUW0MjOWdsbnZ3YszHA5Yk8Adqyv8AhmX4Qf8ARLfBv/ghtf8A43R/wzL8IP8Aolvg3/wQ2v8A8boAm+DNxAPD+u/vEB/4SXWf4h/0EJ65v4efthfCL4qfE7VPAHhnxdb6j4m0/wAzzLcQyJHL5ZxJ5UjKEk2nrtJ6EjI5rF+En7Ofwq1DQdae5+GvhG4dPEOrwq0uiWzFUS+mVFGU4AUAAdgAK8k+DH/BOb4P+Cf2hvHOuHSX1yztREbHRNYSK4sbX7SrO+I2T5tuNq7s7Qe5wQAfbHnw/wDPWP8A76FeV2/7MfwntPjFJ8VIfCenR+O5MltVEj/fK7TJ5e7yxIRxv27uTzzV/wD4Zl+EH/RLfBv/AIIbX/43R/wzL8IP+iW+Df8AwQ2v/wAboAzfihcQ/wDC5Pg0BInGp6jn5h/0DZ66/wCJnxU8KfB/wXqXivxbrEGkaDp6hp7pwXxkhVVVUFmYkgAAEnNeK/En9nn4WWfxY+Elrb/DfwnBbXmo6glzDHotsqTKunzsocBMMAwBGe4Brb+L37Evwd+J/wAPdX8Ov4G0Tw8bqMFNT0LTbe1u7d1O5WSRU9RyDkEEg0Ad58Gfjt4H/aA8Gp4o8Ea3Fq2k+a1u7FGikilUAlHRwGU4IPI5BBGQak+L/wAG/Anx68Jnw1470a11/R/OW4SGWVo2jkXIDo6MrKcEjIIyCQeDXhv7JP7FPwk8C/Avwz9o8H6V4pv9WtIdVutQ8QWEF3OZJokYopZPlReAFHuTkkmug8f/AA1+G/hXxVYaBoX7O/h/xjqFzZyX8i2Om6XbLDEjqmWM5TJLP0GelAHtHg7wb4a+Gvg+w8NeGbC00bQtOh8m1srbhI15Pc5JJJJJJJJJJJrh/wBmnVLLS/2a/AV1d3UNvb2+gW8s0kjgKiLFksT2AAJrzST4faMUYD9j3SwSMA48P/8Ax2uj+E/7Ifw8s/gz4b0Pxb8MvCra8ukRWupv/ZltJMJjHiT98q5LAk/OD1GQe9AHTfBH9rT4VftEalrOn+BPFMWr3uk4NzBJBJA+wnAkQSKu9M8bh0yM4yM9z8RvFn/CGeAPE3iC2WC5uNK0y5vo4ZGwsjRRM4U45wSuOPWvk/8AZQ/4J7/CP4Za549vLnR18ZSpqsml2yeJoIbuO2gRY3GxCm3eS/LYzhQBjJz618av2cvhRpvwc8d3dp8NPCNrdW+g38sM8Oh2yPG628hVlITIIIBBHpQB1cH/AAtqSJXXWfAihgD/AMg67/8AkiovCfw/8WzfFqHxt4o1jQ7o2uiz6PDa6LZzRA+bPFKXZpJX6eUAAB/FVi1/Zn+ELW0RPwt8GklASToNr6f9c6wPgL4Z0jwb8UPjFo2gaXZ6JpFvqentDYafAkEEZbT4SxVFAUZPJwOTQB7fRRRQB5d+0N/yKPhz/scPDv8A6drWr/7Q/wDyQP4kf9i3qP8A6TSVQ/aG/wCRR8Of9jh4d/8ATta1f/aH/wCSB/Ej/sW9R/8ASaSgDrPCX/Iq6N/15Q/+i1rWrJ8Jf8iro3/XlD/6LWtagArzr4K/8eXjD/sadT/9HV6LXnXwV/48vGH/AGNOp/8Ao6gC14b/AOSxeN/+wdpf87uu7rhPDf8AyWLxv/2DtL/nd13dABXl3xc/5KF8GP8AsaLj/wBM2o16jXl3xc/5KF8GP+xouP8A0zajQBd+PX/JOh/2GdH/APTna16GvSvPPj1/yTof9hnR/wD052tehr0oAWiiigAooooAKKKKAPJf2Yv+Sb6n/wBjV4i/9PF3XrVeS/sxf8k31P8A7GrxF/6eLuvWqAPJf2nv+Saaf/2NHh//ANO9pXV/GH/kkfjf/sB33/pO9cp+09/yTTT/APsaPD//AKd7Sur+MP8AySPxv/2A77/0negDa8K/8ivo/wD15w/+gCvNf2Uf+SMw/wDYe1//ANPN7XpXhX/kV9H/AOvOH/0AV5r+yj/yRmH/ALD2v/8Ap5vaAPX6juP+PeX/AHT/ACqSo7j/AI95f90/yoA8/wD2c/8Ak3z4Y/8AYsaZ/wCksdeiV53+zn/yb58Mf+xY0z/0ljr0SgDyn40f8jx8Gf8AsbX/APTTqFM/ao/5Ibrn/X1p/wD6X29P+NH/ACPHwZ/7G1//AE06hTP2qP8Akhuuf9fWn/8Apfb0AeheLv8AkVdZ/wCvKf8A9FtXKfs8f8kD+G3/AGLenf8ApNHXV+Lv+RV1n/ryn/8ARbVyn7PH/JA/ht/2Lenf+k0dAHoVcl8Xf+SU+M/+wJe/+iHrra5H4u/8kp8af9gS9/8ARD0AfOH/AAS9jeT9hjwakZAkZ9RCk9Aftc2K948G2fiPwauhaNqV/Z6xazQiNpFtjDNbyLEWYfuU8pkLKQMrFgY5Y8V80f8ABM/4geFNH/Yt8G6bqfinSNKvVkvw8FxqMUMybruUg7WYEcEEV7F4X034WeEdU0bULDxv4dgu7F2kuJ4tRgV7xjB5IVj5mFTBMjIoAaTD8HOTqB1OsTtb/FOzsHy1veSx3iLDC5mMscZU5kICLEFwSAzEkkYG7B4f44f29ZeNotU0vxH/AGfZ2ptob22ha5aQ28qXCmPYkbou5gJPMUGRREAMZBrr73xJ4CuvGEfiCP4g6FFdJGsW0ayu3YuflKCcIRyT8ynk57CqviLXvBuq6hqdxp/xP0DSY9Vt0t76Nby1lY7QyiSJi/ySbW25IYYVflyOQR6k2q2Wl6L9uuruC2sIYPNe6mlAjVAMli7HpjnJqTStYtNc0+C+sZhcWk67oplB2uvYjPUHseh6ivI/iFD8IfiV4Yh0PVPGGiRW1vC0FrJa63AjQBo/LyoLFWIXpuVhSeN9U8GePPCNjouofFDQPMt5hLLcJe2wS5wjqBJH5mONwfgjDorDGMUDPaI5BJ90gj1Br5W+CP8Ayf8AftIf9grw5/6TyV6Z8Ndc+H/w5027s4vH/hu4W4lWXEV7bQIpWJI+EV8ZIjBJ7kk15N+zzrWn+IP27v2jL7S7621Kyk0vw8EuLOZZY2IglBwykg4NAFX/AIKyf8mT+Kv+v/Tv/SqOvo3xXoOo+JPAOn2Gl3i2F20lhKbho45NkSTRPLtWRHUtsVsZXqR06j5y/wCCsn/JlHiof9P+nf8ApVHXteueMvh94y8E2mk3Xjnw/DEwtZZF/tO3ZXEbpIY3Uv8AMjbdrKeoJFAHYeF7zWVur3TtXls7yS1SNkvbSKSLzg24HcjAqrDb/A7deQvAPLfDSaRvEmq2U+5pdMjNtG0ULogiaRnXzGcKXkPXIXA5OTuyc/wPqXwx+H97fPpHjTw5bWVxBbwJZx6nAAoiD/vHYyEySsXO525IVQc4yZvC/iTwH4W1K9uoPiFociXkjSzRyayrhnYk7sPOyqcn+FRn6UAcP4Tm1jS/i5bJeeJlvdF1KeaWOGOa6KPOlzOm5mZCq5DLGIgyxkwgjcSBXvmteJ9K8MwQy6pfwWSzSCGISvhpZD0RF6sx9ACeK8pstQ8D2t1YwP8AEzQZdBsb5r+2077bbB1cuzqjS7/mjR23KoAPyrliBynicfDDXvGGneLbXx7omm+JbCRXiu11aCWNwI5I9jxs+NpWV/ubTnnPFMH3PammVV3EgLjJJ4xTg24GvB/iJB4A+IPiGx1Sb4keHYxaRxolpcXVrcwgq5csFaQAb8gMOdwRPSuz8I+PvAXhPwzpmjr490G6Wxt0txNJqluCwUYBwH4+lSgPJf8Agm//AMmwWX/Ye1r/ANOM9fUNfLn/AATbkWb9l2wdGDo2u6yyspyCDqE+CDX1HTAKKKKACiiigAooooAKKKKACiiigAooooAKKKKACiiigAooooAKKKKACs/Xri5tNFv5rNo0uo7eR4mmQugcKSCyhlJGeoBGfUVoU10WRGR1DKwwVIyCPSgDyLxJ8VPEWhw6ZeQ22mXkNzp6XU1nGshmgVos/aJH3bUjEuE2YJYEsGG0gRSfFzX9M1J9HvLbT7vU7q4OmaZcWsUiQ3F4jr5pZS7EIscgk2hiQIJ+TgV6ZJ4R0WS7N2+k2LXJiEBmNshcxgFQmcZ24YjHTBNcdcfEHw14f16bw6ul/ZbjTb21gt41hRI3a4aJC8J6ZT7Su8DBAf0akIxn+PijxB4osBprpaaemNOv7mGaG2vGR1juT5zJ5ZWN3GSjMdqOccVta18UR8NVhh8YTzarc3W54G8M+HL652IO0qQ+eU9mZhuw2Bwao6X8UNH1DQrK5fw7Jb2radc6lbwyQbQsccSs4AZVGWWXHy5B55qXwn8S/COlXGs29wmkeDYLW6jt1a6uYLYXTG3inyo+XO1J4wfQk9sZYFT/AIaf8Hf9A/xj/wCEXq//AMjVxnww/aR8JWNv4lEtj4tJl16+lXy/CGqv8rSZGdtucH1B5HcV7B/wuLwH/wBDt4d/8G0H/wAXXD/Cv4seCLW08T+b4x0CIv4hv3UPqkA3KZeCPm5B9aBnnnhP9orwpb/tEfEbUXsvFRgutC0KJFXwlqjSAxyaiW3Ri33KPnXBYANhsZ2nHp//AA0/4O/6B/jH/wAIvV//AJGrlvB/xU8Fx/tJfEu6fxfoKWs2gaAkczanAEdll1PcA27BI3LkDpuHrXqv/C4fAX/Q7eHf/BtB/wDF0Acn/wANPeDv+gf4x/8ACL1f/wCRqP8Ahp7wd/0D/GP/AIRer/8AyNXWf8Lh8Bf9Dt4d/wDBtB/8XR/wuHwF/wBDt4d/8G0H/wAXQB458Jf2kfCWn6HrMctj4sYyeINWmHleENVkG176ZhkrbnBwRkHkHIIBFP8AC/7SXhKH4keNrlrHxaY51sQgXwhqrMNsTA7lFtlfbIGe1dL8H/ix4ItdB1tZvGOgQs3iLWJAJNTgUlWv5ypGW6EEEH3p/hX4seB4/id46lfxj4fWKRbDy5G1SAK2Imzg7+cUAXP+GnvB3/QP8Y/+EXq//wAjUf8ADT3g7/oH+Mf/AAi9X/8Akaus/wCFw+Av+h28O/8Ag2g/+Lo/4XD4C/6Hbw7/AODaD/4ugDwf4j/tF+FLz4rfCe6jsvFYis9Rv3kEnhLVEchrCZRsU24ZzkjIUEgZJ4Ga9GvP2nvBzWswFh4w5Rhz4L1cdv8Ar2rn/iZ8VPBVx8XvhBNF4v0GSG31LUGlkTU4CsYOnTqCx3cZJA5716Ze/GDwG1nOB428OklGH/IWg9D/ALdAHk/wZ/aS8Jab8I/BNpNY+LWlt9Es4nMPg/VZELLAgO1ltirDjggkGq837SHhP/heFrffYfFnkjw7NCV/4RDVfM3G5iP3Ps+7GB97GO2a7D4I/FnwPafBvwLBN4y8PwzR6FYpJHJqkCsrCBAQQX4INV5vix4IPx5tLj/hMNANuPDU0Zm/tSDYGN1Edud2M4zxQB578bv2hNA8Uat8PdFsr74g6Dp19rcy6lLpfhzVrK6lhTT7uRUjb7OGb96kTFUBO1SSMAkU/t3gL/ocvjt/4Ba9/wDItd38WPip4KuviX8GJYfF+gzRW/iS7kmePU4GEanRdRUMx3cDcyjJ7kDvXqP/AAuDwF/0O3h3/wAG0H/xdAHlnw9+L3w++G+izabYRfEK/wDPuZLue71XwtrNzcTSvjLM7W2TwAPoBVT4z/tJeEtS+D/jmzhsfFqy3GhX0SGbwfqsaBmt3A3M1sFUc8kkAdzXr3/C4fAX/Q7eHf8AwbQf/F1xPxw+LHge7+DPj2CDxjoE80ugagkcceqQMzMbaQAAB+STQBLa/tPeDltogbDxjwg/5kvV/T/r2rzT4a/tFeFLL4ufFy7ksfFRivL/AE94hH4S1R3AWwiU70FuWQ5BwGAyORwc17va/GDwH9miB8a+HR8g/wCYrB6f79eX/DD4peCrf4yfGKeXxdoMcM+oac0Mr6nCFkA0+EEqd2DggjjuKAOp/wCGnvB3/QP8Y/8AhF6v/wDI1H/DT3g7/oH+Mf8Awi9X/wDkaus/4XD4C/6Hbw7/AODaD/4uj/hcPgL/AKHbw7/4NoP/AIugD4u/bo/4KBeH/hzpHg7TNK8L65qt1cazZ6u51XT7rSFVLG7guNi/aIVLlyoXKghc5PYH1P4hftZeEPiJ+zP4lv7bS/FVrJrXhO6mjjk8L6i0UZltGIBnWAxFRu++G245zjmqv7X37UP7OHgzTfDkPxJsdJ+I4uLlpLKys7S31VrXbjfMdzYQcgdct6EA47b4p/Gj4b+JP2Z/F02geLdAeyvvCd41hbx3sUblHtH8tBESGU4IG3AI6YoA0vC/7TXg+Hw3pMbWHjAslpCp2+DdWYZCDoRbYP1Fan/DT3g7/oH+Mf8Awi9X/wDkatfwn8XvAkfhfSEbxp4eRls4QVbVYAQdg/261f8AhcPgL/odvDv/AINoP/i6AOD8QftbeC/D+g6lqkmmeMZUsraS5aP/AIQ/VY9wRSxG57cKvTqxAHcgV80fsVf8FE9A+KF54307VfCWtaRKNRm1iFtKsrnVwyTyElHFvCWQqcckYbJ5GMH7H1r42fDjT9Ivbu/8beHPsMEDyz51KGT92qkt8oYluAeADmvnr9kf9qb9mrxlc+KbT4b6fpPw6uY5VnvIbyzttKN8pJCyqVbDgHsTldw4GaAOx0D9pLwlD8VfF901j4tMU1hpqKF8H6qXBU3Odyi3yo+YYJAzzjoa7T/hp7wd/wBA/wAY/wDhF6v/API1U/DvxY8EJ8XPGc7eMfD6wyafpipIdUg2sQbrIB3c4yPzFdx/wuHwF/0O3h3/AMG0H/xdAHJ/8NPeDv8AoH+Mf/CL1f8A+Rq+Q/2tv+CkXh74b/Gj4b2Fp4R1rUbLQ7z+27y4v7afTJmWW2urQxxw3ESs2FmL7jgErt9SPuj/AIXD4C/6Hbw7/wCDaD/4uvmL9pP9rD9mHwh8VPCNj4803SfGPiBNk1trFtp0GoppMZchXeYn5RuBbam4jG7A4yAdp8Zv2kvCWr+AVigsfFiu2qaVL++8I6pGuF1C3c/M1uBnAOBnJOAMkiu8X9p/wdj/AJB/jH/wi9X/APkasv43fFnwPf8Aw9RLbxjoFw51bSHCx6pAx2jUbZicBugAJPsDXoC/GHwFj/kdvDv/AINoP/i6AOU/4ae8Hf8AQP8AGP8A4Rer/wDyNR/w094O/wCgf4x/8IvV/wD5GrrP+Fw+Av8AodvDv/g2g/8Ai6P+Fw+Av+h28O/+DaD/AOLoA5P/AIae8Hf9A/xj/wCEXq//AMjV2ngH4iaN8StKuNQ0R7swW9w1pNHfWM9nNFKqqxVopkRx8rqeRyGFb9hqFtqlnDd2dxFd2syh4p4HDo6noVYcEe4rh/hb/wAh74k/9jM3/pDZ0AegUUUUAeS/sxf8k31P/savEX/p4u69aryX9mL/AJJvqf8A2NXiL/08XdetUAeS/tPf8k00/wD7Gjw//wCne0rq/jD/AMkj8b/9gO+/9J3rlP2nv+Saaf8A9jR4f/8ATvaV1fxh/wCSR+N/+wHff+k70AbXhX/kV9H/AOvOH/0AV5r+yj/yRmH/ALD2v/8Ap5va9K8K/wDIr6P/ANecP/oArzX9lH/kjMP/AGHtf/8ATze0Aev1Hcf8e8v+6f5VJUdx/wAe8v8Aun+VAHn/AOzn/wAm+fDH/sWNM/8ASWOvRK87/Zz/AOTfPhj/ANixpn/pLHXolAHlPxo/5Hj4M/8AY2v/AOmnUKZ+1R/yQ3XP+vrT/wD0vt6f8aP+R4+DP/Y2v/6adQpn7VH/ACQ3XP8Ar60//wBL7egD0Lxd/wAirrP/AF5T/wDotq5T9nj/AJIH8Nv+xb07/wBJo66vxd/yKus/9eU//otq5T9nj/kgfw2/7FvTv/SaOgD0KoL6xt9Ss57S7hS4tbiNopYZF3K6MMMpHcEEip6KAPleb/gl7+zLNK8jfDMBnYsdmuakq8nPAFzgD2FfNfwr/YV+CHiT9tr43+ANR8E/aPCXhvTdIuNK0/8Ata+X7O89ujynzFmDvuYk4ZiB2xX6dO4jUsxwBySa+XP2evBmo61+1Z8avi/aGGbwR4oh07TdHvFf5rtrSBIpZUGOYi6sFfPzbcjjBIB89+Pf2CfgVof7ZXws8C2XgcweFdb0HVb2/sP7Xvm86aHZ5TeYZy64yeFYA9waqftefsI/A34W6p8EYfDHgj+zI/EnxD0rQtUX+1r6X7RZTORLF+8nbZkfxLhh2Ir7F8cfB3Xtf/aw+G3xHtXs/wCwPD+i6np94kkpE5kn2+WUXbgjg5ORiuQ/au8JX/xf+J3wV8MeGzFc6p4X8Yad4x1dZGKpaadbyHLO2OHkbKxp1Yqx6KxAB87/ALdn7A/wJ+DP7Kfjrxj4O8Df2R4j0xbM2l7/AGvfT+X5l7BE/wAkk7Ico7DlT1z1wa9M03/gmt+zlc/CS01qT4eFtTk0NLxp/wC29RGZTbhy237Rt+9zjGPavR/2+vD938UP2e9V+GGgmKfxh4xuLS10qyd9u/yruCeaVz/DFHHGzM+MDKjqwB9G8WaxB8MfgUsGrFpLyDSItLhtbMeZLd3bRCKOCFeC7u5CqPfnAyaAPjj9jP8A4J+fAP4tfsw+APFvivwJ/aniDVLJ5ry8/ti/h8xxNIoOyOdVHCgcAdK+u/gd+yr8Lv2bpNXk+HXhceHpNWWJb1vt1zdGUR7igzPI+3G9vu4znntUH7Ifwx1r4Nfs3+BPBfiJYF1rSLExXS2snmRhjK74DYGcBh2617BQByfxR+FfhX40eC7/AMJeM9Jj1vw/fbPPs5JHj3FWDKQ6MrKQQDlSDXgH/Drn9mTH/JNT/wCD7U//AJJr6rrG8YeLNM8D+G7/AF3WbpbPTbKMySyEEn0Cqo5ZmJChRySQByaAPzp/YX/YN+Bnxk+AqeI/GHgj+19ZOs6jafaf7WvoP3UVy6RrtjnVeFAGcZPfNH7PP7B/wN8dfHr9oHw3rngj7bo3hXWbC10e2/ta+j+zRSWzO67knDPlgDlyxHavqv8AYX+FfiH4Pfs+afonie1Wx1a4v7zUzah9zQpcTNKiP2DgMAwGQCCMmr3wL+DGv/Df42fHLxXqslm+l+M9Vsb3TRbylpFSK3MbiRSo2nceME0AfIX/AAwj8Dv+G+h8N/8AhCT/AMIZ/wAK+bXP7N/ta+/4/RfrF5vm+f5n3CRt3be+M81D+0p+wr8EPh/8fP2efDmg+CTYaN4s1q9tNZtv7WvpPtUUcUbIu55yyYLHlCpOea+nPCfhO/8AGn7duufFDSvKn8H6P4QbwfLe78edqIvFnkSIY+dYwNrtnAfK8lWxB8evB+ofFv8Aao+Ca+HPJuU+Ht7daz4hlZ8JaxzpGkEecHMr7XYJ12ruOAVyAfPX7cn7BfwK+Dn7Pt/4l8IeB/7J1uLVNNtkuv7XvpsRy3ccci7ZJ2XlWYZxkZ4wa99T/gl1+zI0ak/DUkkf9B7U/wD5JrW/bm8NXvxa+HGn/C7w55dz4t17U7S9gt3bCQ2trcRzTXEzAHZGNqoDjl5EUdePpOP7ijrgUAcn8KfhL4U+CPgmy8I+CtKGi+HrNpHgsxPLPtLuXc75WZzlmJ5Jrr6KKACiiigAooooAKKKKACiiigAooooAKKKKACiiigAooooAKKKKACiiigAooooAQ9K8/8AFFr4Qk1aePUNMm1K8t7u31mY29tNObeaMKsMvyA7WxGPlXkgEkEE16BXFeI/h/Pq19qEljqz6bb6qFXUIvIEhbau0SQtkGOTaFG471wo+XPNAHJ33/CtdL8L3KTXl1Jp2iyXWnyqt9dySW3lQM80H394XyoSdv3WAXg8V1nhvTfC2pX2sC30pVvnnjuL2C+t23BzDHGjqHBG0xwooKfKSh/iDVzniP8AZ70nxBpt1AL66tLqcX6Ncx870uY502yKf9Z5fnuyknIOecM2Z9W+AekeNbsaj4xu73VNVWJLdZdHvrzSIliQsVUJBcBm5dj87tyTjA4oEd5/wimh4/5A2n/+Aqf4Vw3wn8L6NJa+Kd2kWLEeItQA3WyHA83gdKo/8Mq/Dz/nj4k/8LDWP/kuuM+GP7MvgK+tfEhmi8Q5i1++hXZ4s1ZPlWXAztuhk+55Pc0DOj8HeGdHf9pj4nRnSrExL4e8PFUNsmATLqmSBjjOB+Qr1f8A4RXQ/wDoD6f/AOAqf4V80+E/2bfAtx+0R8RtOeLxB9ktdC0KaIL4q1VX3SSaiG3OLncw/drgMSF5wBuOfT/+GVfh5/zx8Sf+FhrH/wAl0Aej/wDCK6H/ANAfT/8AwFT/AAo/4RXQ/wDoD6f/AOAqf4V5x/wyr8PP+ePiT/wsNY/+S6P+GVfh5/zx8Sf+FhrH/wAl0AW/g34Z0aXw/rhfSbFyPEmsqN1shwBqE4A6elP8J+F9FPxS8eKdIsSqrp+1fsyYGYW6cV558Jv2ZfAWpaHrMk8PiEtH4g1aFfL8Wasg2pfTKuQt0MnAGSeSeSSTmneGP2Y/AVx8SPG1s8PiHybdbHy9vizVlb5omJywust+JOO1AHvX/CK6H/0B9P8A/AVP8KP+EV0P/oD6f/4Cp/hXnH/DKvw8/wCePiT/AMLHWP8A5Lo/4ZV+Hn/PHxJ/4WGsf/JdAFL4oeGtGT4w/BxF0qxVX1LUQyi2QBgNOnIzxzzXp154V0P7HP8A8SfT/uN/y6p6fSvnP4j/ALNfgWx+K3wntIovEAgvdRv0m3+KtVdsLYTMNrNclkOQOVIJHB4JFei3n7K/w8W0mIh8SZCMRnxhrB7f9fdAGt8DfDGiy/BfwE76TYu7aDYlma2QknyE5PFVpvDOjf8AC/rRP7JsfL/4RmY7fsyYz9qi5xiuH+DP7MngHVPhF4Ju54fEJnuNFs5ZPL8WatGu5oEJwq3QVRk9AAB2qvN+zL4DHxwtbDyfEP2Y+HZpz/xVmrb9wuYl+/8Aat2ME8Zx3xQB1vxa8M6PH8TvgmqaVYqr+JbxXAtkAYf2JqRweOeQD+Ar1P8A4RXQ/wDoD6f/AOAqf4V83fFD9mvwLp/xG+D9tDF4gEV94huoJ/M8Vaq7bRo+oSDazXJKHci8qQSMjOCQfSv+GVfh5/zx8Sf+FhrH/wAl0Aej/wDCK6H/ANAfT/8AwFT/AAriPjl4Y0WL4J/EB00mxR18PagVZbZAQRbSYI4rO/4ZW+HZ/wCWPiT/AMLHWP8A5Lrj/jN+zH4B0v4P+Oby3h8Qie30K+mj8zxZq0i7lt3IyrXRVhkdCCD3FAHudr4V0P7LDnRtP+4v/Lqnp9K8s+FvhrR3+M/xmRtKsWRNR00IptkIXOnQk444q5bfsr/D1rWImHxJnYD/AMjhrHp/19V5r8Nf2bfAt98XPi3Zyxa+YLK/09IQnirVUbDWETHcy3IZ+SeWJIHAwOKAPpb/AIRXQ/8AoD6f/wCAqf4VwPi74o/CDwH420fwh4h1fwzo/ibV8fYtMuliSWXJwvGPl3Hhd2NxGBk1W/4ZV+Hn/PHxJ/4WGsf/ACXXyZ+0J/wTZ8E+Nv2kvh7qNvr2tabpmsNJHqFhNdzXsji1j8393cTSNIm9Rt5Lbeox0oA9k/ba/Zd+Hfxh8M+ELrXdEWG7tPEml6fHc6e32d/s93fQQTxkqOQVfIzyCAR3z6N8YPhz4X8H/s0+NdJ0fQbCxsdN8KXtvaRpApMSJaOqAMQTkADknNcF8cv2afAukeFtAlt4fEAeTxToNu3m+KtVlGyTU7ZGwGuSAdrHDDlTggggGrvx0/Zl8B6R8FPH19bQ+IRcW2gX80Zl8V6tKm5bdyMo90VYZHQgg9xQB7X4T8LaI3hbRidHsCTZQkk2qf3F9qPFP/CF+CPD99ruvw6No+j2MZmub68iijiiQd2YjA7D6mvOvDH7Lfw+uPDWkyvD4j3vaQsdvi/V1GSg6AXWB+Fc38av2Ffh/wDFD4Y674aiu/EWkT3kSmK+k8Q6jfLC6MHVjBPcNG4yoyCPoQcEAHpXg3Uvhd8fPAc2oeGhoPirwxqMclpLLaQoyMGXa8bjAZWweVOCM15B+x5+yZ8Nfgu3jq98P6H5l3ca7d6f52ov9paO2hlIjiTcOAOpPUnGScCuT/Yr/Yb8EeC/gPoNzqOoa7rGoa9DFrE81rrN7psUZliQiNY7adFO0ADc2WPsMAd78JP2ZvAepWvipp4fEJMPiPUIE8vxXq0fyLLgZ23QycfxHJPcmgD0nw74Y0U/F7xqh0mxKLp2lkL9mTAybrPau5/4RXQ/+gPp/wD4Cp/hXgug/sy+Apvir4vtGi8Q+RBYaa6BfFmrBssbnOWF1k/dHBJA5xjJrsz+yr8PMHEHiTP/AGOGsf8AyXQBYk+KXwgi+KCfDl9Y8Mr43aPzBohWLz+mduMY34+bZndjnGOa8Z/am/Y/+F3xW+MXwi1nXfDwN3d6y2l3i2kphjuraOxvLpI5EXg/vIV5GCVZhnpjyW6/4JzeDH/bottUGva0uivpreJTpn2ucz+ckqQ+X9s83ztpZt+7du4xnvXuXxQ/Zp8C2Hjn4TQQw+IPLvfEc8E3meKtVc7RpV+42lrklDuReVwcZGcEggHpXxy8LaJa/DlBFpFhHt1fSFGy2QYH9pWwx06Y4r0IeFdD/wCgPp//AICp/hXz/wDGn9mbwHpfgQXFvD4hEv8AaulR/vPFerSDa+oW6Nw1yRnDHB6g4IwQDXdf8Mq/Dz/nj4k/8LDWP/kugD0f/hFdD/6A+n/+Aqf4Uf8ACKaH/wBAbT//AAFT/CvB/jL+zr4M8JfCPxprekt4ltNU03Rry7tbj/hLtWfy5Y4XZG2tdEHBAOCCK+hNLkMmmWjM25jEhJJ5J2igDh/2f0WP4P8AhtEUKqxSAKowAPNfinfC3/kPfEn/ALGZv/SGzpPgF/ySHw7/ANcpP/Rr0vws/wCQ98Sf+xmb/wBIbOgD0CiiigDyX9mL/km+p/8AY1eIv/Txd161Xkv7MX/JN9T/AOxq8Rf+ni7r1qgDx39qnULbT/hnpZubiK3Enirw+iea4Xc39q2rYGepwpP0Brq/jdf2+m/Bvxzc3U0dtbpod6XllYKq/uHHJPTrXiP/AAUO/wCSU+BfX/hP9B/9Ka7T9uD/AJND+LX/AGLt1/6BQB6r4JvrfUfBWg3lpNHc2s+n28sU0TBkkRo1KspHBBBBBHrXmf7IOp2mrfA+1ubK5hvLaTXNedJoJA6Mp1e8YEEcEEEH6EVq/sq/8mu/B/8A7E7R/wD0ihrxn/glX/yZX4Q/6+9Q/wDSqSgD65qO4/495f8AdP8AKpKjuP8Aj3l/3T/KgDz/APZz/wCTfPhj/wBixpn/AKSx16JXnf7Of/Jvfwx/7FjTP/SWOvRKAPHvjtq1lpfjj4Kfa7uG183xgY4/OkC73bTL9VUZ6ksygD1YDvTP2udUtNJ+AHiG8vrmGztIrjT2knuHCIg+3W/JJ4FeZftxf8j/APsy4/6KXY/+i5Km/wCCoXH7DvxGI/6cP/S+3oA+j/Gd1Db+DNcuJJUjgTT55GlZgFVRGxLE9hjvXI/s1X1vqX7PXw0uLWeO5gbw5p4WSFgynFugOCPQgj8Kk+MGP+GefG/P/Mr33/pI9cR+wR/yZz8J/X+xI/8A0JqAPfaQsBRXF/GrxJfeDfg/448QaW6xalpWh3t9ayOoZVljgd0JB6gFRxQByHjzUrr4veKrr4c6LcSQaDZ7T4s1WBipEbAMunROMYllUgyMOUibs0iket6dp9rpOn21lZW8draW0awwwQqFSNFGFVQOgAGMVznwv8G6b4E8EaXpemI4i8vz5p5m3zXM8nzyzSt/FI7szM3cmusoA8++K3xYtPACWOk2Kw6t421kmHRPD/nBJbuToZGwCUgjzukkwQqg9TgHn7Wfw9+zb4Fu9a8W6yl54g1e5E2oagyj7TrOouAqQW8XVjwscUK5woUepPm/xS/5SHfBD/sV9c/9p1R/b9/5Dn7Nn/ZWdD/9GGgD1bwjYR+CbHWfij8T7+w0TW72FRcTXlyqWuh2O4eVZrIxC8MQZJP45GP8IQBnw9027+Lnia0+JOuQPBoturHwlpNwuDFC64OoTIek0qkhAeY4nwcM7geff8FPP+TGfibj+5p//pyta9/+GP8AyTbwn/2CbT/0SlAHS0tFFADJZkhjZ5GVEUbmZjgAepNeMeG4ZPj54stPFl2rf8K/0Wff4etH+7qt0pIOouveJTxAD15l7xkXv2iFbVrXwP4Xllkj0jxR4ki0rVEhYo89qLW6uHi3DkK7W6K2OqM44zmvVrW1hsbaK3t4kggiQRxxRqFVFAwAAOgAoAk+6vSvH/iD48n8deJp/hp4H1VY9a2g+IdWs3DNoNo3UZ5C3UoysanlRukIwgDewmvk79k3/k6P9q3P/Qw6X/6SNQB6l4q8YaX8J9L0T4a+Abaxl8Y3NsIdG0HzMi2hGQ17cAHcII+WZjy7YUEs4om1Pwz+zL4Fgtbq8k1jxFq1wzRQySJ/aXiPU5CobYpI3OzFenyxoB91E48oH/KU4Dt/wqh//TolVv2xv+TpP2S/T/hJNR/9EQ0Ae+fCf4e33h9b/wASeJpor/xvr2yTUriLJit41z5VnBnkQxbmx/eZnc8tXodFLQAUUUUAFFFFABRRRQAUUUUAFFFFABRRRQAUUUUAFFFFABRRRQAUUUUAFFFFABRRRQAUUUUAFFFIWA60ABGeK+N/+Cc/jDXfFk3x6XWtXvdVWz+IN/HbC8maQQoSMomT8q8fdHHtzXsnxe/a1+HHwb1eHQdU1WfWPFlwcQeGfD1s9/qUhxkfuYwSmR3cqK+Qf2O9S+Ovwmf4n3Wmfs+a3q1h4o8UXOtwS6xq9ro8sUcnKoYpiWY4I5HGcjPFAHr/AMGfE+rX/wDwUp/aE0a41G4l0u00DRBBaM5MceLeFxhfZriY/WRvWvsSvze8B/Evxh8F/wBr/wCKnxd+K/wj8XeDvDvirS7G187TrcaxBYmCGGNmlmtyRtIiLZUHGcEV96fDX4seEPjB4dj13wZ4hsfEWlvgGexlDeWxAOx1+8jYIyrAEelAHW0UlLQBwHwX/wCRd13/ALGXWv8A04T1J4R/5Kp4+/3dP/8ARL1H8F/+Rd13/sZda/8AThPT/Cf/ACVPx/8A7un/APol6APn/wD4KleMte8C/ssy6j4c1m+0LUG13T4vtenTtBLt8wtgOpBAyqnj0r3S0+DFhLaQu3ibxiWZFY/8VLedSP8ArpX5+/tiftDeL/2xvBfjH4YfD34NeJ9Xj8N+KBa3OuWbC4i8y2kdSpRV+UsOR8xwK99t/wBt74sw28Uf/DJ3xAbYoXPnDnA/65UAfR2lfBbQ9M8TaVr0l9ruq6hpZkazbVNZubpIWkjMbsEdyuSjMM471c+NV5cab8HfHV5aXEtrd2+g38sM8LlHjdbdyrKw5BBAII6EV80/8NxfFn/o034gf9/h/wDGqwfiB+158XPGvgPxJ4fj/ZV8fWsmrabc2CztIGEZliZAxHlc43Zx7UAe2fsHaleax+yD8LLy/u5726k0dA89xIZHYK7KoLE5OAAB7AV3E3/JwVn/ANivP/6VxV8hfsb/ALSnif4VWfwc+Avjn4Q+JPCN7fW9xp9lrepOI4rh4EeZysZUEgAqDzxuBr69m/5OCs/+xXn/APSuKgDL+L3/ACVH4H/9jPef+mPU69WbpXlPxe/5Kj8D/wDsZ7z/ANMep1wP7Rv7Y118D/il4b+H2g/DXXPiN4m1rTpNUS10iZUKQo7LwCrFj8jk8AAAcnJwAee/8E8dB1D4u/su6D4l8UeNPGepaxPe3sclw/iW8yVS4dVH+s7ACvovVPgFoms6bdaffa54svLK6iaCe3m8SXhSWNgVZGHmcggkH618Ofsi/GX4xfsz/BHSvAd5+zN4616ezubmc3tv+5V/NlZwNpjJGA2OvavZv+G4viz/ANGm/ED/AL/D/wCNUAfY0cYjQKOgGBXyf+y/4g1LUv2zP2r9Pu76e4srK90A21vI5KQ7rOYNtHbIRB/wEVlf8NxfFn/o034gf9/h/wDGq+fvB/7SHxI/Z1+Knxz+L/ij9nrxjaeHvGMmmXL/AGhxAunLbRyRHzJDGQ24yjHAxQB+pNeX/EL/AJLV8Jv+uuqf+khrs/Avi218feCfD/iexSSOy1rT7fUoElGHWOaNZFDe+GGa4z4hf8lq+E3/AF11T/0kNACftDf8ij4c/wCxw8O/+na1q/8AtD/8kD+JH/Yt6j/6TSVQ/aG/5FHw5/2OHh3/ANO1rV/9of8A5IH8SP8AsW9R/wDSaSgDrPCX/Iq6N/15Q/8Aotap/Ea4ls/h74nngleGeLS7p45I2KsjCJiCCOQQe9fPvxw/a+m/Z6v/AIYeD9K+H2r/ABB8Q+KtOeW0sdJnWN8QxoWABVixwWPQYC1w3ir9sn4teJPC+r6Sn7KXj+Br6zmtRK0oIQuhXdjyucZoA9a/4J/6ld6v+xv8Lbq+upry5bSyrTXEhkchZpFUZJzgKAB6AAVy/wDwT/17U9d0v45nUtRu9RNr8Utat4DdztL5UQW3IRNxO1QWY4HGSfWvF/2bf2hvjB8B/gb4R8A3P7L/AI81e40O1a3e9hIiSUmR3yFMZI+9jr2rG/Zq+NHxi+Atn8Q4br9mXx1q58U+ML/xPG0P7r7OlwsQEJzGdxXyz83Gc9KAPe/g74i1W8/4KG/tBaRcaneT6VaaJobW9jJcO0EJNurEohO1cl3PA6sfU19Y1+Z/gX4xfGPwf+098TPivJ+zN46ubXxdYafZx6ao2vbG2iVCzP5eG3bc8AYzXpHjr/gpF40+GPh2XXvFn7NHjTw9osLpHJf392scSMx2qCTF1JOKAPoqf/k7Wy/7Emb/ANLoqu/Fz/koXwY/7Gi4/wDTNqNZFjqEWrftRaRfQbvIufAkk0e4YO1r2IjP4Gtf4uf8lC+DH/Y0XH/pm1GgC78ev+SdD/sM6P8A+nO1r0NeleefHr/knP8A3GNH/wDTnbV5D8cv20tT+FXxsHwx8MfCjXviTry6LHrcy6LcKrRQNKY8lNjHAbbk+rgUAdn+27fXGm/sj/Fi4tZ5badPD9ztlhcowyuDgjnoSPxrs/AV5cTfAvw7eSXEsl4/hy3me4dyZGc2qkuW6ls8565r4z+P37Svxf8AjR8F/GPga3/Zc8e6XPr2nSWKXkrCRYiw+8VEYJH41ueG/wBrb4uaF8OdL8Mt+yt4+mls9Ki043AkAVikIj348rocZxQB6t/wTf1rUPEH7Fvw51DVL651K/mS/wDMuryZpZXxqFyoyzEk4AAGewArJ/Yh1/VNb8eftKx6jqV3fx2nxJv4Ldbqd5BDGqqqogYnaoVVAA4AUDtXhf7K/wAd/jD+zr8BfC/w9u/2YfHetXGjC5DX0J8pJfNuZZhhTGSMCUDr2ql+z78ZvjH8FPEXxW1O5/Zk8daovjXxVc+Ioo4v3ZtVlxiJiYzuI9Rj6UAfpbRXxU3/AAUQ8S6B4u8H6P41/Z/8XeCLTxNrFvo1tqOp3KBBNM4UYBjG7GckZHANfai9KAPJv2Y/+Sb6n/2NXiL/ANPF3Xhl58YP2hfiX+0l8W/Afw2v/AWl6N4Ik05d/iSxupJpRdW5kGGifBw0b9hwV617n+zF/wAk31P/ALGrxF/6eLuvH/2ZP+T4v2tP+uvhv/0juKAOX+L3wB/av+Neg6XpPiDxX8K47XTtWtdZhNlZX8bGe3ffGCTuyueo7+orR+J/wh/a4+LHw/1/wbrfir4Tx6TrdnJZXTWljfpKI3GDtYkgH6g17F8Y/F1n4a8aA+IZPM0MaUGgij1yPTjFKZJPNlfdLHnCrHtbJ24fGM1J4ov7qbwH4Dtr/XtS0zVLmKGaTWNHt5b643JErOUEQZW35+86OmCflzghXA8j8B/DT9r34e+B/D3hTS/FPwlfTND0630y1a4sL9pTFDEsaFiCAW2qMkAc54rnPgT+zv8AtV/s8/DbT/A3hfxZ8LZdHsZJZIm1GzvpZsySM7ZZdo6sccV9B3cjaX8ERbC9u7q8nmjsob8211BdTXEk6xpJsmkSQSFmBy0gXPOQvA0/gTci80vUbmPWtR8TQTSpImsapF5c8pK5MTbcRkxn5cxIiZyMFgxLEeGab8Wv2hPhv+0d8JvAvxMv/AWq6L44bUwH8NWN1HNF9kt1kOWlfAyZE6A8BunFfYVx/wAe8n+4f5V8q/tKf8nufsm/7/if/wBI7avqu4/495f90/yoGef/ALOf/Jvfwy/7FjTP/SWOvmX4b/Fb9qD47ap4/vPBWqfDXSdA8P8AivUfDsEOtafeNcMLeQBWJjcqcqy88c54r6a/Zz/5N8+GP/YsaZ/6Sx14l/wT1/5Fz41/9lT1/wD9DjoA4r4nfs8/tW/FrVvBWo634r+Fkdx4S1qLXtPFpZ36K1xGCFEgOdyfMcgYPvS/HD9n39q74/8Awx1jwH4m8V/CuLRdU8r7Q+n2d/HMPLlSVdrNuA+aMdjxmvWfi34u/sfxJ4qtby+aHVZkij0O4XXobOOyYxJ5ZMTSqSxnZicq25do5HFdD8Xrw33iPStIXxFrXhm/GnS3LXmh6fcXbyqT5flsIwyqu45OV3cfI6HmgR5P4i+Hn7X/AIm8I6n4bu/FHwkGn6hYy6fM0Wn6gJBHJGY2KkkgNg9cdazPhT8Gv2tvg/8ADvQPBeheKvhRJpGi2y2ls15Y38kxQEkbmBAJ57AV7f8AEbU00v4Y+HVW/vdKlZ0db3TYZVuYliieaWREncEHy4nJWbeOxSQnaeq+Df8AyJ6EX8+sxtPIY9WuI5Ekv1yMTEOSeemRhDjKKqlRQM8N+Cfxc+NEH7U2o/Cf4qXXhC/WPwmPEcFz4XtLiIZa6ECqxlc+jkjHcc9a9n/aU/5N1+KH/Ysal/6SyV4xZ/8AKUPUf+yVQ/8ApzavZ/2lP+Tdfih/2LGpf+kslAHaabIYfDNpIuNy2iMM+yCvin4D/E79rT9oX4Zad460DWfhZpulahNdRQ22o6bfecvk3EkJ3bHI5MZPB6EV9qWP/Iq2/wD15L/6AK+bf+CZP/JmHgz/AK+9W/8ATlc0AcJrn7P/AO1f4g+L3hn4j3Xiv4VjxB4esbrT7NI7K/FuY58eZvXqT8owQwx71B8WP2eP2q/jJdeDJ9e8WfC2N/Cev2viOw+x2d8ga6gJMYkzncmTyBg+4r13UPGXl+OrrTb68EXiSbxEkdlcx6/DHGkAmUJALcyhiWhVgybCSzMfQjd+KzHUfG01pD4j1nQnt9PhaSDTdMvbqG8DyswWZoc7VxEw+TZJ85+fb8pAPDPjd8A/2r/j78L9a8BeJvFfwri0TVxCLhrCyv45x5cyTLtZiwHzRrng8ZrrND8G/ti6Dothplr4o+EJtrK3jtojJp2oFtqKFGTu64FeofGjUktbPw7ANc1DwqFgku5tS0hB5trbII43YiUhBGGmj3B0dscqqkb07/4Zo8fgfS1kWQMqEeZKkiNN8xxKVlZnBf72HYsN3PNAHgH7Lvxq+Knib49fFf4YfFCTwzd6h4Ot9Nmju/DVtNDFIbmLzcfvXJICsg6DkHrX1PXx/wDAX/lIx+1F/wBeHh3/ANIIq+wKAPJvjp/yNHwb/wCx1j/9NmoVn/tkfF7XPgN+zb4z8eeG47OXW9Hjt3t0v4mkhJkuoYm3KrKT8sjdxzitD46f8jR8G/8AsdY//TZqFec/8FM/+THfif8A9cbH/wBL7agDK0ux/bJ1fS7O+j8S/CFI7qFJlVtN1DcAyhgD83XmuM8A/s8/tW/Dfxx488V6V4r+Fb6n4zu4L3U1ubO/eJZIozGnlAYKjB5yTzX17psl1D8MbSSyeOO8TR0aFpThA4hG0k+mcV5X8I/FltrPjXS7LS7mQSwaXKdUSfXor1rpt0YWby1lcgh9/wA+AMNj0AOtgPFP+Gd/2q/+F5/8LZ/4Sv4W/wDCT/2CfDnl/Y777N9lM4mzs679wHO7GO3eo/iJ+zl+1V8TvHHgHxXq/iv4Wpqfgm8mvtMW1s75ImklVVYSqclhhRjBFe4eFZxrHj5dSi8Qa1Nbf2tcoNAn0u9FhEVcxGRJsFd+6NmyzmL5jtRG+aoPiVqH2j4kXMMev6rYIrw2q6TaRO9rqtysaTG3l2yCTf5TqQYhGuATI0iqUABzP9h/tmY/5Gf4P/8Agt1D/wCKrqf2Gfjl4k/aI/Z/0/xj4si0+LW5b+7tJRpkTRQkRSlFIVmYjgete+Q/6tMrt4+76V8hf8Epf+TQ9N/7DWpf+lDUAfYVFFFABRRRQAUUUUAFFFFABRRRQAUUUUAFFFFABRRRQAUUUUAFFFFABRRRQAUUUUAFFFJ1oAK+Yvj18W/Fvj34lJ8DvhHfLp/iZ7dLvxP4q2iRPDti/QIO9zIPuKegIPH3l+e9U+MPx68f/Er9pK50b40xeAfCXwvvJfLsB4Zsr4yQKkxCh5F3bv3P8ROS/YcV9G/sE/D3UPC/wKsvFfiWd7/x348f/hJ9dv5kCyyyTjdEpAAChYyoCgAAlsAdKAPQfgj+zd4I+AOivbeGdM36pdHzNQ1++bz9R1CQ/ekmnb5mJPO0YUE8Cur8FeDZvCMeorNrF9q/2u7kuVN4VPlBmJ2jAHr+naulEwJIHUdab5ygZJwPWgChb6EsOvX+pm5uJPtcENubV3zDGIzIdyr2ZvMwx77V9K+ePjF+yrc6P4guPid8EZYfBfxLtx51xYwjZpniFBybe7hGF3MM4lABDHJPcfTHmruxnnrimS3McedzKoHXccYoA80/Z3+O2nfH74fx65b2c2jaxZzvp2taFdcXGmX0ZxLA4IB4PIOBkEHg5A9Sr4L/AGhvAPj/AME/te+FtQ+FHxAT4b2nxWiew1e8TTINQibULOFpImaKYFQ0kZ2grg5Q5znnrv2F/ix8TvF3xS+OPgb4keMk8bS+CtTtrG01BdMt7HdkzhzshVRg+WpwckY60AfQ/wAF/wDkXdd/7GXWv/ThPT/Cf/JU/H/+7p//AKJemfBf/kXdd/7GXWv/AE4T0/wn/wAlT8f/AO7p/wD6JegD4x/Yb8J6p4yb9o+x0nxDeeG7lfidcTG6sliLOiTFmQ+ZG4wQD0A5AzxkH7/t2WxtYYri6MrpGA005VWkwACzYAGe5wAOegr4q/4Jp/8AIwftJf8AZRb7/wBCavY/j5puk6l8WPhumueG5/Fekx2erzXGnwwi4GALXDtb/wDLcA4/d4Y5IYAlaBnr+veLrHw/NoqTl5Bq16thbNCoYeYyO4JOeFxG3P0pYPFFndeLL/w6gl/tCzsoL+QlRs8uZ5UTBz1zA+Rj0r58X4YT+IDYQ6d4e1bw34HuPFNnd2ek2zy6dPaRLaTCadVhdXtY3kZBsBQghiQN5FejeAfh0ngf4w+J7iyTV5dLu9D02NLvVdSur/dMk96XRZLiR2GFeMlQcDcDjmgk8R/aI06XSf2tv2O7Ka7mv5be61+Nrq4OZJSLGAF2Pqepr6Fm/wCTgrP/ALFef/0rirwr9qb/AJPO/ZH/AOv/AMQ/+kUNe6zf8nBWf/Yrz/8ApXFQMy/i9/yVH4H/APYz3n/pj1OvBvirE9x/wVB+FEUcz27yeBdRVZowpZCWuBuG4EZHXkEe1e8/F7/kqPwP/wCxnvP/AEx6nXhfxK/5Sl/CP/sSNQ/9DuKAPXvh74s1PwTrd54JurfxZ46vbS+/0rXPIsha2YnPmojMGichUdWbEbYyQOAANzw18c4/FFxK1r4M8URaRHJcxnWp4LYWh8hnV2GJzJgtGwHydxwKo6L8MYdS+LvjTxDqI1u1P22yksmttWvLW2nVLaMEtDFKscoDgg71bOMHjivPPhLoem6XZXmmz6P4/tvFLT6sdt1/bA0kl5rhlIVm+ybWRgVwMZIxzQCPSPC37Q1h4q0+xuU8KeJ9NbVLI32kQX1rAraogi83bAyzMgcoQwWRkJGfRsfP/wC1t8Qh8UP2L/jZr1tpfiHSbA2sVnHb65HCiCSC88qbyhHK/R0YNnHKjGa9A/Zx+F2teAbjwnF4qOv6866DbyaTdalM0keiyfZokubN4lULG2QdkjAkqWTII+fgv2ndHvtB/wCCdfxUtNRtJrK5N1qc3lTqVbZJrMkkbYPZkZWHqCKAPo39mb/k2/4Uf9inpP8A6RxVD8Qv+S1fCb/rrqn/AKSGpv2Zf+Tb/hR/2Kek/wDpHFUPxC/5LV8Jv+uuqf8ApIaAE/aG/wCRR8Of9jh4d/8ATta1f/aH/wCSB/Ej/sW9R/8ASaSqH7Q3/Io+HP8AscPDv/p2tav/ALQ//JA/iR/2Leo/+k0lAHyr8bP+T6v2P/8AsF6n/wCkZr6x+Kniy88L2ekR2kslkl/e/ZrjUY7F7s2cYikk3iNAcksioCwwC4Jz0Pyb8bP+T6v2P/8AsF6n/wCkZr6q+NK3M3hNYLCCyn1Oe4WO2W/v5LSPdhiWBj+Z2CByE745IAzSYGJZ+PPE178N/E19pkZ1bVdLuvIsbqfT57cX0YWJy5hCF+A7odinJQlR/DWj4E+IGueLrfW4dTttN0m+trcSQRxm8SQbg4EjpdW0JCZXhgGBw3pXMeE9ahsf2fbq/wBLe4kiiG95m1Waa4Ks6tJIZXEbxvtYsEwoUbQABgVF8EdY07xlPrhjjvL52sFhup72/kuZcGWYLEheRgqlAG4xyxyeBh9xHTfDPxxrWt3djbavrFndedZ+bEE0C5sftWAu6SKWSZldRuB4UZDAjArwz/grF/yZb4kPf+0dP/8ASha9S+FN9q/iTxjJaavpWsR23hKRrG1lvoLKIRStbxMPNaG6lMr+TMoDKiL8zZGcY8t/4Kxf8mV+I/8AsI6f/wClC0DPTPBf/JfvCX/ZOV/9KoK6n4uf8lC+DH/Y0XH/AKZtRrlvBf8AyX/wl/2Tlf8A0qgrqfi5/wAlC+DH/Y0XH/pm1GgC78ev+Scj/sM6P/6c7WvANH/5Swa7/wBkoX/05Q17/wDHr/knQ/7DOj/+nO1rwDRv+UsGu/8AZKF/9OUNAHvXxQ8aXuga3oumQ3k+jWV7DcTz6tBpsl60bRmIJCFVWVS/ms2WHSMgDJyMu4+IXitvhbYa9p2nx3uqrqT28qSWV0iT26XEkXneUkckyb0VHwEbG705qP8AaImlj0C2NuLVXjWe4nuJtSmtpYLWNA00kKRKxlcDaBlSFznDfdNTWtct9B+B+i3Ns1xbadHJHBLJa6vLLPGgZlJNwxR2fcAG3c5LAjijow6mvYfEDXfEHw48T6hLNpOg6zYI/lvi6KW2IwweaO4hhkHXONvIxg88a/w98Wanrmo3drquo28s0cKzJaHQ7nTZthJAkxNK+9eMcAYPXHSuF+GMtp44+H3ihoLPULtriGFJpVvfPvJrgQKzIkk0hUbHOEDEL3PUk7Pwb1LV/GmtXniDX9O1GC6s1uNKtri5gtbeIKlwUmUJDdTsXLwLljtUhBtAycsR4N/wUm/5DH7N/wD2UvTf/Qq+2K+KP+Ck3Grfs3j/AKqXpv8A6FX2vSGeS/sxf8k31P8A7GrxF/6eLuvH/wBmT/k+L9rX/rr4b/8ASO4r2D9mL/km+p/9jV4i/wDTxd14/wDsyf8AJ8X7Wn/XXw3/AOkdxQB6r8ZpNQ1rWodN0me6vZdNitru50SGySaG48+58mJ5SXXITZK+0/KBGzN0XHpPhPUI/EHhrSdTBMv2i1jmWR4xG3zKCflBO36AnHqa5/4maDoVvp974p1bVtQ8OwabZu1/qGmTtE7WaZd0faCSo+YgqN65O0jJzQ8O/GTwNbeHJ102W/trPR7aPOnvot9FdJACsasls8ImkQEgbkRgO54NAHd6xoeneILFrLVLC31GzdlZre6iWWNiCCpKsCDggH8Kh0DwnonhWGSLRdIsdIikILx2NskKsR0yFAziuDtf2lvAN9oOl6xbX2qXNhqhcWTQ+H9ReS4VUVy6RiDeU2uh37dp3cGu18KeNtF8cWL3mh6hDqEEchhl2ZDwyAAlJEIDIwBB2sAeRxQB82/tKf8AJ7n7Jv8Av+J//SO2r6ruP+PeX/dP8q+VP2lP+T3P2Tf9/wAT/wDpHbV9V3H/AB7y/wC6f5UAef8A7Of/ACb58Mf+xY0z/wBJY68S/wCCev8AyLfxr/7Knr//AKHHXtv7Of8Ayb58Mf8AsWNM/wDSWOvEv+CefPhv41/9lT1//wBDjoA7z4nalqMniy51a0nvLzTvDsqxzWn9nxzW9rILd7mS4GZF3OI/LUFhgGRQnJava7URXEcVygVjIgIkxglTzXKeJPhZpPiLU7i7muL+3hvQq6jY2twY7fUAq7QJlxz8oCnaVLKArblAFVPDvxu8JeJNeXRNKm1S5uluJrTzF0O+W18yJmSRftBhEOAyMud+CRgGl5B1Oq17wto/iq1S21rSbLVrZG3rDfW6TIGwRkBgRnBI/E1Lovh/TfDlmLTStPtdMtAxYQWcKxJk9TtUAZrkL349eBdP1KSzn11V8mRoZrxbaZ7KGRW2skl0EMKMDwVZwQa72OQSKGUgqRkEHOaYHynZ/wDKUPUf+yVQ/wDpzavZ/wBpT/k3X4of9ixqX/pLJXjFn/ylD1H/ALJVD/6c2r2f9pT/AJN1+KH/AGLGpf8ApLJQB2Vj/wAirb/9eS/+gCvm3/gmT/yZh4M/6+9W/wDTlc19JWP/ACKtv/15L/6AK+bv+CZH/JmPgv8A6+9W/wDTlc0AdXqWvX118T7bXrSa91XRYr2fTvObTke304wyw28wRjIMM8kjqWI34ilxlQAfeEjUMX2jcwwT64rkLj4WaVPrzagbi/jtpLlb2bSorgrZy3KkMJmQDO7KgkAhSRuKlua7Ddt5o6AZPiDwboPivyf7a0XT9X8nIi+3WqTbM4zjcDjO0fkKvaXpVnotjHZ6faQWNpHny7e2jWONcnJwoAA5JrNXxtozaBJrYvVOlxytC1xsbAdZTEwxjPDgr0/StxW3UAfIHwF/5SMftRf9eHh3/wBIIq+wK+P/AIC/8pGP2ov+vDw7/wCkEVfYFAHk3x0/5Gj4N/8AY6x/+mzUK85/4KZf8mO/E/8A642P/pfbV6N8dP8AkaPg3/2Osf8A6bNQrzn/AIKZf8mO/E//AK42P/pfbUAe8aPqUOj/AA40+/uZPJt7XSo55JCudirCGJx3wAa86+FcmraN4ylt9ZmvLmTV4fPXUL6wjiluZBFHJ5ZdZDgRrIVCqNmUfGD9707wrax3ngfR4Jo1lhl06FHjcZDKYlBBHcEVwWpzeDvgnq+lz6vqWu3t3cxS22lWzW91qjW0C7DIkSQROwUfu8u+WxgbscUgPVo4EiXaiBVyTheOvJrB1T4deFtb1JtQ1Hw1pN/fsQWurmxiklJAABLlc8AAdegpNF+InhzxBoV3rNjrFrLptnvF3cO/li1KDcwlDYMZAOSGAIBFZfh740eD/FGrxaZYaqftkxItlurWa2W7wNxMDyoqzDHOYywwM0AdsFCgADAr4/8A+CUv/Joem/8AYa1L/wBKGr7BDZr4+/4JS/8AJoem/wDYa1L/ANKGpgfYVFFFABRRRQAUUUUAFFFFABRRRQAUUUUAFFFFABRRRQAUUUUAFFFFABRRRQAUUUUAFFFI2ccUAflFqUs0Oh/8FDmgLK/9pQqdnXaZpww+m0mvt/xFrFj8G7Pwb8QgpTw6dFh0bWDEeFhEe+yl29yspaIY/wCfr2r49vtP8Z/Dv4jftX6DqvwY+IHijRviReyxWGqeHtL8+FYys4WXcWAI/fKRjP3SDg19Z/sT+PofjJ+zP4d07xHZZ8QeHFXw9r2l6hCBLBeWZVP3sbdGISN+RwT7UAS6/fa98N/gjiK2vpviN42vWeSHTts11Bc3ALytGGIDfZbdSFzwRAg71h+HvEV2PhDeeD9SstbsLvw3rujw2f8AwkCBbu4059Sg+yysQzbiArwlicloGJ+9X0nceH9OutYs9Vms4pdSs4pIba6ZcvEkhUyBT2DbEz/uis/xJ8PfDnjITjW9HtdS8+3+ySmdMl4vMWQIT6B1Vh6EZoWgLe5x/wAZ3PhOTQvH8IkK+HJmTUgjABtMnKrcls9oisU574gIHWvGvG3h+fx54R0LxTc6LpOtXvjLxhZXFtp2uMWs305I5ls4pPkfCmPMxXYcPM31r6T0D4c+GvC/h+50PS9Ht7TSLrf51mFLRyb12sGBzkEcEU/xV4A8O+N9Ei0jXdItdS0yKRJY7WZPkRk4Vlx0IBOMUAfIf7Rnha68Cr+zvBa+GPDfhTUm+LWmFbHwmp+ztC8cizOf3MfJUYb5egHPpF+w3/ydx+1z/wBjHb/+h3Ncz+0B40sPAv7Uvw38JeAvhtrfjDRvh+03iXXNM8IWpu5ory5gaG1DgnCEKC/J5Drius/YE8O+LpPjR+0L448R+CNf8Eaf4s1a1vdPtvEFobed1zcFhg9Su5ckZHIoA+nfgv8A8i7rv/Yy61/6cJ6f4T/5Kn4//wB3T/8A0S9M+C//ACLuu/8AYy61/wCnCen+E/8Akqfj/wD3dP8A/RL0AfKf/BOOR4dS/abkjOHX4g6gy8Z5y+K9k0bxVe6tF4d1WHVl13/iWQtf699mglk0Z5Xi89EZECjeB8ysDs8sM3HFfP3/AAT9+JXg/wAD+Kv2jLbxJ4r0Tw/cT/EK+kii1TUYbZ5F3uNyh2BIzxkV9h/8NAfCv/opXhD/AMH1r/8AHKAOJ8ReM/GCvHb+GNTfVrHULttIsNYa0SVVllhV1uWKqFeOExy/MMK28Kclc1X034oeOdQs4NdGmTCyms9QuJ9H+yZuoRDJFApj4yzB1lk2EEur8chQe9/4aA+Ff/RS/CH/AIPrX/45R/w0B8Kv+ileEP8AwfWv/wAcoBHzv+0BdXF7+1Z+xpcXZJupZdcklLLtO82EBbjtznivoib/AJOCs/8AsV5//SuKvmn4+fELwp46/bP/AGUR4Z8S6P4h+y3+vm4/sq/iuvJ3WUW3f5bHbna2M9cH0r6Wm/5OCs/+xXn/APSuKgDL+L3/ACVH4H/9jPef+mPU68M+JX/KUz4Rf9iRqH/odxXufxe/5Kj8D/8AsZ7z/wBMep188/GrxPo3hH/gpx8JdS13VrHRdOTwTfK95qNykEKkvcAAu5ABJ6c0Afbe2vLfjx4q1zwrp2hPod/b2E1xdyxyNcSrGr7baZ0QFo33MXVMIApY4XcM1qf8NCfCz/opfg//AMH1r/8AHKRv2gvhWevxK8If+D61/wDjlAHdWzmaFHKlSyg7WGCMjoa+df8Agoxn/hiv4pf9eEX/AKURV6gP2g/hWP8AmpXg/wD8H1r/APHK+fv2/vjR8PvEn7H/AMStN0jx34Z1XUbixjWGzstYt5ppD58ZwqK5JOATwO1AHvH7Mv8Aybf8KP8AsU9J/wDSOKofiF/yWr4Tf9ddU/8ASQ1N+zL/AMm3/Cj/ALFPSf8A0jiqH4hf8lq+E3/XXVP/AEkNACftDf8AIo+HP+xw8O/+na1q/wDtD/8AJA/iR/2Leo/+k0lUP2hv+RR8Of8AY4eHf/Tta1f/AGh/+SB/Ej/sW9R/9JpKAPlT42f8n1fsf/8AYL1P/wBIzX1N8ZtT07QbLQNWvNUGmXtrqOLEPYTXq3Mrwyo0JhiBdsxtIcr0255AIPyz8bP+T6v2P/8AsF6n/wCkZr6Q+P8Apuo6pefDaHSrxtOvP+EpjZbwW4nEI+x3WSUPBHbn1oAg8Ha5osnh+4tbDXrC51vxLfTQRZ0yRLe3uo7VdsL2rENGI4YEJSQqWx1G4Cuk+GXw9ufAtnfQ31xpuoz3jLJcXlrYNbTXEmCC0pMjgjGAFUKqgYAxxXmHxK+HOqaDeaK1hqN7rHibWr7UrmXUCFgb7R/Ys8EOwIAIwAkYHfPJJJzU158StQ8aw6FD4Bu59R8R6Tot9Pe2kySokN39kCQQ3QYACQzMPkfn5WPQZpCPY9D+HvhfwvfSX2keH9N0y8kzvuLS1SN3yADkqMnhR+Q9K+X/APgrF/yZZ4k/7COn/wDpQtb9pqvhtPE/w/Phrxb4qv8AX59ahi1y1ur67lV828pdbuGU7Lc7gCEVU5GAu3OMD/grF/yZX4k/7COn/wDpQtML6npngv8A5L/4S/7Jyv8A6VQV1Pxc/wCShfBj/saLj/0zajXLeC/+S/8AhL/snK/+lUFdT8XP+ShfBj/saLj/ANM2o0DLvx6/5J0P+wzo/wD6c7WvANG/5Swa7/2Shf8A05Q17/8AHr/knQ/7DOj/APpzta8A0b/lLBrv/ZKF/wDTlDQB7R8ZNY0rw74g0G+uNTjttVuLW8sYdPuNJuNSjvLdjE0wMcClxtKRHd0wSCOQRX0e90/XfB8Xhbw74rsbzxBq0F5q0epzaaZ4M/a/9JcQ5CqUlm2CNm3KcbtxVqh+LWk6xq3xo+Gi6Nqh0aZLPVy959kW4UDbbfKVY4GfX2rz74l+CdW8G+IzBoFzqmpamnhnU9RlvYhtuZpX1SyuJtoiAGSvmAIo5AwM916gz3PwH8P4/CvhefQ72LS7q1nZmkW0s2iWfcBvaXfJIZHY5yxPPStfw34H8O+EZJX0PQ9P0lps+Y1lbJEXydxztAzySfqa8Y8WfEC+8caprGqfD7VbvUdMsdEW3urnTkd1ikku4jKYVKlXuY7dJ2CgFgdgI+YA0/COpeGf+FzeDIfBHifxBq2nzwagdSt7jUry9tDIsabTI1wzbJQSf3YIxk5UYWnqw2PO/wDgpR/yGP2b/wDspem/+hV9r18T/wDBSb/kLfs3/wDZS9N/9Cr7YoA8l/Zi/wCSb6n/ANjV4i/9PF3XkH7Mf/J8X7Wn/XXw3/6R3Fev/sxf8k31P/savEX/AKeLuvIP2Y/+T4v2tP8Arr4b/wDSO4oA9w/aSgluv2f/AIjwwo0k0nh++VFjXcxJgfAA7muP+GWi65b+ONdHjzV7jWvF+m2M0Gl3ItIra0m02Z1bzIlQcyboo1kDElSi4AVwW7/41+NLr4f/AA51TXbO6sbGe3kto/tepRNJbwLJcRxtI6q6FgquTjcvTrXAW3xQ1S/+HfiHxBpvxP8ABmspo2Z7m90/w/NLFFGsbMYjEL8kyMcbSG9tpzkAdjkvAPifS/h74O/Z41DxJex6LZReEpLaS4vf3apK1taYRs9GO1uD6GvVPh5qlj4w+I3iXxPolnMui3FhZ2Q1OSBoU1CaN52LRhgC6osiL5mMHJAJ21m6P428eawuh+Fduh2fjldHg1XxBeyW8z2Vh5xdY0ihEgaRmeOUYMoAERJPKg9B4V8Xa7ZeNG8IeLTp0+pzWT6jp+oaXFJDFdwxukcwaJ2cxujSxcb2DCQEdCAyUeJ/tKf8nt/sm/7/AIn/APSO2r6suP8Aj3l/3T/KvlT9pT/k9z9k3/f8T/8ApHbV9V3H/HvL/un+VIo8/wD2c/8Ak3z4Y/8AYsaZ/wCksdeJ/wDBPP8A5Fz41/8AZU9f/wDQ469s/Zz/AOTfPhj/ANixpn/pLHXif/BPP/kXPjX/ANlT1/8A9DjoA+rZOlfK3wnvrS/sdX8O2fxZ1Cz8S3Oo69Db+Fm+xLFDI91dlD/x7efgAiQfvc++OK9e+PnxGu/hr4b0e9tdW0nQVvtWgsJtT1q3ae2to3VyWKLLGScoAPnHWuO1z4l+KW+FM/iXwv478IeJruG4NrE1joE0kN7cSNHHb2yAX2UYyOAWLMMODgbTlAaHhX4seDvDHgLTPC9/p11p+sWdgtlJ4RXT5Jbp2VAjRxR7cTITkCRcoQclsZNezWQX7LCEh+zpsGISANgx93A446cV5q/iTxn4j1u68PeH7nRLG60aGBNY1i+s5biI3ckayeTBbrNGcBWVizScCRANxyRteA/F2r32uax4a8SW9rHrulxw3H2nTwwtru2mMgjlRWJZDuikVkJbBXIJBFMS7HhNn/ylD1H/ALJVD/6c2r2f9pT/AJN1+KH/AGLGpf8ApLJXjFn/AMpQ9R/7JVD/AOnNq9n/AGlP+Tdfih/2LGpf+kslAzsrH/kVbf8A68l/9AFfN3/BMj/kzHwX/wBfmrf+nK5r6Rsf+RVt/wDryX/0AV83f8Ex/wDkzHwX/wBfmrf+nK5oA+kfFEjw+GdWkR2R0tJWVlOCCEOCD618z/DLVNLk0f4ezeHNd8Van8QLoac+r22p3l7Lut2CG6e6hkJhiTy/MKMqqCwQISDz6T+0D8SpvBN34a0k+I9B8Kadrgu4brUvEFo9xEAkakRqFnhwzbjzuPTpWDd+J/FOgeDPh/B4K8XeE9Wg1KW30eyRdEuJIrsKzeZJHIL0lFjt4nY7t+TEfm+YAJCZhJ8P9cb4R6hqA8a+I1t/7Yupf7BWCx+zFf7Uc7Mm187aRz/rM89a+no/u15dD4m8ZePdU1ZvCVzoujaHpl5Jp4vdWsZbyS9nibbOEjSaIRxq4KBiWJKt8oGC3R/Dnxld+KLPVbTVrSGx1/Rb06fqMNq7PCZPLSVHjYgEo8csbAHkbipyRmmPd3Pm/wCAv/KRj9qL/rw8O/8ApBFX2BXx/wDAT/lIv+1D/wBePh3/ANII6+wKAPJvjp/yNHwb/wCx1j/9NmoV5z/wUy/5Md+J/wD1xsf/AEvtq9G+On/I0fBv/sdY/wD02ahXnP8AwUy/5Md+J/8A1xsf/S+2oA+hvBf/ACJ+hf8AXhB/6LWvOPi14t0bwR8WPh9q2v6hBpWmraapCbq6bbGHYWxVSfU7Tj6GvR/Bf/In6F/14Qf+i1rx7x58Z7rRPipq3h2Tx/4Q8HW9nFatBa65pslxcXPmqxZlYXcQAyMAbT9aQdDA8UWc3xE8SeJPFvh3S7rVPCqjRftMK27x/wBt/ZbqSaZoUcDzQsTxgHGJCuwEgV1fjzx9oPxU0m18OeFnm1jXm1C0mXyrSRTpTRTpI007Mo8llVWwrYZj8oByatX3jjxT4f8AileWV/reh3nhPTtKuNb1RINHmiubG3yRbqZvtLq7PsmP+rHELcDIqzaat8VdV0VPEdtD4ct4ZYhcw+GLiCY3DRn5lR70S7ElK9QIWVWOMsBuIhHq6dBmvkH/AIJS/wDJoem/9hrUv/Shq+qPB/ia08aeFdH1+wDiz1O1ivIRIuHCuoYBh2IzzXyv/wAEpf8Ak0PTf+w1qX/pQ1MZ9hUUUUAFFFFABRRRQAUUUUAFFFFABRRRQAUUUUAFFFFABRRRQAUUUUAFFFFABRRRQAUUUUAJ2NfJ/wAZPB/if9nP4sX3xu+HukXHiHw9q8aR+OfCdiCZp0QYTUbZc4M0a5DLj5lz3JI+saRl3cUAcf8ACv4ueEvjT4TtfEfg3W7bXNKmHMkDfPE3eORD80bjurAGuxr55+If7FvhbxB4rufGPgnWdY+FPji4O6bWPCkwhjumzn/SbYgxTAnk5AJ7msRfh7+1d4fdYdP+K3gXxPbrwJ9e8Ny20xGOC32eTaT9AKAPqCvA/wBoP9qWz+G99B4I8F2Y8bfFzVh5el+GbI7/ACGP/LxdsDiGFc7iWIJA44yRzE3wB+P/AMQl+y+OPjxHoekyHE9l4B0VLKaRfQXUpaRPwFer/BX9nPwH8AdPuYPCOjC3vLxt99q15I1xf3r9S007ks3OTjgDPAFAGP8Asx/Amb4K+D76bXdS/wCEg8e+Irs6r4l1wjm6u2/gTPSKMfIi+gJwM4r2SlooA4D4L/8AIu67/wBjLrX/AKcJ6f4T/wCSp+P/APd0/wD9EvTPgv8A8i7rv/Yy61/6cJ6k8I/8lU8ff7un/wDol6APMvEX/BPn9n3xZr+pa3q3w2sbvVNSuZLu6uPtl0nmSyMWdsLKAMsScAAc18oftifsh/B74K+OPg9qmifCDVNV8KSalef8JLY+HIbu+mnt1hTylI8z5fnbI+Zc4PJr9N6KAPyn1a1/ZKm0u8Sy/Zc+J8V60LiCRtAvcLIVO0n/AEo98V6j+xT+wH8IfG37MfgrWviH8MvM8Y3SXRv21GW7tpyVu5lTdGJF2/u1THAyMHvX6D0UAeFfD39h34H/AAp8Yad4q8KeAbPSNf09ma1vUuriRoiyMjEK8jL91iOR3rspv+TgrP8A7Fef/wBK4q9Drzyb/k4Kz/7Fef8A9K4qAMv4vf8AJUfgf/2M95/6Y9To+MP7K3wr+P2qafqXj7wfa+Ir+whNvb3Es00TpGW3bMxuuRkkjOcZOOpo+L3/ACVH4H/9jPef+mPU69XoA+Jv2hv+CeXwM8PfAvx9qnhX4Ywp4ltNFu59Oa0ubuaUXCxMYyieadzbsYGDn0r5n+Gul/sxaZ8OfCtn4u/Zl+JmpeLLfSrWHV7yDQL0xz3iwqJ5Fxcrw0gYj5R16DpX640UAfl9+zT+y98Fvjt+0F8Qbj/hTGuaD8PbfR7A6XYeJrW8sWW63OJ2U+aS2cL/ABH6Cvqn/h23+zcMEfC+xz/1/Xf/AMer6YooAqaTpNnoOlWemadaxWWn2cKW9ta26BI4Y0UKiKo4CgAAAdAK86+IX/JavhN/111T/wBJDXqFeX/EL/ktXwm/666p/wCkhoAT9ob/AJFHw5/2OHh3/wBO1rV/9of/AJIH8SP+xb1H/wBJpKoftDf8ij4c/wCxw8O/+na1q/8AtD/8kD+JH/Yt6j/6TSUAfKnxs/5Ps/Y//wCwXqf/AKRmvusqPSvjX9oj4E/Fjxj8Tvgb8TvhZD4avNQ8G6XcI9r4kuZYonaeFUHEYyRtLdGHIFan/CRftu/9Cp8G/wDwM1D/AOLoA+tJFIUleW7A9K4rwPq9/wCMLHWIdYjsL7TxJ9mS5tImW3uQUxMgDs29Fbcm/gNg8DHPz+3iD9tt1Kt4T+DRU8EfbNQ/+LrM0O3/AGxPDELxaP8AD/4G6TFIdzx2L3sKsQMZIVhmgD6R0H4O+HvD+r2uoxNql7LZkmyh1LVbm7hsyVKZijldlQ7SVyBkAkAgE186/wDBWMbf2LfEg/6iOn/+lC1d/wCEh/bd/wChU+Df/gZqH/xdeZ/tFfCT9r/9pb4X33gXxHofwr03S7yeGeS40u+vFnBicOAC+5cEjnigD6K8F/8AJf8Awl/2Tlf/AEqgrqfi5/yUL4Mf9jRcf+mbUawtF01tH/aX0HT3cStaeAGgLgYDbbyFc/pW78XP+ShfBj/saLj/ANM2o0AXfj1/yTof9hnR/wD052teAaN/ylg13/slC/8Apyhr3/49f8k6H/YZ0f8A9OdtXz/8Y/gz8ctH/a3m+L/wltPB+qR3XhOPw5Nb+KbmeMJi585mVYsEn5I8HdjluOhoA+wWUda8p134xXWm+Ltc0yPTf+JZa2Uy2mpSxSBJ9QiiMrwBsbWGz0YENFIPSvIP+Eh/bd/6FX4N/wDgZqH/AMXVb7d+2j5Yj/4Qv4K7BIZgv2m/wHJJLfe6kknPXJNAHqPxP+I0q6feadLZ6fqOmXd9FpTRyb8ostvFL9pZkYERxFyzkbSFwQykc994U+F+jeFdUOpxTanqOoeU0Md1q2p3F88MbEFkj8522AlVzjk7RknAr5mt7f8AbEs7b7PB4A+B0EG2RPKje9VNrkFxgNjDYGfXAzWkuvfttxqAvhT4NgAYA+2ah/8AF0AYH/BSb/kL/s3/APZS9N/9Cr7Yr4H+JXwT/am/aC8YfDGTx7pfw20jQ/Cniiz1+SXQr2785licF1xJuB+XOBxzjmvvZelAHk/7MX/JN9T/AOxq8Rf+ni7ryD9mP/k+L9rT/rr4b/8ASO4r1/8AZi/5Jvqf/Y1eIv8A08XdeQfsx/8AJ8X7Wn/XXw3/AOkdxQB9G/FDwve+MvBt1pem3NvaX7TW1xBLdozxBobiOYBgpBwfLxwe9cR4x8FfEzxlo+l2tzqnheB7TVoL+aCO2uDBdxRAukT5fcMTCJ+Dz5eOhNerXmsWFgZ/tN5BAbeE3MwkkC+XEM5dsnheDyeODVmGRJo1eNg6MNyspyCD0IPpSA85vvAviWTUrLxRp2paVp3jH7ELDUVa1klsL2FXZ41K71dCjO5Vgxx5jghsjF/wn4I1WDxNL4n8UajaaprptPsNslhamC3soGZXkVAzMzM7KhZmPPloAq4ObvxO1bUtH8MNNpf2iOZ7mCKWezsnvJoIWkUSyJEqsWYJux8rAHBIIBFZPww8Qanq2qa9aXEmrX2k2xgey1HWtNexncuG8yIq0Ue4IUUhgo4kxyRTQjxP9pT/AJPb/ZN/3/E//pHbV9WXH/HvL/un+VfKn7Sn/J7n7Jv+/wCJ/wD0jtq+q7j/AI95f90/yoGef/s5/wDJvnwx/wCxY0z/ANJY68T/AOCef/IufGv/ALKnr/8A6HHXtn7Of/Jvnwx/7FjTP/SWOvEv+Cef/Iu/Gr/sqev/APocdAHvPxV8H6v4sstDk0K7sbTUtJ1SLUo/7Rjd4X2I6lSEIPIfqD2rlPE3gn4k+JNQ8K6hLqPhYTaLcz3bWht7n7PLK0flwv8Af3ZRXm4PGWU9Vr1ObXNOt3uVmvreJrXZ56vKo8rfwm7njPbPWr26gDzi+8E+KNP1mfX/AA3qulWmq6lBCuq2N/ayS2dxNGoUTRlXV4224U53BlRBgEZrX8D+CrzQ9S1TXNb1KPV/EWqCKOe4t4DBBFDFu8qGKMsxCqXkYlmJLOx4GAK/xS1zUNGtdHWzbUra2ur3yr290rT3vbi3hEUjgrGscn3nVE3FCAGPQ4Il+GGsajrGl6gb57+4it714bS71OxazuLiHYjBnjZEwQzOmQgB2ZxzQB4LZ/8AKUPUf+yVQ/8ApzavZ/2lP+Tdfih/2LGpf+ksleMWf/KUPUf+yVQ/+nNq9n/aU/5N1+KH/Ysal/6SyUAdlY/8irb/APXkv/oAr5u/4Jj/APJmPgv/AK/NW/8ATlc19I2P/Iq2/wD15L/6AK+bv+CZHH7GPgv/AK/NW/8ATlc0Aez/ABF8I+I9Y8R+Gtd8NXel297pIuUeLVopHjkWZFXjy2BBG39a5/UPBfxHvPHWj+Jf7S8MyNZaa1kbOW3uPKjkklDTSx4fOWRIVG7ptb+8a9QOvacrbTfW+fP+y481f9djPl9fvY/h61fJpAeaN4D8UeFtV1SfwZq2k2+napdNez6drFnLMsFw/wDrZIXjlUgOfmMZH3ixDDOK6PwB4LPg/T75rq+Oq6xqd019qOoGIRCeYoqfKgJ2IqIiKuSQqDJY5JwviV4g1DTdb0i1S61nTdImguJbi80PSXv5zKpjEcZ2wyhFIaRiSuTsABHIO18Lda1XxB4Js7zWrae2v/NuIT9pt2t5JY45njimaNgChkjVJNuBjfjApgfNfwE/5SLftQ/9ePh3/wBIIq+wK+P/AIC/8pGP2ov+vDw7/wCkEVfYFAHk3x0/5Gj4N/8AY6x/+mzUK85/4KZf8mO/E/8A642P/pfbV6N8dP8AkaPg3/2Osf8A6bNQrzn/AIKZf8mO/E//AK42P/pfbUAfQ3gv/kT9C/68IP8A0WtcbqXhXxtpvj3WtZ8O3ugf2fqq23mw6pBO0qNEpU7SjgYIPcV1/hGVIfBeiSSMERdPgZmY4AAjXk1oW+sWN5LFFBeQzSTQi4jSOQEvEeA4APK89elAHmHhf4c+KrPxN4tk1650HVtC8SXU0l0qwzC6+zmPyoYMltu1Y1APHJLnq1SweB/iFpukJ4dsvGOmroscX2eLU59Nd9UihAwBu83ynkC8CQpjOCUbnPqprxT4heNvEWk6p4neyk8QC907adH0vT9BluLTUMQpJiWcQPjfIzx/LIm0KDxySgPV/DPh+y8KeH9M0XTYvJ0/T7eO1t485KxooVQT3OAK+Uv+CUv/ACaHpv8A2GtS/wDShq+vYfmVSRgkdK+Qv+CUv/Joem/9hrUv/ShqYH2FRRRQAUUUUAFFFFABRRRQAUUUUAFFFFABRRRQAUUUUAFFFFABRRRQAUUUUAFFFFABRRRQAUUUUAFFFFABRRRQAUVn+INQk0jQNSvolV5bW2lnVX6EqhYA+3FfPn7NXx4+Kn7QHwR8MePYfCXhC3TV45iY31q6hO6KeSFjs+yybQTGSBvbgjmgD1T4L/8AIva7/wBjLrX/AKcJ6k8I/wDJVPH/APu6f/6JerPwp8Oat4Z8M3MGuCzTU7rU77UZY9PleWGPz7mSYIrsiFsBwMlRyKxNS0fxzofjvXtW8Oaf4f1Ow1WO2yNU1Oe1lieJWUjalvICCCDnI78UAem0V86/st/tJ+Ifjh4++MXhrxDomm6PP4F1xdJjOmzyTLMP3qsWdwu47oWIIVeGHHGT9FUAFFFFABXnk3/JwVn/ANivP/6VxV5/4k+PHjZf2rJfhP4a0HQb6zh8Ix+I5LrVb2a2k3tdtBsDJHINoCg42ZyT83GD3XhTQPGF58SG8S+J7PRNOih0ptOhg0m/mumdmmWQsxkgi2gBMcZzntQBR+L3/JUfgf8A9jPef+mPU69Xrzn4teDvEHiDWPAuteHF02e+8NavLqLWuqXEkEU6SWN1alQ6RyEEG5DfdOdpHFeQfGn9pv4i/BX4jfB3w/rHhTwy1j458Sw6HLNZarcXEkKO8aF1DQRAEGVW53ZCkYGcgA+paKSloAKKKKACvL/iF/yWr4Tf9ddU/wDSQ16hXzr8ZPiBdaR+19+zz4UitoXttYTX55rhyd6eVY7lCjpyeuc0Adz+0N/yKPhz/scPDv8A6drWr/7Q/wDyQP4kf9i3qP8A6TSV5j+3N8SLr4c+APAU9paRXcuo+PtBs/3xIWPbdC43YHXm3C4yPvZ7V1/7X/iOXwn+y78UtUihW4kh8O3ihHJAO+Jkycem7P4UAel+Ev8AkVdF/wCvKH/0Wta1cj8IdYl8Q/CjwXqs6JHPfaLZXTpHnarPAjEDPbJrrqACkpaKACiikoA8in/5O1s/+xJm/wDS6Krvxc/5KF8GP+xouP8A0zajXnd18QLhf+CiVl4P+yR/Zv8AhWsl/wDadx37m1ELtx0x+7H51Q/ax+MF38O/jp+zVo8OnQ3sGteLZYpXkkKNHvt2tAVwMcC9Z8HrsA4zmgD2D49f8k6H/YZ0f/0521ehjpXzR/wUI+MF78Fv2eTr2n2FvqF02u6XEkdyzCNStyk+SF5P+o24yPvZ7YP0jYzm6s4ZiNpkRX29cZGcUAT0UUUAFFFFABSUtFAHkv7MX/JN9T/7GrxF/wCni7rx/wDZk/5Pi/a1/wCuvhv/ANI7ivYP2Yv+Sb6n/wBjV4i/9PF3Xj/7Mn/J8X7Wv/XXw3/6R3FAHtHiJdTs/H3iC58My2d1qMmk2wv7W+t5H8lFacwvGVx5jNmT9ySucA7lzzn+IvHl38Nfh54Qi8KaTN4ot5rKOG3uGjnOUWOMRkrFE7bmDbsEKMIwyDiofi7fJ4b8WRXkNzqEMuoWa2t3beHLmN9UuY1dthS2eJiyqZG/eRsjrvPXAxzP7TC+HdB8MeErK61T/hGLKOCWGCSRoVa0hUQjzYzKw/fxfIV2ndy+KXQOp3Wta7eeJPhFLcanpmky6lc3Bs4bXXLSaG0mm+0mKF2hZHkAYhXCEEjI5/iqp+ztb6dpug6nYWWm6bptzFciS7+xSyNJcSMMea6vbw7VO0hdilMKQuNpFVfE2oaR4V+Cljd2Wv2t9HBeRPZa1Z3MMcD3LXHDySSOyFSxYSMzEtl/4iK1/gfqeleLtLm8VW/iOx8S6vqkFsLuSw8uOO1RVZo4PKSSTy8GSQnc7Elm5xgCu4jyL9pT/k9z9k3/AH/E/wD6R21fVdx/x7y/7p/lXyp+0p/ye5+yb/v+J/8A0jtq+q7j/j3l/wB0/wAqQzz/APZz/wCTfPhj/wBixpn/AKSx14l/wT1/5Fv41/8AZU9f/wDQ469t/Zz/AOTfPhj/ANixpn/pLHXiX/BPT/kW/jX/ANlS1/8A9DjoA9E8bWs7W/xHtrW+tV8OXf8AyHLqa2keexLWsaS+SBxLiEI3ONhbPz/dGz8SfiXrfg3VtK0vRdCk1CK7jQnUWtrm5WIF9pIjgjbzCi5dlLoSMYJ7c98QJLO18eXmkTNqN3puvNCmo6T4fuEnmlLKI99zbtHviiZF2tJHIMqvI4JrnP2jJ/D8fxE8O2up+Jl8MSvBbgXkksETWqfasK0TO6uN7DZJ5ZGIxyRxSXQDufH99d+MfhXopuNJ0ZNb1Qx7LLX4nKQyeWzyFEMTnzFRZCNycYyw4IOr8AW0pfhzZxaPp1npVpG7f6NZyyuQzASbpPNiiYO28NgoOGBHBFcn8XfFGj/Dv4b+ENXtdVsopbKT/iV6jEYUsmAtZS5KtIqujRLJtRXBZtgDDqO/+FK6ZcaBcalp2vWviaTUrg3N3qViU8l5vLRNqqjMECoiKF3EgDkk5JfcXY8Hs/8AlKHqP/ZKof8A05tXs/7Sn/JuvxQ/7FjUv/SWSvGLP/lKHqP/AGSqH/05tXs/7Sn/ACbr8UP+xY1L/wBJZKBnZWP/ACKtv/15L/6AK+bf+CZP/JmHgz/r71b/ANOVzX0lY/8AIq2//Xkv/oAr5t/4Jk/8mYeDP+vvVv8A05XNAHZ2ti0emtZw6hbP4LPilpTfm1kN39p/tEyGHbjbs+1Zj8/07f8ALStT4jfFzxN4a8Wvouj+GpLuBIfON81pd3AbEbPtVIYiMFgse4uCrNkqQMHKt47GH4kv4af+0LzSpNUa/XT9DuEubO2ud5nLXg8tZbf95iQJvZGY9BnB474uTeGLn49QWOq+Mrfw3NIsYdruSBBJ/o0h+zPukWQ27Jucj7hkCg5yRQugjvv2gbeLWdG062k0zRbyXyZry4XU1c3MVrGFMvkFYJtjEsilsZ5AX5iCO++Fsli3gHR0060srCzhiNvHaafK8sMHlsUMe50RtylSGDKGDBgeQa86+O3jq08A654YuY9atND1CeGS3N1qHktafZWlgVyYnljMjBmjYbHGFDk7sBW9I+Gum6RpfhC1TRNRj1exmlnujqEUqyrczSyvJNJuU7fmkdzheBnAxijoB8z/AAF/5SMftRf9eHh3/wBIIq+wK+P/AIC/8pGP2ov+vDw7/wCkEVfYFAzyb46f8jR8G/8AsdY//TZqFec/8FMv+THfif8A9cbH/wBL7avRvjp/yNHwb/7HWP8A9NmoV5z/AMFMv+THfif/ANcbH/0vtqAPZr23sbz4KywapctZabL4fKXVygy0URt8O4HqBk/hWR4dXVLjx1ok3iKWzt72PSbhbC3sYJFE6M8HmvIW+4w2xfuhnG4nc38PTadYwap8MbOzuo4Zra40dIpY7hisbI0IBDEdBgnJrhPg/qMXiDXp57uXVtWvtNtfs9vqcs0dzpvkyMCRbXEccYlY+Wm4uu8bRk4OSgE8N/GHxPr3jkaZN4Wl0/S0uvszSNaXbMwPm/MZWiSKMp5aZXLBvNG1vl55n4vWumSfEaDU9Q0Pwxf6ZY3EMcs1y0sVx9qWLzg1xIlrJiOONQwG8KBgucEAYPwSbwtqHxZ1F4PF9mb+3mzDos0luWuSZLkCfYkmftGfMDFlLhAnTca2/G3i7Qbj4peIfA+oeK7Hw/o2rgrqsN/LbiWaU20IeOFjKrwq8LxruKPuIfbsIBNdhb3PouPG0H+VfIP/AASl/wCTQ9N/7DWpf+lDV9ewxiONVX7oGBivkL/glL/yaHpv/Ya1L/0oakM+wqKKKACiiigAooooAKKKKACiiigAooooAKKKKACiiigAooooAKKKKACiiigAooooAKKKKACiiigAooooAKKKKAPJ/jh8fPhz8MdK1LRPFnjXRfD2r3mmTSW9lqF4kUsqsrqrBSckFgR9Qa+Y/wDgnz+1J8I/h5+x/wDD7w94m+Ivh3Q9bs0vRcWF9fpHNFuvrh13KTkZVlP0IrX+LXwq8M/F7/golHo3ijw3pfii1g+Fsl5bWWrqTALhdSRUc4BI4dhkA8Ma9C+H/wCwz8I5PCtifFvwh8HR63s/fi1tg659SdqjPXgDFAHX/wDDbHwF/wCit+E//BnH/jR/w2x8Bf8AorfhP/wZx/41Tb9hf9n4f80k8Mf+AQpP+GF/2fv+iS+GOf8ApyFAHyn+xP8AtG/C/wAHfHj9pzUdc8eaDpNh4g8XfatKubu9SOO9iMt0d8ZJ+ZcOvI9RX6RRTJNGrxsHRhuVlOQQehBr86P+Cg37K3wy+Gf7JnxE8RaD8OvDnh7VrO9sF03UNNttkywvc2yPk54YlpV4/hxX3v8ADfj4d+Fv+wVa/wDolaAOjrI8WeLtE8CeH73XfEWq2eiaLZIHub+/mWGGIEhRuZiAMsQB6kgDk1r18vf8FNv+THfiee/k2P8A6cLagDyOz/ag+Eq/8FDNR8XN8Q/Dy+GX+HMOmrqpvk+zm5GoNIYd+cb9pDY9K+kf+G2PgL/0Vvwn/wCDOP8AxrzLw7+x78KbjxLothJ8DfCkvh+bR0uZdXaH5zNhOCNuMnJ4znv2xXoH/DDP7P3f4S+GP/AIUgLv/DbHwF/6K34T/wDBnH/jXyJ+3D+0h8LvHXxc/Zl1Dw/490HWLLQvHFvf6pPZ3qSJZ24ntiZZCD8qgKxyfQ19X/8ADDP7Pv8A0SXwx/4BCqeofsP/AAJhezFp8HvCsyPMFnZrQDZHtbLDnk52jHvTA9X+Hfxb8F/FvT7i+8F+KNK8T2ltIIp5NLu0nETEZCvtPykjkZ611tfB/wDwTH0Sw8N+Nv2ldJ0u1jsdNsPGr21rawjCQxI0yqijsAAB+FfeFABSE4paRulAHjV5+2b8C9PvJ7W4+K/hOKeCRopEOqRHaynBHB9RXzH8aP2nvhNrX7bH7OviWx+Ifh+60DRbbxAupajFfI0NoZbLZEJGzhdzcDPU1j/8E7f2Y/hT8Wvgfreu+MfAei+ItY/4SnUrf7bf2wkk8tWTaufQZP517pffsw/s42OqXFsfgtpEtnbXKWdzqcWmobaCZ9m1GJcOf9YmWVSozyRg4APG/wBvz9pv4T/EDwH8NrTw38QfD+tXNj8QNI1C5jsr5JGht4/O8yVgDwq7hk+9d1+2N+1j8G/GX7LvxM0PQ/iX4b1XV77RZobWytdQR5ZnIGFVQeTW74m/Z4/Zn8KeKLjQ7z4KQ3VzDbQ3Rk0nwpeajHtkaRQC1vE4U5jPDY6jGeak8Vfs4/s0+ELnQ47z4LWtwNXt5bmBdO8MXN5Kip5eRJDFG0iH96v3lGCCDg4BANH4L/tifBDRPg74E06/+Kfhe0vrTQbC3nt5tRjV45Et41ZWGeCCCCPavY/hz8dvh58Xrm7tvBXjTRfE9zZoJLiHTL1JnjUnAYqDkDPGeleY+HP2Nf2d/FGjwala/B/RYIJs7Y9R0WWznGCQd0Uyq69OMqMjBHBryz9nf4c+GPhX/wAFDPi34f8ACOiWfh7RYvB+mypY2MeyJWaRSxA9SaAPtyiiigCC9vbfTbOe7u547W1gRpZZ5nCJGijLMzHgAAEknpivGv8Ahtj4C9P+Ft+E8/8AYTj/AMa7f42f8kZ8e/8AYAv/AP0nkr5h/ZI/Y9+CfjL9mP4Z67rnw08PaprGoaFbXF1eXFoGkmkZAWZj3JoA4e6/aa+FD/8ABSS08ZD4g+Hz4VX4ZnTDq/25Pswuv7ReTyd+cb9hDY9K5/8AbS/aO+F/jb9oD9mPVdB8eaFq2m6D4r+16pdWt6jx2cPm2x3yEH5Vwrcn0Ne/2P7Nf7NuoalZ26/BnSUsb66eys9Vk0xfstxMm/KKQxYD92+GZQrY+UnK5pXnwD/Zk0/xTq+gzfBJZrvTrmO1kmsfCN7eW7M8McoImgidBgSgHLAjBzxgkA8Y/wCCnH7Snws+J/7NMejeE/H2g+IdV/t6xuPsen3qSyeWu/c20HoMjJ96+q9L/bU+BEOm2iP8WfCiusSAqdTjyDge9cP4q/Zv/Zp8H+IP7Ivfgrb3U5tkut+keFrvUUCs7qAxt432HMZ+9jPbPOOt0v8AYl/Z61bTra9i+EPh+OK4jWVEudMaGVQwBAeNwGRueVYAg8ECgD1H4c/F7wT8XrG8vPBXinSvFFtZyCK4k0u6SYQsRkBtp4yOmeuD6V19fEX/AATz8NaX4N+MH7UWh6JYw6ZpGn+MI7a0s7ddscMaiYKijsAK+3aACiiigAooooA8l/Zj/wCSb6n/ANjV4i/9PF3Xyfqvjz4sfs3/ALXfxz8Q6D8CPEnxJ0XxhJpLWt9p0jQRILa1ZWwwhk35MpHbGw9c8fWH7MR/4tvqf/Y1eIv/AE8Xdes8UAfAPij/AIKNfErwLHDqmvfso+JdFS8uIdPjurvVDH5srsRFEGNpySScD1JqfxZ/wUH+KPh3QbzWfEX7JHiix0jT4mnuLy+1IiKCMD5mYmzwB716l/wUO/5JT4F9f+E/0H/0prtf24Mf8Mh/Fr/sXrr/ANAoA+e9E/b8+KviTw7YX+l/sh+KdQ0W/t47q1mg1EtDNC6h0dcWmCrAgg+9UPAX/BR74i+O/DsOu+D/ANlLxHrGi3LMsd9pmqF4ZGRirYZbTBIII/CvrH9lX/k134P/APYm6P8A+kUNeM/8Eq/+TK/CH/X3qH/pVJQB5xoPjz4sftJftbfBHxDr3wJ8RfDXRPBZ1h7q+1OczRSC6tkReTFHtIaIDA3E7+2DX35cf8e8v+6f5U+o7o4t5f8AdP8AKgDgP2c/+Te/hl/2LGmf+ksdfEXwq+MHxm/Zf134o+HbX9m7xV43stW8b6rrltq1ncNBE8U8o2bQIJAwKoGzu/i6cV9u/s5/8m+fDL/sWNM/9JY69D4oA/P/AF//AIKPfEjwTfaZHq/7KfiXSLvXb1LKzW41Qxve3JX5Y1/0T53wvA64FN8d/wDBRb4i+BvDt14h8W/sn+ItI0azCibUNS1PbFFucIuWa04yzAfUivUv24ufiB+zMB/0Uuxz/wB+5Km/4KhY/wCGHfiNjr/xL/8A0vt6APN9U/b4+K+n6HPe3/7IXiqLSbSFrmSabUD5UUaqWLnNngAKCc+lQ+Ef+Ch/xR8UeHbHWfDf7JnijUdFvoxPa3djqZaGZD/EpFpgjjrX1n8YMf8ADPPjf/sVr7/0keuH/YI/5M5+E/r/AGJH/wChNQB41+zfr3xH+MH7aWr/ABL8W/CPXPhjpaeB10KOPVmaVZJVvRKCJDHHyQ7fLjjYeea+m/2lP+Tdfih/2LGpf+kslej15x+0p/ybt8UP+xY1L/0lkoA7OwVn8L2qqMs1moA9TsFfnF+zT8fPjd+zb8H9K+HrfsueMPEn9l3N441KO5e3WYTXUswwn2d8Y8zH3jnGfav0j0Eg6Hp3/XvH/wCgir1AHwBJ/wAFHPiToPiew8Lt+yj4lste1RJry10v+1Ck1wqHMsip9k5wTkn3qDxd/wAFF/iD4UudI/4ST9k/xDps+sXsWmWH27U9rXV1IcRwpm0+Z2PQCvXvil/ykO+CHp/wi+uf+06o/t+/8hz9mz/srOh/+jDQB5p45/4KLfEfwR4butf8WfsneJNJ0OxC+fqGpamVhhDuqLlmtMDLMo+pFbGmft7/ABim0+3msf2QfF72cyCWJ4dRbYysMgjFp0IOfxr0X/gp5/yYz8Tf9zT/AP042te//DH/AJJr4T/7BNp/6JSgD5O/Ysh8f+M/2lvjd8UfGXw21f4b2nii10mG1sNWYu263gELAOUQtwgbO0Absc4r7XpKWgDyb46f8jR8G/8AsdY//TZqFcn/AMFAPBWu/ET9kP4heHvDWlXOt63eQ2v2ews03yy7LyB2Cr3IVWP4V1nx0/5Gj4Of9jpH/wCmzUK9Y4NAHwhpn7bfxqsdBtNLm/ZA8Y3McNsls5a/bbIFQKcqbQ8HHT3qjoH/AAUm+JniLVta0bSP2V/E99qOhSpb6jZ22rFnsnddyJIotPlJUZAPavv0kYr5O/ZN/wCTpP2rf+xh0v8A9JGoA8qX/got8QY/HQ8LJ+yf4gXxb9iOqf2YupYuvs2/YZtv2PO3edu71NJ4k/4KM+P/AA7r+h6brn7KHiCy1fXZmt9Mt7zUtst5IgBZYwbPLEAjp616iMf8PTh6f8Kob/06JVb9sXH/AA1N+yX/ANjHqP8A6IhoA5//AIbx+NoGP+GQPGf/AIMX/wDkSu9/4Jt/D/xN8NP2XNK0fxbod34e1htRvblrC+XbKiSTFlJHbIPfmvqLiigBaKKKACiiigAooooAKKKKACiiigAooooAKKKKACiiigAooooAKKKKACiiigAooooAKKKKACiiigAooooAKKKKAPlVv+Un0P8A2SiX/wBOsVew/HvxlrPgXwVZX2gT2NrqN1rWmacs2pRl4EW4vIoXLAMpPyyHoRz3FePt/wApPof+yUS/+nWKvd/ip8O4Pif4dtNHupo4rWHU7HUJUmtxOky29zHMYmUkDDiPbk5xuzg9CAeIfHjXvF/h34c+N/Cuv6xpfiebUPCmo6la3VrZtYyQNCYkKSIHkBjbzxtcYI2EENnI3pb7x/c/HH4Yr4v0fw5plpjUjA+iavcXju/2YcOstrCFGO4J57VqXmj/AA38B+F9Zs7fwlbxWGqyTWV7HgDz1WZYiryM24RgyZAzhRnAHSvRdAbSvHEel+IWsALqwmuYbWSQ7jGQzQyMjA4ZWCHDd1IPFC7gfOn/AAVU/wCTHPH3/XbTf/S+3r6S+G//ACTvwt/2CrX/ANErXzb/AMFVP+THPH3/AF203/0vt6+kvhv/AMk78Lf9gq1/9ErQB0dfL3/BTb/kxz4n/wDXGx/9OFtX1DXy9/wU2/5Mc+J//XGx/wDThbUAavx+8Pv4m8E/B/TItD0bxJJca5agaX4gcpZT4026OJSIpDgYyPkbkDp1HPa/8I7zUvFnh3SF+FPwz1GTT9AkLaNf3Ug0+x3XbEG2P2FiS3Vsxpz69a+htG0Cw1rw34UnvbVLibTo4bu0Z85hl8gx7x77ZHH/AAI1neOvg54P+I19bX/iTSBf3VrE0UUwuZoSqE5K5jdcjIzzU7AfL/xA0Q2vxi1PTj8M/C93JdWGk6Pb+I57wwxeHbh4JViWFltjIqbuEYGLLbF+Usteu6X8KfCln+0za6lL4e0m412Lw0t2+qtYxi4kuRcBDOXxneVyN2c4OM11ngG38C/Ezwjqcul6XDcaVeqNLvIbg7zNDCu2Hd8x4MbK6kndtdScGu7i8O6fDq6aolqo1BLUWS3BJL+SG3bMk9M8+tPYNz4w/wCCcP8AyU79qT/sfJv/AEOevuOvh3/gnF/yVD9qT/sfJv8A0OevuKmAUjdKWkbpQB8a/wDBKn/k23W/+xv1T+cddJ4z8KrefHI2Nt4mjt9Pm1CC+1OxuJdXjhGdpWNQl+sEkrsi5Ah2KDlwTgNzX/BKn/k23W/+xv1T+cdew+JtE1zUNanVodcfWrfVzcaVdW0rLZLBIIV3s27aFjRXDRnG478K2+hboOhd+JGp21x4ut9JFppkl3MkcAmvJZ0kQulxIu3yx0C28pzkHOOma5zxn8QPDvhHwZ8ONb8XeIVu/Csmm5lkvLhLea+maGHyp2hZw0owZCyLuIaRGIO3Ib+0J4On8ReKtKNhNq1pdSQBZLy18LWmq21vGrnJZpbOaQyEOwVA6rwScfxel6/4HPijwZYaNa340+0WCNC0tgm8qoUqNmFEZ+UZAUAdMCl0DqR/BXVYtc8A2d/a30eoafcT3D2ckd4l3ttzM/lRmVGZWZVwpwxxjBJIzXgXw3/5SYfGD/sTNL/9DWvqrRbOfT9PigubiO5nXO6WKERKeSeFBOPzr5V+G/8Aykw+MH/YmaX/AOhrTA+uaKKKAOK+Nv8AyRnx7/2AL/8A9J5K4P8AYh/5NC+Ef/YuWn/osV3nxt/5Iz49/wCwBf8A/pPJXB/sRf8AJofwj/7Fu0/9FikBwvgLwmqfGmCzi8TR3Og6TeSutjNNq6hrgZKRwRS38kJVNxy5iC5ACL3XsviPrlpfeIvEljC1jptzZ280smqq0/2u38mC2d5EVcKWUXMW0bsHnPQ1c0PQdcbxFoFxcQ65/wAJHbS+RqN5PcN9h+zrJM8jrztkEu9QsY5QCPhNlc58UvA7618YIpYJNZtbdjBPe3UfhKyv7ZkAC+THM1lJKzt5a7maQBARjOAofYDb+NXxC8G+AvFto3jjUIVsrvTxFp1qdQjhdZy773KNKhBYeUFmI2psbLJnn0/4azXlx8PvDcuoahBqt9Jp9u019ayrLFcOY1JdXXhgeu4cHOR1qj468B3HjS40qSPVE09NPuY7tENmsxaRM4ySR8vPSussIZLeygilkWWREVWkVNgYgckL2+lAj49/YX/5OA/ay/7Hcf8AtavsqvjX9hf/AJOA/ay/7Hcf+1q+yqBhRRRQAUUUUAecTfs9+BJry7uRpNzbvdXEl1Ktpqt5bxtLI5eR9kcoUFmZmOAMkk0n/DPPgb/nx1L/AMHt/wD/AB+vSKKAPIPEf7KHw28VRaemoaVqE4sL6DUbffrV64SeFw8bbWlIOCO4re/aE8O2Pir4F/EDStSiM9lc6DerJGHKk4gcjkHPUA1j/tJfGyf4D+D9B1q30mPWJNU8RadoflSTmJY1uZgjSZCnJAzgcckc8YNj9qHxZ/wg/wCzr8R9d+yfbfsegXjfZ/M8vfmJlxuwcdfSgDqfhj4esvCfw08J6Hp0bRadpmk2llbRsxYrFHCiICTycKo5NeX/ALEvhLTPBP7P2n6Ro8BtdPtta1uGGEuz7ETVbqNBliScKijk9q9D+Cvir/hOvgz4E8S/ZfsX9saBYaj9l8zzPJ823jk2bsDdjdjOBnHQV5P/AME/vHx+Jn7MeieIfsP9nC+1TV7n7P53m7PN1G4l27tq5x5mM45xnjOKAPo2msoZSD0PWnUUAeZ2/wCzj4BtYY4YNKvbaCNQkcNvrN7HHGo4CqizAKoHAAAAHAqT/hnnwN/z46l/4Pb/AP8Aj9ekUUAeR6h+yt8OdU8QeG9ZuNLvpb/w9qCapp7S6veSrHcIDtYq8rA4z0xWX+2l4V07xn+zf4n0fVoWuNPup9PSWJXKbh9vt+Mg5FXvj58crr4N+I/hXptvpMOpr4y8U2/h6aSWYxm2SRHJkUAHcQVHB461zn7fHjZvh1+yn4y8QpZi/ayk0+QW7SeWHP2636nBx+VAHsPj7R7XUvh54i0udCbK40q5tnRWIPltCykZ69D1rkf2WtDsvDf7N/wy0/T4fItI/DtiypuLcvArsck55Zifxro/iPr39j/CfxRrfked9l0S6vfI37d22Bn27sHGcYzj8K4z9jzxM3jH9lv4W6s9uLVpfD9pGYg+4Dy4xHnOB12Z9s4oA9iqjrei2XiPR77StSto7zTr6B7a5tpRlJYnUq6MPQgkfjV6igDzWP8AZ28CxoqrYakFUYAGu34A/wDI9O/4Z58Df8+Opf8Ag9v/AP4/XpFFAHl+j/s2eAtB+ImkeN7HTbxPEWlW89ra3M2p3NwFjlADjbLIw5xWN+0t4H0jxgfhfcapA08ukeONK1CzZZGTy5lkODweR7Grvi7433Hhv9pLwF8L00mOa38SaTqGpSak0xDwm32bUCbcEHJySfT8eZ/a2+JZ+H918GrT+zft/wDwkHxC0jSt/n+X5G+Q/vMbTux/d4+tAGx+2l4Z07xb+yl8UtP1W3+02i6DcXYj3sn72BfPibKkH5ZI0bHQ4wcjIr17R9Lt9D0mz060Upa2kKW8KkkkIihVGT14Arw39vTxt/wr79j/AOKGr/Yvt+7Sv7P8nzfL/wCPqVLXfnB+7527GOduMjOR7V4X1k+I/DWk6sYfs/2+0iuvJ3btm9A23OBnGcZwKANSiiigDn/GfgPQ/iDp9vZa/Yi+t7e4W6gxK8TxTKrKHR0ZWVtrsMgjhiOhNcv/AMM8+Bv+fHUv/B7f/wDx+vSKKAPN/wDhnnwN/wA+Op/+D2//APj9T/DH4E+D/g/rXifVPC9hPZXfiSaG41Jprya5MskSFEOZWYjgnvXoBryD4RfHSb4ofFj4ueD5NHj06LwLqNpYx3a3BkN2JoDIWK7RswRjAJ60AUbrwVpMf7ZmneKFgYa1J4EurJ5/MbBiW/t2VduccFm5x3pvx68E6R4j+LnwC1O/tjLfab4puhazLIy7AdKvJWGAcHL28J5H8OO5zkzfEQy/t6Wngj+z8fZ/h5PqX27zvvb9QhTZs29tmc7u/So/2kviR/wh/wAdP2cNC/s77X/bPie9f7R5+zydmnzwfd2ndn7Zu6j/AFeP4sgA+iRxS0g6UtABRRRQAUUUUAFFFFABRRRQAUUUUAFFFFABRRRQAUUUUAFFFFABRRRQAUUUUAFFFFABRRRQAUUUUAFFFFABRRRQB8rN/wApPof+yUS/+nWKvqmvmn42fsteOPHfx2tPif4B+LQ+G+sQ6B/wj0qf8I7HqfmwmczscyTKBlgnG3PydecV5h8cPAH7S3wZ+EXi7xwf2mxrA0DTpdQ+w/8ACD2cHn7Fzs3+a23PrtP0oA+tL74YaVqWoXFzcPdypLJ5q2xn/dRSGRJGZBjOWaJCckgYOMbmz1yrtA4xXxj4K+Fn7RPjDwboOun9rC2sm1SwgvTbHwRYv5XmRq+zd5wzjdjOBnHSuF+HNr+0l8Qvj18U/htF+0olsvgdNNYasvgyylF99rtxNjy/MHl7Pu/ebPXjpQB6t/wVU/5Md8ff9dtN/wDS+3r6S+G//JO/C3/YKtf/AEStfI/xU/Yf+N3xq8D3/hDxl+00NX8PXzRtcWY8DW0O8xyLInzJcBhhkU8HtX2V4e0lNB0HTtLjdpY7K2jtlkYYLBECgn8qANGvl7/gpt/yY38T/wDrjY/+nC2r6hry79pr4Jj9ov4H+J/h02rnQBrccKf2iLb7R5JjnjmB8vcu7JjAxuHWgDuvCP8AyKui/wDXlD/6LWrOuaPb+INHvdMuw5tbyFoJRGxRijDDAEdMgmvlqz/Zp/aSsbWG2g/arVIYUWNF/wCEAszhQMAcz+grx/4SSftHfFD4qfFjwZN+0tFop8B6jb6eL2TwdZSfb/NR23hDIvl42Yxls56igD780zwxYaPqV3e2VutrJdRRRSpEAqN5YIRto43Ybbn0VR0UVrV+e3x4t/2jfgqngQxftNQ+IG8UeKrDwztj8G2UJtftLFfP/wBY+/bj7ny5z94V65/wzn+0t/0dav8A4QFn/wDH6AOK/wCCcP8AyU/9qT/sfJv/AEOevuOvnn9kf9lfUP2af+E7utY8bHxxrPi7Vf7WvL7+y1sAsmG3fuxI45Z2PBA6DFfQ1ABSN0paQ9KAPjT/AIJU/wDJtuuf9jfqn8466/VtJ8ReJPG3xFuNBtvFUniWy1uK20rU49eePSbQC0tH2S2huQjoC7sw8hiwY4OcY5H/AIJUjP7Nut/9jfqn846+tdH8M2Og3Wr3NojJNqt39tuizFg0vlRxZGeg2xJwPT3pdQPL/hT48u5vFU/hq6D3RurvxBei7mmLNGtvqSQpEAf4ds3HPGwDFWNH+MGteLb230zQtDszqT3OprPJfXbRwQW9pePaq/yoWd5GQEKAABuy3A3aHij4f+HNFXTrpU1WyuTqkoivtLuzFNFJfTAy7juG6JpCuVw2CFIHy5GV40+E+o6bp/hv/hBbG0aXR0miRbrWLqwuWEpDOxu0SYvuYFnWWN97ENuVlyWwOn+FfjrV/Gh8T2+t6Pb6NqGh6s2lvHa3ZuY5QIIZhKrFVOGEw4IyMc814F8N/wDlJh8YP+xM0v8A9DWvdvgt8Obj4d6Fqv254zqms6jJql4kVzLcpHIyRx7RLLh5PliXLMBkk4VRgDwn4b/8pMPjB/2Jml/+hrQB9c0UUUAcV8bf+SM+Pf8AsAX/AP6TyVwf7EX/ACaH8I/+xbtP/RYrvPjb/wAkZ8e/9gC//wDSeSuE/YhGf2Q/hH/2Llp/6LFAHEfCvS/EOtXFnremW/i4an/wlGoJf6tqGvtNpctjHf3CNGLV7lwMRqqJshQhgpyADnq/2WfiTe+JPCul6BfrJcXGn+GtN1N9RnuGkluGuZLpCGzz8v2Yc5Od3tXsXhfwlp/g/R20zTI2itDcXFztZyx3zSvLIcn1eRj7ZxXl+t/DbwX4JPhvSYYdd0mKW2j0CO/0m+kh3Qlz5UEzBw7/ADO5VlBZNztlF3Gl5AXPDPxc8QePl06Lw5ounfaDollq9+2o3rxxwtcqzRQR7Y2LHEbkscADbw2SB13wr8ZX3jzwfHq2paWNEv8A7ZeWk1is4nETQXMkB+cABs+Xnp3rhvHfwx1+y1bSrnwNpunLaW+mx6UYf7cutIkjhjJ2KWiimWZACdoKK6fNtf5yB3Hwl8B/8K38B2GgmWOWWKSe4laEMI/MmmeZwu4lioaQgFiSQMnmmHQ+Zv2F/wDk4D9rL/sdx/7Wr7Kr41/YX/5OA/ay/wCx3H/tavsqgAooooAKKKKACuU1j4seCPD2pTafqvjHQNMv4SBLa3mpwQypkAjcrMCMgg8+tdXX5++Bv2cvhx+0B+3B+06vxA8LW3iVdJl0A2QuJZY/J82zl8zHluuc+WnXP3aAOz/b4+K3gnX/AIYeCodL8YaBqM0XjrQ7iSO01SCVkjW4yzkKxwoHU9BXYftnfGDwHrX7KfxTsdP8beHb69uNAuY4ba21WCSSRinCqockn2FVtc/YH/Zm0BYzc/Cm1cSZIFu97KQB1J2yHAGe9Znir9ir9lXwTpUOoat8MrW3glVnUJ9vkk2gAklFcsoGRkkDBIBoA7j9mL4yeANL/Zq+E9neeOPDdpd2/hLSYZrefV7dJI3WziDKyl8ggggg8givIf8AgmN8VPBfhn9jzwpp+seL9B0m/jur4va32pwwyqDdSEEqzAjIINdGn7Fv7LH/AAif/CQP8LbeG1877KYJHvftH2jzfJ8nyxKSXMnygDv7c1b8L/sLfsyeKzdxxfCW3sb2zdUubG+lu4p4twypK+cQVI6MCQcEZyDgA+itE+KngvxNqUen6P4v0HVr+QEpa2OpwzSsAMkhVYk4AJ6dq6mvgbxl+zj8N/2f/wBtv9mUfD7wtbeGf7XfxD9u+zyyyef5VnD5efMdsbfNk6Y+9X3zQAVx+ofGLwFpN9PZX3jfw5Z3lu5jmt7jVreOSNhwVZS+QR6Guvr88/2S/wBkn4R/HRvjLr/jrwVaeItYh+JOuWaXU886MsKyqyphHUYBdj0zzQB2n7aHxU8Fa146/Zyl0/xhoN9FZfEWyubp7bU4JFgiCPmRyGO1Rn7x4qX/AIKUfFbwV4k/Yw8f6dpHjDQdU1Cb7D5VrZanBNK+L6BjtRWJOACeB0BrqtY/YK/Zm0W4ihm+FNvI0gyPs7X0oHOASVkOOePxFZPir9jL9lXwfdW1re/C+CW9uFVobWzF/M7bm2IDtkIUs3yjcRkg+hoA9K+LXxm+H918BPGdrB468NzXUvhm9jjhj1e3Z3c2rgKFD5JJ4xXF/sOfF3wLof7JPwusNR8aeHtPvrfRo0mtbrVYIpI23Nwys4IP1rNuv2Kv2WoPD+l6tF8K7e9j1TaLG1tpLxri4YoX2hDKCCFVid2Au05xWl4b/YJ/Zl8Vae11afCuzj2SNDNb3M13FLDIv3kdTLkEfkQQRkEGgD6H8O/Ejwl4uvHtNC8UaNrd3GnmvBp2oRXDqgIG4qjEgZIGfcV0dfDnwb+DPgv4G/8ABRzVvD3gXQYPDujS/DRLx7SCSR1aZtR2s+XZjkhFHXtX3HQAjMFUljgDqTXFN8cPhyrFW8f+FwwOCDrNtkf+P112oc2Fx/1zb+Rr89P2Ef2Lfgr8Xv2YvDXivxf4Cstb8QX13qQuL6a4uEaTZfzxpkJIBwiKOB2oA9B+JnxW8E3X7fHwZ1SHxhoEumWvhrWop71NTgaGJ22bVdw21SewJ5qj+3R8VPBeua1+zu2m+L9B1BbL4paLdXLWupwSiCFZDukfax2oO7HgV2l1+wb+zLZ6omnt8KLdp3IG6M3zoCRkAsJMDjJ/A+lYfi79j/8AZP8ABWqR6df/AAvhkv5F3LBZrfzEjY7n5lk2ghI5HwTnahOKAIf+CkXxW8E+JP2K/iPp2keMdA1TUJ0sPKtLLU4JpZMahbMdqKxJwATwOgNe6fDf42fDy3+HfheKbx54Zilj0q1V431i3DKwhUEEF+CDXkPiH9iD9mHQfsKL8JIdUvL6Nprez02S7lleNdu6T/XAKo3pkkjlgBkkCtTw9+wH+zF4o0i31PT/AIZabPazZCsbm7VlZSVZWUy5VlYFSp5BBB6UAfRHhvxx4c8Z/aD4f1/S9dFvt846beR3Hlbs7d2xjjODjPXBrcr4a/Y++HHhv4S/ty/tI+FPCOlR6L4e0+x0H7LYwu7rH5losj4Lknl3Y8nvX3LQAVR1rXNO8OabNqOrX9tpmnw4Mt1eTLFFHkgDc7EAZJA5PUir1fMH/BTL/kx34nn/AKY2X/pfbUAe0f8AC8vhvjP/AAsDwt/4Orb/AOLr5c/Zb+KngrS/2lv2oL298X6DaWd9r2myWlxPqcCR3CrasC0bFsMAeMjNdn4Z/wCCd/7Ot74Z0m6n+F+nSTzWcMkjm6uvmYoCT/rfU1Fpv7B37MuqX0lrB8KIBIgJLSG+RCAccMZMdQR+BoA4z/hangv/AIeaDWf+Ev0H+x/+FXNa/wBof2nB9n87+0kby/M3bd+3nbnOOar/ALW3xS8Gat+0x+y1eWPi7QryzsPEOoSXdxb6lC8duphiAaRg2EBIPJx0rctP2Sf2S9Q8SDRbb4ZQy3PmiB5dt+sCOWdEBkLhSGaKRVIJBKEZqxrv7Gv7LXh/Ubq1uPhPHJDZFRf30BvHtrLcoYea/m8fKyscZ2hgWwDmgD6M/wCF5fDf/ooHhb/wdW3/AMXXUaJr2meJtNi1HSNQtdV0+bd5d3ZTLNE+GKna6kg4II4PUGvnpf8AgnL+zewz/wAKt03P/X3df/Ha4/8A4JQxrD+x/pcaDai6zqSgegFw1AH2JRRRQAUUUUAFFFFABRRRQAUUUUAFFFFABRRRQAUUUUAFFFFABRRRQAUUUUAFFFFABRRRQAUUUUAFFFFABRRRQAVh+OPBWjfEbwjq3hjxDZ/2hoerWz2l7a+Y8fmxOMMu5CGXI7gg+9blFAHyyP8AgmH+zWAAPh5KAOg/4SHVP/kmvT/gh+y18Mv2cZtXl+Hnhs6BJqwiF6zX9zdGUR7tgzPI+Mb26Y689q9XooAKKKKACiiigAr55+IH/BP/AOA/xQ8aat4s8S+B2v8AX9VlE15dR6xf24lcKF3bIp1QHAHQCvoaigD5s8L/APBOf9nvwb4m0jxBpPgJ7fVtJu4r+ynk1vUZRFPE4eN9j3BU4YA4II4r6ToooAKKKKACkbgUtJ14NAH5Y/sR/t2fCf8AZp+Fuv8Agzx1qGp6fr0fifUbp7eDTZZgqM6gZKjg5U8dsV9Cf8PbP2dv+g7rX/gmn/wr7J2r/dH5UbV/uj8qAPiXXP8Agqh+zfr1tBDca/rirDcw3S+Xo0wO6KRZFByvTKjPtWgP+Ctn7OwH/Id1r/wTT/4V9lbV/uj8qNq/3R+VAHxt/wAPbP2dv+g7rX/gln/wrl/2SPjT4Z/aE/bu+LPjXwbNc3fh+bwnp1ss9xbNC3mJIAQVbkdDj1wa+8dq/wB0flShQOgxQAtFFFAHF/GpWk+DnjtEUs7aDfBVUZJP2d+K+Gv2Y/8Agph8Dfhd+z78P/CWv6xq0Gs6No1vZXccWlTSIsqIAwDAYIz3r9GOvWk2r/dH5UAfG3/D2z9nb/oO61/4Jp/8K5vxL/wUz/Zr8VXVrJeeJ/EgghmgnNrHpM3lO8MwmibBUlSHUcqQSODkYr7t2r/dH5UbV/uj8qAPjUf8Fav2dh/zHda/8Es/+FL/AMPbP2dv+g7rX/gln/wr7J2r/dH5UbV/uj8qAPhr/gmz40034l/ET9pTxjoZml0HXPFsd3ZTzRNGXRllYZB6HDLkdRkV9z0gUDoMUtABRRRQAUUUUAFfIv7Mn/J8X7Wn/XXw3/6R3FfXVfI37Mf/ACfF+1p/118N/wDpHcUAe5fF2GSGOyu4jIWeKfT2SFCWkSYICgO18ElBjCE8emQeF/ag05p/CHh6CPQdP1aaNnW1stQFhJGbjywIonN4QPKY5VzHiTGMEV7B4q8G2fi37KLw4+yuXj/cwy4YjGf3qPg4yMjHU1m+NPhjpvj3SIdO1W6v/LS3ktmltpxC8scihZFbaAOQB0A9sUAedaroNzoXwGsrRdAm8P3yXscxtNPsSv2GRrjcZUgsJJGZRkttVyxB+ZgdxrQ/ZzuTrtlquv3Oma1pWp3i28FxDr32s3A8sPjmdVG3c7kBM4BG45O1ex8VeG9Sh8J2trpz3esTWd5BdPDc3nlzXUaTB2j8zgZwOAcK20KxAJNZ/wAKfC11oN9rd0NKm8O6TdmL7PpFxNHJIJAZGmuH8tmRWkMijAY5EQJ5YgO+4jxb9pT/AJPc/ZN/3/E//pHbV9YV8oftKf8AJ7n7Jv8Av+J//SO2r6vpDCvk/wD4J5/8i58a/wDsqev/APocdfWFfJ//AATz/wCRc+Nf/ZU9f/8AQ46APaPiN59v4h00RLJPHqHl2sltGpBl2ybx84R8AZOcBcAklhwR5l+0npU+qePPDiW/hXSfE121uq2lrfw6bJ5zed+9VxcyJKVVDuQQsuX4Y4r3HxF4Is/Eep2moTO0V3aKVhlSCB2TLAnDSRsRyq9CPuj0rO8VfCzTfF2qW+o3V7qVrdwpEnmWVz5W7ypPNjLDGCQ/P/1qAPMvi7b3PhX4a+DW07QtWhvNNy0VvpdtL51tttZMw+XYkqpfHlAgmNCwPzYwe9+B/l3Hg99QS01Gxk1C6e5lg1b7QbpWKquJDOqsWwoB2jbxhSwG4y+OvD+pNZ6C1pFe65Z2Eki3ljHcpHcXSPA8QYM7IjMpfOGIHJPVQKn+Enhi48K+G5bN7FtIszcFrHSmlWQ2UAREWMlSVySrOQpIBcgE4zR3A8Js/wDlKHqP/ZKof/Tm1fV9fKFn/wApQ9R/7JVD/wCnNq+r6AK+of8AHjc/9c2/lXy//wAEyf8AkzDwZ/1+at/6crmvqDUP+PG5/wCubfyr5g/4Jkf8mY+C/wDr81b/ANOVzQB65rEc0fxItLUJJc211NHemBQUCvHHt8wtsbIGF43IMhR1JDeS/Hnw7c698aNNgtfBuk+KZ5baNZY7y10qeQW2yfe8a3EscxmV9gUbvK2GQkE17/e+CLS88TJrglaG/VUTfHBAW2rnC72jL4+ZuA38RxjNZXib4R6V4o8TWmvTX2qWeo2sizQtZXZjVZFiliD7cEZ8ueRfTDeoFCA89+P+o3nhq68Nahp+la9dSW1pKki6HFdtPLH5kAa3BthsjcjLhpPl/dED72R6P8GdNt9L+HenR20E1uk0lxdNHcC4Egklnklk3faFWQku7EllXOcgAECs74leHbrUrq1aTRbrxNosmn3WnXen2tzHHITKYsSbZXSNxtR1JLZG7gEFq3Phjoeo+HfB1tZarJm6864mWEPvFtFJO8kVuG7iKNkjyOPk44prYR81fAX/AJSMftRf9eHh3/0gir7Ar4/+Av8AykY/ai/68PDv/pBFX2BSGFfMH/BTL/kx34n/APXGx/8AS+2r6fr5g/4KZf8AJjvxP/642P8A6X21AH0H4P8A+RN0L/rwg/8ARa1x3w6jlj8R6haypJKumRG0inKlEjVpC/lhdvJxjq7EALnG7J7PwaN3g3Qv+vCD/wBFrVPQfA9r4b1C5u7OZ1NwzPLGsFvGrszFizFI1YnJJ5J6nOaAPnf4Y+GZrz426ndjwTpclrbahJLPrNpaaQ09rcedP8oaOUSrEV2HcyPKXMgO2p/ixNNJ8SPEOhzaN4jn0XXGFtdf2fFqn2XJtYQbiV4UZGjZcxeXGN26MZIDEr7Z4e+Eel+F/EU+s2GoarHPMAskDXZaFkEksioVI+6HnlI5/i+lcf8AEbwPrXiC812zj0a5vrq8uRd6Nrcd5GsOlyG0FuHZWcOpjYyyDy1bJbqCTT7B3PZoRtjUDsMV8hf8Epf+TQ9N/wCw1qX/AKUNX17CrLGgZtxA5b1r5C/4JS/8mh6b/wBhrUv/AEoakB9hUUUUAFFFFABRRRQAUUUUAFFFFABRRRQAUUUUAFFFFABRRRQAUUUUAFFFFABRRRQAUUUUAFFFFABRRRQAUUUUAFFFFABRRRQAUUUUAFFFFABRRRQAUUUUAFFFFABRRRQAUUUUAFFFFABRRRQAUUUUAFFFFABRRRQAUUUUAFFFFABRRRQAUUUUAFfIv7Mn/J8X7Wv/AF18N/8ApHcV9dV8jfsx/wDJ8X7Wn/XXw3/6R3FAH0X42+J2h/D+60u21dr57rU2kS0t9O025vpZNihnOyCN2AUEEkjFTWfxI8OaldaBbW2r20lxr1pJe6ZHuw13DGEMjID12iVMjrz04OPKP2krdX8f/DS5uNd1nwxYQtqSzavokAklhLQKFUloZQAxyPu544IrkPDvw1m8ZXvw407UbK+06LStH16LStY+ytBd22y8shZ3ZDD93O8abyGA35cFcFloWo3ofRt9460PTRrTXupQWUejIkl/LcHy0gV13KSzccj0NYnh/wCNPhXxFrFrpcFxf2V7ebjZpq2lXVgt5gbj5LTxIsvHzYQk4BPQV5FDpfjG61LxJqPiXwxJqN3o+t6Xc3FvYxgxavDBCy/abZGJztLLMIidweHaCx2sfVtL+LOgeK9a03TtJsNV1a4kkLSSNpM8MdhhT88zzIgjP8O375LcLgNgEzxP9pT/AJPc/ZN/3/E//pHbV9X18n/tKf8AJ7f7Jv8Av+J//SO2r6woAK+T/wDgnn/yLnxr/wCyp6//AOhx19YV8nf8E9P+Rb+Nf/ZU9f8A/Q46APfPG3xe8N/D/VbbTtZmvluZ7aS8As9MubtYoEZVeWVoY2EaAsuWcgc1s2fjLRb7XhosGp20uqNZJqS2qyAu9s7FVlUd0LKRke3qK8J+P2l2t/8AFvS11LxJ4i8Ladc+GL60a60C281rh2uIP3JPkSnJUEgLtY44NV/Dfw+1rxt4g03U76zPhLxZp/hDSnsL6G3ISyuVmuw0RTPMbIVEkJb7rYyCFYGlhXPbbz4neGtO03WL+61WK3tdIvf7Ou3kVhtuMIREoxl2PmJgKCSWAGTxUXhX4seHPF2sNpNpPeWmq+UZ1sdW0250+eSMEAyRpPGhdQSMsoIGRnrXhPhCx8TWOqS+MPE3hS8txp3jG+ub/S7WNrpo1ksYYEvYFUbpkVg2No3bJWO3cpWvb/D3xK0Xxl4hgtNHstS1BY4nkfU306SG3tug2GSVVy7Z+6m4jB3Y4ywPCbP/AJSh6j/2SqH/ANObV9X18n2P/KULUf8AslUP/pzavrCkMr6h/wAeNz/1zb+VfL//AATJ/wCTMPBn/X3q3/pyua+oNQ/48bn/AK5t/Kvl/wD4Jk/8mYeDP+vvVv8A05XNAHtus/Gfwt4f8WyeG726vI9ShWBp3TTbmS2txMxWHzbhYzFHuKkDcw6Vv6V4v0jWta1rSLG/huNT0aSOLULVW/eW7SRrIm4ejIwIPQ89wcfL/wAZNNlk+LHxHkXV/ENney6Tpc2l6Jp9h9otdZuIftDrDMBCWdd4RWVZEG1jk45rqNB8Aa9e/Eb4keMNLtl0fxnb6nZPB5wIt9Rh/suzEtpI+PmiLqwDjOx13DOGVl0H1PY9S+K3hjSNDt9WudR/0W5uJLS2jhgklnuZo3ZHjihRTJIwZH4VTwpPTmp/B/xK0DxzPd22l3Fwl/ZhWuLDULKayuoVbO1mhnRHCnBw23BweeDXi/w/ubzwfH4U8XeI/DWq2dlJbapazp9kNxcaPLNqDTDzI4gzbHUBWkQMo2ISdpzXsPhHx5pfjbVLttJsb+W2t4lB1a4sXt4JSSf3cbSBWkxjJKgqM4znIpiZ84fAT/lIv+1F/wBePh3/ANIIq+wK+P8A4C/8pGP2ov8Arw8O/wDpBFX2BQAV8wf8FMv+THfif/1xsf8A0vtq+n6+YP8Agpl/yY78T/8ArjY/+l9tQB9CeDjjwdoX/XhB/wCi1rn/AAr8aPCvjLWm0vTbq8+1eZcRRtd6bc20Vy0DlJhDLLGqTbGUg7GboT0rf8H/APIm6H/14Qf+i1r5b+EWn3Fn4r8NS2mqa/q+r2viHWI7rQL+yIsNLtZrm6LXCOIU2ORs2s7vuEjKB82QDtpc+l4fiV4cufA8vjG31aC58NxwPctf2+ZFCJkOcAE5BUgjGQQRjNVfFXxY8OeEdTXTLya8u9TMQnNhpOnXGoXCRk4Ejx28bsikg4ZgAcHHSvm8/DnxJ4T/AGazc+FtJubsa3oJtda8NqmyTz2QqLyFDjEg4EifxqAR8y4f1/SfFFj8LfFvi+LxJbXtqmraguo2usR2MtxBcxmCKMRM8SNseMxlQjYJXaVzk4BHpfhXxZpPjXR4tV0W+jv7KRmTzEyCrqcMjqQGR1IIKsAQRggV8rf8Epf+TQ9N/wCw1qX/AKUNX1D4O16HxNpZ1G20u+0q3mmfYuoWptpZgDjzTGfmUNjI3hWx1Ar5e/4JS/8AJoem/wDYa1L/ANKGoA+wqKKKACiiigAooooAKKKKACiiigAooooAKKKKACiiigAooooAKKKKACiiigAooooAKKKKACiiigAooooAKKKKACiiigAooooAKKKKACiiigAooooAKKKKACiiigAooooAKKKKACiiigAooooAKKKKACiiigAooooAKKKKACiiigAooooAKKKKACvz48G/tKfDb9nf9uD9pxviH4ni8NjWJdBFj5ttPN53lWcnmY8pGxjzU64+9x3r9B6y7vwrot/cPcXWkWNzO/3pZrZHZu3JIzQB87f8PK/2af8AoqFp/wCCy+/+MUn/AA8q/Zp/6Khaf+Cy+/8AjFfQn/CE+Hv+gDpn/gHH/wDE0f8ACE+Hv+gDpn/gHH/8TQB89/8ADyr9mn/oqFp/4LL7/wCMUv8Aw8s/Zp/6Khaf+Cy+/wDjFfQf/CE+Hv8AoA6Z/wCAcf8A8TR/whPh7/oA6Z/4Bx//ABNAHw54r/aW+Gv7RH7bX7Mx+HfiiLxL/Y7+Ift/lWs8PkebZw+XnzUXOfKk6Zxt5xxX37WZZ+F9G024W4tNJsbWdc4lgtkRhnryBmtOgAr87P2Uv2wPhB8BJPjL4d8e+M4fD2szfEnXL2O1ls7mUmFpVVXzHGw5KNxnPFfonWRP4R0K6mkmm0XT5ppGLPJJaxszE9SSRyaAPnhv+Clf7NP/AEVC0/8ABZff/GKX/h5Z+zT/ANFQtM/9gy+/+MV9B/8ACE+Hv+gDpn/gHH/8TR/whPh7/oA6Z/4Bx/8AxNAHz3/w8q/Zp/6Khaf+Cy+/+MUv/Dyz9mn/AKKhaf8Agsvv/jFfQf8AwhPh7/oA6Z/4Bx//ABNH/CE+Hv8AoA6Z/wCAcf8A8TQB8ZfBX41+Cvj1/wAFGtX8R+Atcj8QaLD8NEsnuo4JYgJl1HcyYkRTwHU5xjmvues/T/DulaTMZbHTbOzlZdpe3gSMkdcZA6VoUAV9Q/48Lj/rm38jX52/sK/tu/BH4N/szeG/CXjLx3b6L4hsLrUjc2MljdSmMSX88ifNHEynKOp4Pev0ZIDcHkVjHwV4eZiToWmknqfscf8AhQB89/8ADyr9mn/oqFp/4LL7/wCMUv8Aw8r/AGaf+ioWn/gsvv8A4xX0H/whPh7/AKAOmf8AgHH/APE0f8IT4e/6AOmf+Acf/wATQB89/wDDyv8AZp/6Khaf+Cy+/wDjFL/w8r/ZpHT4oWn/AILL7/4xX0H/AMIT4e/6AOmf+Acf/wATR/whPh7/AKAOmf8AgHH/APE0AfGf7HPxK8N/GD9uD9pDxf4P1Nda8OahY6CLW+jikjWTy7RYn+V1Vhh43HIHT0r7mqlpui6fo/mCwsLayEmN/wBnhWPdjpnA56n86u0AFfMH/BTL/kx34n/9cbH/ANL7avp+oLyxt9Rtnt7uCO5t3+9FMgdW5zyDweaAPlbwz/wUh/ZvsfDWk20/xOtY54bSGORP7NvTtYIARxB6itL/AIeVfs0/9FQtP/BZff8AxivoT/hCfDv/AEAdM/8AAOP/AOJo/wCEJ8Pf9AHTP/AOP/4mgD57/wCHlX7NOP8AkqFp/wCCy+/+MUv/AA8s/Zp/6Khaf+Cy+/8AjFfQf/CE+Hv+gDpn/gHH/wDE0f8ACE+Hv+gDpn/gHH/8TQB8+f8ADyz9mrt8ULT/AMFl9/8AGK5j/glDIJP2P9KdeUfWNSZT6g3Dc19Vf8IV4e/6AOmf+Acf/wATWnZWNtptslvaW8VrbpnbFCgRFycnAHHUk/jQBP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24" name="Group 23"/>
          <p:cNvGrpSpPr/>
          <p:nvPr/>
        </p:nvGrpSpPr>
        <p:grpSpPr>
          <a:xfrm>
            <a:off x="11647233" y="7324548"/>
            <a:ext cx="9620341" cy="24313468"/>
            <a:chOff x="11647233" y="7324548"/>
            <a:chExt cx="9620341" cy="24313468"/>
          </a:xfrm>
        </p:grpSpPr>
        <p:sp>
          <p:nvSpPr>
            <p:cNvPr id="28" name="TextBox 27"/>
            <p:cNvSpPr txBox="1"/>
            <p:nvPr/>
          </p:nvSpPr>
          <p:spPr>
            <a:xfrm>
              <a:off x="11707237" y="8430444"/>
              <a:ext cx="9552564" cy="13388280"/>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Find appropriate levels of pH for specified plants. The appropriate pH range for the radishes that were tested was 6.0-7.0</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Calibrate each sensor</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Set carbon dioxide, humidity, and temperature sensors above a grow bin</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Set pH, conductivity, water temperature, and dissolved oxygen sensors in nutrient water reservoir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Place grow lights above a grow bin and automate them using an Arduino data logger shield</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Figure 1.</a:t>
              </a:r>
              <a:r>
                <a:rPr lang="en-US" sz="1800" dirty="0">
                  <a:latin typeface="Times New Roman" panose="02020603050405020304" pitchFamily="18" charset="0"/>
                  <a:cs typeface="Times New Roman" panose="02020603050405020304" pitchFamily="18" charset="0"/>
                </a:rPr>
                <a:t> Completed hydroponic system</a:t>
              </a:r>
            </a:p>
            <a:p>
              <a:endParaRPr lang="en-US" sz="2400" dirty="0">
                <a:latin typeface="Times New Roman" panose="02020603050405020304" pitchFamily="18" charset="0"/>
                <a:cs typeface="Times New Roman" panose="02020603050405020304" pitchFamily="18" charset="0"/>
              </a:endParaRPr>
            </a:p>
            <a:p>
              <a:endParaRPr lang="en-US" sz="2400" dirty="0"/>
            </a:p>
          </p:txBody>
        </p:sp>
        <p:sp>
          <p:nvSpPr>
            <p:cNvPr id="34" name="Rectangle 33">
              <a:extLst>
                <a:ext uri="{FF2B5EF4-FFF2-40B4-BE49-F238E27FC236}">
                  <a16:creationId xmlns="" xmlns:a16="http://schemas.microsoft.com/office/drawing/2014/main" id="{94D443A0-6E9F-4BE1-956C-C8A7AF3CAACF}"/>
                </a:ext>
              </a:extLst>
            </p:cNvPr>
            <p:cNvSpPr/>
            <p:nvPr/>
          </p:nvSpPr>
          <p:spPr>
            <a:xfrm>
              <a:off x="11647233" y="7324548"/>
              <a:ext cx="9620341" cy="791389"/>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solidFill>
                    <a:schemeClr val="accent1">
                      <a:lumMod val="50000"/>
                    </a:schemeClr>
                  </a:solidFill>
                  <a:latin typeface="Times New Roman" panose="02020603050405020304" pitchFamily="18" charset="0"/>
                  <a:cs typeface="Times New Roman" panose="02020603050405020304" pitchFamily="18" charset="0"/>
                </a:rPr>
                <a:t>METHODS</a:t>
              </a:r>
            </a:p>
          </p:txBody>
        </p:sp>
        <p:pic>
          <p:nvPicPr>
            <p:cNvPr id="11" name="Picture 10">
              <a:extLst>
                <a:ext uri="{FF2B5EF4-FFF2-40B4-BE49-F238E27FC236}">
                  <a16:creationId xmlns="" xmlns:a16="http://schemas.microsoft.com/office/drawing/2014/main" id="{1DCA8AE8-28F4-479A-9A52-C8A9318E5996}"/>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2517436" y="11559327"/>
              <a:ext cx="7848600" cy="8552391"/>
            </a:xfrm>
            <a:prstGeom prst="rect">
              <a:avLst/>
            </a:prstGeom>
            <a:ln>
              <a:solidFill>
                <a:schemeClr val="tx1"/>
              </a:solidFill>
            </a:ln>
          </p:spPr>
        </p:pic>
        <p:sp>
          <p:nvSpPr>
            <p:cNvPr id="44" name="TextBox 43">
              <a:extLst>
                <a:ext uri="{FF2B5EF4-FFF2-40B4-BE49-F238E27FC236}">
                  <a16:creationId xmlns="" xmlns:a16="http://schemas.microsoft.com/office/drawing/2014/main" id="{194C3A5D-2E2D-4092-BAFB-A4A33AC158CC}"/>
                </a:ext>
              </a:extLst>
            </p:cNvPr>
            <p:cNvSpPr txBox="1"/>
            <p:nvPr/>
          </p:nvSpPr>
          <p:spPr>
            <a:xfrm>
              <a:off x="11725229" y="31268684"/>
              <a:ext cx="3464353"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Figure 2. </a:t>
              </a:r>
              <a:r>
                <a:rPr lang="en-US" sz="1800" dirty="0">
                  <a:latin typeface="Times New Roman" panose="02020603050405020304" pitchFamily="18" charset="0"/>
                  <a:cs typeface="Times New Roman" panose="02020603050405020304" pitchFamily="18" charset="0"/>
                </a:rPr>
                <a:t>Wiring Diagram</a:t>
              </a:r>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558924" y="20864384"/>
              <a:ext cx="7765624" cy="10058400"/>
            </a:xfrm>
            <a:prstGeom prst="rect">
              <a:avLst/>
            </a:prstGeom>
          </p:spPr>
        </p:pic>
      </p:grpSp>
    </p:spTree>
    <p:extLst>
      <p:ext uri="{BB962C8B-B14F-4D97-AF65-F5344CB8AC3E}">
        <p14:creationId xmlns:p14="http://schemas.microsoft.com/office/powerpoint/2010/main" val="1310527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1782</TotalTime>
  <Words>831</Words>
  <Application>Microsoft Office PowerPoint</Application>
  <PresentationFormat>Custom</PresentationFormat>
  <Paragraphs>86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dc:creator>
  <cp:lastModifiedBy>Stephen</cp:lastModifiedBy>
  <cp:revision>100</cp:revision>
  <dcterms:created xsi:type="dcterms:W3CDTF">2017-07-19T19:43:54Z</dcterms:created>
  <dcterms:modified xsi:type="dcterms:W3CDTF">2017-08-14T16:50:47Z</dcterms:modified>
</cp:coreProperties>
</file>