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672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610640" y="13500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672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610640" y="30672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6951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234440" y="1350000"/>
            <a:ext cx="6951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64520" y="1350000"/>
            <a:ext cx="6951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67200"/>
            <a:ext cx="6951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234440" y="3067200"/>
            <a:ext cx="6951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964520" y="3067200"/>
            <a:ext cx="6951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50000"/>
            <a:ext cx="215964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10537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610640" y="1350000"/>
            <a:ext cx="10537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88800"/>
            <a:ext cx="719928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10640" y="1350000"/>
            <a:ext cx="10537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672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10537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10640" y="13500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10640" y="30672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10640" y="1350000"/>
            <a:ext cx="105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672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0078920" cy="566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88800"/>
            <a:ext cx="719928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s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p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r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d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r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f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r</a:t>
            </a:r>
            <a:r>
              <a:rPr b="0" lang="es-ES" sz="1800" spc="-1" strike="noStrike">
                <a:latin typeface="Arial"/>
              </a:rPr>
              <a:t>m</a:t>
            </a:r>
            <a:r>
              <a:rPr b="0" lang="es-ES" sz="1800" spc="-1" strike="noStrike">
                <a:latin typeface="Arial"/>
              </a:rPr>
              <a:t>a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d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x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d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í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772360" y="13500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espressif/esptool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python.org/en/latest/esp8266/tutorial/intro.html#deploying-the-firmware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50000"/>
            <a:ext cx="51832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Download and Install Anaconda 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https://www.anaconda.com/distribution/</a:t>
            </a:r>
            <a:endParaRPr b="0" lang="es-ES" sz="195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392000" y="2160000"/>
            <a:ext cx="5283360" cy="319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350000"/>
            <a:ext cx="9071280" cy="15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Clone or download esptool and unzip it (follow README.md instructions)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https://github.com/espressif/esptool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ff"/>
                </a:solidFill>
                <a:latin typeface="Arial"/>
                <a:ea typeface="DejaVu Sans"/>
              </a:rPr>
              <a:t>Open a console and go to the unziped folder then type 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ff"/>
                </a:solidFill>
                <a:latin typeface="Arial"/>
                <a:ea typeface="DejaVu Sans"/>
              </a:rPr>
              <a:t>python.exe .\setup.py install</a:t>
            </a:r>
            <a:endParaRPr b="0" lang="es-ES" sz="195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256000" y="2596320"/>
            <a:ext cx="4463280" cy="278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350000"/>
            <a:ext cx="907128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Download the binary for ESP8266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https://micropython.org/download/#esp8266</a:t>
            </a:r>
            <a:endParaRPr b="0" lang="es-ES" sz="195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664000" y="2494080"/>
            <a:ext cx="5039280" cy="21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350000"/>
            <a:ext cx="907128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Plug your board ESP8266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Install firmware into device</a:t>
            </a:r>
            <a:endParaRPr b="0" lang="es-ES" sz="195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792720" y="2170080"/>
            <a:ext cx="2158560" cy="31572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104000" y="1656000"/>
            <a:ext cx="5615280" cy="16851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3176640" y="3456000"/>
            <a:ext cx="6542640" cy="17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4000" y="1152000"/>
            <a:ext cx="42472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Download and install PuTTY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https://ww.chiark.greenend.org.uk/~sgtatham/putty/latest.html</a:t>
            </a:r>
            <a:endParaRPr b="0" lang="es-ES" sz="195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296000" y="2304000"/>
            <a:ext cx="2936160" cy="28792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889520" y="1442160"/>
            <a:ext cx="4851000" cy="381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1350000"/>
            <a:ext cx="4247280" cy="15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For linux users follow the next instructions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https://docs.micropython.org/en/latest/esp8266/tutorial/intro.html#deploying-the-firmware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Requires elevated privileges: 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sudo putty</a:t>
            </a:r>
            <a:endParaRPr b="0" lang="es-ES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s-ES" sz="195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896000" y="1440000"/>
            <a:ext cx="4391280" cy="38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1"/>
          <p:cNvGraphicFramePr/>
          <p:nvPr/>
        </p:nvGraphicFramePr>
        <p:xfrm>
          <a:off x="6375600" y="4052520"/>
          <a:ext cx="215640" cy="34956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62" name="CustomShape 2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04000" y="1800000"/>
            <a:ext cx="439128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import socket, network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machine.freq(160000000) # Set cpu working frequency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sta_if = network.WLAN(network.STA_IF)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sta_if.active(True)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for i in sta_if.scan(): # Scan for available access points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print(i)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sta_if.connect("WIFI", "PASSWORD") # Connect to an AP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if sta_if.isconnected(): # Check for successful connection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    </a:t>
            </a: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sta_if.ifconfig()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addr_info = socket.getaddrinfo("towel.blinkenlights.nl", 23)</a:t>
            </a:r>
            <a:endParaRPr b="0" lang="es-ES" sz="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addr = addr_info[0][-1]</a:t>
            </a:r>
            <a:endParaRPr b="0" lang="es-ES" sz="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s = socket.socket()</a:t>
            </a:r>
            <a:endParaRPr b="0" lang="es-ES" sz="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s.connect(addr)</a:t>
            </a:r>
            <a:endParaRPr b="0" lang="es-ES" sz="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while True:</a:t>
            </a:r>
            <a:endParaRPr b="0" lang="es-ES" sz="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data = s.recv(500)</a:t>
            </a:r>
            <a:endParaRPr b="0" lang="es-ES" sz="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43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s-ES" sz="700" spc="-1" strike="noStrike">
                <a:solidFill>
                  <a:srgbClr val="000000"/>
                </a:solidFill>
                <a:latin typeface="Consolas"/>
                <a:ea typeface="DejaVu Sans"/>
              </a:rPr>
              <a:t>print(str(data, 'utf8'), end='')</a:t>
            </a:r>
            <a:endParaRPr b="0" lang="es-ES" sz="7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49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else:</a:t>
            </a:r>
            <a:endParaRPr b="0" lang="es-ES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49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600" spc="-1" strike="noStrike">
                <a:solidFill>
                  <a:srgbClr val="000000"/>
                </a:solidFill>
                <a:latin typeface="Consolas"/>
                <a:ea typeface="DejaVu Sans"/>
              </a:rPr>
              <a:t>print('not connected to network!')</a:t>
            </a:r>
            <a:endParaRPr b="0" lang="es-ES" sz="6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778640" y="1440000"/>
            <a:ext cx="4860720" cy="382248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504000" y="1350360"/>
            <a:ext cx="907128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An example with micropython</a:t>
            </a:r>
            <a:endParaRPr b="0" lang="es-ES" sz="19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43164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 with MicroPython on the ESP8266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008000" y="2272320"/>
            <a:ext cx="7487640" cy="2983320"/>
          </a:xfrm>
          <a:prstGeom prst="rect">
            <a:avLst/>
          </a:prstGeom>
          <a:ln>
            <a:noFill/>
          </a:ln>
        </p:spPr>
      </p:pic>
      <p:sp>
        <p:nvSpPr>
          <p:cNvPr id="68" name="CustomShape 2"/>
          <p:cNvSpPr/>
          <p:nvPr/>
        </p:nvSpPr>
        <p:spPr>
          <a:xfrm>
            <a:off x="576000" y="1440000"/>
            <a:ext cx="87832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Transferring program files from PC into the ESP8266</a:t>
            </a:r>
            <a:endParaRPr b="0" lang="es-ES" sz="195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ES" sz="195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https://github.com/BetaRavener/uPyLoader/</a:t>
            </a:r>
            <a:endParaRPr b="0" lang="es-ES" sz="19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2019-10-05T08:51:46Z</dcterms:created>
  <dc:creator/>
  <dc:description/>
  <dc:language>es-ES</dc:language>
  <cp:lastModifiedBy/>
  <dcterms:modified xsi:type="dcterms:W3CDTF">2019-12-13T09:59:46Z</dcterms:modified>
  <cp:revision>62</cp:revision>
  <dc:subject/>
  <dc:title>Inspiration</dc:title>
</cp:coreProperties>
</file>