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49C58-BC9E-4D9C-9392-97CE9AD4EBAF}" v="19" dt="2021-06-20T18:13:34.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shen Tan" userId="e9a120cb8cf146cd" providerId="LiveId" clId="{55649C58-BC9E-4D9C-9392-97CE9AD4EBAF}"/>
    <pc:docChg chg="undo custSel delSld modSld">
      <pc:chgData name="jiashen Tan" userId="e9a120cb8cf146cd" providerId="LiveId" clId="{55649C58-BC9E-4D9C-9392-97CE9AD4EBAF}" dt="2021-06-20T18:14:10.888" v="1571" actId="1076"/>
      <pc:docMkLst>
        <pc:docMk/>
      </pc:docMkLst>
      <pc:sldChg chg="addSp delSp modSp mod setBg">
        <pc:chgData name="jiashen Tan" userId="e9a120cb8cf146cd" providerId="LiveId" clId="{55649C58-BC9E-4D9C-9392-97CE9AD4EBAF}" dt="2021-06-20T17:52:30.661" v="139" actId="1076"/>
        <pc:sldMkLst>
          <pc:docMk/>
          <pc:sldMk cId="74966921" sldId="256"/>
        </pc:sldMkLst>
        <pc:spChg chg="add mod">
          <ac:chgData name="jiashen Tan" userId="e9a120cb8cf146cd" providerId="LiveId" clId="{55649C58-BC9E-4D9C-9392-97CE9AD4EBAF}" dt="2021-06-20T17:52:30.661" v="139" actId="1076"/>
          <ac:spMkLst>
            <pc:docMk/>
            <pc:sldMk cId="74966921" sldId="256"/>
            <ac:spMk id="2" creationId="{3D90AE8F-1ED9-497D-8731-F7BDB40C5D7C}"/>
          </ac:spMkLst>
        </pc:spChg>
        <pc:spChg chg="add">
          <ac:chgData name="jiashen Tan" userId="e9a120cb8cf146cd" providerId="LiveId" clId="{55649C58-BC9E-4D9C-9392-97CE9AD4EBAF}" dt="2021-06-20T17:50:15.708" v="3" actId="26606"/>
          <ac:spMkLst>
            <pc:docMk/>
            <pc:sldMk cId="74966921" sldId="256"/>
            <ac:spMk id="8" creationId="{42A4FC2C-047E-45A5-965D-8E1E3BF09BC6}"/>
          </ac:spMkLst>
        </pc:spChg>
        <pc:spChg chg="del">
          <ac:chgData name="jiashen Tan" userId="e9a120cb8cf146cd" providerId="LiveId" clId="{55649C58-BC9E-4D9C-9392-97CE9AD4EBAF}" dt="2021-06-20T17:50:05.025" v="0" actId="478"/>
          <ac:spMkLst>
            <pc:docMk/>
            <pc:sldMk cId="74966921" sldId="256"/>
            <ac:spMk id="9" creationId="{7975AEA8-F197-44E7-9B0E-C28DE2BE4DE8}"/>
          </ac:spMkLst>
        </pc:spChg>
        <pc:picChg chg="add mod">
          <ac:chgData name="jiashen Tan" userId="e9a120cb8cf146cd" providerId="LiveId" clId="{55649C58-BC9E-4D9C-9392-97CE9AD4EBAF}" dt="2021-06-20T17:52:27.630" v="138" actId="1076"/>
          <ac:picMkLst>
            <pc:docMk/>
            <pc:sldMk cId="74966921" sldId="256"/>
            <ac:picMk id="3" creationId="{D56017FE-2609-4888-9581-2A177A1F83B3}"/>
          </ac:picMkLst>
        </pc:picChg>
      </pc:sldChg>
      <pc:sldChg chg="addSp modSp mod">
        <pc:chgData name="jiashen Tan" userId="e9a120cb8cf146cd" providerId="LiveId" clId="{55649C58-BC9E-4D9C-9392-97CE9AD4EBAF}" dt="2021-06-20T18:09:40.706" v="1378" actId="33524"/>
        <pc:sldMkLst>
          <pc:docMk/>
          <pc:sldMk cId="1067596483" sldId="257"/>
        </pc:sldMkLst>
        <pc:spChg chg="add mod">
          <ac:chgData name="jiashen Tan" userId="e9a120cb8cf146cd" providerId="LiveId" clId="{55649C58-BC9E-4D9C-9392-97CE9AD4EBAF}" dt="2021-06-20T18:09:40.706" v="1378" actId="33524"/>
          <ac:spMkLst>
            <pc:docMk/>
            <pc:sldMk cId="1067596483" sldId="257"/>
            <ac:spMk id="2" creationId="{CD93E7BD-BF83-4BFC-8718-78F7E665513D}"/>
          </ac:spMkLst>
        </pc:spChg>
        <pc:spChg chg="add mod">
          <ac:chgData name="jiashen Tan" userId="e9a120cb8cf146cd" providerId="LiveId" clId="{55649C58-BC9E-4D9C-9392-97CE9AD4EBAF}" dt="2021-06-20T17:59:53.252" v="1087" actId="1076"/>
          <ac:spMkLst>
            <pc:docMk/>
            <pc:sldMk cId="1067596483" sldId="257"/>
            <ac:spMk id="7" creationId="{4BBB6E02-C022-4098-8B41-59C544676DA6}"/>
          </ac:spMkLst>
        </pc:spChg>
        <pc:spChg chg="add mod">
          <ac:chgData name="jiashen Tan" userId="e9a120cb8cf146cd" providerId="LiveId" clId="{55649C58-BC9E-4D9C-9392-97CE9AD4EBAF}" dt="2021-06-20T18:00:26.556" v="1096" actId="1582"/>
          <ac:spMkLst>
            <pc:docMk/>
            <pc:sldMk cId="1067596483" sldId="257"/>
            <ac:spMk id="8" creationId="{DD5D4AA7-052A-4289-B18D-9447688408C5}"/>
          </ac:spMkLst>
        </pc:spChg>
        <pc:picChg chg="add mod">
          <ac:chgData name="jiashen Tan" userId="e9a120cb8cf146cd" providerId="LiveId" clId="{55649C58-BC9E-4D9C-9392-97CE9AD4EBAF}" dt="2021-06-20T17:59:57.829" v="1091" actId="1076"/>
          <ac:picMkLst>
            <pc:docMk/>
            <pc:sldMk cId="1067596483" sldId="257"/>
            <ac:picMk id="4" creationId="{68C28BBF-8C2A-4962-A095-386EC152DB15}"/>
          </ac:picMkLst>
        </pc:picChg>
        <pc:picChg chg="add mod">
          <ac:chgData name="jiashen Tan" userId="e9a120cb8cf146cd" providerId="LiveId" clId="{55649C58-BC9E-4D9C-9392-97CE9AD4EBAF}" dt="2021-06-20T17:59:50.647" v="1086" actId="1076"/>
          <ac:picMkLst>
            <pc:docMk/>
            <pc:sldMk cId="1067596483" sldId="257"/>
            <ac:picMk id="6" creationId="{2ACAFE57-FA67-47F7-9CB1-910B52BD434B}"/>
          </ac:picMkLst>
        </pc:picChg>
      </pc:sldChg>
      <pc:sldChg chg="addSp delSp modSp mod setBg">
        <pc:chgData name="jiashen Tan" userId="e9a120cb8cf146cd" providerId="LiveId" clId="{55649C58-BC9E-4D9C-9392-97CE9AD4EBAF}" dt="2021-06-20T18:03:59.762" v="1132" actId="403"/>
        <pc:sldMkLst>
          <pc:docMk/>
          <pc:sldMk cId="3239709293" sldId="258"/>
        </pc:sldMkLst>
        <pc:spChg chg="add mod">
          <ac:chgData name="jiashen Tan" userId="e9a120cb8cf146cd" providerId="LiveId" clId="{55649C58-BC9E-4D9C-9392-97CE9AD4EBAF}" dt="2021-06-20T18:03:38.284" v="1127" actId="26606"/>
          <ac:spMkLst>
            <pc:docMk/>
            <pc:sldMk cId="3239709293" sldId="258"/>
            <ac:spMk id="3" creationId="{303A6CB2-B258-4903-81AC-28811FF90B8A}"/>
          </ac:spMkLst>
        </pc:spChg>
        <pc:spChg chg="add mod ord">
          <ac:chgData name="jiashen Tan" userId="e9a120cb8cf146cd" providerId="LiveId" clId="{55649C58-BC9E-4D9C-9392-97CE9AD4EBAF}" dt="2021-06-20T18:03:59.762" v="1132" actId="403"/>
          <ac:spMkLst>
            <pc:docMk/>
            <pc:sldMk cId="3239709293" sldId="258"/>
            <ac:spMk id="5" creationId="{002DC31F-FE61-49F8-AA0E-005A0F4F38D3}"/>
          </ac:spMkLst>
        </pc:spChg>
        <pc:spChg chg="add del">
          <ac:chgData name="jiashen Tan" userId="e9a120cb8cf146cd" providerId="LiveId" clId="{55649C58-BC9E-4D9C-9392-97CE9AD4EBAF}" dt="2021-06-20T18:03:28.088" v="1120" actId="26606"/>
          <ac:spMkLst>
            <pc:docMk/>
            <pc:sldMk cId="3239709293" sldId="258"/>
            <ac:spMk id="12" creationId="{2B566528-1B12-4246-9431-5C2D7D081168}"/>
          </ac:spMkLst>
        </pc:spChg>
        <pc:spChg chg="add">
          <ac:chgData name="jiashen Tan" userId="e9a120cb8cf146cd" providerId="LiveId" clId="{55649C58-BC9E-4D9C-9392-97CE9AD4EBAF}" dt="2021-06-20T18:03:38.284" v="1127" actId="26606"/>
          <ac:spMkLst>
            <pc:docMk/>
            <pc:sldMk cId="3239709293" sldId="258"/>
            <ac:spMk id="16" creationId="{F9A95BEE-6BB1-4A28-A8E6-A34B2E42EF87}"/>
          </ac:spMkLst>
        </pc:spChg>
        <pc:spChg chg="add del">
          <ac:chgData name="jiashen Tan" userId="e9a120cb8cf146cd" providerId="LiveId" clId="{55649C58-BC9E-4D9C-9392-97CE9AD4EBAF}" dt="2021-06-20T18:03:30.587" v="1122" actId="26606"/>
          <ac:spMkLst>
            <pc:docMk/>
            <pc:sldMk cId="3239709293" sldId="258"/>
            <ac:spMk id="22" creationId="{5E39A796-BE83-48B1-B33F-35C4A32AAB57}"/>
          </ac:spMkLst>
        </pc:spChg>
        <pc:spChg chg="add del">
          <ac:chgData name="jiashen Tan" userId="e9a120cb8cf146cd" providerId="LiveId" clId="{55649C58-BC9E-4D9C-9392-97CE9AD4EBAF}" dt="2021-06-20T18:03:30.587" v="1122" actId="26606"/>
          <ac:spMkLst>
            <pc:docMk/>
            <pc:sldMk cId="3239709293" sldId="258"/>
            <ac:spMk id="23" creationId="{72F84B47-E267-4194-8194-831DB7B5547F}"/>
          </ac:spMkLst>
        </pc:spChg>
        <pc:spChg chg="add del">
          <ac:chgData name="jiashen Tan" userId="e9a120cb8cf146cd" providerId="LiveId" clId="{55649C58-BC9E-4D9C-9392-97CE9AD4EBAF}" dt="2021-06-20T18:03:35.002" v="1124" actId="26606"/>
          <ac:spMkLst>
            <pc:docMk/>
            <pc:sldMk cId="3239709293" sldId="258"/>
            <ac:spMk id="25" creationId="{2B566528-1B12-4246-9431-5C2D7D081168}"/>
          </ac:spMkLst>
        </pc:spChg>
        <pc:spChg chg="add del">
          <ac:chgData name="jiashen Tan" userId="e9a120cb8cf146cd" providerId="LiveId" clId="{55649C58-BC9E-4D9C-9392-97CE9AD4EBAF}" dt="2021-06-20T18:03:38.246" v="1126" actId="26606"/>
          <ac:spMkLst>
            <pc:docMk/>
            <pc:sldMk cId="3239709293" sldId="258"/>
            <ac:spMk id="29" creationId="{2B97F24A-32CE-4C1C-A50D-3016B394DCFB}"/>
          </ac:spMkLst>
        </pc:spChg>
        <pc:spChg chg="add del">
          <ac:chgData name="jiashen Tan" userId="e9a120cb8cf146cd" providerId="LiveId" clId="{55649C58-BC9E-4D9C-9392-97CE9AD4EBAF}" dt="2021-06-20T18:03:38.246" v="1126" actId="26606"/>
          <ac:spMkLst>
            <pc:docMk/>
            <pc:sldMk cId="3239709293" sldId="258"/>
            <ac:spMk id="30" creationId="{CD8B4F24-440B-49E9-B85D-733523DC064B}"/>
          </ac:spMkLst>
        </pc:spChg>
        <pc:spChg chg="add">
          <ac:chgData name="jiashen Tan" userId="e9a120cb8cf146cd" providerId="LiveId" clId="{55649C58-BC9E-4D9C-9392-97CE9AD4EBAF}" dt="2021-06-20T18:03:38.284" v="1127" actId="26606"/>
          <ac:spMkLst>
            <pc:docMk/>
            <pc:sldMk cId="3239709293" sldId="258"/>
            <ac:spMk id="32" creationId="{F56F5174-31D9-4DBB-AAB7-A1FD7BDB1352}"/>
          </ac:spMkLst>
        </pc:spChg>
        <pc:grpChg chg="add del">
          <ac:chgData name="jiashen Tan" userId="e9a120cb8cf146cd" providerId="LiveId" clId="{55649C58-BC9E-4D9C-9392-97CE9AD4EBAF}" dt="2021-06-20T18:03:28.088" v="1120" actId="26606"/>
          <ac:grpSpMkLst>
            <pc:docMk/>
            <pc:sldMk cId="3239709293" sldId="258"/>
            <ac:grpSpMk id="14" creationId="{828A5161-06F1-46CF-8AD7-844680A59E13}"/>
          </ac:grpSpMkLst>
        </pc:grpChg>
        <pc:grpChg chg="add del">
          <ac:chgData name="jiashen Tan" userId="e9a120cb8cf146cd" providerId="LiveId" clId="{55649C58-BC9E-4D9C-9392-97CE9AD4EBAF}" dt="2021-06-20T18:03:28.088" v="1120" actId="26606"/>
          <ac:grpSpMkLst>
            <pc:docMk/>
            <pc:sldMk cId="3239709293" sldId="258"/>
            <ac:grpSpMk id="18" creationId="{5995D10D-E9C9-47DB-AE7E-801FEF38F5C9}"/>
          </ac:grpSpMkLst>
        </pc:grpChg>
        <pc:grpChg chg="add del">
          <ac:chgData name="jiashen Tan" userId="e9a120cb8cf146cd" providerId="LiveId" clId="{55649C58-BC9E-4D9C-9392-97CE9AD4EBAF}" dt="2021-06-20T18:03:35.002" v="1124" actId="26606"/>
          <ac:grpSpMkLst>
            <pc:docMk/>
            <pc:sldMk cId="3239709293" sldId="258"/>
            <ac:grpSpMk id="26" creationId="{828A5161-06F1-46CF-8AD7-844680A59E13}"/>
          </ac:grpSpMkLst>
        </pc:grpChg>
        <pc:grpChg chg="add del">
          <ac:chgData name="jiashen Tan" userId="e9a120cb8cf146cd" providerId="LiveId" clId="{55649C58-BC9E-4D9C-9392-97CE9AD4EBAF}" dt="2021-06-20T18:03:35.002" v="1124" actId="26606"/>
          <ac:grpSpMkLst>
            <pc:docMk/>
            <pc:sldMk cId="3239709293" sldId="258"/>
            <ac:grpSpMk id="27" creationId="{5995D10D-E9C9-47DB-AE7E-801FEF38F5C9}"/>
          </ac:grpSpMkLst>
        </pc:grpChg>
        <pc:picChg chg="add mod">
          <ac:chgData name="jiashen Tan" userId="e9a120cb8cf146cd" providerId="LiveId" clId="{55649C58-BC9E-4D9C-9392-97CE9AD4EBAF}" dt="2021-06-20T18:03:43.556" v="1128" actId="14100"/>
          <ac:picMkLst>
            <pc:docMk/>
            <pc:sldMk cId="3239709293" sldId="258"/>
            <ac:picMk id="7" creationId="{58D887BA-0BAA-4BC2-9A11-80AFC48F262B}"/>
          </ac:picMkLst>
        </pc:picChg>
        <pc:picChg chg="add">
          <ac:chgData name="jiashen Tan" userId="e9a120cb8cf146cd" providerId="LiveId" clId="{55649C58-BC9E-4D9C-9392-97CE9AD4EBAF}" dt="2021-06-20T18:03:38.284" v="1127" actId="26606"/>
          <ac:picMkLst>
            <pc:docMk/>
            <pc:sldMk cId="3239709293" sldId="258"/>
            <ac:picMk id="33" creationId="{AE113210-7872-481A-ADE6-3A05CCAF5EB2}"/>
          </ac:picMkLst>
        </pc:picChg>
      </pc:sldChg>
      <pc:sldChg chg="addSp modSp mod">
        <pc:chgData name="jiashen Tan" userId="e9a120cb8cf146cd" providerId="LiveId" clId="{55649C58-BC9E-4D9C-9392-97CE9AD4EBAF}" dt="2021-06-20T18:07:06.914" v="1210" actId="114"/>
        <pc:sldMkLst>
          <pc:docMk/>
          <pc:sldMk cId="95876254" sldId="259"/>
        </pc:sldMkLst>
        <pc:spChg chg="add mod">
          <ac:chgData name="jiashen Tan" userId="e9a120cb8cf146cd" providerId="LiveId" clId="{55649C58-BC9E-4D9C-9392-97CE9AD4EBAF}" dt="2021-06-20T18:06:34.381" v="1201" actId="20577"/>
          <ac:spMkLst>
            <pc:docMk/>
            <pc:sldMk cId="95876254" sldId="259"/>
            <ac:spMk id="3" creationId="{62165696-CB44-406A-A67B-D2558FDD1970}"/>
          </ac:spMkLst>
        </pc:spChg>
        <pc:spChg chg="add mod">
          <ac:chgData name="jiashen Tan" userId="e9a120cb8cf146cd" providerId="LiveId" clId="{55649C58-BC9E-4D9C-9392-97CE9AD4EBAF}" dt="2021-06-20T18:05:49.296" v="1163" actId="114"/>
          <ac:spMkLst>
            <pc:docMk/>
            <pc:sldMk cId="95876254" sldId="259"/>
            <ac:spMk id="6" creationId="{D868F648-62D5-42F5-9ED8-957F23AF72E3}"/>
          </ac:spMkLst>
        </pc:spChg>
        <pc:spChg chg="add mod">
          <ac:chgData name="jiashen Tan" userId="e9a120cb8cf146cd" providerId="LiveId" clId="{55649C58-BC9E-4D9C-9392-97CE9AD4EBAF}" dt="2021-06-20T18:07:06.914" v="1210" actId="114"/>
          <ac:spMkLst>
            <pc:docMk/>
            <pc:sldMk cId="95876254" sldId="259"/>
            <ac:spMk id="8" creationId="{E9C847D2-E958-4A02-98F5-3CE483E2F287}"/>
          </ac:spMkLst>
        </pc:spChg>
        <pc:picChg chg="add mod">
          <ac:chgData name="jiashen Tan" userId="e9a120cb8cf146cd" providerId="LiveId" clId="{55649C58-BC9E-4D9C-9392-97CE9AD4EBAF}" dt="2021-06-20T18:04:45.936" v="1139" actId="1076"/>
          <ac:picMkLst>
            <pc:docMk/>
            <pc:sldMk cId="95876254" sldId="259"/>
            <ac:picMk id="4" creationId="{D630742F-E528-4B20-B0E4-94E4A8947192}"/>
          </ac:picMkLst>
        </pc:picChg>
        <pc:picChg chg="add mod">
          <ac:chgData name="jiashen Tan" userId="e9a120cb8cf146cd" providerId="LiveId" clId="{55649C58-BC9E-4D9C-9392-97CE9AD4EBAF}" dt="2021-06-20T18:05:53.727" v="1165" actId="14100"/>
          <ac:picMkLst>
            <pc:docMk/>
            <pc:sldMk cId="95876254" sldId="259"/>
            <ac:picMk id="5" creationId="{33AB4000-CD43-4E44-BFAF-1058C1CF31E2}"/>
          </ac:picMkLst>
        </pc:picChg>
      </pc:sldChg>
      <pc:sldChg chg="addSp delSp modSp mod">
        <pc:chgData name="jiashen Tan" userId="e9a120cb8cf146cd" providerId="LiveId" clId="{55649C58-BC9E-4D9C-9392-97CE9AD4EBAF}" dt="2021-06-20T18:08:51.362" v="1367" actId="20577"/>
        <pc:sldMkLst>
          <pc:docMk/>
          <pc:sldMk cId="3612926665" sldId="260"/>
        </pc:sldMkLst>
        <pc:spChg chg="add mod">
          <ac:chgData name="jiashen Tan" userId="e9a120cb8cf146cd" providerId="LiveId" clId="{55649C58-BC9E-4D9C-9392-97CE9AD4EBAF}" dt="2021-06-20T18:06:40.384" v="1204" actId="20577"/>
          <ac:spMkLst>
            <pc:docMk/>
            <pc:sldMk cId="3612926665" sldId="260"/>
            <ac:spMk id="2" creationId="{048B2701-0F34-4FC5-9289-BE182EF5B9BE}"/>
          </ac:spMkLst>
        </pc:spChg>
        <pc:spChg chg="add mod">
          <ac:chgData name="jiashen Tan" userId="e9a120cb8cf146cd" providerId="LiveId" clId="{55649C58-BC9E-4D9C-9392-97CE9AD4EBAF}" dt="2021-06-20T18:08:26.590" v="1297" actId="1076"/>
          <ac:spMkLst>
            <pc:docMk/>
            <pc:sldMk cId="3612926665" sldId="260"/>
            <ac:spMk id="5" creationId="{BB969FA1-9FF5-4D41-88FA-36136A2A2A95}"/>
          </ac:spMkLst>
        </pc:spChg>
        <pc:spChg chg="add mod">
          <ac:chgData name="jiashen Tan" userId="e9a120cb8cf146cd" providerId="LiveId" clId="{55649C58-BC9E-4D9C-9392-97CE9AD4EBAF}" dt="2021-06-20T18:08:51.362" v="1367" actId="20577"/>
          <ac:spMkLst>
            <pc:docMk/>
            <pc:sldMk cId="3612926665" sldId="260"/>
            <ac:spMk id="10" creationId="{ECEAAE2E-D4D1-42E4-83A7-8ECF75778EC4}"/>
          </ac:spMkLst>
        </pc:spChg>
        <pc:picChg chg="add mod">
          <ac:chgData name="jiashen Tan" userId="e9a120cb8cf146cd" providerId="LiveId" clId="{55649C58-BC9E-4D9C-9392-97CE9AD4EBAF}" dt="2021-06-20T18:08:25.212" v="1296" actId="14100"/>
          <ac:picMkLst>
            <pc:docMk/>
            <pc:sldMk cId="3612926665" sldId="260"/>
            <ac:picMk id="3" creationId="{63E3A825-E346-495D-9C27-0AC3463D336C}"/>
          </ac:picMkLst>
        </pc:picChg>
        <pc:picChg chg="add del mod">
          <ac:chgData name="jiashen Tan" userId="e9a120cb8cf146cd" providerId="LiveId" clId="{55649C58-BC9E-4D9C-9392-97CE9AD4EBAF}" dt="2021-06-20T18:08:01.444" v="1292" actId="478"/>
          <ac:picMkLst>
            <pc:docMk/>
            <pc:sldMk cId="3612926665" sldId="260"/>
            <ac:picMk id="6" creationId="{D0CE173D-9700-4869-B813-FBC1ABCB97E4}"/>
          </ac:picMkLst>
        </pc:picChg>
        <pc:picChg chg="add mod">
          <ac:chgData name="jiashen Tan" userId="e9a120cb8cf146cd" providerId="LiveId" clId="{55649C58-BC9E-4D9C-9392-97CE9AD4EBAF}" dt="2021-06-20T18:08:29.436" v="1300" actId="1076"/>
          <ac:picMkLst>
            <pc:docMk/>
            <pc:sldMk cId="3612926665" sldId="260"/>
            <ac:picMk id="8" creationId="{794133EA-29C6-4301-A90B-2198E3DFFC13}"/>
          </ac:picMkLst>
        </pc:picChg>
      </pc:sldChg>
      <pc:sldChg chg="addSp modSp mod">
        <pc:chgData name="jiashen Tan" userId="e9a120cb8cf146cd" providerId="LiveId" clId="{55649C58-BC9E-4D9C-9392-97CE9AD4EBAF}" dt="2021-06-20T18:10:32.726" v="1488" actId="5793"/>
        <pc:sldMkLst>
          <pc:docMk/>
          <pc:sldMk cId="3382587860" sldId="261"/>
        </pc:sldMkLst>
        <pc:spChg chg="add mod">
          <ac:chgData name="jiashen Tan" userId="e9a120cb8cf146cd" providerId="LiveId" clId="{55649C58-BC9E-4D9C-9392-97CE9AD4EBAF}" dt="2021-06-20T18:09:06.722" v="1370" actId="20577"/>
          <ac:spMkLst>
            <pc:docMk/>
            <pc:sldMk cId="3382587860" sldId="261"/>
            <ac:spMk id="2" creationId="{8CC1795B-4EF6-4C98-B467-9888F2913DDD}"/>
          </ac:spMkLst>
        </pc:spChg>
        <pc:spChg chg="add mod">
          <ac:chgData name="jiashen Tan" userId="e9a120cb8cf146cd" providerId="LiveId" clId="{55649C58-BC9E-4D9C-9392-97CE9AD4EBAF}" dt="2021-06-20T18:10:08.866" v="1436" actId="20577"/>
          <ac:spMkLst>
            <pc:docMk/>
            <pc:sldMk cId="3382587860" sldId="261"/>
            <ac:spMk id="5" creationId="{7AF72418-808A-41A1-9934-AC54732004D7}"/>
          </ac:spMkLst>
        </pc:spChg>
        <pc:spChg chg="add mod">
          <ac:chgData name="jiashen Tan" userId="e9a120cb8cf146cd" providerId="LiveId" clId="{55649C58-BC9E-4D9C-9392-97CE9AD4EBAF}" dt="2021-06-20T18:10:32.726" v="1488" actId="5793"/>
          <ac:spMkLst>
            <pc:docMk/>
            <pc:sldMk cId="3382587860" sldId="261"/>
            <ac:spMk id="6" creationId="{616C7764-4C2E-44C8-B821-14C55C055D16}"/>
          </ac:spMkLst>
        </pc:spChg>
        <pc:picChg chg="add mod">
          <ac:chgData name="jiashen Tan" userId="e9a120cb8cf146cd" providerId="LiveId" clId="{55649C58-BC9E-4D9C-9392-97CE9AD4EBAF}" dt="2021-06-20T18:09:11.983" v="1372" actId="1076"/>
          <ac:picMkLst>
            <pc:docMk/>
            <pc:sldMk cId="3382587860" sldId="261"/>
            <ac:picMk id="3" creationId="{4A03B54A-166D-4991-9FAB-02CA713CA789}"/>
          </ac:picMkLst>
        </pc:picChg>
        <pc:picChg chg="add mod">
          <ac:chgData name="jiashen Tan" userId="e9a120cb8cf146cd" providerId="LiveId" clId="{55649C58-BC9E-4D9C-9392-97CE9AD4EBAF}" dt="2021-06-20T18:09:22.016" v="1375" actId="14100"/>
          <ac:picMkLst>
            <pc:docMk/>
            <pc:sldMk cId="3382587860" sldId="261"/>
            <ac:picMk id="4" creationId="{DDDD8B49-471B-4C50-9675-8BB17A625DBD}"/>
          </ac:picMkLst>
        </pc:picChg>
      </pc:sldChg>
      <pc:sldChg chg="addSp delSp modSp mod setBg">
        <pc:chgData name="jiashen Tan" userId="e9a120cb8cf146cd" providerId="LiveId" clId="{55649C58-BC9E-4D9C-9392-97CE9AD4EBAF}" dt="2021-06-20T18:13:30.686" v="1537" actId="20577"/>
        <pc:sldMkLst>
          <pc:docMk/>
          <pc:sldMk cId="2998246386" sldId="262"/>
        </pc:sldMkLst>
        <pc:spChg chg="add mod">
          <ac:chgData name="jiashen Tan" userId="e9a120cb8cf146cd" providerId="LiveId" clId="{55649C58-BC9E-4D9C-9392-97CE9AD4EBAF}" dt="2021-06-20T18:13:30.686" v="1537" actId="20577"/>
          <ac:spMkLst>
            <pc:docMk/>
            <pc:sldMk cId="2998246386" sldId="262"/>
            <ac:spMk id="2" creationId="{CC46944C-0B65-41F8-9B8C-09144F1D83F4}"/>
          </ac:spMkLst>
        </pc:spChg>
        <pc:spChg chg="add del">
          <ac:chgData name="jiashen Tan" userId="e9a120cb8cf146cd" providerId="LiveId" clId="{55649C58-BC9E-4D9C-9392-97CE9AD4EBAF}" dt="2021-06-20T18:12:35.409" v="1517" actId="478"/>
          <ac:spMkLst>
            <pc:docMk/>
            <pc:sldMk cId="2998246386" sldId="262"/>
            <ac:spMk id="4" creationId="{C99DF43A-C0C7-4FBA-B223-052761C2DFE3}"/>
          </ac:spMkLst>
        </pc:spChg>
        <pc:spChg chg="add del">
          <ac:chgData name="jiashen Tan" userId="e9a120cb8cf146cd" providerId="LiveId" clId="{55649C58-BC9E-4D9C-9392-97CE9AD4EBAF}" dt="2021-06-20T18:12:35.409" v="1517" actId="478"/>
          <ac:spMkLst>
            <pc:docMk/>
            <pc:sldMk cId="2998246386" sldId="262"/>
            <ac:spMk id="5" creationId="{28F7BDFF-8023-4DFD-AE9F-873A96CC5B01}"/>
          </ac:spMkLst>
        </pc:spChg>
        <pc:spChg chg="add del">
          <ac:chgData name="jiashen Tan" userId="e9a120cb8cf146cd" providerId="LiveId" clId="{55649C58-BC9E-4D9C-9392-97CE9AD4EBAF}" dt="2021-06-20T18:12:35.409" v="1517" actId="478"/>
          <ac:spMkLst>
            <pc:docMk/>
            <pc:sldMk cId="2998246386" sldId="262"/>
            <ac:spMk id="6" creationId="{79D3E14B-2A94-4D21-9595-D47E43BA1FFA}"/>
          </ac:spMkLst>
        </pc:spChg>
        <pc:spChg chg="add">
          <ac:chgData name="jiashen Tan" userId="e9a120cb8cf146cd" providerId="LiveId" clId="{55649C58-BC9E-4D9C-9392-97CE9AD4EBAF}" dt="2021-06-20T18:12:17.462" v="1514" actId="26606"/>
          <ac:spMkLst>
            <pc:docMk/>
            <pc:sldMk cId="2998246386" sldId="262"/>
            <ac:spMk id="8" creationId="{53F29798-D584-4792-9B62-3F5F5C36D619}"/>
          </ac:spMkLst>
        </pc:spChg>
        <pc:spChg chg="add mod">
          <ac:chgData name="jiashen Tan" userId="e9a120cb8cf146cd" providerId="LiveId" clId="{55649C58-BC9E-4D9C-9392-97CE9AD4EBAF}" dt="2021-06-20T18:13:05.933" v="1534" actId="1076"/>
          <ac:spMkLst>
            <pc:docMk/>
            <pc:sldMk cId="2998246386" sldId="262"/>
            <ac:spMk id="10" creationId="{83DAD479-7676-406E-81B8-FD7A7BC02640}"/>
          </ac:spMkLst>
        </pc:spChg>
        <pc:picChg chg="add mod">
          <ac:chgData name="jiashen Tan" userId="e9a120cb8cf146cd" providerId="LiveId" clId="{55649C58-BC9E-4D9C-9392-97CE9AD4EBAF}" dt="2021-06-20T18:13:03.845" v="1533" actId="14100"/>
          <ac:picMkLst>
            <pc:docMk/>
            <pc:sldMk cId="2998246386" sldId="262"/>
            <ac:picMk id="3" creationId="{7963053A-C7AE-42A9-8F68-25DCDFBF5CDE}"/>
          </ac:picMkLst>
        </pc:picChg>
        <pc:picChg chg="add del">
          <ac:chgData name="jiashen Tan" userId="e9a120cb8cf146cd" providerId="LiveId" clId="{55649C58-BC9E-4D9C-9392-97CE9AD4EBAF}" dt="2021-06-20T18:12:35.409" v="1517" actId="478"/>
          <ac:picMkLst>
            <pc:docMk/>
            <pc:sldMk cId="2998246386" sldId="262"/>
            <ac:picMk id="2049" creationId="{F414BDA9-9FF7-470B-A8AE-D15D8D63DC4B}"/>
          </ac:picMkLst>
        </pc:picChg>
      </pc:sldChg>
      <pc:sldChg chg="addSp delSp modSp mod">
        <pc:chgData name="jiashen Tan" userId="e9a120cb8cf146cd" providerId="LiveId" clId="{55649C58-BC9E-4D9C-9392-97CE9AD4EBAF}" dt="2021-06-20T18:14:10.888" v="1571" actId="1076"/>
        <pc:sldMkLst>
          <pc:docMk/>
          <pc:sldMk cId="194688428" sldId="263"/>
        </pc:sldMkLst>
        <pc:spChg chg="add del mod">
          <ac:chgData name="jiashen Tan" userId="e9a120cb8cf146cd" providerId="LiveId" clId="{55649C58-BC9E-4D9C-9392-97CE9AD4EBAF}" dt="2021-06-20T18:13:39.218" v="1540" actId="478"/>
          <ac:spMkLst>
            <pc:docMk/>
            <pc:sldMk cId="194688428" sldId="263"/>
            <ac:spMk id="3" creationId="{B6CAC74D-438B-4934-B489-CBA643A9D824}"/>
          </ac:spMkLst>
        </pc:spChg>
        <pc:spChg chg="add mod">
          <ac:chgData name="jiashen Tan" userId="e9a120cb8cf146cd" providerId="LiveId" clId="{55649C58-BC9E-4D9C-9392-97CE9AD4EBAF}" dt="2021-06-20T18:13:46.625" v="1558" actId="20577"/>
          <ac:spMkLst>
            <pc:docMk/>
            <pc:sldMk cId="194688428" sldId="263"/>
            <ac:spMk id="4" creationId="{FBA1E9D2-9067-4299-B729-DE2DD96D45D0}"/>
          </ac:spMkLst>
        </pc:spChg>
        <pc:spChg chg="add mod">
          <ac:chgData name="jiashen Tan" userId="e9a120cb8cf146cd" providerId="LiveId" clId="{55649C58-BC9E-4D9C-9392-97CE9AD4EBAF}" dt="2021-06-20T18:14:10.888" v="1571" actId="1076"/>
          <ac:spMkLst>
            <pc:docMk/>
            <pc:sldMk cId="194688428" sldId="263"/>
            <ac:spMk id="6" creationId="{F5ECA049-52AB-450D-8A0A-8508ED903FE6}"/>
          </ac:spMkLst>
        </pc:spChg>
      </pc:sldChg>
      <pc:sldChg chg="del">
        <pc:chgData name="jiashen Tan" userId="e9a120cb8cf146cd" providerId="LiveId" clId="{55649C58-BC9E-4D9C-9392-97CE9AD4EBAF}" dt="2021-06-20T18:13:54.575" v="1559" actId="47"/>
        <pc:sldMkLst>
          <pc:docMk/>
          <pc:sldMk cId="2160753677" sldId="264"/>
        </pc:sldMkLst>
      </pc:sldChg>
      <pc:sldChg chg="del">
        <pc:chgData name="jiashen Tan" userId="e9a120cb8cf146cd" providerId="LiveId" clId="{55649C58-BC9E-4D9C-9392-97CE9AD4EBAF}" dt="2021-06-20T18:13:54.771" v="1560" actId="47"/>
        <pc:sldMkLst>
          <pc:docMk/>
          <pc:sldMk cId="1538461020" sldId="265"/>
        </pc:sldMkLst>
      </pc:sldChg>
      <pc:sldChg chg="del">
        <pc:chgData name="jiashen Tan" userId="e9a120cb8cf146cd" providerId="LiveId" clId="{55649C58-BC9E-4D9C-9392-97CE9AD4EBAF}" dt="2021-06-20T18:13:54.996" v="1561" actId="47"/>
        <pc:sldMkLst>
          <pc:docMk/>
          <pc:sldMk cId="3141626339" sldId="266"/>
        </pc:sldMkLst>
      </pc:sldChg>
      <pc:sldChg chg="del">
        <pc:chgData name="jiashen Tan" userId="e9a120cb8cf146cd" providerId="LiveId" clId="{55649C58-BC9E-4D9C-9392-97CE9AD4EBAF}" dt="2021-06-20T18:13:55.704" v="1562" actId="47"/>
        <pc:sldMkLst>
          <pc:docMk/>
          <pc:sldMk cId="124621220" sldId="267"/>
        </pc:sldMkLst>
      </pc:sldChg>
      <pc:sldChg chg="del">
        <pc:chgData name="jiashen Tan" userId="e9a120cb8cf146cd" providerId="LiveId" clId="{55649C58-BC9E-4D9C-9392-97CE9AD4EBAF}" dt="2021-06-20T18:13:55.932" v="1563" actId="47"/>
        <pc:sldMkLst>
          <pc:docMk/>
          <pc:sldMk cId="784430271" sldId="268"/>
        </pc:sldMkLst>
      </pc:sldChg>
      <pc:sldChg chg="del">
        <pc:chgData name="jiashen Tan" userId="e9a120cb8cf146cd" providerId="LiveId" clId="{55649C58-BC9E-4D9C-9392-97CE9AD4EBAF}" dt="2021-06-20T18:13:56.118" v="1564" actId="47"/>
        <pc:sldMkLst>
          <pc:docMk/>
          <pc:sldMk cId="1247770681" sldId="269"/>
        </pc:sldMkLst>
      </pc:sldChg>
      <pc:sldChg chg="del">
        <pc:chgData name="jiashen Tan" userId="e9a120cb8cf146cd" providerId="LiveId" clId="{55649C58-BC9E-4D9C-9392-97CE9AD4EBAF}" dt="2021-06-20T18:13:56.350" v="1565" actId="47"/>
        <pc:sldMkLst>
          <pc:docMk/>
          <pc:sldMk cId="2755435006" sldId="270"/>
        </pc:sldMkLst>
      </pc:sldChg>
      <pc:sldChg chg="del">
        <pc:chgData name="jiashen Tan" userId="e9a120cb8cf146cd" providerId="LiveId" clId="{55649C58-BC9E-4D9C-9392-97CE9AD4EBAF}" dt="2021-06-20T18:13:56.536" v="1566" actId="47"/>
        <pc:sldMkLst>
          <pc:docMk/>
          <pc:sldMk cId="2244259595" sldId="271"/>
        </pc:sldMkLst>
      </pc:sldChg>
      <pc:sldChg chg="del">
        <pc:chgData name="jiashen Tan" userId="e9a120cb8cf146cd" providerId="LiveId" clId="{55649C58-BC9E-4D9C-9392-97CE9AD4EBAF}" dt="2021-06-20T18:13:57.738" v="1567" actId="47"/>
        <pc:sldMkLst>
          <pc:docMk/>
          <pc:sldMk cId="292143891" sldId="272"/>
        </pc:sldMkLst>
      </pc:sldChg>
      <pc:sldChg chg="del">
        <pc:chgData name="jiashen Tan" userId="e9a120cb8cf146cd" providerId="LiveId" clId="{55649C58-BC9E-4D9C-9392-97CE9AD4EBAF}" dt="2021-06-20T18:13:58.138" v="1568" actId="47"/>
        <pc:sldMkLst>
          <pc:docMk/>
          <pc:sldMk cId="2873509467"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7C21-41DE-41D0-9691-C2A54E1F0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3156F40-6329-4A0F-A48E-BF36C00DC0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32A5F3E-544E-4D4C-AFFE-97244F6B31E1}"/>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5" name="Footer Placeholder 4">
            <a:extLst>
              <a:ext uri="{FF2B5EF4-FFF2-40B4-BE49-F238E27FC236}">
                <a16:creationId xmlns:a16="http://schemas.microsoft.com/office/drawing/2014/main" id="{1EC9808D-BCB9-43E0-B96C-76382D19C36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7A4E202-BB89-4E49-893A-E83160807E39}"/>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165138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1370-AD63-4EC6-BCF7-3F09F8B3C06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42A972E-7C9F-49EF-B2A7-DA9B45CD94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F77E6F3-A44D-419F-8732-BBC42AE1C99A}"/>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5" name="Footer Placeholder 4">
            <a:extLst>
              <a:ext uri="{FF2B5EF4-FFF2-40B4-BE49-F238E27FC236}">
                <a16:creationId xmlns:a16="http://schemas.microsoft.com/office/drawing/2014/main" id="{12760EAB-F977-49B7-B5F5-E586A45D2D8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F9F430B-0DE0-41B4-B209-50286DD3CB9F}"/>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155794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108EDC-518A-4DF0-8B09-2DF29DC761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415B2D7-29FE-407E-A905-2AEBB457C2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93D8001-7DC9-4DB2-BBC5-3B2829363C8A}"/>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5" name="Footer Placeholder 4">
            <a:extLst>
              <a:ext uri="{FF2B5EF4-FFF2-40B4-BE49-F238E27FC236}">
                <a16:creationId xmlns:a16="http://schemas.microsoft.com/office/drawing/2014/main" id="{4F25F98A-A6AE-4569-965A-E5B974F4F2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5A924DC-1320-43DD-A012-160A06A4194B}"/>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189030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42F7-8D9A-433F-9713-0A62E05C603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928F1E-A496-434C-A642-D8AD446FD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76E9B29-38AE-41FB-A3E6-988AB7D4C161}"/>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5" name="Footer Placeholder 4">
            <a:extLst>
              <a:ext uri="{FF2B5EF4-FFF2-40B4-BE49-F238E27FC236}">
                <a16:creationId xmlns:a16="http://schemas.microsoft.com/office/drawing/2014/main" id="{BAC2B5CF-3861-4559-9F69-9772968FEAB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3B0D006-8101-4FFD-9482-7A11B0B2AE97}"/>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61192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E9B2-8833-4C99-8A96-32313B8D0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E605949-01E6-4350-8F1C-AAC3C1D5D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B9A44-C4D8-4346-85F4-7CF82C113021}"/>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5" name="Footer Placeholder 4">
            <a:extLst>
              <a:ext uri="{FF2B5EF4-FFF2-40B4-BE49-F238E27FC236}">
                <a16:creationId xmlns:a16="http://schemas.microsoft.com/office/drawing/2014/main" id="{8E81D5BA-F4F0-4A24-8448-CDD4B45DF7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9F37C5-10D2-4D8A-82F0-99B9C42E1BA0}"/>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372199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4B7E-820E-4DB9-9492-9870D922748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07A0CB-B8EC-4FCC-B050-D6D62FC62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357A968-04E1-499B-945B-E235AD57AE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10FF15C-2A57-4090-8363-5DA7F6A87A22}"/>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6" name="Footer Placeholder 5">
            <a:extLst>
              <a:ext uri="{FF2B5EF4-FFF2-40B4-BE49-F238E27FC236}">
                <a16:creationId xmlns:a16="http://schemas.microsoft.com/office/drawing/2014/main" id="{A8B3EE94-7BAB-4144-879D-EC2F10F54EB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D06283C-72B8-4721-82C2-56852B2CAAEC}"/>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415660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46F4-E8E6-4957-9A70-BCC26C8ACB5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CE0BD6B-283E-416C-B8F1-BBBC5ABB6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4B565B-5512-435C-BABE-F2E41D84D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3F97E34-06D0-446D-A1DD-8C4BCDAB7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EDA4A-A81E-4997-AD6D-A6B203DADC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5D07D2F-4098-4EF1-A775-4850C614F590}"/>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8" name="Footer Placeholder 7">
            <a:extLst>
              <a:ext uri="{FF2B5EF4-FFF2-40B4-BE49-F238E27FC236}">
                <a16:creationId xmlns:a16="http://schemas.microsoft.com/office/drawing/2014/main" id="{799B6FE0-1484-45F6-9342-7195CB4105D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62452A5-5DA3-4FCE-8B6F-E2F20B57E6EA}"/>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157321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9660-C379-4A6A-B7FF-5F6FB528E73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EEAD6A5-A2A4-480A-B563-1932437E7EBA}"/>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4" name="Footer Placeholder 3">
            <a:extLst>
              <a:ext uri="{FF2B5EF4-FFF2-40B4-BE49-F238E27FC236}">
                <a16:creationId xmlns:a16="http://schemas.microsoft.com/office/drawing/2014/main" id="{7508F8EF-8F45-4330-AA8D-820744D347C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B891989-96AE-43AB-BBF2-9FBDBFB03311}"/>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197370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16960-0F1E-493C-AFB3-5F3D9659DE99}"/>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3" name="Footer Placeholder 2">
            <a:extLst>
              <a:ext uri="{FF2B5EF4-FFF2-40B4-BE49-F238E27FC236}">
                <a16:creationId xmlns:a16="http://schemas.microsoft.com/office/drawing/2014/main" id="{0A2D0D60-68A9-4AFC-B7AB-1C51E577DD6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5C2F0D6-09AB-465C-A85B-60F500411FCA}"/>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401566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2E4A-51C1-4666-8453-EDC28AE36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D8076FF-DA16-40F5-B3E8-8F08A6E93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497563C-A318-471A-8BF9-B6EE05252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EDBD1-575E-47C3-B4DA-6052708D2D7D}"/>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6" name="Footer Placeholder 5">
            <a:extLst>
              <a:ext uri="{FF2B5EF4-FFF2-40B4-BE49-F238E27FC236}">
                <a16:creationId xmlns:a16="http://schemas.microsoft.com/office/drawing/2014/main" id="{83AFFE7F-55E2-415C-8314-BCC08D28243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C582173-53CB-44E2-80A9-500193444E43}"/>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355216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FD93-D97F-4B4E-8FB5-6CF792569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98BDFD8-2BB1-4FFA-8052-B85C4574A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0DD4B75-B49B-4365-A889-7EB7807FC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A43BD-1A88-4B55-B302-7720EF3FDFC7}"/>
              </a:ext>
            </a:extLst>
          </p:cNvPr>
          <p:cNvSpPr>
            <a:spLocks noGrp="1"/>
          </p:cNvSpPr>
          <p:nvPr>
            <p:ph type="dt" sz="half" idx="10"/>
          </p:nvPr>
        </p:nvSpPr>
        <p:spPr/>
        <p:txBody>
          <a:bodyPr/>
          <a:lstStyle/>
          <a:p>
            <a:fld id="{45A05F1C-9F13-44A6-8F58-CF85AE303E78}" type="datetimeFigureOut">
              <a:rPr lang="en-SG" smtClean="0"/>
              <a:t>20/6/2021</a:t>
            </a:fld>
            <a:endParaRPr lang="en-SG"/>
          </a:p>
        </p:txBody>
      </p:sp>
      <p:sp>
        <p:nvSpPr>
          <p:cNvPr id="6" name="Footer Placeholder 5">
            <a:extLst>
              <a:ext uri="{FF2B5EF4-FFF2-40B4-BE49-F238E27FC236}">
                <a16:creationId xmlns:a16="http://schemas.microsoft.com/office/drawing/2014/main" id="{11169428-E77B-4AC6-8EB9-F8CB68834B1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A253749-B930-419B-A0F9-4D47E20C2C0B}"/>
              </a:ext>
            </a:extLst>
          </p:cNvPr>
          <p:cNvSpPr>
            <a:spLocks noGrp="1"/>
          </p:cNvSpPr>
          <p:nvPr>
            <p:ph type="sldNum" sz="quarter" idx="12"/>
          </p:nvPr>
        </p:nvSpPr>
        <p:spPr/>
        <p:txBody>
          <a:bodyPr/>
          <a:lstStyle/>
          <a:p>
            <a:fld id="{46181449-BB44-4B09-8DFE-667E99CC250B}" type="slidenum">
              <a:rPr lang="en-SG" smtClean="0"/>
              <a:t>‹#›</a:t>
            </a:fld>
            <a:endParaRPr lang="en-SG"/>
          </a:p>
        </p:txBody>
      </p:sp>
    </p:spTree>
    <p:extLst>
      <p:ext uri="{BB962C8B-B14F-4D97-AF65-F5344CB8AC3E}">
        <p14:creationId xmlns:p14="http://schemas.microsoft.com/office/powerpoint/2010/main" val="172053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948DB1-DCEE-4C2B-8B49-B3C05370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EE01405-303D-45B0-BD33-95F318E9B0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D7A58AE-8F7A-43A9-818C-E82398147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05F1C-9F13-44A6-8F58-CF85AE303E78}" type="datetimeFigureOut">
              <a:rPr lang="en-SG" smtClean="0"/>
              <a:t>20/6/2021</a:t>
            </a:fld>
            <a:endParaRPr lang="en-SG"/>
          </a:p>
        </p:txBody>
      </p:sp>
      <p:sp>
        <p:nvSpPr>
          <p:cNvPr id="5" name="Footer Placeholder 4">
            <a:extLst>
              <a:ext uri="{FF2B5EF4-FFF2-40B4-BE49-F238E27FC236}">
                <a16:creationId xmlns:a16="http://schemas.microsoft.com/office/drawing/2014/main" id="{7425798F-1F80-46B4-9255-FF4769F73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3B13A4A-56F9-40C6-8A32-08B13C268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81449-BB44-4B09-8DFE-667E99CC250B}" type="slidenum">
              <a:rPr lang="en-SG" smtClean="0"/>
              <a:t>‹#›</a:t>
            </a:fld>
            <a:endParaRPr lang="en-SG"/>
          </a:p>
        </p:txBody>
      </p:sp>
    </p:spTree>
    <p:extLst>
      <p:ext uri="{BB962C8B-B14F-4D97-AF65-F5344CB8AC3E}">
        <p14:creationId xmlns:p14="http://schemas.microsoft.com/office/powerpoint/2010/main" val="2236582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D56017FE-2609-4888-9581-2A177A1F83B3}"/>
              </a:ext>
            </a:extLst>
          </p:cNvPr>
          <p:cNvPicPr/>
          <p:nvPr/>
        </p:nvPicPr>
        <p:blipFill rotWithShape="1">
          <a:blip r:embed="rId2">
            <a:extLst>
              <a:ext uri="{28A0092B-C50C-407E-A947-70E740481C1C}">
                <a14:useLocalDpi xmlns:a14="http://schemas.microsoft.com/office/drawing/2010/main" val="0"/>
              </a:ext>
            </a:extLst>
          </a:blip>
          <a:srcRect t="7804"/>
          <a:stretch/>
        </p:blipFill>
        <p:spPr>
          <a:xfrm>
            <a:off x="0" y="3065"/>
            <a:ext cx="8115280" cy="5657850"/>
          </a:xfrm>
          <a:prstGeom prst="rect">
            <a:avLst/>
          </a:prstGeom>
        </p:spPr>
      </p:pic>
      <p:sp>
        <p:nvSpPr>
          <p:cNvPr id="2" name="TextBox 1">
            <a:extLst>
              <a:ext uri="{FF2B5EF4-FFF2-40B4-BE49-F238E27FC236}">
                <a16:creationId xmlns:a16="http://schemas.microsoft.com/office/drawing/2014/main" id="{3D90AE8F-1ED9-497D-8731-F7BDB40C5D7C}"/>
              </a:ext>
            </a:extLst>
          </p:cNvPr>
          <p:cNvSpPr txBox="1"/>
          <p:nvPr/>
        </p:nvSpPr>
        <p:spPr>
          <a:xfrm>
            <a:off x="8258175" y="1924049"/>
            <a:ext cx="4067175" cy="1815882"/>
          </a:xfrm>
          <a:prstGeom prst="rect">
            <a:avLst/>
          </a:prstGeom>
          <a:noFill/>
        </p:spPr>
        <p:txBody>
          <a:bodyPr wrap="square" rtlCol="0">
            <a:spAutoFit/>
          </a:bodyPr>
          <a:lstStyle/>
          <a:p>
            <a:r>
              <a:rPr lang="en-US" sz="2800" b="1" dirty="0"/>
              <a:t>Finding the best neighborhood to set up a Coffee Shop that specialized in Kopi </a:t>
            </a:r>
            <a:r>
              <a:rPr lang="en-US" sz="2800" b="1" dirty="0" err="1"/>
              <a:t>Luwak</a:t>
            </a:r>
            <a:r>
              <a:rPr lang="en-US" sz="2800" b="1" dirty="0"/>
              <a:t> </a:t>
            </a:r>
            <a:endParaRPr lang="en-SG" sz="2800" b="1" dirty="0"/>
          </a:p>
        </p:txBody>
      </p:sp>
    </p:spTree>
    <p:extLst>
      <p:ext uri="{BB962C8B-B14F-4D97-AF65-F5344CB8AC3E}">
        <p14:creationId xmlns:p14="http://schemas.microsoft.com/office/powerpoint/2010/main" val="7496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93E7BD-BF83-4BFC-8718-78F7E665513D}"/>
              </a:ext>
            </a:extLst>
          </p:cNvPr>
          <p:cNvSpPr txBox="1"/>
          <p:nvPr/>
        </p:nvSpPr>
        <p:spPr>
          <a:xfrm>
            <a:off x="428625" y="604897"/>
            <a:ext cx="11334750" cy="2062103"/>
          </a:xfrm>
          <a:prstGeom prst="rect">
            <a:avLst/>
          </a:prstGeom>
          <a:noFill/>
        </p:spPr>
        <p:txBody>
          <a:bodyPr wrap="square" rtlCol="0">
            <a:spAutoFit/>
          </a:bodyPr>
          <a:lstStyle/>
          <a:p>
            <a:r>
              <a:rPr lang="en-US" sz="3200" b="1" dirty="0"/>
              <a:t>Set up a coffee shop in Toronto is extremely competitive due to the following :</a:t>
            </a:r>
          </a:p>
          <a:p>
            <a:pPr marL="342900" indent="-342900">
              <a:buAutoNum type="arabicParenR"/>
            </a:pPr>
            <a:r>
              <a:rPr lang="en-US" sz="1600" dirty="0"/>
              <a:t>People generally go to coffee shops where they always visit (household brand)</a:t>
            </a:r>
          </a:p>
          <a:p>
            <a:pPr marL="342900" indent="-342900">
              <a:buAutoNum type="arabicParenR"/>
            </a:pPr>
            <a:r>
              <a:rPr lang="en-US" sz="1600" dirty="0"/>
              <a:t>People might find it over rating to start another coffee shop in the existing neighborhood (High volume of existing coffee shop) </a:t>
            </a:r>
          </a:p>
          <a:p>
            <a:pPr marL="342900" indent="-342900">
              <a:buAutoNum type="arabicParenR"/>
            </a:pPr>
            <a:r>
              <a:rPr lang="en-US" sz="1600" dirty="0"/>
              <a:t>People like to seek out for the latest invention of coffee shops,  but many failed coffee shops failed to come up with new idea (unique feature)</a:t>
            </a:r>
            <a:endParaRPr lang="en-SG" sz="1600" dirty="0"/>
          </a:p>
        </p:txBody>
      </p:sp>
      <p:pic>
        <p:nvPicPr>
          <p:cNvPr id="4" name="Picture 3">
            <a:extLst>
              <a:ext uri="{FF2B5EF4-FFF2-40B4-BE49-F238E27FC236}">
                <a16:creationId xmlns:a16="http://schemas.microsoft.com/office/drawing/2014/main" id="{68C28BBF-8C2A-4962-A095-386EC152DB15}"/>
              </a:ext>
            </a:extLst>
          </p:cNvPr>
          <p:cNvPicPr>
            <a:picLocks noChangeAspect="1"/>
          </p:cNvPicPr>
          <p:nvPr/>
        </p:nvPicPr>
        <p:blipFill>
          <a:blip r:embed="rId2"/>
          <a:stretch>
            <a:fillRect/>
          </a:stretch>
        </p:blipFill>
        <p:spPr>
          <a:xfrm>
            <a:off x="1800223" y="3794479"/>
            <a:ext cx="4646794" cy="2062103"/>
          </a:xfrm>
          <a:prstGeom prst="rect">
            <a:avLst/>
          </a:prstGeom>
        </p:spPr>
      </p:pic>
      <p:pic>
        <p:nvPicPr>
          <p:cNvPr id="6" name="Picture 5">
            <a:extLst>
              <a:ext uri="{FF2B5EF4-FFF2-40B4-BE49-F238E27FC236}">
                <a16:creationId xmlns:a16="http://schemas.microsoft.com/office/drawing/2014/main" id="{2ACAFE57-FA67-47F7-9CB1-910B52BD434B}"/>
              </a:ext>
            </a:extLst>
          </p:cNvPr>
          <p:cNvPicPr>
            <a:picLocks noChangeAspect="1"/>
          </p:cNvPicPr>
          <p:nvPr/>
        </p:nvPicPr>
        <p:blipFill>
          <a:blip r:embed="rId3"/>
          <a:stretch>
            <a:fillRect/>
          </a:stretch>
        </p:blipFill>
        <p:spPr>
          <a:xfrm>
            <a:off x="7477127" y="3794479"/>
            <a:ext cx="2914650" cy="2019300"/>
          </a:xfrm>
          <a:prstGeom prst="rect">
            <a:avLst/>
          </a:prstGeom>
        </p:spPr>
      </p:pic>
      <p:sp>
        <p:nvSpPr>
          <p:cNvPr id="7" name="&quot;Not Allowed&quot; Symbol 6">
            <a:extLst>
              <a:ext uri="{FF2B5EF4-FFF2-40B4-BE49-F238E27FC236}">
                <a16:creationId xmlns:a16="http://schemas.microsoft.com/office/drawing/2014/main" id="{4BBB6E02-C022-4098-8B41-59C544676DA6}"/>
              </a:ext>
            </a:extLst>
          </p:cNvPr>
          <p:cNvSpPr/>
          <p:nvPr/>
        </p:nvSpPr>
        <p:spPr>
          <a:xfrm>
            <a:off x="7277102" y="3392958"/>
            <a:ext cx="847723" cy="80304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8" name="Smiley Face 7">
            <a:extLst>
              <a:ext uri="{FF2B5EF4-FFF2-40B4-BE49-F238E27FC236}">
                <a16:creationId xmlns:a16="http://schemas.microsoft.com/office/drawing/2014/main" id="{DD5D4AA7-052A-4289-B18D-9447688408C5}"/>
              </a:ext>
            </a:extLst>
          </p:cNvPr>
          <p:cNvSpPr/>
          <p:nvPr/>
        </p:nvSpPr>
        <p:spPr>
          <a:xfrm>
            <a:off x="1581150" y="3429000"/>
            <a:ext cx="1076325" cy="914400"/>
          </a:xfrm>
          <a:prstGeom prst="smileyFac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6759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303A6CB2-B258-4903-81AC-28811FF90B8A}"/>
              </a:ext>
            </a:extLst>
          </p:cNvPr>
          <p:cNvSpPr txBox="1"/>
          <p:nvPr/>
        </p:nvSpPr>
        <p:spPr>
          <a:xfrm>
            <a:off x="6094105"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000000"/>
                </a:solidFill>
                <a:latin typeface="+mj-lt"/>
                <a:ea typeface="+mj-ea"/>
                <a:cs typeface="+mj-cs"/>
              </a:rPr>
              <a:t>Data acquisition and cleaning</a:t>
            </a: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58D887BA-0BAA-4BC2-9A11-80AFC48F262B}"/>
              </a:ext>
            </a:extLst>
          </p:cNvPr>
          <p:cNvPicPr>
            <a:picLocks noChangeAspect="1"/>
          </p:cNvPicPr>
          <p:nvPr/>
        </p:nvPicPr>
        <p:blipFill rotWithShape="1">
          <a:blip r:embed="rId3">
            <a:alphaModFix/>
          </a:blip>
          <a:srcRect l="12699" r="10019" b="1"/>
          <a:stretch/>
        </p:blipFill>
        <p:spPr>
          <a:xfrm>
            <a:off x="20" y="737257"/>
            <a:ext cx="5000418" cy="5233712"/>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5" name="TextBox 4">
            <a:extLst>
              <a:ext uri="{FF2B5EF4-FFF2-40B4-BE49-F238E27FC236}">
                <a16:creationId xmlns:a16="http://schemas.microsoft.com/office/drawing/2014/main" id="{002DC31F-FE61-49F8-AA0E-005A0F4F38D3}"/>
              </a:ext>
            </a:extLst>
          </p:cNvPr>
          <p:cNvSpPr txBox="1"/>
          <p:nvPr/>
        </p:nvSpPr>
        <p:spPr>
          <a:xfrm>
            <a:off x="6090574" y="2421682"/>
            <a:ext cx="4977578" cy="3639289"/>
          </a:xfrm>
          <a:prstGeom prst="rect">
            <a:avLst/>
          </a:prstGeom>
        </p:spPr>
        <p:txBody>
          <a:bodyPr vert="horz" lIns="91440" tIns="45720" rIns="91440" bIns="45720" rtlCol="0" anchor="ctr">
            <a:normAutofit fontScale="92500"/>
          </a:bodyPr>
          <a:lstStyle/>
          <a:p>
            <a:pPr indent="-228600">
              <a:lnSpc>
                <a:spcPct val="90000"/>
              </a:lnSpc>
              <a:spcAft>
                <a:spcPts val="800"/>
              </a:spcAft>
              <a:buFont typeface="Arial" panose="020B0604020202020204" pitchFamily="34" charset="0"/>
              <a:buChar char="•"/>
            </a:pPr>
            <a:r>
              <a:rPr lang="en-US" sz="1200" dirty="0">
                <a:solidFill>
                  <a:srgbClr val="000000"/>
                </a:solidFill>
                <a:effectLst/>
              </a:rPr>
              <a:t>For this project we need the following data:</a:t>
            </a:r>
          </a:p>
          <a:p>
            <a:pPr indent="-228600">
              <a:lnSpc>
                <a:spcPct val="90000"/>
              </a:lnSpc>
              <a:spcAft>
                <a:spcPts val="800"/>
              </a:spcAft>
              <a:buFont typeface="Arial" panose="020B0604020202020204" pitchFamily="34" charset="0"/>
              <a:buChar char="•"/>
            </a:pPr>
            <a:r>
              <a:rPr lang="en-US" sz="1200" dirty="0">
                <a:solidFill>
                  <a:srgbClr val="000000"/>
                </a:solidFill>
                <a:effectLst/>
              </a:rPr>
              <a:t>1. </a:t>
            </a:r>
            <a:r>
              <a:rPr lang="en-US" sz="1200" b="1" dirty="0">
                <a:solidFill>
                  <a:srgbClr val="000000"/>
                </a:solidFill>
                <a:effectLst/>
              </a:rPr>
              <a:t>Toronto City data that contains Borough, </a:t>
            </a:r>
            <a:r>
              <a:rPr lang="en-US" sz="1200" b="1" dirty="0" err="1">
                <a:solidFill>
                  <a:srgbClr val="000000"/>
                </a:solidFill>
                <a:effectLst/>
              </a:rPr>
              <a:t>Neighbourhoods</a:t>
            </a:r>
            <a:r>
              <a:rPr lang="en-US" sz="1200" b="1" dirty="0">
                <a:solidFill>
                  <a:srgbClr val="000000"/>
                </a:solidFill>
                <a:effectLst/>
              </a:rPr>
              <a:t> along with there latitudes and longitudes</a:t>
            </a:r>
          </a:p>
          <a:p>
            <a:pPr indent="-228600">
              <a:lnSpc>
                <a:spcPct val="90000"/>
              </a:lnSpc>
              <a:spcAft>
                <a:spcPts val="800"/>
              </a:spcAft>
              <a:buFont typeface="Arial" panose="020B0604020202020204" pitchFamily="34" charset="0"/>
              <a:buChar char="•"/>
            </a:pPr>
            <a:r>
              <a:rPr lang="en-US" sz="1200" dirty="0">
                <a:solidFill>
                  <a:srgbClr val="000000"/>
                </a:solidFill>
                <a:effectLst/>
              </a:rPr>
              <a:t>Data Source: </a:t>
            </a:r>
            <a:r>
              <a:rPr lang="en-US" sz="1200" u="sng" dirty="0">
                <a:solidFill>
                  <a:srgbClr val="000000"/>
                </a:solidFill>
                <a:effectLst/>
              </a:rPr>
              <a:t>https://en.wikipedia.org/wiki/List_of_postal_codes_of_Canada:_M</a:t>
            </a:r>
            <a:endParaRPr lang="en-US" sz="1200" dirty="0">
              <a:solidFill>
                <a:srgbClr val="000000"/>
              </a:solidFill>
              <a:effectLst/>
            </a:endParaRPr>
          </a:p>
          <a:p>
            <a:pPr indent="-228600">
              <a:lnSpc>
                <a:spcPct val="90000"/>
              </a:lnSpc>
              <a:spcAft>
                <a:spcPts val="800"/>
              </a:spcAft>
              <a:buFont typeface="Arial" panose="020B0604020202020204" pitchFamily="34" charset="0"/>
              <a:buChar char="•"/>
            </a:pPr>
            <a:r>
              <a:rPr lang="en-US" sz="1200" dirty="0">
                <a:solidFill>
                  <a:srgbClr val="000000"/>
                </a:solidFill>
                <a:effectLst/>
              </a:rPr>
              <a:t>Description: This Wikipedia page contain all the information we need to explore and cluster the </a:t>
            </a:r>
            <a:r>
              <a:rPr lang="en-US" sz="1200" dirty="0" err="1">
                <a:solidFill>
                  <a:srgbClr val="000000"/>
                </a:solidFill>
                <a:effectLst/>
              </a:rPr>
              <a:t>neighbourhoods</a:t>
            </a:r>
            <a:r>
              <a:rPr lang="en-US" sz="1200" dirty="0">
                <a:solidFill>
                  <a:srgbClr val="000000"/>
                </a:solidFill>
                <a:effectLst/>
              </a:rPr>
              <a:t> in Toronto. We will be required to scrape the Wikipedia page and wrangle the data, clean it, and then read it into a pandas data frame so that it is in a structured format like the Toronto dataset.</a:t>
            </a:r>
          </a:p>
          <a:p>
            <a:pPr indent="-228600">
              <a:lnSpc>
                <a:spcPct val="90000"/>
              </a:lnSpc>
              <a:spcAft>
                <a:spcPts val="800"/>
              </a:spcAft>
              <a:buFont typeface="Arial" panose="020B0604020202020204" pitchFamily="34" charset="0"/>
              <a:buChar char="•"/>
            </a:pPr>
            <a:r>
              <a:rPr lang="en-US" sz="1200" dirty="0">
                <a:solidFill>
                  <a:srgbClr val="000000"/>
                </a:solidFill>
                <a:effectLst/>
              </a:rPr>
              <a:t>2. </a:t>
            </a:r>
            <a:r>
              <a:rPr lang="en-US" sz="1200" b="1" dirty="0">
                <a:solidFill>
                  <a:srgbClr val="000000"/>
                </a:solidFill>
                <a:effectLst/>
              </a:rPr>
              <a:t>Geographical Location data using Geocoder Package</a:t>
            </a:r>
          </a:p>
          <a:p>
            <a:pPr indent="-228600">
              <a:lnSpc>
                <a:spcPct val="90000"/>
              </a:lnSpc>
              <a:spcAft>
                <a:spcPts val="800"/>
              </a:spcAft>
              <a:buFont typeface="Arial" panose="020B0604020202020204" pitchFamily="34" charset="0"/>
              <a:buChar char="•"/>
            </a:pPr>
            <a:r>
              <a:rPr lang="en-US" sz="1200" dirty="0">
                <a:solidFill>
                  <a:srgbClr val="000000"/>
                </a:solidFill>
                <a:effectLst/>
              </a:rPr>
              <a:t>Data Source: </a:t>
            </a:r>
            <a:r>
              <a:rPr lang="en-US" sz="1200" u="sng" dirty="0">
                <a:solidFill>
                  <a:srgbClr val="000000"/>
                </a:solidFill>
                <a:effectLst/>
              </a:rPr>
              <a:t>https://cocl.us/Geospatial_data</a:t>
            </a:r>
            <a:endParaRPr lang="en-US" sz="1200" dirty="0">
              <a:solidFill>
                <a:srgbClr val="000000"/>
              </a:solidFill>
              <a:effectLst/>
            </a:endParaRPr>
          </a:p>
          <a:p>
            <a:pPr indent="-228600">
              <a:lnSpc>
                <a:spcPct val="90000"/>
              </a:lnSpc>
              <a:spcAft>
                <a:spcPts val="800"/>
              </a:spcAft>
              <a:buFont typeface="Arial" panose="020B0604020202020204" pitchFamily="34" charset="0"/>
              <a:buChar char="•"/>
            </a:pPr>
            <a:r>
              <a:rPr lang="en-US" sz="1200" dirty="0">
                <a:solidFill>
                  <a:srgbClr val="000000"/>
                </a:solidFill>
                <a:effectLst/>
              </a:rPr>
              <a:t>Description: The second source of data provided us with the Geographical coordinates of the </a:t>
            </a:r>
            <a:r>
              <a:rPr lang="en-US" sz="1200" dirty="0" err="1">
                <a:solidFill>
                  <a:srgbClr val="000000"/>
                </a:solidFill>
                <a:effectLst/>
              </a:rPr>
              <a:t>neighbourhoods</a:t>
            </a:r>
            <a:r>
              <a:rPr lang="en-US" sz="1200" dirty="0">
                <a:solidFill>
                  <a:srgbClr val="000000"/>
                </a:solidFill>
                <a:effectLst/>
              </a:rPr>
              <a:t> with the respective Postal Codes.</a:t>
            </a:r>
          </a:p>
          <a:p>
            <a:pPr indent="-228600">
              <a:lnSpc>
                <a:spcPct val="90000"/>
              </a:lnSpc>
              <a:spcAft>
                <a:spcPts val="800"/>
              </a:spcAft>
              <a:buFont typeface="Arial" panose="020B0604020202020204" pitchFamily="34" charset="0"/>
              <a:buChar char="•"/>
            </a:pPr>
            <a:r>
              <a:rPr lang="en-US" sz="1200" dirty="0">
                <a:solidFill>
                  <a:srgbClr val="000000"/>
                </a:solidFill>
                <a:effectLst/>
              </a:rPr>
              <a:t>3. </a:t>
            </a:r>
            <a:r>
              <a:rPr lang="en-US" sz="1200" b="1" dirty="0">
                <a:solidFill>
                  <a:srgbClr val="000000"/>
                </a:solidFill>
                <a:effectLst/>
              </a:rPr>
              <a:t>Venue Data using Foursquare API</a:t>
            </a:r>
          </a:p>
          <a:p>
            <a:pPr indent="-228600">
              <a:lnSpc>
                <a:spcPct val="90000"/>
              </a:lnSpc>
              <a:spcAft>
                <a:spcPts val="800"/>
              </a:spcAft>
              <a:buFont typeface="Arial" panose="020B0604020202020204" pitchFamily="34" charset="0"/>
              <a:buChar char="•"/>
            </a:pPr>
            <a:r>
              <a:rPr lang="en-US" sz="1200" dirty="0">
                <a:solidFill>
                  <a:srgbClr val="000000"/>
                </a:solidFill>
                <a:effectLst/>
              </a:rPr>
              <a:t>Data Source: </a:t>
            </a:r>
            <a:r>
              <a:rPr lang="en-US" sz="1200" u="sng" dirty="0">
                <a:solidFill>
                  <a:srgbClr val="000000"/>
                </a:solidFill>
                <a:effectLst/>
              </a:rPr>
              <a:t>https://foursquare.com/developers/apps</a:t>
            </a:r>
            <a:endParaRPr lang="en-US" sz="1200" dirty="0">
              <a:solidFill>
                <a:srgbClr val="000000"/>
              </a:solidFill>
              <a:effectLst/>
            </a:endParaRPr>
          </a:p>
          <a:p>
            <a:pPr indent="-228600">
              <a:lnSpc>
                <a:spcPct val="90000"/>
              </a:lnSpc>
              <a:spcAft>
                <a:spcPts val="800"/>
              </a:spcAft>
              <a:buFont typeface="Arial" panose="020B0604020202020204" pitchFamily="34" charset="0"/>
              <a:buChar char="•"/>
            </a:pPr>
            <a:r>
              <a:rPr lang="en-US" sz="1200" dirty="0">
                <a:solidFill>
                  <a:srgbClr val="000000"/>
                </a:solidFill>
                <a:effectLst/>
              </a:rPr>
              <a:t>Description: From Foursquare API we can get the name, category ,latitude ,longitude for each venue.</a:t>
            </a:r>
          </a:p>
        </p:txBody>
      </p:sp>
    </p:spTree>
    <p:extLst>
      <p:ext uri="{BB962C8B-B14F-4D97-AF65-F5344CB8AC3E}">
        <p14:creationId xmlns:p14="http://schemas.microsoft.com/office/powerpoint/2010/main" val="323970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65696-CB44-406A-A67B-D2558FDD1970}"/>
              </a:ext>
            </a:extLst>
          </p:cNvPr>
          <p:cNvSpPr txBox="1"/>
          <p:nvPr/>
        </p:nvSpPr>
        <p:spPr>
          <a:xfrm>
            <a:off x="295275" y="243959"/>
            <a:ext cx="6096000" cy="584775"/>
          </a:xfrm>
          <a:prstGeom prst="rect">
            <a:avLst/>
          </a:prstGeom>
          <a:noFill/>
        </p:spPr>
        <p:txBody>
          <a:bodyPr wrap="square">
            <a:spAutoFit/>
          </a:bodyPr>
          <a:lstStyle/>
          <a:p>
            <a:r>
              <a:rPr lang="en-SG" sz="3200" b="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Methodology (1)</a:t>
            </a:r>
            <a:endParaRPr lang="en-SG" sz="3200" b="1" dirty="0"/>
          </a:p>
        </p:txBody>
      </p:sp>
      <p:pic>
        <p:nvPicPr>
          <p:cNvPr id="4" name="Picture 3">
            <a:extLst>
              <a:ext uri="{FF2B5EF4-FFF2-40B4-BE49-F238E27FC236}">
                <a16:creationId xmlns:a16="http://schemas.microsoft.com/office/drawing/2014/main" id="{D630742F-E528-4B20-B0E4-94E4A8947192}"/>
              </a:ext>
            </a:extLst>
          </p:cNvPr>
          <p:cNvPicPr/>
          <p:nvPr/>
        </p:nvPicPr>
        <p:blipFill>
          <a:blip r:embed="rId2">
            <a:extLst>
              <a:ext uri="{28A0092B-C50C-407E-A947-70E740481C1C}">
                <a14:useLocalDpi xmlns:a14="http://schemas.microsoft.com/office/drawing/2010/main" val="0"/>
              </a:ext>
            </a:extLst>
          </a:blip>
          <a:stretch>
            <a:fillRect/>
          </a:stretch>
        </p:blipFill>
        <p:spPr>
          <a:xfrm>
            <a:off x="153670" y="1266507"/>
            <a:ext cx="6237605" cy="1286193"/>
          </a:xfrm>
          <a:prstGeom prst="rect">
            <a:avLst/>
          </a:prstGeom>
        </p:spPr>
      </p:pic>
      <p:pic>
        <p:nvPicPr>
          <p:cNvPr id="5" name="Picture 4">
            <a:extLst>
              <a:ext uri="{FF2B5EF4-FFF2-40B4-BE49-F238E27FC236}">
                <a16:creationId xmlns:a16="http://schemas.microsoft.com/office/drawing/2014/main" id="{33AB4000-CD43-4E44-BFAF-1058C1CF31E2}"/>
              </a:ext>
            </a:extLst>
          </p:cNvPr>
          <p:cNvPicPr/>
          <p:nvPr/>
        </p:nvPicPr>
        <p:blipFill>
          <a:blip r:embed="rId3"/>
          <a:stretch>
            <a:fillRect/>
          </a:stretch>
        </p:blipFill>
        <p:spPr>
          <a:xfrm>
            <a:off x="5440045" y="2695257"/>
            <a:ext cx="5923280" cy="2581593"/>
          </a:xfrm>
          <a:prstGeom prst="rect">
            <a:avLst/>
          </a:prstGeom>
        </p:spPr>
      </p:pic>
      <p:sp>
        <p:nvSpPr>
          <p:cNvPr id="6" name="TextBox 5">
            <a:extLst>
              <a:ext uri="{FF2B5EF4-FFF2-40B4-BE49-F238E27FC236}">
                <a16:creationId xmlns:a16="http://schemas.microsoft.com/office/drawing/2014/main" id="{D868F648-62D5-42F5-9ED8-957F23AF72E3}"/>
              </a:ext>
            </a:extLst>
          </p:cNvPr>
          <p:cNvSpPr txBox="1"/>
          <p:nvPr/>
        </p:nvSpPr>
        <p:spPr>
          <a:xfrm>
            <a:off x="666750" y="2552700"/>
            <a:ext cx="4038600" cy="646331"/>
          </a:xfrm>
          <a:prstGeom prst="rect">
            <a:avLst/>
          </a:prstGeom>
          <a:noFill/>
        </p:spPr>
        <p:txBody>
          <a:bodyPr wrap="square" rtlCol="0">
            <a:spAutoFit/>
          </a:bodyPr>
          <a:lstStyle/>
          <a:p>
            <a:r>
              <a:rPr lang="en-SG" sz="1800" i="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Cluster all the neighbourhoods within a radius of 500 m together.</a:t>
            </a:r>
            <a:endParaRPr lang="en-SG" i="1" dirty="0"/>
          </a:p>
        </p:txBody>
      </p:sp>
      <p:sp>
        <p:nvSpPr>
          <p:cNvPr id="8" name="TextBox 7">
            <a:extLst>
              <a:ext uri="{FF2B5EF4-FFF2-40B4-BE49-F238E27FC236}">
                <a16:creationId xmlns:a16="http://schemas.microsoft.com/office/drawing/2014/main" id="{E9C847D2-E958-4A02-98F5-3CE483E2F287}"/>
              </a:ext>
            </a:extLst>
          </p:cNvPr>
          <p:cNvSpPr txBox="1"/>
          <p:nvPr/>
        </p:nvSpPr>
        <p:spPr>
          <a:xfrm>
            <a:off x="5953125" y="5406827"/>
            <a:ext cx="6096000" cy="369332"/>
          </a:xfrm>
          <a:prstGeom prst="rect">
            <a:avLst/>
          </a:prstGeom>
          <a:noFill/>
        </p:spPr>
        <p:txBody>
          <a:bodyPr wrap="square">
            <a:spAutoFit/>
          </a:bodyPr>
          <a:lstStyle/>
          <a:p>
            <a:r>
              <a:rPr lang="en-SG" sz="1800" i="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Use of Folium API to generate this map</a:t>
            </a:r>
            <a:endParaRPr lang="en-SG" i="1" dirty="0"/>
          </a:p>
        </p:txBody>
      </p:sp>
    </p:spTree>
    <p:extLst>
      <p:ext uri="{BB962C8B-B14F-4D97-AF65-F5344CB8AC3E}">
        <p14:creationId xmlns:p14="http://schemas.microsoft.com/office/powerpoint/2010/main" val="9587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B2701-0F34-4FC5-9289-BE182EF5B9BE}"/>
              </a:ext>
            </a:extLst>
          </p:cNvPr>
          <p:cNvSpPr txBox="1"/>
          <p:nvPr/>
        </p:nvSpPr>
        <p:spPr>
          <a:xfrm>
            <a:off x="295275" y="243959"/>
            <a:ext cx="6096000" cy="584775"/>
          </a:xfrm>
          <a:prstGeom prst="rect">
            <a:avLst/>
          </a:prstGeom>
          <a:noFill/>
        </p:spPr>
        <p:txBody>
          <a:bodyPr wrap="square">
            <a:spAutoFit/>
          </a:bodyPr>
          <a:lstStyle/>
          <a:p>
            <a:r>
              <a:rPr lang="en-SG" sz="3200" b="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Methodology (2)</a:t>
            </a:r>
            <a:endParaRPr lang="en-SG" sz="3200" b="1" dirty="0"/>
          </a:p>
        </p:txBody>
      </p:sp>
      <p:pic>
        <p:nvPicPr>
          <p:cNvPr id="3" name="Picture 2">
            <a:extLst>
              <a:ext uri="{FF2B5EF4-FFF2-40B4-BE49-F238E27FC236}">
                <a16:creationId xmlns:a16="http://schemas.microsoft.com/office/drawing/2014/main" id="{63E3A825-E346-495D-9C27-0AC3463D336C}"/>
              </a:ext>
            </a:extLst>
          </p:cNvPr>
          <p:cNvPicPr/>
          <p:nvPr/>
        </p:nvPicPr>
        <p:blipFill>
          <a:blip r:embed="rId2"/>
          <a:stretch>
            <a:fillRect/>
          </a:stretch>
        </p:blipFill>
        <p:spPr>
          <a:xfrm>
            <a:off x="135573" y="1362075"/>
            <a:ext cx="5465128" cy="1452880"/>
          </a:xfrm>
          <a:prstGeom prst="rect">
            <a:avLst/>
          </a:prstGeom>
        </p:spPr>
      </p:pic>
      <p:sp>
        <p:nvSpPr>
          <p:cNvPr id="5" name="TextBox 4">
            <a:extLst>
              <a:ext uri="{FF2B5EF4-FFF2-40B4-BE49-F238E27FC236}">
                <a16:creationId xmlns:a16="http://schemas.microsoft.com/office/drawing/2014/main" id="{BB969FA1-9FF5-4D41-88FA-36136A2A2A95}"/>
              </a:ext>
            </a:extLst>
          </p:cNvPr>
          <p:cNvSpPr txBox="1"/>
          <p:nvPr/>
        </p:nvSpPr>
        <p:spPr>
          <a:xfrm>
            <a:off x="295275" y="2890699"/>
            <a:ext cx="6096000" cy="369332"/>
          </a:xfrm>
          <a:prstGeom prst="rect">
            <a:avLst/>
          </a:prstGeom>
          <a:noFill/>
        </p:spPr>
        <p:txBody>
          <a:bodyPr wrap="square">
            <a:spAutoFit/>
          </a:bodyPr>
          <a:lstStyle/>
          <a:p>
            <a:r>
              <a:rPr lang="en-SG" sz="1800" i="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Use of One Hot Encoding (Data Pre- Processing)</a:t>
            </a:r>
            <a:endParaRPr lang="en-SG" i="1" dirty="0"/>
          </a:p>
        </p:txBody>
      </p:sp>
      <p:pic>
        <p:nvPicPr>
          <p:cNvPr id="8" name="Picture 7">
            <a:extLst>
              <a:ext uri="{FF2B5EF4-FFF2-40B4-BE49-F238E27FC236}">
                <a16:creationId xmlns:a16="http://schemas.microsoft.com/office/drawing/2014/main" id="{794133EA-29C6-4301-A90B-2198E3DFFC13}"/>
              </a:ext>
            </a:extLst>
          </p:cNvPr>
          <p:cNvPicPr>
            <a:picLocks noChangeAspect="1"/>
          </p:cNvPicPr>
          <p:nvPr/>
        </p:nvPicPr>
        <p:blipFill>
          <a:blip r:embed="rId3"/>
          <a:stretch>
            <a:fillRect/>
          </a:stretch>
        </p:blipFill>
        <p:spPr>
          <a:xfrm>
            <a:off x="6179574" y="1651750"/>
            <a:ext cx="5436942" cy="4044199"/>
          </a:xfrm>
          <a:prstGeom prst="rect">
            <a:avLst/>
          </a:prstGeom>
        </p:spPr>
      </p:pic>
      <p:sp>
        <p:nvSpPr>
          <p:cNvPr id="10" name="TextBox 9">
            <a:extLst>
              <a:ext uri="{FF2B5EF4-FFF2-40B4-BE49-F238E27FC236}">
                <a16:creationId xmlns:a16="http://schemas.microsoft.com/office/drawing/2014/main" id="{ECEAAE2E-D4D1-42E4-83A7-8ECF75778EC4}"/>
              </a:ext>
            </a:extLst>
          </p:cNvPr>
          <p:cNvSpPr txBox="1"/>
          <p:nvPr/>
        </p:nvSpPr>
        <p:spPr>
          <a:xfrm>
            <a:off x="6534150" y="5695949"/>
            <a:ext cx="6096000" cy="369332"/>
          </a:xfrm>
          <a:prstGeom prst="rect">
            <a:avLst/>
          </a:prstGeom>
          <a:noFill/>
        </p:spPr>
        <p:txBody>
          <a:bodyPr wrap="square">
            <a:spAutoFit/>
          </a:bodyPr>
          <a:lstStyle/>
          <a:p>
            <a:r>
              <a:rPr lang="en-SG" sz="1800" i="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Use of Elbow Method to find the no. of clustering</a:t>
            </a:r>
            <a:endParaRPr lang="en-SG" i="1" dirty="0"/>
          </a:p>
        </p:txBody>
      </p:sp>
    </p:spTree>
    <p:extLst>
      <p:ext uri="{BB962C8B-B14F-4D97-AF65-F5344CB8AC3E}">
        <p14:creationId xmlns:p14="http://schemas.microsoft.com/office/powerpoint/2010/main" val="361292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C1795B-4EF6-4C98-B467-9888F2913DDD}"/>
              </a:ext>
            </a:extLst>
          </p:cNvPr>
          <p:cNvSpPr txBox="1"/>
          <p:nvPr/>
        </p:nvSpPr>
        <p:spPr>
          <a:xfrm>
            <a:off x="295275" y="243959"/>
            <a:ext cx="6096000" cy="584775"/>
          </a:xfrm>
          <a:prstGeom prst="rect">
            <a:avLst/>
          </a:prstGeom>
          <a:noFill/>
        </p:spPr>
        <p:txBody>
          <a:bodyPr wrap="square">
            <a:spAutoFit/>
          </a:bodyPr>
          <a:lstStyle/>
          <a:p>
            <a:r>
              <a:rPr lang="en-SG" sz="3200" b="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Methodology (3)</a:t>
            </a:r>
            <a:endParaRPr lang="en-SG" sz="3200" b="1" dirty="0"/>
          </a:p>
        </p:txBody>
      </p:sp>
      <p:pic>
        <p:nvPicPr>
          <p:cNvPr id="3" name="Picture 2">
            <a:extLst>
              <a:ext uri="{FF2B5EF4-FFF2-40B4-BE49-F238E27FC236}">
                <a16:creationId xmlns:a16="http://schemas.microsoft.com/office/drawing/2014/main" id="{4A03B54A-166D-4991-9FAB-02CA713CA789}"/>
              </a:ext>
            </a:extLst>
          </p:cNvPr>
          <p:cNvPicPr/>
          <p:nvPr/>
        </p:nvPicPr>
        <p:blipFill>
          <a:blip r:embed="rId2">
            <a:extLst>
              <a:ext uri="{28A0092B-C50C-407E-A947-70E740481C1C}">
                <a14:useLocalDpi xmlns:a14="http://schemas.microsoft.com/office/drawing/2010/main" val="0"/>
              </a:ext>
            </a:extLst>
          </a:blip>
          <a:stretch>
            <a:fillRect/>
          </a:stretch>
        </p:blipFill>
        <p:spPr>
          <a:xfrm>
            <a:off x="295275" y="952500"/>
            <a:ext cx="5019675" cy="1771650"/>
          </a:xfrm>
          <a:prstGeom prst="rect">
            <a:avLst/>
          </a:prstGeom>
        </p:spPr>
      </p:pic>
      <p:pic>
        <p:nvPicPr>
          <p:cNvPr id="4" name="Picture 3">
            <a:extLst>
              <a:ext uri="{FF2B5EF4-FFF2-40B4-BE49-F238E27FC236}">
                <a16:creationId xmlns:a16="http://schemas.microsoft.com/office/drawing/2014/main" id="{DDDD8B49-471B-4C50-9675-8BB17A625DB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027612" y="2540000"/>
            <a:ext cx="6678613" cy="2736850"/>
          </a:xfrm>
          <a:prstGeom prst="rect">
            <a:avLst/>
          </a:prstGeom>
        </p:spPr>
      </p:pic>
      <p:sp>
        <p:nvSpPr>
          <p:cNvPr id="5" name="TextBox 4">
            <a:extLst>
              <a:ext uri="{FF2B5EF4-FFF2-40B4-BE49-F238E27FC236}">
                <a16:creationId xmlns:a16="http://schemas.microsoft.com/office/drawing/2014/main" id="{7AF72418-808A-41A1-9934-AC54732004D7}"/>
              </a:ext>
            </a:extLst>
          </p:cNvPr>
          <p:cNvSpPr txBox="1"/>
          <p:nvPr/>
        </p:nvSpPr>
        <p:spPr>
          <a:xfrm>
            <a:off x="295275" y="2890699"/>
            <a:ext cx="6096000" cy="369332"/>
          </a:xfrm>
          <a:prstGeom prst="rect">
            <a:avLst/>
          </a:prstGeom>
          <a:noFill/>
        </p:spPr>
        <p:txBody>
          <a:bodyPr wrap="square">
            <a:spAutoFit/>
          </a:bodyPr>
          <a:lstStyle/>
          <a:p>
            <a:r>
              <a:rPr lang="en-SG" sz="1800" i="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Using Data Frame to show the cluster labels</a:t>
            </a:r>
            <a:endParaRPr lang="en-SG" i="1" dirty="0"/>
          </a:p>
        </p:txBody>
      </p:sp>
      <p:sp>
        <p:nvSpPr>
          <p:cNvPr id="6" name="TextBox 5">
            <a:extLst>
              <a:ext uri="{FF2B5EF4-FFF2-40B4-BE49-F238E27FC236}">
                <a16:creationId xmlns:a16="http://schemas.microsoft.com/office/drawing/2014/main" id="{616C7764-4C2E-44C8-B821-14C55C055D16}"/>
              </a:ext>
            </a:extLst>
          </p:cNvPr>
          <p:cNvSpPr txBox="1"/>
          <p:nvPr/>
        </p:nvSpPr>
        <p:spPr>
          <a:xfrm>
            <a:off x="5934075" y="5443399"/>
            <a:ext cx="6096000" cy="369332"/>
          </a:xfrm>
          <a:prstGeom prst="rect">
            <a:avLst/>
          </a:prstGeom>
          <a:noFill/>
        </p:spPr>
        <p:txBody>
          <a:bodyPr wrap="square">
            <a:spAutoFit/>
          </a:bodyPr>
          <a:lstStyle/>
          <a:p>
            <a:r>
              <a:rPr lang="en-SG" sz="1800" i="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Using Folium API to show the clustering </a:t>
            </a:r>
            <a:endParaRPr lang="en-SG" i="1" dirty="0"/>
          </a:p>
        </p:txBody>
      </p:sp>
    </p:spTree>
    <p:extLst>
      <p:ext uri="{BB962C8B-B14F-4D97-AF65-F5344CB8AC3E}">
        <p14:creationId xmlns:p14="http://schemas.microsoft.com/office/powerpoint/2010/main" val="338258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6944C-0B65-41F8-9B8C-09144F1D83F4}"/>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kern="1200" dirty="0">
                <a:solidFill>
                  <a:schemeClr val="tx1"/>
                </a:solidFill>
                <a:effectLst/>
                <a:latin typeface="+mj-lt"/>
                <a:ea typeface="+mj-ea"/>
                <a:cs typeface="+mj-cs"/>
              </a:rPr>
              <a:t>Results</a:t>
            </a:r>
            <a:endParaRPr lang="en-US" sz="5200" b="1" kern="1200" dirty="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7963053A-C7AE-42A9-8F68-25DCDFBF5CDE}"/>
              </a:ext>
            </a:extLst>
          </p:cNvPr>
          <p:cNvPicPr/>
          <p:nvPr/>
        </p:nvPicPr>
        <p:blipFill>
          <a:blip r:embed="rId2">
            <a:extLst>
              <a:ext uri="{28A0092B-C50C-407E-A947-70E740481C1C}">
                <a14:useLocalDpi xmlns:a14="http://schemas.microsoft.com/office/drawing/2010/main" val="0"/>
              </a:ext>
            </a:extLst>
          </a:blip>
          <a:stretch>
            <a:fillRect/>
          </a:stretch>
        </p:blipFill>
        <p:spPr>
          <a:xfrm>
            <a:off x="838200" y="1200151"/>
            <a:ext cx="10045065" cy="3547314"/>
          </a:xfrm>
          <a:prstGeom prst="rect">
            <a:avLst/>
          </a:prstGeom>
        </p:spPr>
      </p:pic>
      <p:sp>
        <p:nvSpPr>
          <p:cNvPr id="10" name="TextBox 9">
            <a:extLst>
              <a:ext uri="{FF2B5EF4-FFF2-40B4-BE49-F238E27FC236}">
                <a16:creationId xmlns:a16="http://schemas.microsoft.com/office/drawing/2014/main" id="{83DAD479-7676-406E-81B8-FD7A7BC02640}"/>
              </a:ext>
            </a:extLst>
          </p:cNvPr>
          <p:cNvSpPr txBox="1"/>
          <p:nvPr/>
        </p:nvSpPr>
        <p:spPr>
          <a:xfrm>
            <a:off x="926783" y="4639423"/>
            <a:ext cx="10191750" cy="1785104"/>
          </a:xfrm>
          <a:prstGeom prst="rect">
            <a:avLst/>
          </a:prstGeom>
          <a:noFill/>
        </p:spPr>
        <p:txBody>
          <a:bodyPr wrap="square">
            <a:spAutoFit/>
          </a:bodyPr>
          <a:lstStyle/>
          <a:p>
            <a:r>
              <a:rPr lang="en-SG" sz="2000" dirty="0">
                <a:effectLst/>
                <a:latin typeface="Arial" panose="020B0604020202020204" pitchFamily="34" charset="0"/>
                <a:ea typeface="DengXian" panose="02010600030101010101" pitchFamily="2" charset="-122"/>
                <a:cs typeface="Times New Roman" panose="02020603050405020304" pitchFamily="18" charset="0"/>
              </a:rPr>
              <a:t>Based on these two bar charts show that the coffee shop (</a:t>
            </a:r>
            <a:r>
              <a:rPr lang="en-SG" sz="18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Kopi </a:t>
            </a:r>
            <a:r>
              <a:rPr lang="en-SG" sz="1800" dirty="0" err="1">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Luwak</a:t>
            </a:r>
            <a:r>
              <a:rPr lang="en-SG" sz="18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 is best to set-up in cluster 2 (North York) due to the high number of neighbourhood and least number of existing coffeeshop in the area. However, if the coffee shop owner is confident that his coffee has the competitive edge over other competitors in term of delivering the top-notch coffee breed and exclusive to those who feel appreciate for the quality, he may choose to opt for cluster 3 (Scarborough).</a:t>
            </a:r>
            <a:endParaRPr lang="en-SG" dirty="0"/>
          </a:p>
        </p:txBody>
      </p:sp>
    </p:spTree>
    <p:extLst>
      <p:ext uri="{BB962C8B-B14F-4D97-AF65-F5344CB8AC3E}">
        <p14:creationId xmlns:p14="http://schemas.microsoft.com/office/powerpoint/2010/main" val="299824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A1E9D2-9067-4299-B729-DE2DD96D45D0}"/>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kern="1200" dirty="0">
                <a:solidFill>
                  <a:schemeClr val="tx1"/>
                </a:solidFill>
                <a:effectLst/>
                <a:latin typeface="+mj-lt"/>
                <a:ea typeface="+mj-ea"/>
                <a:cs typeface="+mj-cs"/>
              </a:rPr>
              <a:t>Discussion</a:t>
            </a:r>
            <a:endParaRPr lang="en-US" sz="5200" b="1"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F5ECA049-52AB-450D-8A0A-8508ED903FE6}"/>
              </a:ext>
            </a:extLst>
          </p:cNvPr>
          <p:cNvSpPr txBox="1"/>
          <p:nvPr/>
        </p:nvSpPr>
        <p:spPr>
          <a:xfrm>
            <a:off x="838200" y="2063070"/>
            <a:ext cx="9582150" cy="2441759"/>
          </a:xfrm>
          <a:prstGeom prst="rect">
            <a:avLst/>
          </a:prstGeom>
          <a:noFill/>
        </p:spPr>
        <p:txBody>
          <a:bodyPr wrap="square">
            <a:spAutoFit/>
          </a:bodyPr>
          <a:lstStyle/>
          <a:p>
            <a:pPr>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Using data visualization ,cleaning and extracting of data (information of </a:t>
            </a:r>
            <a:r>
              <a:rPr lang="en-SG" sz="1800" dirty="0" err="1">
                <a:effectLst/>
                <a:latin typeface="Arial" panose="020B0604020202020204" pitchFamily="34" charset="0"/>
                <a:ea typeface="DengXian" panose="02010600030101010101" pitchFamily="2" charset="-122"/>
                <a:cs typeface="Times New Roman" panose="02020603050405020304" pitchFamily="18" charset="0"/>
              </a:rPr>
              <a:t>Tornto</a:t>
            </a:r>
            <a:r>
              <a:rPr lang="en-SG" sz="1800" dirty="0">
                <a:effectLst/>
                <a:latin typeface="Arial" panose="020B0604020202020204" pitchFamily="34" charset="0"/>
                <a:ea typeface="DengXian" panose="02010600030101010101" pitchFamily="2" charset="-122"/>
                <a:cs typeface="Times New Roman" panose="02020603050405020304" pitchFamily="18" charset="0"/>
              </a:rPr>
              <a:t>) which we can showcase to our coffeeshop owner that we managed to find the highest volume of coffee shop in the </a:t>
            </a:r>
            <a:r>
              <a:rPr lang="en-SG" sz="1800" dirty="0" err="1">
                <a:effectLst/>
                <a:latin typeface="Arial" panose="020B0604020202020204" pitchFamily="34" charset="0"/>
                <a:ea typeface="DengXian" panose="02010600030101010101" pitchFamily="2" charset="-122"/>
                <a:cs typeface="Times New Roman" panose="02020603050405020304" pitchFamily="18" charset="0"/>
              </a:rPr>
              <a:t>Tornto</a:t>
            </a:r>
            <a:r>
              <a:rPr lang="en-SG" sz="1800" dirty="0">
                <a:effectLst/>
                <a:latin typeface="Arial" panose="020B0604020202020204" pitchFamily="34" charset="0"/>
                <a:ea typeface="DengXian" panose="02010600030101010101" pitchFamily="2" charset="-122"/>
                <a:cs typeface="Times New Roman" panose="02020603050405020304" pitchFamily="18" charset="0"/>
              </a:rPr>
              <a:t> and neighbourhoods through clustering. The purpose of clustering helps to determine a region where places which are nearby can be categorized together so that the data is more appealing and easier to understand as compared to several number of clusters with different names. With the presentation of this project, the coffee shop will gain a better understanding of where he can find the most strategized location to set up his store and ward off his competitors. </a:t>
            </a:r>
          </a:p>
        </p:txBody>
      </p:sp>
    </p:spTree>
    <p:extLst>
      <p:ext uri="{BB962C8B-B14F-4D97-AF65-F5344CB8AC3E}">
        <p14:creationId xmlns:p14="http://schemas.microsoft.com/office/powerpoint/2010/main" val="19468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569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 Shen Tan</dc:creator>
  <cp:lastModifiedBy>Jia Shen Tan</cp:lastModifiedBy>
  <cp:revision>1</cp:revision>
  <dcterms:created xsi:type="dcterms:W3CDTF">2021-06-20T08:43:48Z</dcterms:created>
  <dcterms:modified xsi:type="dcterms:W3CDTF">2021-06-20T18:14:20Z</dcterms:modified>
</cp:coreProperties>
</file>