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1933833" y="4074469"/>
            <a:ext cx="2743200" cy="365125"/>
          </a:xfrm>
          <a:prstGeom prst="rect">
            <a:avLst/>
          </a:prstGeom>
        </p:spPr>
        <p:txBody>
          <a:bodyPr/>
          <a:lstStyle/>
          <a:p>
            <a:fld id="{8A18758E-C183-4714-98ED-E9EC5E64D89F}" type="datetimeFigureOut">
              <a:rPr lang="fr-FR" smtClean="0"/>
              <a:t>21/03/2022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947984" y="5804415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223422" y="5722037"/>
            <a:ext cx="2743200" cy="365125"/>
          </a:xfrm>
          <a:prstGeom prst="rect">
            <a:avLst/>
          </a:prstGeom>
        </p:spPr>
        <p:txBody>
          <a:bodyPr/>
          <a:lstStyle/>
          <a:p>
            <a:fld id="{811707CC-83B2-4311-86B3-B2A96FE45C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25723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1933833" y="4074469"/>
            <a:ext cx="2743200" cy="365125"/>
          </a:xfrm>
          <a:prstGeom prst="rect">
            <a:avLst/>
          </a:prstGeom>
        </p:spPr>
        <p:txBody>
          <a:bodyPr/>
          <a:lstStyle/>
          <a:p>
            <a:fld id="{8A18758E-C183-4714-98ED-E9EC5E64D89F}" type="datetimeFigureOut">
              <a:rPr lang="fr-FR" smtClean="0"/>
              <a:t>21/03/2022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947984" y="5804415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223422" y="5722037"/>
            <a:ext cx="2743200" cy="365125"/>
          </a:xfrm>
          <a:prstGeom prst="rect">
            <a:avLst/>
          </a:prstGeom>
        </p:spPr>
        <p:txBody>
          <a:bodyPr/>
          <a:lstStyle/>
          <a:p>
            <a:fld id="{811707CC-83B2-4311-86B3-B2A96FE45C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3839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1933833" y="4074469"/>
            <a:ext cx="2743200" cy="365125"/>
          </a:xfrm>
          <a:prstGeom prst="rect">
            <a:avLst/>
          </a:prstGeom>
        </p:spPr>
        <p:txBody>
          <a:bodyPr/>
          <a:lstStyle/>
          <a:p>
            <a:fld id="{8A18758E-C183-4714-98ED-E9EC5E64D89F}" type="datetimeFigureOut">
              <a:rPr lang="fr-FR" smtClean="0"/>
              <a:t>21/03/2022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947984" y="5804415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223422" y="5722037"/>
            <a:ext cx="2743200" cy="365125"/>
          </a:xfrm>
          <a:prstGeom prst="rect">
            <a:avLst/>
          </a:prstGeom>
        </p:spPr>
        <p:txBody>
          <a:bodyPr/>
          <a:lstStyle/>
          <a:p>
            <a:fld id="{811707CC-83B2-4311-86B3-B2A96FE45C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84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1933833" y="4074469"/>
            <a:ext cx="2743200" cy="365125"/>
          </a:xfrm>
          <a:prstGeom prst="rect">
            <a:avLst/>
          </a:prstGeom>
        </p:spPr>
        <p:txBody>
          <a:bodyPr/>
          <a:lstStyle/>
          <a:p>
            <a:fld id="{8A18758E-C183-4714-98ED-E9EC5E64D89F}" type="datetimeFigureOut">
              <a:rPr lang="fr-FR" smtClean="0"/>
              <a:t>21/03/2022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947984" y="5804415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223422" y="5722037"/>
            <a:ext cx="2743200" cy="365125"/>
          </a:xfrm>
          <a:prstGeom prst="rect">
            <a:avLst/>
          </a:prstGeom>
        </p:spPr>
        <p:txBody>
          <a:bodyPr/>
          <a:lstStyle/>
          <a:p>
            <a:fld id="{811707CC-83B2-4311-86B3-B2A96FE45C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14354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1933833" y="4074469"/>
            <a:ext cx="2743200" cy="365125"/>
          </a:xfrm>
          <a:prstGeom prst="rect">
            <a:avLst/>
          </a:prstGeom>
        </p:spPr>
        <p:txBody>
          <a:bodyPr/>
          <a:lstStyle/>
          <a:p>
            <a:fld id="{8A18758E-C183-4714-98ED-E9EC5E64D89F}" type="datetimeFigureOut">
              <a:rPr lang="fr-FR" smtClean="0"/>
              <a:t>21/03/2022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947984" y="5804415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223422" y="5722037"/>
            <a:ext cx="2743200" cy="365125"/>
          </a:xfrm>
          <a:prstGeom prst="rect">
            <a:avLst/>
          </a:prstGeom>
        </p:spPr>
        <p:txBody>
          <a:bodyPr/>
          <a:lstStyle/>
          <a:p>
            <a:fld id="{811707CC-83B2-4311-86B3-B2A96FE45C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29359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1933833" y="4074469"/>
            <a:ext cx="2743200" cy="365125"/>
          </a:xfrm>
          <a:prstGeom prst="rect">
            <a:avLst/>
          </a:prstGeom>
        </p:spPr>
        <p:txBody>
          <a:bodyPr/>
          <a:lstStyle/>
          <a:p>
            <a:fld id="{8A18758E-C183-4714-98ED-E9EC5E64D89F}" type="datetimeFigureOut">
              <a:rPr lang="fr-FR" smtClean="0"/>
              <a:t>21/03/2022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947984" y="5804415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223422" y="5722037"/>
            <a:ext cx="2743200" cy="365125"/>
          </a:xfrm>
          <a:prstGeom prst="rect">
            <a:avLst/>
          </a:prstGeom>
        </p:spPr>
        <p:txBody>
          <a:bodyPr/>
          <a:lstStyle/>
          <a:p>
            <a:fld id="{811707CC-83B2-4311-86B3-B2A96FE45C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8073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>
          <a:xfrm>
            <a:off x="1933833" y="4074469"/>
            <a:ext cx="2743200" cy="365125"/>
          </a:xfrm>
          <a:prstGeom prst="rect">
            <a:avLst/>
          </a:prstGeom>
        </p:spPr>
        <p:txBody>
          <a:bodyPr/>
          <a:lstStyle/>
          <a:p>
            <a:fld id="{8A18758E-C183-4714-98ED-E9EC5E64D89F}" type="datetimeFigureOut">
              <a:rPr lang="fr-FR" smtClean="0"/>
              <a:t>21/03/2022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3947984" y="5804415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8223422" y="5722037"/>
            <a:ext cx="2743200" cy="365125"/>
          </a:xfrm>
          <a:prstGeom prst="rect">
            <a:avLst/>
          </a:prstGeom>
        </p:spPr>
        <p:txBody>
          <a:bodyPr/>
          <a:lstStyle/>
          <a:p>
            <a:fld id="{811707CC-83B2-4311-86B3-B2A96FE45C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2841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1933833" y="4074469"/>
            <a:ext cx="2743200" cy="365125"/>
          </a:xfrm>
          <a:prstGeom prst="rect">
            <a:avLst/>
          </a:prstGeom>
        </p:spPr>
        <p:txBody>
          <a:bodyPr/>
          <a:lstStyle/>
          <a:p>
            <a:fld id="{8A18758E-C183-4714-98ED-E9EC5E64D89F}" type="datetimeFigureOut">
              <a:rPr lang="fr-FR" smtClean="0"/>
              <a:t>21/03/2022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3947984" y="5804415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223422" y="5722037"/>
            <a:ext cx="2743200" cy="365125"/>
          </a:xfrm>
          <a:prstGeom prst="rect">
            <a:avLst/>
          </a:prstGeom>
        </p:spPr>
        <p:txBody>
          <a:bodyPr/>
          <a:lstStyle/>
          <a:p>
            <a:fld id="{811707CC-83B2-4311-86B3-B2A96FE45C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7809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>
          <a:xfrm>
            <a:off x="1933833" y="4074469"/>
            <a:ext cx="2743200" cy="365125"/>
          </a:xfrm>
          <a:prstGeom prst="rect">
            <a:avLst/>
          </a:prstGeom>
        </p:spPr>
        <p:txBody>
          <a:bodyPr/>
          <a:lstStyle/>
          <a:p>
            <a:fld id="{8A18758E-C183-4714-98ED-E9EC5E64D89F}" type="datetimeFigureOut">
              <a:rPr lang="fr-FR" smtClean="0"/>
              <a:t>21/03/2022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3947984" y="5804415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223422" y="5722037"/>
            <a:ext cx="2743200" cy="365125"/>
          </a:xfrm>
          <a:prstGeom prst="rect">
            <a:avLst/>
          </a:prstGeom>
        </p:spPr>
        <p:txBody>
          <a:bodyPr/>
          <a:lstStyle/>
          <a:p>
            <a:fld id="{811707CC-83B2-4311-86B3-B2A96FE45C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8827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1933833" y="4074469"/>
            <a:ext cx="2743200" cy="365125"/>
          </a:xfrm>
          <a:prstGeom prst="rect">
            <a:avLst/>
          </a:prstGeom>
        </p:spPr>
        <p:txBody>
          <a:bodyPr/>
          <a:lstStyle/>
          <a:p>
            <a:fld id="{8A18758E-C183-4714-98ED-E9EC5E64D89F}" type="datetimeFigureOut">
              <a:rPr lang="fr-FR" smtClean="0"/>
              <a:t>21/03/2022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947984" y="5804415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223422" y="5722037"/>
            <a:ext cx="2743200" cy="365125"/>
          </a:xfrm>
          <a:prstGeom prst="rect">
            <a:avLst/>
          </a:prstGeom>
        </p:spPr>
        <p:txBody>
          <a:bodyPr/>
          <a:lstStyle/>
          <a:p>
            <a:fld id="{811707CC-83B2-4311-86B3-B2A96FE45C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142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1933833" y="4074469"/>
            <a:ext cx="2743200" cy="365125"/>
          </a:xfrm>
          <a:prstGeom prst="rect">
            <a:avLst/>
          </a:prstGeom>
        </p:spPr>
        <p:txBody>
          <a:bodyPr/>
          <a:lstStyle/>
          <a:p>
            <a:fld id="{8A18758E-C183-4714-98ED-E9EC5E64D89F}" type="datetimeFigureOut">
              <a:rPr lang="fr-FR" smtClean="0"/>
              <a:t>21/03/2022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947984" y="5804415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223422" y="5722037"/>
            <a:ext cx="2743200" cy="365125"/>
          </a:xfrm>
          <a:prstGeom prst="rect">
            <a:avLst/>
          </a:prstGeom>
        </p:spPr>
        <p:txBody>
          <a:bodyPr/>
          <a:lstStyle/>
          <a:p>
            <a:fld id="{811707CC-83B2-4311-86B3-B2A96FE45C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9261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 userDrawn="1"/>
        </p:nvSpPr>
        <p:spPr>
          <a:xfrm>
            <a:off x="0" y="369332"/>
            <a:ext cx="6098400" cy="32436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 userDrawn="1"/>
        </p:nvSpPr>
        <p:spPr>
          <a:xfrm>
            <a:off x="6091200" y="3614400"/>
            <a:ext cx="6098400" cy="32436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 userDrawn="1"/>
        </p:nvSpPr>
        <p:spPr>
          <a:xfrm>
            <a:off x="6096000" y="0"/>
            <a:ext cx="6098400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 userDrawn="1"/>
        </p:nvSpPr>
        <p:spPr>
          <a:xfrm>
            <a:off x="6096000" y="0"/>
            <a:ext cx="2603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Thibaud Bergez Vigneau</a:t>
            </a:r>
            <a:endParaRPr lang="fr-FR" dirty="0"/>
          </a:p>
        </p:txBody>
      </p:sp>
      <p:sp>
        <p:nvSpPr>
          <p:cNvPr id="13" name="ZoneTexte 12"/>
          <p:cNvSpPr txBox="1"/>
          <p:nvPr userDrawn="1"/>
        </p:nvSpPr>
        <p:spPr>
          <a:xfrm>
            <a:off x="6098400" y="384755"/>
            <a:ext cx="609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Technologies</a:t>
            </a:r>
            <a:r>
              <a:rPr lang="fr-FR" baseline="0" dirty="0" smtClean="0"/>
              <a:t> et notions utilisées</a:t>
            </a:r>
            <a:endParaRPr lang="fr-FR" dirty="0"/>
          </a:p>
        </p:txBody>
      </p:sp>
      <p:sp>
        <p:nvSpPr>
          <p:cNvPr id="14" name="ZoneTexte 13"/>
          <p:cNvSpPr txBox="1"/>
          <p:nvPr userDrawn="1"/>
        </p:nvSpPr>
        <p:spPr>
          <a:xfrm>
            <a:off x="-2400" y="367864"/>
            <a:ext cx="609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Cahier des charges</a:t>
            </a:r>
            <a:endParaRPr lang="fr-FR" dirty="0"/>
          </a:p>
        </p:txBody>
      </p:sp>
      <p:sp>
        <p:nvSpPr>
          <p:cNvPr id="15" name="ZoneTexte 14"/>
          <p:cNvSpPr txBox="1"/>
          <p:nvPr userDrawn="1"/>
        </p:nvSpPr>
        <p:spPr>
          <a:xfrm>
            <a:off x="-4800" y="3612932"/>
            <a:ext cx="609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Résultat final</a:t>
            </a:r>
            <a:endParaRPr lang="fr-FR" dirty="0"/>
          </a:p>
        </p:txBody>
      </p:sp>
      <p:sp>
        <p:nvSpPr>
          <p:cNvPr id="16" name="ZoneTexte 15"/>
          <p:cNvSpPr txBox="1"/>
          <p:nvPr userDrawn="1"/>
        </p:nvSpPr>
        <p:spPr>
          <a:xfrm>
            <a:off x="6086400" y="3614852"/>
            <a:ext cx="609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Compétences gagnées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06157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0" y="0"/>
            <a:ext cx="5903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Création d’un jeu type </a:t>
            </a:r>
            <a:r>
              <a:rPr lang="fr-FR" dirty="0" err="1" smtClean="0"/>
              <a:t>Pong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6400801" y="737937"/>
            <a:ext cx="54382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Programmation en Java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Création de graphismes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232610" y="737937"/>
            <a:ext cx="54382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Rendre un jeu de type </a:t>
            </a:r>
            <a:r>
              <a:rPr lang="fr-FR" dirty="0" err="1" smtClean="0"/>
              <a:t>Pong</a:t>
            </a:r>
            <a:r>
              <a:rPr lang="fr-FR" dirty="0" smtClean="0"/>
              <a:t>, jouable à deux joueurs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Modes de jeu quatre balles, avec obstacles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32609" y="4050631"/>
            <a:ext cx="5438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Pong</a:t>
            </a:r>
            <a:r>
              <a:rPr lang="fr-FR" dirty="0" smtClean="0"/>
              <a:t> dans une ambiance forestière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6400801" y="4050631"/>
            <a:ext cx="54382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Initiation à la programmation Java, avec laquelle je n’était pas familier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Progression dans la qualité de programmation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Soucis du détail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10232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0" y="0"/>
            <a:ext cx="5967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Mise en place d’une machine virtuelle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232610" y="737937"/>
            <a:ext cx="54382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Créer un espace de développement Rust sous Linux avec VMware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Avoir Rust et Visual Studio Code installé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Prompt </a:t>
            </a:r>
            <a:r>
              <a:rPr lang="fr-FR" dirty="0" err="1" smtClean="0"/>
              <a:t>bash</a:t>
            </a:r>
            <a:r>
              <a:rPr lang="fr-FR" dirty="0" smtClean="0"/>
              <a:t> adapté à l’utilisation de git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6336631" y="737937"/>
            <a:ext cx="5438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Utilisation du logiciel VMware Workstation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32609" y="4002505"/>
            <a:ext cx="543827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Espace de travail Debian 11 adapté à la programmation Rust en équipe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Différentes permissions en fonctions des utilisateurs (admin et développeur)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6336630" y="4002505"/>
            <a:ext cx="54382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Respect aux besoins clients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Utilisation de multiples </a:t>
            </a:r>
            <a:r>
              <a:rPr lang="fr-FR" smtClean="0"/>
              <a:t>systèmes d’exploitation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9033927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123</Words>
  <Application>Microsoft Office PowerPoint</Application>
  <PresentationFormat>Grand écran</PresentationFormat>
  <Paragraphs>18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Company>IUT de Bordeaux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Thibaud Bergez-Vigneau</dc:creator>
  <cp:lastModifiedBy>Thibaud Bergez-Vigneau</cp:lastModifiedBy>
  <cp:revision>22</cp:revision>
  <dcterms:created xsi:type="dcterms:W3CDTF">2022-03-18T10:33:24Z</dcterms:created>
  <dcterms:modified xsi:type="dcterms:W3CDTF">2022-03-21T09:01:22Z</dcterms:modified>
</cp:coreProperties>
</file>