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58" r:id="rId4"/>
    <p:sldId id="257" r:id="rId5"/>
    <p:sldId id="265" r:id="rId6"/>
    <p:sldId id="266" r:id="rId7"/>
    <p:sldId id="259" r:id="rId8"/>
    <p:sldId id="267" r:id="rId9"/>
    <p:sldId id="260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9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23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9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2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13.09.2024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13.09.2024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&lt;Методология управления проектом </a:t>
            </a:r>
            <a:r>
              <a:rPr lang="en-US" sz="5400" dirty="0">
                <a:latin typeface="Rockwell" panose="02060603020205020403" pitchFamily="18" charset="0"/>
              </a:rPr>
              <a:t>Lean</a:t>
            </a:r>
            <a:r>
              <a:rPr lang="ru-RU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865" y="5254242"/>
            <a:ext cx="4836348" cy="1206630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Подготовила: Фролов Кирилл</a:t>
            </a:r>
          </a:p>
          <a:p>
            <a:pPr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Группа</a:t>
            </a:r>
            <a:r>
              <a: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ПИН-б-о-21-1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со складскими запасами – при задержки поставки возникает дефицит на складе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 много времени для перехода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на переобучение персонала и замену ПО при переходе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Риск избыточной структуризации</a:t>
            </a:r>
          </a:p>
          <a:p>
            <a:pPr lvl="1" rtl="0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lvl="1" indent="0" rtl="0">
              <a:buNone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Несмотря на название, бережливое производство применяется не только на промышленных предприятиях.</a:t>
            </a:r>
          </a:p>
          <a:p>
            <a:pPr marL="457200" lvl="1" indent="0" rtl="0">
              <a:buNone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Сферами применения включают: банковское дело, информационные технологии, медицину и здравоохранение, логистику, строительство, торговлю, …</a:t>
            </a:r>
          </a:p>
          <a:p>
            <a:pPr marL="457200" lvl="1" indent="0">
              <a:buNone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Уже несколько десятилетий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используют :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Boeing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Porsche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Deere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Горьковский автомобильный завод (Группа «ГАЗ»), «Росатом» и др.</a:t>
            </a:r>
          </a:p>
          <a:p>
            <a:pPr marL="457200" lvl="1" indent="0" rtl="0">
              <a:buNone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944"/>
            <a:ext cx="9905999" cy="442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мощный инструмент для улучшения эффективности и конкурентоспособности организации. Несмотря на возможные вызовы и ограничения, правильно внедренная Она способна привести к значительным улучшению в производственных процессах, качестве продукции или услуг.</a:t>
            </a:r>
          </a:p>
          <a:p>
            <a:pPr marL="0" lvl="0" indent="0" rtl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этом важно помнить, что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 –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просто набор инструментов, а философия, требующая постоянного внимания и усилий: обучение персонала, мониторинг результатов и непрерывное совершенствование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CFED6-878F-4697-9CB2-214911726774}"/>
              </a:ext>
            </a:extLst>
          </p:cNvPr>
          <p:cNvSpPr txBox="1">
            <a:spLocks/>
          </p:cNvSpPr>
          <p:nvPr/>
        </p:nvSpPr>
        <p:spPr>
          <a:xfrm>
            <a:off x="2692583" y="2894197"/>
            <a:ext cx="6806833" cy="106960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Rockwell" panose="02060603020205020403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54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6825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Содержание: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45395"/>
            <a:ext cx="3409805" cy="4255223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создания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принципы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Сферы применения</a:t>
            </a: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1006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835038"/>
            <a:ext cx="4038600" cy="829282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400" dirty="0">
                <a:latin typeface="Rockwell" panose="02060603020205020403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философия бережливого мышления. Подход, позволяющий экономить ресурсы и получать лучший результат. </a:t>
            </a: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Сама по себе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Является методологией, но выступает неотъемлемой частью философии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поддерживая принципы гибкости, непрерывного улучшения и адаптивности к изменениям рынка.</a:t>
            </a:r>
          </a:p>
          <a:p>
            <a:pPr marL="0" indent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История возникновения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49EB9D1A-1173-4453-B6C9-1AAA321E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Концепция зародилась в Японии во время второй мировой войны. В условиях разрушенной экономики промышленность испытывала острую нехватку ресурсов. Низкая покупательская способность населения и необходимость восстанавливать народное хозяйство формировали спрос на практичные модели автомобилей, которые редко ломаются.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49EB9D1A-1173-4453-B6C9-1AAA321E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24840"/>
            <a:ext cx="5701348" cy="5394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этих условиях управляющий на заводе </a:t>
            </a:r>
            <a:r>
              <a:rPr lang="en-US" dirty="0"/>
              <a:t>Toyota</a:t>
            </a:r>
            <a:r>
              <a:rPr lang="ru-RU" dirty="0"/>
              <a:t> заметил, что большое количество средств компании уходит на закупку, хранение деталей и исправление дефектов, а покупатели предпочитают приобретать подержанные автомобили конкурентов, в которых можно выбрать комплектацию</a:t>
            </a:r>
          </a:p>
          <a:p>
            <a:pPr marL="0" indent="0">
              <a:buNone/>
            </a:pPr>
            <a:r>
              <a:rPr lang="ru-RU" dirty="0"/>
              <a:t>Эти и ряд других факторов объединили в группы: муда – потери, мура – неравномерность, </a:t>
            </a:r>
            <a:r>
              <a:rPr lang="ru-RU" dirty="0" err="1"/>
              <a:t>мури</a:t>
            </a:r>
            <a:r>
              <a:rPr lang="ru-RU" dirty="0"/>
              <a:t> – перегрузка.</a:t>
            </a:r>
          </a:p>
        </p:txBody>
      </p:sp>
    </p:spTree>
    <p:extLst>
      <p:ext uri="{BB962C8B-B14F-4D97-AF65-F5344CB8AC3E}">
        <p14:creationId xmlns:p14="http://schemas.microsoft.com/office/powerpoint/2010/main" val="27443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49EB9D1A-1173-4453-B6C9-1AAA321E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697481"/>
            <a:ext cx="5701348" cy="390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 1950-му  компания </a:t>
            </a:r>
            <a:r>
              <a:rPr lang="en-US" dirty="0"/>
              <a:t>Toyota</a:t>
            </a:r>
            <a:r>
              <a:rPr lang="ru-RU" dirty="0"/>
              <a:t> нашла способы объединить достоинства мелкомасштабного производства с экономией крупномасштабного.</a:t>
            </a:r>
          </a:p>
          <a:p>
            <a:pPr marL="0" indent="0">
              <a:buNone/>
            </a:pPr>
            <a:r>
              <a:rPr lang="ru-RU" dirty="0"/>
              <a:t>Несмотря на это весь процесс создания </a:t>
            </a:r>
            <a:r>
              <a:rPr lang="en-US" dirty="0"/>
              <a:t>Lean </a:t>
            </a:r>
            <a:r>
              <a:rPr lang="ru-RU" dirty="0"/>
              <a:t>от задумки до реализации занял десятилетия.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C874DD-E403-4B9A-B867-9C01E7AAC12C}"/>
              </a:ext>
            </a:extLst>
          </p:cNvPr>
          <p:cNvSpPr/>
          <p:nvPr/>
        </p:nvSpPr>
        <p:spPr>
          <a:xfrm>
            <a:off x="548640" y="518161"/>
            <a:ext cx="6766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Начиная с 1948 года компания перешла на мелкосерийное производство. Для этого пришлось изменить настройку оборудования, чтобы производить большой ассортимент маленькими партиями.</a:t>
            </a:r>
          </a:p>
        </p:txBody>
      </p:sp>
    </p:spTree>
    <p:extLst>
      <p:ext uri="{BB962C8B-B14F-4D97-AF65-F5344CB8AC3E}">
        <p14:creationId xmlns:p14="http://schemas.microsoft.com/office/powerpoint/2010/main" val="21534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93" y="494413"/>
            <a:ext cx="6722427" cy="935962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Основные принципы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107A1FF-E5C3-4556-A53A-FE72F63F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1927"/>
            <a:ext cx="9905999" cy="38792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Для каждого продукта нужно определить его ценность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без некоторых действий в производстве можно обойтись, от них стоит отказаться.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Поток создания ценности продукта должен быть непрерывным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 создании продукта необходимо ориентироваться на спрос, на мнение потребителя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Главное – стремление к совершенству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107A1FF-E5C3-4556-A53A-FE72F63F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59527"/>
            <a:ext cx="4613564" cy="387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Lean </a:t>
            </a:r>
            <a:r>
              <a:rPr lang="ru-RU" dirty="0"/>
              <a:t>не имеет инструментов, как таковых, ими являются ряд правил и методов.. Некоторые инструменты </a:t>
            </a:r>
            <a:r>
              <a:rPr lang="en-US" dirty="0"/>
              <a:t>lean-</a:t>
            </a:r>
            <a:r>
              <a:rPr lang="ru-RU" dirty="0"/>
              <a:t>концепции переросли в самостоятельные управленческие методики: кайдзен, </a:t>
            </a:r>
            <a:r>
              <a:rPr lang="ru-RU" dirty="0" err="1"/>
              <a:t>канбан</a:t>
            </a:r>
            <a:r>
              <a:rPr lang="ru-RU" dirty="0"/>
              <a:t>, </a:t>
            </a:r>
            <a:r>
              <a:rPr lang="en-US" dirty="0"/>
              <a:t>Just In Time (JIT)</a:t>
            </a:r>
            <a:r>
              <a:rPr lang="ru-RU" dirty="0"/>
              <a:t>, метод </a:t>
            </a:r>
            <a:r>
              <a:rPr lang="en-US" dirty="0"/>
              <a:t>5S</a:t>
            </a:r>
            <a:r>
              <a:rPr lang="ru-RU" dirty="0"/>
              <a:t>, </a:t>
            </a:r>
            <a:r>
              <a:rPr lang="en-US" dirty="0"/>
              <a:t>TPM</a:t>
            </a:r>
            <a:r>
              <a:rPr lang="ru-RU" dirty="0"/>
              <a:t>, пока-</a:t>
            </a:r>
            <a:r>
              <a:rPr lang="ru-RU" dirty="0" err="1"/>
              <a:t>ёкэ</a:t>
            </a:r>
            <a:r>
              <a:rPr lang="ru-RU" dirty="0"/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9D17174-A955-4D1F-AB23-C43B33A1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3401"/>
            <a:ext cx="6722427" cy="935962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12924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275226" cy="4456114"/>
          </a:xfrm>
        </p:spPr>
        <p:txBody>
          <a:bodyPr rtlCol="0">
            <a:normAutofit/>
          </a:bodyPr>
          <a:lstStyle/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Снижение издержек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Улучшение качества продукции или услуг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Сокращение времени производства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Повышение скорости реакции на изменения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Рост вовлеченности сотрудников</a:t>
            </a:r>
          </a:p>
          <a:p>
            <a:pPr lvl="1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Сокращение отходов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513</Words>
  <Application>Microsoft Office PowerPoint</Application>
  <PresentationFormat>Широкоэкранный</PresentationFormat>
  <Paragraphs>62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Tw Cen MT</vt:lpstr>
      <vt:lpstr>Цепь</vt:lpstr>
      <vt:lpstr>&lt;Методология управления проектом Lean&gt;</vt:lpstr>
      <vt:lpstr>Содержание:</vt:lpstr>
      <vt:lpstr>Введение</vt:lpstr>
      <vt:lpstr>История возникновения</vt:lpstr>
      <vt:lpstr>Презентация PowerPoint</vt:lpstr>
      <vt:lpstr>Презентация PowerPoint</vt:lpstr>
      <vt:lpstr>Основные принципы</vt:lpstr>
      <vt:lpstr>Инструменты</vt:lpstr>
      <vt:lpstr>Преимущества</vt:lpstr>
      <vt:lpstr>Недостатки</vt:lpstr>
      <vt:lpstr>Сферы применения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2024-04-16T10:56:53Z</dcterms:created>
  <dcterms:modified xsi:type="dcterms:W3CDTF">2024-09-13T12:28:52Z</dcterms:modified>
</cp:coreProperties>
</file>