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7" r:id="rId2"/>
    <p:sldId id="280" r:id="rId3"/>
    <p:sldId id="265" r:id="rId4"/>
    <p:sldId id="266" r:id="rId5"/>
    <p:sldId id="285" r:id="rId6"/>
    <p:sldId id="257" r:id="rId7"/>
    <p:sldId id="279" r:id="rId8"/>
    <p:sldId id="282" r:id="rId9"/>
    <p:sldId id="283" r:id="rId10"/>
    <p:sldId id="270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84" r:id="rId19"/>
    <p:sldId id="25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pp Anan" userId="63f8bbc0d539106c" providerId="LiveId" clId="{D340BFF0-5553-4970-834B-194C2F00E512}"/>
    <pc:docChg chg="modSld">
      <pc:chgData name="Tipp Anan" userId="63f8bbc0d539106c" providerId="LiveId" clId="{D340BFF0-5553-4970-834B-194C2F00E512}" dt="2022-10-26T20:34:09.912" v="12" actId="14100"/>
      <pc:docMkLst>
        <pc:docMk/>
      </pc:docMkLst>
      <pc:sldChg chg="addSp modSp mod">
        <pc:chgData name="Tipp Anan" userId="63f8bbc0d539106c" providerId="LiveId" clId="{D340BFF0-5553-4970-834B-194C2F00E512}" dt="2022-10-26T20:34:09.912" v="12" actId="14100"/>
        <pc:sldMkLst>
          <pc:docMk/>
          <pc:sldMk cId="95992585" sldId="257"/>
        </pc:sldMkLst>
        <pc:spChg chg="add mod">
          <ac:chgData name="Tipp Anan" userId="63f8bbc0d539106c" providerId="LiveId" clId="{D340BFF0-5553-4970-834B-194C2F00E512}" dt="2022-10-26T20:33:55.514" v="7" actId="1076"/>
          <ac:spMkLst>
            <pc:docMk/>
            <pc:sldMk cId="95992585" sldId="257"/>
            <ac:spMk id="4" creationId="{78CE38AE-8322-8F4D-DDD5-15A8E1A0F233}"/>
          </ac:spMkLst>
        </pc:spChg>
        <pc:picChg chg="add mod">
          <ac:chgData name="Tipp Anan" userId="63f8bbc0d539106c" providerId="LiveId" clId="{D340BFF0-5553-4970-834B-194C2F00E512}" dt="2022-10-26T20:34:09.912" v="12" actId="14100"/>
          <ac:picMkLst>
            <pc:docMk/>
            <pc:sldMk cId="95992585" sldId="257"/>
            <ac:picMk id="3" creationId="{49C473AB-AC11-74BB-9F4E-A781D97E7969}"/>
          </ac:picMkLst>
        </pc:picChg>
        <pc:picChg chg="mod">
          <ac:chgData name="Tipp Anan" userId="63f8bbc0d539106c" providerId="LiveId" clId="{D340BFF0-5553-4970-834B-194C2F00E512}" dt="2022-10-26T20:34:01.832" v="10" actId="1076"/>
          <ac:picMkLst>
            <pc:docMk/>
            <pc:sldMk cId="95992585" sldId="257"/>
            <ac:picMk id="67" creationId="{51E38319-D970-64C1-7455-94A1276A80B5}"/>
          </ac:picMkLst>
        </pc:picChg>
      </pc:sldChg>
    </pc:docChg>
  </pc:docChgLst>
  <pc:docChgLst>
    <pc:chgData name="Tipp Anan" userId="63f8bbc0d539106c" providerId="LiveId" clId="{11FA9FA9-A6A4-445C-83E3-4275759CB9A1}"/>
    <pc:docChg chg="undo custSel addSld delSld modSld sldOrd modMainMaster">
      <pc:chgData name="Tipp Anan" userId="63f8bbc0d539106c" providerId="LiveId" clId="{11FA9FA9-A6A4-445C-83E3-4275759CB9A1}" dt="2022-05-11T17:45:42.208" v="6372" actId="14100"/>
      <pc:docMkLst>
        <pc:docMk/>
      </pc:docMkLst>
      <pc:sldChg chg="modSp mod delDesignElem">
        <pc:chgData name="Tipp Anan" userId="63f8bbc0d539106c" providerId="LiveId" clId="{11FA9FA9-A6A4-445C-83E3-4275759CB9A1}" dt="2022-05-11T17:32:09.194" v="6189" actId="1076"/>
        <pc:sldMkLst>
          <pc:docMk/>
          <pc:sldMk cId="69350523" sldId="256"/>
        </pc:sldMkLst>
        <pc:spChg chg="mod">
          <ac:chgData name="Tipp Anan" userId="63f8bbc0d539106c" providerId="LiveId" clId="{11FA9FA9-A6A4-445C-83E3-4275759CB9A1}" dt="2022-05-11T17:32:09.194" v="6189" actId="1076"/>
          <ac:spMkLst>
            <pc:docMk/>
            <pc:sldMk cId="69350523" sldId="256"/>
            <ac:spMk id="2" creationId="{F3B10910-47B6-496F-8B8E-C45068BB8197}"/>
          </ac:spMkLst>
        </pc:spChg>
        <pc:spChg chg="mod">
          <ac:chgData name="Tipp Anan" userId="63f8bbc0d539106c" providerId="LiveId" clId="{11FA9FA9-A6A4-445C-83E3-4275759CB9A1}" dt="2022-05-11T17:32:05.507" v="6188" actId="1076"/>
          <ac:spMkLst>
            <pc:docMk/>
            <pc:sldMk cId="69350523" sldId="256"/>
            <ac:spMk id="3" creationId="{A840B191-F332-487B-9928-94AB18A329DC}"/>
          </ac:spMkLst>
        </pc:spChg>
      </pc:sldChg>
      <pc:sldChg chg="addSp delSp modSp del mod setBg addAnim delAnim modAnim delDesignElem">
        <pc:chgData name="Tipp Anan" userId="63f8bbc0d539106c" providerId="LiveId" clId="{11FA9FA9-A6A4-445C-83E3-4275759CB9A1}" dt="2022-05-10T15:31:26.575" v="803" actId="2696"/>
        <pc:sldMkLst>
          <pc:docMk/>
          <pc:sldMk cId="95992585" sldId="256"/>
        </pc:sldMkLst>
        <pc:spChg chg="mod ord">
          <ac:chgData name="Tipp Anan" userId="63f8bbc0d539106c" providerId="LiveId" clId="{11FA9FA9-A6A4-445C-83E3-4275759CB9A1}" dt="2022-05-10T15:31:18.907" v="799" actId="20577"/>
          <ac:spMkLst>
            <pc:docMk/>
            <pc:sldMk cId="95992585" sldId="256"/>
            <ac:spMk id="2" creationId="{F3B10910-47B6-496F-8B8E-C45068BB8197}"/>
          </ac:spMkLst>
        </pc:spChg>
        <pc:spChg chg="mod">
          <ac:chgData name="Tipp Anan" userId="63f8bbc0d539106c" providerId="LiveId" clId="{11FA9FA9-A6A4-445C-83E3-4275759CB9A1}" dt="2022-05-10T15:16:34.778" v="459" actId="26606"/>
          <ac:spMkLst>
            <pc:docMk/>
            <pc:sldMk cId="95992585" sldId="256"/>
            <ac:spMk id="3" creationId="{A840B191-F332-487B-9928-94AB18A329DC}"/>
          </ac:spMkLst>
        </pc:spChg>
        <pc:spChg chg="add del">
          <ac:chgData name="Tipp Anan" userId="63f8bbc0d539106c" providerId="LiveId" clId="{11FA9FA9-A6A4-445C-83E3-4275759CB9A1}" dt="2022-05-10T15:16:26.820" v="450" actId="26606"/>
          <ac:spMkLst>
            <pc:docMk/>
            <pc:sldMk cId="95992585" sldId="256"/>
            <ac:spMk id="5" creationId="{34BFB7C5-23B6-4047-BF5E-F9EEBB437CD0}"/>
          </ac:spMkLst>
        </pc:spChg>
        <pc:spChg chg="add del">
          <ac:chgData name="Tipp Anan" userId="63f8bbc0d539106c" providerId="LiveId" clId="{11FA9FA9-A6A4-445C-83E3-4275759CB9A1}" dt="2022-05-10T15:16:26.820" v="450" actId="26606"/>
          <ac:spMkLst>
            <pc:docMk/>
            <pc:sldMk cId="95992585" sldId="256"/>
            <ac:spMk id="6" creationId="{D37DA931-62D6-4B32-9103-84C0960AEA6D}"/>
          </ac:spMkLst>
        </pc:spChg>
        <pc:spChg chg="add del">
          <ac:chgData name="Tipp Anan" userId="63f8bbc0d539106c" providerId="LiveId" clId="{11FA9FA9-A6A4-445C-83E3-4275759CB9A1}" dt="2022-05-10T15:16:26.820" v="450" actId="26606"/>
          <ac:spMkLst>
            <pc:docMk/>
            <pc:sldMk cId="95992585" sldId="256"/>
            <ac:spMk id="7" creationId="{4695E140-9B6E-43E9-B17E-CDFE3FCA8AFB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8" creationId="{88294908-8B00-4F58-BBBA-20F71A40AA9E}"/>
          </ac:spMkLst>
        </pc:spChg>
        <pc:spChg chg="add del">
          <ac:chgData name="Tipp Anan" userId="63f8bbc0d539106c" providerId="LiveId" clId="{11FA9FA9-A6A4-445C-83E3-4275759CB9A1}" dt="2022-05-10T15:16:26.820" v="450" actId="26606"/>
          <ac:spMkLst>
            <pc:docMk/>
            <pc:sldMk cId="95992585" sldId="256"/>
            <ac:spMk id="9" creationId="{FBC3CD9F-A361-4496-A6E0-24338B2A6901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10" creationId="{4364C879-1404-4203-8E9D-CC5DE0A621A2}"/>
          </ac:spMkLst>
        </pc:spChg>
        <pc:spChg chg="add del">
          <ac:chgData name="Tipp Anan" userId="63f8bbc0d539106c" providerId="LiveId" clId="{11FA9FA9-A6A4-445C-83E3-4275759CB9A1}" dt="2022-05-10T15:16:28.064" v="454" actId="26606"/>
          <ac:spMkLst>
            <pc:docMk/>
            <pc:sldMk cId="95992585" sldId="256"/>
            <ac:spMk id="11" creationId="{328C565D-A991-4381-AC37-76A58A4A128F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12" creationId="{84617302-4B0D-4351-A6BB-6F0930D943AC}"/>
          </ac:spMkLst>
        </pc:spChg>
        <pc:spChg chg="add del">
          <ac:chgData name="Tipp Anan" userId="63f8bbc0d539106c" providerId="LiveId" clId="{11FA9FA9-A6A4-445C-83E3-4275759CB9A1}" dt="2022-05-10T15:16:28.064" v="454" actId="26606"/>
          <ac:spMkLst>
            <pc:docMk/>
            <pc:sldMk cId="95992585" sldId="256"/>
            <ac:spMk id="13" creationId="{B7180431-F4DE-415D-BCBB-9316423C37C1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14" creationId="{DA2C7802-C2E0-4218-8F89-8DD7CCD2CD1C}"/>
          </ac:spMkLst>
        </pc:spChg>
        <pc:spChg chg="add del">
          <ac:chgData name="Tipp Anan" userId="63f8bbc0d539106c" providerId="LiveId" clId="{11FA9FA9-A6A4-445C-83E3-4275759CB9A1}" dt="2022-05-10T15:16:28.064" v="454" actId="26606"/>
          <ac:spMkLst>
            <pc:docMk/>
            <pc:sldMk cId="95992585" sldId="256"/>
            <ac:spMk id="15" creationId="{EEABD997-5EF9-4E9B-AFBB-F6DFAAF3ADF0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16" creationId="{A6D7111A-21E5-4EE9-8A78-10E5530F0116}"/>
          </ac:spMkLst>
        </pc:spChg>
        <pc:spChg chg="add del">
          <ac:chgData name="Tipp Anan" userId="63f8bbc0d539106c" providerId="LiveId" clId="{11FA9FA9-A6A4-445C-83E3-4275759CB9A1}" dt="2022-05-10T15:16:28.064" v="454" actId="26606"/>
          <ac:spMkLst>
            <pc:docMk/>
            <pc:sldMk cId="95992585" sldId="256"/>
            <ac:spMk id="17" creationId="{E9AB5EE6-A047-4B18-B998-D46DF3CC36FE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18" creationId="{A3969E80-A77B-49FC-9122-D89AFD5EE118}"/>
          </ac:spMkLst>
        </pc:spChg>
        <pc:spChg chg="add del">
          <ac:chgData name="Tipp Anan" userId="63f8bbc0d539106c" providerId="LiveId" clId="{11FA9FA9-A6A4-445C-83E3-4275759CB9A1}" dt="2022-05-10T15:16:34.778" v="458" actId="26606"/>
          <ac:spMkLst>
            <pc:docMk/>
            <pc:sldMk cId="95992585" sldId="256"/>
            <ac:spMk id="19" creationId="{34BFB7C5-23B6-4047-BF5E-F9EEBB437CD0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20" creationId="{1849CA57-76BD-4CF2-80BA-D7A46A01B7B1}"/>
          </ac:spMkLst>
        </pc:spChg>
        <pc:spChg chg="add del">
          <ac:chgData name="Tipp Anan" userId="63f8bbc0d539106c" providerId="LiveId" clId="{11FA9FA9-A6A4-445C-83E3-4275759CB9A1}" dt="2022-05-10T15:16:34.778" v="458" actId="26606"/>
          <ac:spMkLst>
            <pc:docMk/>
            <pc:sldMk cId="95992585" sldId="256"/>
            <ac:spMk id="21" creationId="{D37DA931-62D6-4B32-9103-84C0960AEA6D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22" creationId="{35E9085E-E730-4768-83D4-6CB7E9897153}"/>
          </ac:spMkLst>
        </pc:spChg>
        <pc:spChg chg="add del">
          <ac:chgData name="Tipp Anan" userId="63f8bbc0d539106c" providerId="LiveId" clId="{11FA9FA9-A6A4-445C-83E3-4275759CB9A1}" dt="2022-05-10T15:16:34.778" v="458" actId="26606"/>
          <ac:spMkLst>
            <pc:docMk/>
            <pc:sldMk cId="95992585" sldId="256"/>
            <ac:spMk id="23" creationId="{4695E140-9B6E-43E9-B17E-CDFE3FCA8AFB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24" creationId="{973272FE-A474-4CAE-8CA2-BCC8B476C3F4}"/>
          </ac:spMkLst>
        </pc:spChg>
        <pc:spChg chg="add del">
          <ac:chgData name="Tipp Anan" userId="63f8bbc0d539106c" providerId="LiveId" clId="{11FA9FA9-A6A4-445C-83E3-4275759CB9A1}" dt="2022-05-10T15:16:34.778" v="458" actId="26606"/>
          <ac:spMkLst>
            <pc:docMk/>
            <pc:sldMk cId="95992585" sldId="256"/>
            <ac:spMk id="25" creationId="{FBC3CD9F-A361-4496-A6E0-24338B2A6901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26" creationId="{E07981EA-05A6-437C-88D7-B377B92B031D}"/>
          </ac:spMkLst>
        </pc:spChg>
        <pc:spChg chg="add">
          <ac:chgData name="Tipp Anan" userId="63f8bbc0d539106c" providerId="LiveId" clId="{11FA9FA9-A6A4-445C-83E3-4275759CB9A1}" dt="2022-05-10T15:16:34.778" v="459" actId="26606"/>
          <ac:spMkLst>
            <pc:docMk/>
            <pc:sldMk cId="95992585" sldId="256"/>
            <ac:spMk id="27" creationId="{DA182162-B517-4B41-B039-339F87FAE1D0}"/>
          </ac:spMkLst>
        </pc:spChg>
        <pc:spChg chg="add del">
          <ac:chgData name="Tipp Anan" userId="63f8bbc0d539106c" providerId="LiveId" clId="{11FA9FA9-A6A4-445C-83E3-4275759CB9A1}" dt="2022-05-10T14:55:58.152" v="90" actId="26606"/>
          <ac:spMkLst>
            <pc:docMk/>
            <pc:sldMk cId="95992585" sldId="256"/>
            <ac:spMk id="28" creationId="{15E3C750-986E-4769-B1AE-49289FBEE757}"/>
          </ac:spMkLst>
        </pc:spChg>
        <pc:spChg chg="add">
          <ac:chgData name="Tipp Anan" userId="63f8bbc0d539106c" providerId="LiveId" clId="{11FA9FA9-A6A4-445C-83E3-4275759CB9A1}" dt="2022-05-10T15:16:34.778" v="459" actId="26606"/>
          <ac:spMkLst>
            <pc:docMk/>
            <pc:sldMk cId="95992585" sldId="256"/>
            <ac:spMk id="29" creationId="{49B5AD54-1E68-4239-A6AF-FE0F49BB8367}"/>
          </ac:spMkLst>
        </pc:spChg>
        <pc:spChg chg="add del">
          <ac:chgData name="Tipp Anan" userId="63f8bbc0d539106c" providerId="LiveId" clId="{11FA9FA9-A6A4-445C-83E3-4275759CB9A1}" dt="2022-05-10T14:56:05.184" v="92" actId="26606"/>
          <ac:spMkLst>
            <pc:docMk/>
            <pc:sldMk cId="95992585" sldId="256"/>
            <ac:spMk id="30" creationId="{A8DB9CD9-59B1-4D73-BC4C-98796A48EF9B}"/>
          </ac:spMkLst>
        </pc:spChg>
        <pc:spChg chg="add del">
          <ac:chgData name="Tipp Anan" userId="63f8bbc0d539106c" providerId="LiveId" clId="{11FA9FA9-A6A4-445C-83E3-4275759CB9A1}" dt="2022-05-10T14:56:05.184" v="92" actId="26606"/>
          <ac:spMkLst>
            <pc:docMk/>
            <pc:sldMk cId="95992585" sldId="256"/>
            <ac:spMk id="31" creationId="{8874A6A9-41FF-4E33-AFA8-F9F81436A59E}"/>
          </ac:spMkLst>
        </pc:spChg>
        <pc:spChg chg="add del">
          <ac:chgData name="Tipp Anan" userId="63f8bbc0d539106c" providerId="LiveId" clId="{11FA9FA9-A6A4-445C-83E3-4275759CB9A1}" dt="2022-05-10T14:56:14.019" v="94" actId="26606"/>
          <ac:spMkLst>
            <pc:docMk/>
            <pc:sldMk cId="95992585" sldId="256"/>
            <ac:spMk id="37" creationId="{B26EE4FD-480F-42A5-9FEB-DA630457CFB7}"/>
          </ac:spMkLst>
        </pc:spChg>
        <pc:spChg chg="add del">
          <ac:chgData name="Tipp Anan" userId="63f8bbc0d539106c" providerId="LiveId" clId="{11FA9FA9-A6A4-445C-83E3-4275759CB9A1}" dt="2022-05-10T14:56:14.019" v="94" actId="26606"/>
          <ac:spMkLst>
            <pc:docMk/>
            <pc:sldMk cId="95992585" sldId="256"/>
            <ac:spMk id="38" creationId="{A187062F-BE14-42FC-B06A-607DB23849C3}"/>
          </ac:spMkLst>
        </pc:spChg>
        <pc:spChg chg="add del">
          <ac:chgData name="Tipp Anan" userId="63f8bbc0d539106c" providerId="LiveId" clId="{11FA9FA9-A6A4-445C-83E3-4275759CB9A1}" dt="2022-05-10T14:56:14.019" v="94" actId="26606"/>
          <ac:spMkLst>
            <pc:docMk/>
            <pc:sldMk cId="95992585" sldId="256"/>
            <ac:spMk id="39" creationId="{731FE21B-2A45-4BF5-8B03-E12341988774}"/>
          </ac:spMkLst>
        </pc:spChg>
        <pc:spChg chg="add del">
          <ac:chgData name="Tipp Anan" userId="63f8bbc0d539106c" providerId="LiveId" clId="{11FA9FA9-A6A4-445C-83E3-4275759CB9A1}" dt="2022-05-10T14:56:14.019" v="94" actId="26606"/>
          <ac:spMkLst>
            <pc:docMk/>
            <pc:sldMk cId="95992585" sldId="256"/>
            <ac:spMk id="40" creationId="{2DC5A94D-79ED-48F5-9DC5-96CBB507CEC8}"/>
          </ac:spMkLst>
        </pc:spChg>
        <pc:spChg chg="add del">
          <ac:chgData name="Tipp Anan" userId="63f8bbc0d539106c" providerId="LiveId" clId="{11FA9FA9-A6A4-445C-83E3-4275759CB9A1}" dt="2022-05-10T14:56:14.019" v="94" actId="26606"/>
          <ac:spMkLst>
            <pc:docMk/>
            <pc:sldMk cId="95992585" sldId="256"/>
            <ac:spMk id="41" creationId="{93A3D4BE-AF25-4F9A-9C29-1145CCE24A28}"/>
          </ac:spMkLst>
        </pc:spChg>
        <pc:spChg chg="add del">
          <ac:chgData name="Tipp Anan" userId="63f8bbc0d539106c" providerId="LiveId" clId="{11FA9FA9-A6A4-445C-83E3-4275759CB9A1}" dt="2022-05-10T14:56:24.680" v="96" actId="26606"/>
          <ac:spMkLst>
            <pc:docMk/>
            <pc:sldMk cId="95992585" sldId="256"/>
            <ac:spMk id="43" creationId="{4E1BEB12-92AF-4445-98AD-4C7756E7C93B}"/>
          </ac:spMkLst>
        </pc:spChg>
        <pc:spChg chg="add del">
          <ac:chgData name="Tipp Anan" userId="63f8bbc0d539106c" providerId="LiveId" clId="{11FA9FA9-A6A4-445C-83E3-4275759CB9A1}" dt="2022-05-10T14:56:24.680" v="96" actId="26606"/>
          <ac:spMkLst>
            <pc:docMk/>
            <pc:sldMk cId="95992585" sldId="256"/>
            <ac:spMk id="44" creationId="{D0522C2C-7B5C-48A7-A969-03941E5D2E76}"/>
          </ac:spMkLst>
        </pc:spChg>
        <pc:spChg chg="add del">
          <ac:chgData name="Tipp Anan" userId="63f8bbc0d539106c" providerId="LiveId" clId="{11FA9FA9-A6A4-445C-83E3-4275759CB9A1}" dt="2022-05-10T14:56:24.680" v="96" actId="26606"/>
          <ac:spMkLst>
            <pc:docMk/>
            <pc:sldMk cId="95992585" sldId="256"/>
            <ac:spMk id="45" creationId="{9C682A1A-5B2D-4111-BBD6-620165633E5B}"/>
          </ac:spMkLst>
        </pc:spChg>
        <pc:spChg chg="add del">
          <ac:chgData name="Tipp Anan" userId="63f8bbc0d539106c" providerId="LiveId" clId="{11FA9FA9-A6A4-445C-83E3-4275759CB9A1}" dt="2022-05-10T14:56:24.680" v="96" actId="26606"/>
          <ac:spMkLst>
            <pc:docMk/>
            <pc:sldMk cId="95992585" sldId="256"/>
            <ac:spMk id="46" creationId="{D6EE29F2-D77F-4BD0-A20B-334D316A1C9D}"/>
          </ac:spMkLst>
        </pc:spChg>
        <pc:spChg chg="add del">
          <ac:chgData name="Tipp Anan" userId="63f8bbc0d539106c" providerId="LiveId" clId="{11FA9FA9-A6A4-445C-83E3-4275759CB9A1}" dt="2022-05-10T14:56:24.680" v="96" actId="26606"/>
          <ac:spMkLst>
            <pc:docMk/>
            <pc:sldMk cId="95992585" sldId="256"/>
            <ac:spMk id="47" creationId="{22D09ED2-868F-42C6-866E-F92E0CEF314F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49" creationId="{46F1F2C8-798B-4CCE-A851-94AFAF350BED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0" creationId="{755E9CD0-04B0-4A3C-B291-AD913379C713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1" creationId="{1DD8BF3B-6066-418C-8D1A-75C5E396FC04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2" creationId="{80BC66F9-7A74-4286-AD22-1174052CC22C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3" creationId="{D8142CC3-2B5C-48E6-9DF0-6C8ACBAF23EF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5" creationId="{46A89C79-8EF3-4AF9-B3D9-59A883F41C83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6" creationId="{EFE5CE34-4543-42E5-B82C-1F3D12422CDD}"/>
          </ac:spMkLst>
        </pc:spChg>
        <pc:spChg chg="add del">
          <ac:chgData name="Tipp Anan" userId="63f8bbc0d539106c" providerId="LiveId" clId="{11FA9FA9-A6A4-445C-83E3-4275759CB9A1}" dt="2022-05-10T14:56:40.895" v="98" actId="26606"/>
          <ac:spMkLst>
            <pc:docMk/>
            <pc:sldMk cId="95992585" sldId="256"/>
            <ac:spMk id="57" creationId="{72AF41FE-63D7-4695-81D2-66D2510E4486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59" creationId="{59EF30C2-29AC-4A0D-BC0A-A679CF113EDD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60" creationId="{9C682A1A-5B2D-4111-BBD6-620165633E5B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62" creationId="{A04F1504-431A-4D86-9091-AE7E4B33376B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63" creationId="{EA804283-B929-4503-802F-4585376E2B42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64" creationId="{AD3811F5-514E-49A4-B382-673ED228A4CC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65" creationId="{067AD921-1CEE-4C1B-9AA3-C66D908DDD14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6"/>
            <ac:spMk id="66" creationId="{C36A08F5-3B56-47C5-A371-9187BE56E1E5}"/>
          </ac:spMkLst>
        </pc:spChg>
        <pc:grpChg chg="add del">
          <ac:chgData name="Tipp Anan" userId="63f8bbc0d539106c" providerId="LiveId" clId="{11FA9FA9-A6A4-445C-83E3-4275759CB9A1}" dt="2022-05-10T14:56:05.184" v="92" actId="26606"/>
          <ac:grpSpMkLst>
            <pc:docMk/>
            <pc:sldMk cId="95992585" sldId="256"/>
            <ac:grpSpMk id="32" creationId="{721D730E-1F97-4071-B143-B05E6D2599BC}"/>
          </ac:grpSpMkLst>
        </pc:grpChg>
        <pc:cxnChg chg="add del">
          <ac:chgData name="Tipp Anan" userId="63f8bbc0d539106c" providerId="LiveId" clId="{11FA9FA9-A6A4-445C-83E3-4275759CB9A1}" dt="2022-05-10T14:56:40.895" v="98" actId="26606"/>
          <ac:cxnSpMkLst>
            <pc:docMk/>
            <pc:sldMk cId="95992585" sldId="256"/>
            <ac:cxnSpMk id="54" creationId="{7B2D303B-3DD0-4319-9EAD-361847FEC71D}"/>
          </ac:cxnSpMkLst>
        </pc:cxnChg>
        <pc:cxnChg chg="add del">
          <ac:chgData name="Tipp Anan" userId="63f8bbc0d539106c" providerId="LiveId" clId="{11FA9FA9-A6A4-445C-83E3-4275759CB9A1}" dt="2022-05-10T15:15:27.911" v="446"/>
          <ac:cxnSpMkLst>
            <pc:docMk/>
            <pc:sldMk cId="95992585" sldId="256"/>
            <ac:cxnSpMk id="61" creationId="{266A0658-1CC4-4B0D-AAB7-A702286AFB03}"/>
          </ac:cxnSpMkLst>
        </pc:cxnChg>
      </pc:sldChg>
      <pc:sldChg chg="addSp delSp modSp mod setBg setClrOvrMap delDesignElem">
        <pc:chgData name="Tipp Anan" userId="63f8bbc0d539106c" providerId="LiveId" clId="{11FA9FA9-A6A4-445C-83E3-4275759CB9A1}" dt="2022-05-11T17:36:02.205" v="6246" actId="20577"/>
        <pc:sldMkLst>
          <pc:docMk/>
          <pc:sldMk cId="95992585" sldId="257"/>
        </pc:sldMkLst>
        <pc:spChg chg="add del">
          <ac:chgData name="Tipp Anan" userId="63f8bbc0d539106c" providerId="LiveId" clId="{11FA9FA9-A6A4-445C-83E3-4275759CB9A1}" dt="2022-05-10T15:18:47.834" v="469" actId="26606"/>
          <ac:spMkLst>
            <pc:docMk/>
            <pc:sldMk cId="95992585" sldId="257"/>
            <ac:spMk id="4" creationId="{0DBD4729-DBDF-40A6-9BA4-E4C97EF6DD37}"/>
          </ac:spMkLst>
        </pc:spChg>
        <pc:spChg chg="add del">
          <ac:chgData name="Tipp Anan" userId="63f8bbc0d539106c" providerId="LiveId" clId="{11FA9FA9-A6A4-445C-83E3-4275759CB9A1}" dt="2022-05-10T15:18:47.834" v="469" actId="26606"/>
          <ac:spMkLst>
            <pc:docMk/>
            <pc:sldMk cId="95992585" sldId="257"/>
            <ac:spMk id="5" creationId="{55125130-F4AB-465E-8AE2-E583FCAAB224}"/>
          </ac:spMkLst>
        </pc:spChg>
        <pc:spChg chg="add del">
          <ac:chgData name="Tipp Anan" userId="63f8bbc0d539106c" providerId="LiveId" clId="{11FA9FA9-A6A4-445C-83E3-4275759CB9A1}" dt="2022-05-10T15:18:47.834" v="469" actId="26606"/>
          <ac:spMkLst>
            <pc:docMk/>
            <pc:sldMk cId="95992585" sldId="257"/>
            <ac:spMk id="6" creationId="{E0BA65A2-0302-4468-ADA7-9EC3F9593F51}"/>
          </ac:spMkLst>
        </pc:spChg>
        <pc:spChg chg="add del">
          <ac:chgData name="Tipp Anan" userId="63f8bbc0d539106c" providerId="LiveId" clId="{11FA9FA9-A6A4-445C-83E3-4275759CB9A1}" dt="2022-05-10T14:57:05.211" v="101" actId="26606"/>
          <ac:spMkLst>
            <pc:docMk/>
            <pc:sldMk cId="95992585" sldId="257"/>
            <ac:spMk id="7" creationId="{2D2B266D-3625-4584-A5C3-7D3F672CFF30}"/>
          </ac:spMkLst>
        </pc:spChg>
        <pc:spChg chg="add del">
          <ac:chgData name="Tipp Anan" userId="63f8bbc0d539106c" providerId="LiveId" clId="{11FA9FA9-A6A4-445C-83E3-4275759CB9A1}" dt="2022-05-10T14:57:05.211" v="101" actId="26606"/>
          <ac:spMkLst>
            <pc:docMk/>
            <pc:sldMk cId="95992585" sldId="257"/>
            <ac:spMk id="9" creationId="{C463B99A-73EE-4FBB-B7C4-F9F9BCC25C65}"/>
          </ac:spMkLst>
        </pc:spChg>
        <pc:spChg chg="add del">
          <ac:chgData name="Tipp Anan" userId="63f8bbc0d539106c" providerId="LiveId" clId="{11FA9FA9-A6A4-445C-83E3-4275759CB9A1}" dt="2022-05-10T14:57:05.211" v="101" actId="26606"/>
          <ac:spMkLst>
            <pc:docMk/>
            <pc:sldMk cId="95992585" sldId="257"/>
            <ac:spMk id="11" creationId="{A5D2A5D1-BA0D-47D3-B051-DA7743C46E28}"/>
          </ac:spMkLst>
        </pc:spChg>
        <pc:spChg chg="add del">
          <ac:chgData name="Tipp Anan" userId="63f8bbc0d539106c" providerId="LiveId" clId="{11FA9FA9-A6A4-445C-83E3-4275759CB9A1}" dt="2022-05-10T15:18:47.834" v="469" actId="26606"/>
          <ac:spMkLst>
            <pc:docMk/>
            <pc:sldMk cId="95992585" sldId="257"/>
            <ac:spMk id="13" creationId="{2F8F80BB-E8B6-43B3-9462-B4D497D2802A}"/>
          </ac:spMkLst>
        </pc:spChg>
        <pc:spChg chg="add del">
          <ac:chgData name="Tipp Anan" userId="63f8bbc0d539106c" providerId="LiveId" clId="{11FA9FA9-A6A4-445C-83E3-4275759CB9A1}" dt="2022-05-10T15:18:47.834" v="469" actId="26606"/>
          <ac:spMkLst>
            <pc:docMk/>
            <pc:sldMk cId="95992585" sldId="257"/>
            <ac:spMk id="15" creationId="{942C8AD6-8796-482B-ACC1-6D686B08E7AC}"/>
          </ac:spMkLst>
        </pc:spChg>
        <pc:spChg chg="add del">
          <ac:chgData name="Tipp Anan" userId="63f8bbc0d539106c" providerId="LiveId" clId="{11FA9FA9-A6A4-445C-83E3-4275759CB9A1}" dt="2022-05-10T14:58:35.014" v="108" actId="26606"/>
          <ac:spMkLst>
            <pc:docMk/>
            <pc:sldMk cId="95992585" sldId="257"/>
            <ac:spMk id="16" creationId="{2D2B266D-3625-4584-A5C3-7D3F672CFF30}"/>
          </ac:spMkLst>
        </pc:spChg>
        <pc:spChg chg="add del">
          <ac:chgData name="Tipp Anan" userId="63f8bbc0d539106c" providerId="LiveId" clId="{11FA9FA9-A6A4-445C-83E3-4275759CB9A1}" dt="2022-05-10T15:18:47.834" v="469" actId="26606"/>
          <ac:spMkLst>
            <pc:docMk/>
            <pc:sldMk cId="95992585" sldId="257"/>
            <ac:spMk id="17" creationId="{B6B3BF72-6DFA-42DA-A667-9E3A1BCFF7EB}"/>
          </ac:spMkLst>
        </pc:spChg>
        <pc:spChg chg="add del">
          <ac:chgData name="Tipp Anan" userId="63f8bbc0d539106c" providerId="LiveId" clId="{11FA9FA9-A6A4-445C-83E3-4275759CB9A1}" dt="2022-05-10T14:58:35.014" v="108" actId="26606"/>
          <ac:spMkLst>
            <pc:docMk/>
            <pc:sldMk cId="95992585" sldId="257"/>
            <ac:spMk id="18" creationId="{C463B99A-73EE-4FBB-B7C4-F9F9BCC25C65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19" creationId="{A8457049-EBE6-4D4A-9603-74419DBBE784}"/>
          </ac:spMkLst>
        </pc:spChg>
        <pc:spChg chg="add del">
          <ac:chgData name="Tipp Anan" userId="63f8bbc0d539106c" providerId="LiveId" clId="{11FA9FA9-A6A4-445C-83E3-4275759CB9A1}" dt="2022-05-10T14:58:35.014" v="108" actId="26606"/>
          <ac:spMkLst>
            <pc:docMk/>
            <pc:sldMk cId="95992585" sldId="257"/>
            <ac:spMk id="20" creationId="{A5D2A5D1-BA0D-47D3-B051-DA7743C46E28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21" creationId="{D54EC586-DBC6-420F-A910-59AC50ABF982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22" creationId="{D441E7DC-C148-4A95-AF2B-D613C2820E3F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23" creationId="{3FB3E502-7B9D-4CC2-AEF1-61E35D08ED3B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24" creationId="{BC3DFB63-5ACC-44EB-A0A9-33D0ADA3ED61}"/>
          </ac:spMkLst>
        </pc:spChg>
        <pc:spChg chg="add del">
          <ac:chgData name="Tipp Anan" userId="63f8bbc0d539106c" providerId="LiveId" clId="{11FA9FA9-A6A4-445C-83E3-4275759CB9A1}" dt="2022-05-10T14:58:34.999" v="107" actId="26606"/>
          <ac:spMkLst>
            <pc:docMk/>
            <pc:sldMk cId="95992585" sldId="257"/>
            <ac:spMk id="25" creationId="{69D184B2-2226-4E31-BCCB-444330767440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26" creationId="{5E22EDAF-5B6B-4EDA-874A-D2323A56311E}"/>
          </ac:spMkLst>
        </pc:spChg>
        <pc:spChg chg="add del">
          <ac:chgData name="Tipp Anan" userId="63f8bbc0d539106c" providerId="LiveId" clId="{11FA9FA9-A6A4-445C-83E3-4275759CB9A1}" dt="2022-05-10T14:58:34.999" v="107" actId="26606"/>
          <ac:spMkLst>
            <pc:docMk/>
            <pc:sldMk cId="95992585" sldId="257"/>
            <ac:spMk id="27" creationId="{1AC4D4E3-486A-464A-8EC8-D44881097267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28" creationId="{447093E9-0FF5-4C8A-87CA-1A77A8A8AAD6}"/>
          </ac:spMkLst>
        </pc:spChg>
        <pc:spChg chg="add del">
          <ac:chgData name="Tipp Anan" userId="63f8bbc0d539106c" providerId="LiveId" clId="{11FA9FA9-A6A4-445C-83E3-4275759CB9A1}" dt="2022-05-10T14:58:34.999" v="107" actId="26606"/>
          <ac:spMkLst>
            <pc:docMk/>
            <pc:sldMk cId="95992585" sldId="257"/>
            <ac:spMk id="29" creationId="{864DE13E-58EB-4475-B79C-0D4FC651239B}"/>
          </ac:spMkLst>
        </pc:spChg>
        <pc:spChg chg="add del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30" creationId="{1531B9EF-E1F9-40FE-9CC0-C4C5F70253C7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7"/>
            <ac:spMk id="31" creationId="{2D2B266D-3625-4584-A5C3-7D3F672CFF30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7"/>
            <ac:spMk id="32" creationId="{C463B99A-73EE-4FBB-B7C4-F9F9BCC25C65}"/>
          </ac:spMkLst>
        </pc:spChg>
        <pc:spChg chg="add del">
          <ac:chgData name="Tipp Anan" userId="63f8bbc0d539106c" providerId="LiveId" clId="{11FA9FA9-A6A4-445C-83E3-4275759CB9A1}" dt="2022-05-10T15:15:27.911" v="446"/>
          <ac:spMkLst>
            <pc:docMk/>
            <pc:sldMk cId="95992585" sldId="257"/>
            <ac:spMk id="33" creationId="{A5D2A5D1-BA0D-47D3-B051-DA7743C46E28}"/>
          </ac:spMkLst>
        </pc:spChg>
        <pc:spChg chg="add del">
          <ac:chgData name="Tipp Anan" userId="63f8bbc0d539106c" providerId="LiveId" clId="{11FA9FA9-A6A4-445C-83E3-4275759CB9A1}" dt="2022-05-10T15:20:47.979" v="489" actId="26606"/>
          <ac:spMkLst>
            <pc:docMk/>
            <pc:sldMk cId="95992585" sldId="257"/>
            <ac:spMk id="35" creationId="{0DBD4729-DBDF-40A6-9BA4-E4C97EF6DD37}"/>
          </ac:spMkLst>
        </pc:spChg>
        <pc:spChg chg="add del">
          <ac:chgData name="Tipp Anan" userId="63f8bbc0d539106c" providerId="LiveId" clId="{11FA9FA9-A6A4-445C-83E3-4275759CB9A1}" dt="2022-05-10T15:20:47.979" v="489" actId="26606"/>
          <ac:spMkLst>
            <pc:docMk/>
            <pc:sldMk cId="95992585" sldId="257"/>
            <ac:spMk id="37" creationId="{55125130-F4AB-465E-8AE2-E583FCAAB224}"/>
          </ac:spMkLst>
        </pc:spChg>
        <pc:spChg chg="add del">
          <ac:chgData name="Tipp Anan" userId="63f8bbc0d539106c" providerId="LiveId" clId="{11FA9FA9-A6A4-445C-83E3-4275759CB9A1}" dt="2022-05-10T15:20:47.979" v="489" actId="26606"/>
          <ac:spMkLst>
            <pc:docMk/>
            <pc:sldMk cId="95992585" sldId="257"/>
            <ac:spMk id="39" creationId="{E0BA65A2-0302-4468-ADA7-9EC3F9593F51}"/>
          </ac:spMkLst>
        </pc:spChg>
        <pc:spChg chg="add del">
          <ac:chgData name="Tipp Anan" userId="63f8bbc0d539106c" providerId="LiveId" clId="{11FA9FA9-A6A4-445C-83E3-4275759CB9A1}" dt="2022-05-10T15:20:47.979" v="489" actId="26606"/>
          <ac:spMkLst>
            <pc:docMk/>
            <pc:sldMk cId="95992585" sldId="257"/>
            <ac:spMk id="41" creationId="{20C97E5C-C165-417B-BBDE-6701E226BE3D}"/>
          </ac:spMkLst>
        </pc:spChg>
        <pc:spChg chg="add del">
          <ac:chgData name="Tipp Anan" userId="63f8bbc0d539106c" providerId="LiveId" clId="{11FA9FA9-A6A4-445C-83E3-4275759CB9A1}" dt="2022-05-10T15:20:47.979" v="489" actId="26606"/>
          <ac:spMkLst>
            <pc:docMk/>
            <pc:sldMk cId="95992585" sldId="257"/>
            <ac:spMk id="43" creationId="{95D0E1C6-221C-4835-B0D4-24184F6B6E21}"/>
          </ac:spMkLst>
        </pc:spChg>
        <pc:spChg chg="add del">
          <ac:chgData name="Tipp Anan" userId="63f8bbc0d539106c" providerId="LiveId" clId="{11FA9FA9-A6A4-445C-83E3-4275759CB9A1}" dt="2022-05-10T15:20:47.979" v="489" actId="26606"/>
          <ac:spMkLst>
            <pc:docMk/>
            <pc:sldMk cId="95992585" sldId="257"/>
            <ac:spMk id="45" creationId="{A98F2782-0AD1-4AB6-BBB8-3BA1BB416CE2}"/>
          </ac:spMkLst>
        </pc:spChg>
        <pc:spChg chg="add del">
          <ac:chgData name="Tipp Anan" userId="63f8bbc0d539106c" providerId="LiveId" clId="{11FA9FA9-A6A4-445C-83E3-4275759CB9A1}" dt="2022-05-10T15:20:50.535" v="491" actId="26606"/>
          <ac:spMkLst>
            <pc:docMk/>
            <pc:sldMk cId="95992585" sldId="257"/>
            <ac:spMk id="47" creationId="{0DBD4729-DBDF-40A6-9BA4-E4C97EF6DD37}"/>
          </ac:spMkLst>
        </pc:spChg>
        <pc:spChg chg="add del">
          <ac:chgData name="Tipp Anan" userId="63f8bbc0d539106c" providerId="LiveId" clId="{11FA9FA9-A6A4-445C-83E3-4275759CB9A1}" dt="2022-05-10T15:20:50.535" v="491" actId="26606"/>
          <ac:spMkLst>
            <pc:docMk/>
            <pc:sldMk cId="95992585" sldId="257"/>
            <ac:spMk id="48" creationId="{55125130-F4AB-465E-8AE2-E583FCAAB224}"/>
          </ac:spMkLst>
        </pc:spChg>
        <pc:spChg chg="add del">
          <ac:chgData name="Tipp Anan" userId="63f8bbc0d539106c" providerId="LiveId" clId="{11FA9FA9-A6A4-445C-83E3-4275759CB9A1}" dt="2022-05-10T15:20:50.535" v="491" actId="26606"/>
          <ac:spMkLst>
            <pc:docMk/>
            <pc:sldMk cId="95992585" sldId="257"/>
            <ac:spMk id="49" creationId="{E0BA65A2-0302-4468-ADA7-9EC3F9593F51}"/>
          </ac:spMkLst>
        </pc:spChg>
        <pc:spChg chg="add del">
          <ac:chgData name="Tipp Anan" userId="63f8bbc0d539106c" providerId="LiveId" clId="{11FA9FA9-A6A4-445C-83E3-4275759CB9A1}" dt="2022-05-10T15:20:50.535" v="491" actId="26606"/>
          <ac:spMkLst>
            <pc:docMk/>
            <pc:sldMk cId="95992585" sldId="257"/>
            <ac:spMk id="50" creationId="{2F8F80BB-E8B6-43B3-9462-B4D497D2802A}"/>
          </ac:spMkLst>
        </pc:spChg>
        <pc:spChg chg="add del">
          <ac:chgData name="Tipp Anan" userId="63f8bbc0d539106c" providerId="LiveId" clId="{11FA9FA9-A6A4-445C-83E3-4275759CB9A1}" dt="2022-05-10T15:20:50.535" v="491" actId="26606"/>
          <ac:spMkLst>
            <pc:docMk/>
            <pc:sldMk cId="95992585" sldId="257"/>
            <ac:spMk id="51" creationId="{942C8AD6-8796-482B-ACC1-6D686B08E7AC}"/>
          </ac:spMkLst>
        </pc:spChg>
        <pc:spChg chg="add del">
          <ac:chgData name="Tipp Anan" userId="63f8bbc0d539106c" providerId="LiveId" clId="{11FA9FA9-A6A4-445C-83E3-4275759CB9A1}" dt="2022-05-10T15:20:50.535" v="491" actId="26606"/>
          <ac:spMkLst>
            <pc:docMk/>
            <pc:sldMk cId="95992585" sldId="257"/>
            <ac:spMk id="52" creationId="{B6B3BF72-6DFA-42DA-A667-9E3A1BCFF7EB}"/>
          </ac:spMkLst>
        </pc:spChg>
        <pc:spChg chg="add mod">
          <ac:chgData name="Tipp Anan" userId="63f8bbc0d539106c" providerId="LiveId" clId="{11FA9FA9-A6A4-445C-83E3-4275759CB9A1}" dt="2022-05-11T17:36:02.205" v="6246" actId="20577"/>
          <ac:spMkLst>
            <pc:docMk/>
            <pc:sldMk cId="95992585" sldId="257"/>
            <ac:spMk id="53" creationId="{B742AE4A-8E58-FE62-5E84-5F1F4260A49D}"/>
          </ac:spMkLst>
        </pc:spChg>
        <pc:spChg chg="add del">
          <ac:chgData name="Tipp Anan" userId="63f8bbc0d539106c" providerId="LiveId" clId="{11FA9FA9-A6A4-445C-83E3-4275759CB9A1}" dt="2022-05-10T15:20:53.407" v="493" actId="26606"/>
          <ac:spMkLst>
            <pc:docMk/>
            <pc:sldMk cId="95992585" sldId="257"/>
            <ac:spMk id="54" creationId="{0DBD4729-DBDF-40A6-9BA4-E4C97EF6DD37}"/>
          </ac:spMkLst>
        </pc:spChg>
        <pc:spChg chg="add del">
          <ac:chgData name="Tipp Anan" userId="63f8bbc0d539106c" providerId="LiveId" clId="{11FA9FA9-A6A4-445C-83E3-4275759CB9A1}" dt="2022-05-10T15:20:53.407" v="493" actId="26606"/>
          <ac:spMkLst>
            <pc:docMk/>
            <pc:sldMk cId="95992585" sldId="257"/>
            <ac:spMk id="55" creationId="{55125130-F4AB-465E-8AE2-E583FCAAB224}"/>
          </ac:spMkLst>
        </pc:spChg>
        <pc:spChg chg="add del">
          <ac:chgData name="Tipp Anan" userId="63f8bbc0d539106c" providerId="LiveId" clId="{11FA9FA9-A6A4-445C-83E3-4275759CB9A1}" dt="2022-05-10T15:20:53.407" v="493" actId="26606"/>
          <ac:spMkLst>
            <pc:docMk/>
            <pc:sldMk cId="95992585" sldId="257"/>
            <ac:spMk id="56" creationId="{E0BA65A2-0302-4468-ADA7-9EC3F9593F51}"/>
          </ac:spMkLst>
        </pc:spChg>
        <pc:spChg chg="add del">
          <ac:chgData name="Tipp Anan" userId="63f8bbc0d539106c" providerId="LiveId" clId="{11FA9FA9-A6A4-445C-83E3-4275759CB9A1}" dt="2022-05-10T15:20:53.407" v="493" actId="26606"/>
          <ac:spMkLst>
            <pc:docMk/>
            <pc:sldMk cId="95992585" sldId="257"/>
            <ac:spMk id="57" creationId="{587D26DA-9773-4A0E-B213-DDF20A1F1F27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59" creationId="{0DBD4729-DBDF-40A6-9BA4-E4C97EF6DD37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0" creationId="{55125130-F4AB-465E-8AE2-E583FCAAB224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1" creationId="{E0BA65A2-0302-4468-ADA7-9EC3F9593F51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2" creationId="{8C266B9D-DC87-430A-8D3A-2E83639A1768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3" creationId="{69282F36-261B-49B3-8CA9-FB857C475A0E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4" creationId="{B87215C3-3B83-4BE7-9213-26E084BD6158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5" creationId="{13A105D4-2907-419E-8223-4C266BA1E5FB}"/>
          </ac:spMkLst>
        </pc:spChg>
        <pc:spChg chg="add">
          <ac:chgData name="Tipp Anan" userId="63f8bbc0d539106c" providerId="LiveId" clId="{11FA9FA9-A6A4-445C-83E3-4275759CB9A1}" dt="2022-05-10T15:20:53.423" v="494" actId="26606"/>
          <ac:spMkLst>
            <pc:docMk/>
            <pc:sldMk cId="95992585" sldId="257"/>
            <ac:spMk id="66" creationId="{1EEE7F17-8E08-4C69-8E22-661908E6DF72}"/>
          </ac:spMkLst>
        </pc:spChg>
        <pc:spChg chg="add mod">
          <ac:chgData name="Tipp Anan" userId="63f8bbc0d539106c" providerId="LiveId" clId="{11FA9FA9-A6A4-445C-83E3-4275759CB9A1}" dt="2022-05-10T19:45:47.894" v="1268" actId="1076"/>
          <ac:spMkLst>
            <pc:docMk/>
            <pc:sldMk cId="95992585" sldId="257"/>
            <ac:spMk id="68" creationId="{F49ECEA8-BAC2-C809-6846-66F6A19B7E7B}"/>
          </ac:spMkLst>
        </pc:spChg>
        <pc:spChg chg="add mod">
          <ac:chgData name="Tipp Anan" userId="63f8bbc0d539106c" providerId="LiveId" clId="{11FA9FA9-A6A4-445C-83E3-4275759CB9A1}" dt="2022-05-10T19:45:50.065" v="1269" actId="1076"/>
          <ac:spMkLst>
            <pc:docMk/>
            <pc:sldMk cId="95992585" sldId="257"/>
            <ac:spMk id="69" creationId="{9761C559-F624-2043-960D-3CBF0196C7B2}"/>
          </ac:spMkLst>
        </pc:spChg>
        <pc:picChg chg="del mod">
          <ac:chgData name="Tipp Anan" userId="63f8bbc0d539106c" providerId="LiveId" clId="{11FA9FA9-A6A4-445C-83E3-4275759CB9A1}" dt="2022-05-10T19:38:52.421" v="1247" actId="478"/>
          <ac:picMkLst>
            <pc:docMk/>
            <pc:sldMk cId="95992585" sldId="257"/>
            <ac:picMk id="2" creationId="{456324CB-3D0C-449F-AD55-53924018521F}"/>
          </ac:picMkLst>
        </pc:picChg>
        <pc:picChg chg="add mod">
          <ac:chgData name="Tipp Anan" userId="63f8bbc0d539106c" providerId="LiveId" clId="{11FA9FA9-A6A4-445C-83E3-4275759CB9A1}" dt="2022-05-10T19:45:44.578" v="1267" actId="1076"/>
          <ac:picMkLst>
            <pc:docMk/>
            <pc:sldMk cId="95992585" sldId="257"/>
            <ac:picMk id="58" creationId="{F63699C1-99E0-A9EF-E829-FE27F4AE7842}"/>
          </ac:picMkLst>
        </pc:picChg>
        <pc:picChg chg="add mod">
          <ac:chgData name="Tipp Anan" userId="63f8bbc0d539106c" providerId="LiveId" clId="{11FA9FA9-A6A4-445C-83E3-4275759CB9A1}" dt="2022-05-10T19:43:26.692" v="1263" actId="1076"/>
          <ac:picMkLst>
            <pc:docMk/>
            <pc:sldMk cId="95992585" sldId="257"/>
            <ac:picMk id="67" creationId="{51E38319-D970-64C1-7455-94A1276A80B5}"/>
          </ac:picMkLst>
        </pc:picChg>
      </pc:sldChg>
      <pc:sldChg chg="addSp delSp modSp del mod setBg">
        <pc:chgData name="Tipp Anan" userId="63f8bbc0d539106c" providerId="LiveId" clId="{11FA9FA9-A6A4-445C-83E3-4275759CB9A1}" dt="2022-05-10T19:54:04.880" v="1434" actId="2696"/>
        <pc:sldMkLst>
          <pc:docMk/>
          <pc:sldMk cId="95992585" sldId="258"/>
        </pc:sldMkLst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9" creationId="{75C1B30C-9CF2-4A94-98DE-78EB3E31AA1E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11" creationId="{62A78910-3783-4F13-AB69-E0AE41E316CF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13" creationId="{A2BC4FA5-B0FE-4EFB-8490-3F736533CCB1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15" creationId="{25532541-3DD3-41E5-8A32-66B3A7E87350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17" creationId="{A8C2B616-8D14-45CB-A478-6E86E9409726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19" creationId="{C12DFC63-1682-487D-9C51-E2AE6A828F86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21" creationId="{995E8F75-14DA-4B0D-9A9D-517CDEDB1393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23" creationId="{06622CA6-F7C7-442F-B116-0CE98BFB4EDC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25" creationId="{3C3F9C0A-ED6A-47AD-8E68-07AD0DD446D7}"/>
          </ac:spMkLst>
        </pc:spChg>
        <pc:spChg chg="add del">
          <ac:chgData name="Tipp Anan" userId="63f8bbc0d539106c" providerId="LiveId" clId="{11FA9FA9-A6A4-445C-83E3-4275759CB9A1}" dt="2022-05-10T15:21:21.143" v="496" actId="26606"/>
          <ac:spMkLst>
            <pc:docMk/>
            <pc:sldMk cId="95992585" sldId="258"/>
            <ac:spMk id="27" creationId="{2286F83E-A144-4A18-92C2-0BBCAE06B983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29" creationId="{AF1C7A78-BDFD-4541-8C12-ECB4896711A0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0" creationId="{B5C28679-8658-42BD-B6C6-905B0E34E1EA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1" creationId="{9B301568-757E-42F0-AA3F-D2AD9E38DA40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2" creationId="{986367FC-3290-41FF-8DC0-E603A6D23E2F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3" creationId="{1CADC330-D4ED-4A16-AC7D-757400A93136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4" creationId="{D7C25644-0B99-4603-86CF-747F33EC5C5B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5" creationId="{DC951164-16F7-4939-BE80-3E322CF622D4}"/>
          </ac:spMkLst>
        </pc:spChg>
        <pc:spChg chg="add del">
          <ac:chgData name="Tipp Anan" userId="63f8bbc0d539106c" providerId="LiveId" clId="{11FA9FA9-A6A4-445C-83E3-4275759CB9A1}" dt="2022-05-10T15:21:23.171" v="498" actId="26606"/>
          <ac:spMkLst>
            <pc:docMk/>
            <pc:sldMk cId="95992585" sldId="258"/>
            <ac:spMk id="36" creationId="{F8023F65-5B0B-406C-8562-157B5280B6D8}"/>
          </ac:spMkLst>
        </pc:spChg>
        <pc:spChg chg="add del">
          <ac:chgData name="Tipp Anan" userId="63f8bbc0d539106c" providerId="LiveId" clId="{11FA9FA9-A6A4-445C-83E3-4275759CB9A1}" dt="2022-05-10T15:21:28.646" v="500" actId="26606"/>
          <ac:spMkLst>
            <pc:docMk/>
            <pc:sldMk cId="95992585" sldId="258"/>
            <ac:spMk id="38" creationId="{AF1C7A78-BDFD-4541-8C12-ECB4896711A0}"/>
          </ac:spMkLst>
        </pc:spChg>
        <pc:spChg chg="add del">
          <ac:chgData name="Tipp Anan" userId="63f8bbc0d539106c" providerId="LiveId" clId="{11FA9FA9-A6A4-445C-83E3-4275759CB9A1}" dt="2022-05-10T15:21:28.646" v="500" actId="26606"/>
          <ac:spMkLst>
            <pc:docMk/>
            <pc:sldMk cId="95992585" sldId="258"/>
            <ac:spMk id="39" creationId="{B5C28679-8658-42BD-B6C6-905B0E34E1EA}"/>
          </ac:spMkLst>
        </pc:spChg>
        <pc:spChg chg="add del">
          <ac:chgData name="Tipp Anan" userId="63f8bbc0d539106c" providerId="LiveId" clId="{11FA9FA9-A6A4-445C-83E3-4275759CB9A1}" dt="2022-05-10T15:21:28.646" v="500" actId="26606"/>
          <ac:spMkLst>
            <pc:docMk/>
            <pc:sldMk cId="95992585" sldId="258"/>
            <ac:spMk id="40" creationId="{9B301568-757E-42F0-AA3F-D2AD9E38DA40}"/>
          </ac:spMkLst>
        </pc:spChg>
        <pc:picChg chg="del mod ord">
          <ac:chgData name="Tipp Anan" userId="63f8bbc0d539106c" providerId="LiveId" clId="{11FA9FA9-A6A4-445C-83E3-4275759CB9A1}" dt="2022-05-10T19:52:36.623" v="1415" actId="21"/>
          <ac:picMkLst>
            <pc:docMk/>
            <pc:sldMk cId="95992585" sldId="258"/>
            <ac:picMk id="3" creationId="{CE06B454-72E5-45C7-9BCF-BC5932B59A45}"/>
          </ac:picMkLst>
        </pc:picChg>
        <pc:picChg chg="add mod">
          <ac:chgData name="Tipp Anan" userId="63f8bbc0d539106c" providerId="LiveId" clId="{11FA9FA9-A6A4-445C-83E3-4275759CB9A1}" dt="2022-05-10T15:21:28.646" v="500" actId="26606"/>
          <ac:picMkLst>
            <pc:docMk/>
            <pc:sldMk cId="95992585" sldId="258"/>
            <ac:picMk id="4" creationId="{33A890D2-B7A9-879A-AA43-5B04A3A5DA6F}"/>
          </ac:picMkLst>
        </pc:picChg>
      </pc:sldChg>
      <pc:sldChg chg="delSp modSp del mod">
        <pc:chgData name="Tipp Anan" userId="63f8bbc0d539106c" providerId="LiveId" clId="{11FA9FA9-A6A4-445C-83E3-4275759CB9A1}" dt="2022-05-09T17:21:39.257" v="32" actId="2696"/>
        <pc:sldMkLst>
          <pc:docMk/>
          <pc:sldMk cId="95992585" sldId="259"/>
        </pc:sldMkLst>
        <pc:picChg chg="del mod">
          <ac:chgData name="Tipp Anan" userId="63f8bbc0d539106c" providerId="LiveId" clId="{11FA9FA9-A6A4-445C-83E3-4275759CB9A1}" dt="2022-05-09T17:20:51.821" v="16" actId="21"/>
          <ac:picMkLst>
            <pc:docMk/>
            <pc:sldMk cId="95992585" sldId="259"/>
            <ac:picMk id="4" creationId="{A80AB453-FC2A-4875-B1F2-2ACA91F3E9F2}"/>
          </ac:picMkLst>
        </pc:picChg>
      </pc:sldChg>
      <pc:sldChg chg="addSp delSp modSp del mod">
        <pc:chgData name="Tipp Anan" userId="63f8bbc0d539106c" providerId="LiveId" clId="{11FA9FA9-A6A4-445C-83E3-4275759CB9A1}" dt="2022-05-10T19:59:27.884" v="1666" actId="2696"/>
        <pc:sldMkLst>
          <pc:docMk/>
          <pc:sldMk cId="95992585" sldId="260"/>
        </pc:sldMkLst>
        <pc:picChg chg="add del mod">
          <ac:chgData name="Tipp Anan" userId="63f8bbc0d539106c" providerId="LiveId" clId="{11FA9FA9-A6A4-445C-83E3-4275759CB9A1}" dt="2022-05-09T17:53:28.248" v="65"/>
          <ac:picMkLst>
            <pc:docMk/>
            <pc:sldMk cId="95992585" sldId="260"/>
            <ac:picMk id="3" creationId="{434DF160-781D-851E-12E2-69C727751841}"/>
          </ac:picMkLst>
        </pc:picChg>
        <pc:picChg chg="del mod modCrop">
          <ac:chgData name="Tipp Anan" userId="63f8bbc0d539106c" providerId="LiveId" clId="{11FA9FA9-A6A4-445C-83E3-4275759CB9A1}" dt="2022-05-10T19:59:21.884" v="1664" actId="21"/>
          <ac:picMkLst>
            <pc:docMk/>
            <pc:sldMk cId="95992585" sldId="260"/>
            <ac:picMk id="5" creationId="{19C4DA0A-D5EF-422C-A0BF-A6344956F198}"/>
          </ac:picMkLst>
        </pc:picChg>
      </pc:sldChg>
      <pc:sldChg chg="addSp delSp modSp del mod">
        <pc:chgData name="Tipp Anan" userId="63f8bbc0d539106c" providerId="LiveId" clId="{11FA9FA9-A6A4-445C-83E3-4275759CB9A1}" dt="2022-05-09T17:55:14.385" v="67" actId="2696"/>
        <pc:sldMkLst>
          <pc:docMk/>
          <pc:sldMk cId="95992585" sldId="261"/>
        </pc:sldMkLst>
        <pc:picChg chg="add del mod modCrop">
          <ac:chgData name="Tipp Anan" userId="63f8bbc0d539106c" providerId="LiveId" clId="{11FA9FA9-A6A4-445C-83E3-4275759CB9A1}" dt="2022-05-09T17:53:30.069" v="66" actId="21"/>
          <ac:picMkLst>
            <pc:docMk/>
            <pc:sldMk cId="95992585" sldId="261"/>
            <ac:picMk id="6" creationId="{07B793CC-24B3-494F-AAEA-EA9B7E50F063}"/>
          </ac:picMkLst>
        </pc:picChg>
      </pc:sldChg>
      <pc:sldChg chg="addSp delSp modSp del mod">
        <pc:chgData name="Tipp Anan" userId="63f8bbc0d539106c" providerId="LiveId" clId="{11FA9FA9-A6A4-445C-83E3-4275759CB9A1}" dt="2022-05-10T20:04:54.552" v="1786" actId="2696"/>
        <pc:sldMkLst>
          <pc:docMk/>
          <pc:sldMk cId="95992585" sldId="262"/>
        </pc:sldMkLst>
        <pc:picChg chg="add del mod">
          <ac:chgData name="Tipp Anan" userId="63f8bbc0d539106c" providerId="LiveId" clId="{11FA9FA9-A6A4-445C-83E3-4275759CB9A1}" dt="2022-05-10T20:04:38.695" v="1782" actId="21"/>
          <ac:picMkLst>
            <pc:docMk/>
            <pc:sldMk cId="95992585" sldId="262"/>
            <ac:picMk id="3" creationId="{339A1A53-C198-44C7-A62C-8FED475573E6}"/>
          </ac:picMkLst>
        </pc:picChg>
        <pc:picChg chg="del mod modCrop">
          <ac:chgData name="Tipp Anan" userId="63f8bbc0d539106c" providerId="LiveId" clId="{11FA9FA9-A6A4-445C-83E3-4275759CB9A1}" dt="2022-05-09T17:19:48.648" v="14" actId="478"/>
          <ac:picMkLst>
            <pc:docMk/>
            <pc:sldMk cId="95992585" sldId="262"/>
            <ac:picMk id="7" creationId="{7746B600-49A4-4F67-BA20-C7CFC3E2C7CF}"/>
          </ac:picMkLst>
        </pc:picChg>
      </pc:sldChg>
      <pc:sldChg chg="del">
        <pc:chgData name="Tipp Anan" userId="63f8bbc0d539106c" providerId="LiveId" clId="{11FA9FA9-A6A4-445C-83E3-4275759CB9A1}" dt="2022-05-09T17:18:35.629" v="13" actId="2696"/>
        <pc:sldMkLst>
          <pc:docMk/>
          <pc:sldMk cId="95992585" sldId="263"/>
        </pc:sldMkLst>
      </pc:sldChg>
      <pc:sldChg chg="addSp delSp modSp new del mod">
        <pc:chgData name="Tipp Anan" userId="63f8bbc0d539106c" providerId="LiveId" clId="{11FA9FA9-A6A4-445C-83E3-4275759CB9A1}" dt="2022-05-10T20:04:57.588" v="1787" actId="2696"/>
        <pc:sldMkLst>
          <pc:docMk/>
          <pc:sldMk cId="265395607" sldId="263"/>
        </pc:sldMkLst>
        <pc:spChg chg="del">
          <ac:chgData name="Tipp Anan" userId="63f8bbc0d539106c" providerId="LiveId" clId="{11FA9FA9-A6A4-445C-83E3-4275759CB9A1}" dt="2022-05-09T21:17:35.892" v="71" actId="478"/>
          <ac:spMkLst>
            <pc:docMk/>
            <pc:sldMk cId="265395607" sldId="263"/>
            <ac:spMk id="2" creationId="{A7D26D68-BFA2-9E23-77D6-2EF8EC5A731F}"/>
          </ac:spMkLst>
        </pc:spChg>
        <pc:spChg chg="del">
          <ac:chgData name="Tipp Anan" userId="63f8bbc0d539106c" providerId="LiveId" clId="{11FA9FA9-A6A4-445C-83E3-4275759CB9A1}" dt="2022-05-09T21:17:38.517" v="72" actId="478"/>
          <ac:spMkLst>
            <pc:docMk/>
            <pc:sldMk cId="265395607" sldId="263"/>
            <ac:spMk id="3" creationId="{D0185919-E907-561E-F118-EF03522F4418}"/>
          </ac:spMkLst>
        </pc:spChg>
        <pc:picChg chg="add del mod">
          <ac:chgData name="Tipp Anan" userId="63f8bbc0d539106c" providerId="LiveId" clId="{11FA9FA9-A6A4-445C-83E3-4275759CB9A1}" dt="2022-05-10T20:04:47.598" v="1784" actId="21"/>
          <ac:picMkLst>
            <pc:docMk/>
            <pc:sldMk cId="265395607" sldId="263"/>
            <ac:picMk id="4" creationId="{27493908-78BF-6C7C-DB6A-35710390C6FA}"/>
          </ac:picMkLst>
        </pc:picChg>
      </pc:sldChg>
      <pc:sldChg chg="addSp delSp modSp del mod">
        <pc:chgData name="Tipp Anan" userId="63f8bbc0d539106c" providerId="LiveId" clId="{11FA9FA9-A6A4-445C-83E3-4275759CB9A1}" dt="2022-05-10T20:11:05.205" v="1990" actId="2696"/>
        <pc:sldMkLst>
          <pc:docMk/>
          <pc:sldMk cId="2665898303" sldId="264"/>
        </pc:sldMkLst>
        <pc:picChg chg="add del mod">
          <ac:chgData name="Tipp Anan" userId="63f8bbc0d539106c" providerId="LiveId" clId="{11FA9FA9-A6A4-445C-83E3-4275759CB9A1}" dt="2022-05-10T20:11:00.256" v="1988" actId="21"/>
          <ac:picMkLst>
            <pc:docMk/>
            <pc:sldMk cId="2665898303" sldId="264"/>
            <ac:picMk id="3" creationId="{931A44A3-7A72-8845-9654-7D5651380157}"/>
          </ac:picMkLst>
        </pc:picChg>
        <pc:picChg chg="del">
          <ac:chgData name="Tipp Anan" userId="63f8bbc0d539106c" providerId="LiveId" clId="{11FA9FA9-A6A4-445C-83E3-4275759CB9A1}" dt="2022-05-10T14:54:56.232" v="78" actId="478"/>
          <ac:picMkLst>
            <pc:docMk/>
            <pc:sldMk cId="2665898303" sldId="264"/>
            <ac:picMk id="13" creationId="{CF9918E6-0C8F-4E14-3B73-4CE9ACF578C7}"/>
          </ac:picMkLst>
        </pc:picChg>
      </pc:sldChg>
      <pc:sldChg chg="del">
        <pc:chgData name="Tipp Anan" userId="63f8bbc0d539106c" providerId="LiveId" clId="{11FA9FA9-A6A4-445C-83E3-4275759CB9A1}" dt="2022-05-10T14:55:49.556" v="86" actId="2696"/>
        <pc:sldMkLst>
          <pc:docMk/>
          <pc:sldMk cId="2130794077" sldId="265"/>
        </pc:sldMkLst>
      </pc:sldChg>
      <pc:sldChg chg="addSp delSp modSp new mod ord setBg">
        <pc:chgData name="Tipp Anan" userId="63f8bbc0d539106c" providerId="LiveId" clId="{11FA9FA9-A6A4-445C-83E3-4275759CB9A1}" dt="2022-05-11T17:44:44.267" v="6363" actId="113"/>
        <pc:sldMkLst>
          <pc:docMk/>
          <pc:sldMk cId="3086549654" sldId="265"/>
        </pc:sldMkLst>
        <pc:spChg chg="mod">
          <ac:chgData name="Tipp Anan" userId="63f8bbc0d539106c" providerId="LiveId" clId="{11FA9FA9-A6A4-445C-83E3-4275759CB9A1}" dt="2022-05-10T19:29:18.552" v="1084" actId="113"/>
          <ac:spMkLst>
            <pc:docMk/>
            <pc:sldMk cId="3086549654" sldId="265"/>
            <ac:spMk id="2" creationId="{5C7E53D7-E040-B937-CF69-109087412A37}"/>
          </ac:spMkLst>
        </pc:spChg>
        <pc:spChg chg="del">
          <ac:chgData name="Tipp Anan" userId="63f8bbc0d539106c" providerId="LiveId" clId="{11FA9FA9-A6A4-445C-83E3-4275759CB9A1}" dt="2022-05-10T15:00:35.962" v="112" actId="478"/>
          <ac:spMkLst>
            <pc:docMk/>
            <pc:sldMk cId="3086549654" sldId="265"/>
            <ac:spMk id="3" creationId="{2138CB56-BF8B-2470-9F16-8D70971A92B0}"/>
          </ac:spMkLst>
        </pc:spChg>
        <pc:spChg chg="add mod">
          <ac:chgData name="Tipp Anan" userId="63f8bbc0d539106c" providerId="LiveId" clId="{11FA9FA9-A6A4-445C-83E3-4275759CB9A1}" dt="2022-05-11T17:44:44.267" v="6363" actId="113"/>
          <ac:spMkLst>
            <pc:docMk/>
            <pc:sldMk cId="3086549654" sldId="265"/>
            <ac:spMk id="4" creationId="{77B7B105-12CA-8D1E-3C76-9EDDF7AC3544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9" creationId="{E9AA9F65-94B8-41A5-A7FF-23D2CFB116BB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11" creationId="{7E8B0F8E-3F6C-4541-B9C1-774D80A08834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13" creationId="{7A45F5BC-32D1-41CD-B270-C46F18CA1ACC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15" creationId="{5BB74D4E-F243-4A10-813D-500A14025392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17" creationId="{F92989FB-1024-49B7-BDF1-B3CE27D48623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19" creationId="{DFEE959E-BF10-4204-9556-D1707088D445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21" creationId="{DDD17B6A-CB37-4005-9681-A20AFCDC7822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23" creationId="{3B7BBDE9-DAED-40B0-A640-503C918D1CE3}"/>
          </ac:spMkLst>
        </pc:spChg>
        <pc:spChg chg="add del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25" creationId="{7BC7EA7B-802E-41F4-8926-C4475287AA31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30" creationId="{E9AA9F65-94B8-41A5-A7FF-23D2CFB116BB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32" creationId="{7E8B0F8E-3F6C-4541-B9C1-774D80A08834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34" creationId="{7A45F5BC-32D1-41CD-B270-C46F18CA1ACC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36" creationId="{5BB74D4E-F243-4A10-813D-500A14025392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38" creationId="{E2B7D02C-F642-492B-8E97-FDE1C0FDA332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40" creationId="{A2D0BA34-24BC-4C63-945A-90AA854E19E8}"/>
          </ac:spMkLst>
        </pc:spChg>
        <pc:spChg chg="add del">
          <ac:chgData name="Tipp Anan" userId="63f8bbc0d539106c" providerId="LiveId" clId="{11FA9FA9-A6A4-445C-83E3-4275759CB9A1}" dt="2022-05-10T15:20:01.882" v="481" actId="26606"/>
          <ac:spMkLst>
            <pc:docMk/>
            <pc:sldMk cId="3086549654" sldId="265"/>
            <ac:spMk id="42" creationId="{0647415D-11C2-4BA0-A3EE-E0DA219B3A08}"/>
          </ac:spMkLst>
        </pc:spChg>
        <pc:spChg chg="add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44" creationId="{E9AA9F65-94B8-41A5-A7FF-23D2CFB116BB}"/>
          </ac:spMkLst>
        </pc:spChg>
        <pc:spChg chg="add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45" creationId="{7E8B0F8E-3F6C-4541-B9C1-774D80A08834}"/>
          </ac:spMkLst>
        </pc:spChg>
        <pc:spChg chg="add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46" creationId="{7A45F5BC-32D1-41CD-B270-C46F18CA1ACC}"/>
          </ac:spMkLst>
        </pc:spChg>
        <pc:spChg chg="add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47" creationId="{5BB74D4E-F243-4A10-813D-500A14025392}"/>
          </ac:spMkLst>
        </pc:spChg>
        <pc:spChg chg="add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48" creationId="{B373F125-DEF3-41D6-9918-AB21A2ACC37A}"/>
          </ac:spMkLst>
        </pc:spChg>
        <pc:spChg chg="add">
          <ac:chgData name="Tipp Anan" userId="63f8bbc0d539106c" providerId="LiveId" clId="{11FA9FA9-A6A4-445C-83E3-4275759CB9A1}" dt="2022-05-10T15:20:01.882" v="482" actId="26606"/>
          <ac:spMkLst>
            <pc:docMk/>
            <pc:sldMk cId="3086549654" sldId="265"/>
            <ac:spMk id="49" creationId="{71E9F226-EB6E-48C9-ADDA-636DE4BF4EBE}"/>
          </ac:spMkLst>
        </pc:spChg>
      </pc:sldChg>
      <pc:sldChg chg="addSp delSp modSp new mod setBg setClrOvrMap">
        <pc:chgData name="Tipp Anan" userId="63f8bbc0d539106c" providerId="LiveId" clId="{11FA9FA9-A6A4-445C-83E3-4275759CB9A1}" dt="2022-05-11T17:37:30.337" v="6248" actId="478"/>
        <pc:sldMkLst>
          <pc:docMk/>
          <pc:sldMk cId="3065416177" sldId="266"/>
        </pc:sldMkLst>
        <pc:spChg chg="add mod">
          <ac:chgData name="Tipp Anan" userId="63f8bbc0d539106c" providerId="LiveId" clId="{11FA9FA9-A6A4-445C-83E3-4275759CB9A1}" dt="2022-05-11T16:57:25.940" v="5703" actId="113"/>
          <ac:spMkLst>
            <pc:docMk/>
            <pc:sldMk cId="3065416177" sldId="266"/>
            <ac:spMk id="2" creationId="{84DDDFBA-53B9-8830-003E-C64AEB663DE3}"/>
          </ac:spMkLst>
        </pc:spChg>
        <pc:spChg chg="add del mo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3" creationId="{9AA60A19-5149-FC70-7134-3B6FE875B12D}"/>
          </ac:spMkLst>
        </pc:spChg>
        <pc:spChg chg="add del">
          <ac:chgData name="Tipp Anan" userId="63f8bbc0d539106c" providerId="LiveId" clId="{11FA9FA9-A6A4-445C-83E3-4275759CB9A1}" dt="2022-05-10T15:40:42.265" v="1074" actId="26606"/>
          <ac:spMkLst>
            <pc:docMk/>
            <pc:sldMk cId="3065416177" sldId="266"/>
            <ac:spMk id="9" creationId="{71B62618-0D02-4C29-88C5-1EDF7F32343E}"/>
          </ac:spMkLst>
        </pc:spChg>
        <pc:spChg chg="add del">
          <ac:chgData name="Tipp Anan" userId="63f8bbc0d539106c" providerId="LiveId" clId="{11FA9FA9-A6A4-445C-83E3-4275759CB9A1}" dt="2022-05-10T15:40:42.265" v="1074" actId="26606"/>
          <ac:spMkLst>
            <pc:docMk/>
            <pc:sldMk cId="3065416177" sldId="266"/>
            <ac:spMk id="11" creationId="{1E2747F4-A0AE-425C-B527-E3E32461FEF5}"/>
          </ac:spMkLst>
        </pc:spChg>
        <pc:spChg chg="add del">
          <ac:chgData name="Tipp Anan" userId="63f8bbc0d539106c" providerId="LiveId" clId="{11FA9FA9-A6A4-445C-83E3-4275759CB9A1}" dt="2022-05-10T15:40:42.265" v="1074" actId="26606"/>
          <ac:spMkLst>
            <pc:docMk/>
            <pc:sldMk cId="3065416177" sldId="266"/>
            <ac:spMk id="13" creationId="{9707F29A-1576-479E-B227-0D6498601B4A}"/>
          </ac:spMkLst>
        </pc:spChg>
        <pc:spChg chg="add mod">
          <ac:chgData name="Tipp Anan" userId="63f8bbc0d539106c" providerId="LiveId" clId="{11FA9FA9-A6A4-445C-83E3-4275759CB9A1}" dt="2022-05-11T11:03:39.076" v="3236" actId="1076"/>
          <ac:spMkLst>
            <pc:docMk/>
            <pc:sldMk cId="3065416177" sldId="266"/>
            <ac:spMk id="14" creationId="{CC9A5C84-D32A-AA94-AF4E-D6AA7CC6C6C2}"/>
          </ac:spMkLst>
        </pc:spChg>
        <pc:spChg chg="add del">
          <ac:chgData name="Tipp Anan" userId="63f8bbc0d539106c" providerId="LiveId" clId="{11FA9FA9-A6A4-445C-83E3-4275759CB9A1}" dt="2022-05-11T17:37:30.337" v="6248" actId="478"/>
          <ac:spMkLst>
            <pc:docMk/>
            <pc:sldMk cId="3065416177" sldId="266"/>
            <ac:spMk id="15" creationId="{D9EEB9A2-49F2-5508-4A42-8BFFC9998218}"/>
          </ac:spMkLst>
        </pc:spChg>
        <pc:spChg chg="add del">
          <ac:chgData name="Tipp Anan" userId="63f8bbc0d539106c" providerId="LiveId" clId="{11FA9FA9-A6A4-445C-83E3-4275759CB9A1}" dt="2022-05-10T15:40:42.265" v="1074" actId="26606"/>
          <ac:spMkLst>
            <pc:docMk/>
            <pc:sldMk cId="3065416177" sldId="266"/>
            <ac:spMk id="15" creationId="{F17B26C7-6F2F-453C-9C08-71E199E527A8}"/>
          </ac:spMkLst>
        </pc:spChg>
        <pc:spChg chg="add del">
          <ac:chgData name="Tipp Anan" userId="63f8bbc0d539106c" providerId="LiveId" clId="{11FA9FA9-A6A4-445C-83E3-4275759CB9A1}" dt="2022-05-10T15:40:43.558" v="1076" actId="26606"/>
          <ac:spMkLst>
            <pc:docMk/>
            <pc:sldMk cId="3065416177" sldId="266"/>
            <ac:spMk id="17" creationId="{6798E696-4BBA-46BE-AD86-F7E300B89368}"/>
          </ac:spMkLst>
        </pc:spChg>
        <pc:spChg chg="add del">
          <ac:chgData name="Tipp Anan" userId="63f8bbc0d539106c" providerId="LiveId" clId="{11FA9FA9-A6A4-445C-83E3-4275759CB9A1}" dt="2022-05-10T15:40:43.558" v="1076" actId="26606"/>
          <ac:spMkLst>
            <pc:docMk/>
            <pc:sldMk cId="3065416177" sldId="266"/>
            <ac:spMk id="18" creationId="{71B62618-0D02-4C29-88C5-1EDF7F32343E}"/>
          </ac:spMkLst>
        </pc:spChg>
        <pc:spChg chg="add del">
          <ac:chgData name="Tipp Anan" userId="63f8bbc0d539106c" providerId="LiveId" clId="{11FA9FA9-A6A4-445C-83E3-4275759CB9A1}" dt="2022-05-10T15:40:43.558" v="1076" actId="26606"/>
          <ac:spMkLst>
            <pc:docMk/>
            <pc:sldMk cId="3065416177" sldId="266"/>
            <ac:spMk id="19" creationId="{090B0CA3-C333-4560-9975-E31D1B7B921D}"/>
          </ac:spMkLst>
        </pc:spChg>
        <pc:spChg chg="add del">
          <ac:chgData name="Tipp Anan" userId="63f8bbc0d539106c" providerId="LiveId" clId="{11FA9FA9-A6A4-445C-83E3-4275759CB9A1}" dt="2022-05-10T15:40:43.558" v="1076" actId="26606"/>
          <ac:spMkLst>
            <pc:docMk/>
            <pc:sldMk cId="3065416177" sldId="266"/>
            <ac:spMk id="20" creationId="{1E2747F4-A0AE-425C-B527-E3E32461FEF5}"/>
          </ac:spMkLst>
        </pc:spChg>
        <pc:spChg chg="add del">
          <ac:chgData name="Tipp Anan" userId="63f8bbc0d539106c" providerId="LiveId" clId="{11FA9FA9-A6A4-445C-83E3-4275759CB9A1}" dt="2022-05-10T15:40:43.558" v="1076" actId="26606"/>
          <ac:spMkLst>
            <pc:docMk/>
            <pc:sldMk cId="3065416177" sldId="266"/>
            <ac:spMk id="21" creationId="{9707F29A-1576-479E-B227-0D6498601B4A}"/>
          </ac:spMkLst>
        </pc:spChg>
        <pc:spChg chg="add del">
          <ac:chgData name="Tipp Anan" userId="63f8bbc0d539106c" providerId="LiveId" clId="{11FA9FA9-A6A4-445C-83E3-4275759CB9A1}" dt="2022-05-10T15:40:43.558" v="1076" actId="26606"/>
          <ac:spMkLst>
            <pc:docMk/>
            <pc:sldMk cId="3065416177" sldId="266"/>
            <ac:spMk id="22" creationId="{F17B26C7-6F2F-453C-9C08-71E199E527A8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25" creationId="{C02BAD4C-6EA9-4F10-92D4-A1C8C53DAEE4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26" creationId="{71B62618-0D02-4C29-88C5-1EDF7F32343E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27" creationId="{1E2747F4-A0AE-425C-B527-E3E32461FEF5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28" creationId="{9707F29A-1576-479E-B227-0D6498601B4A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29" creationId="{F17B26C7-6F2F-453C-9C08-71E199E527A8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30" creationId="{75F28DDD-9641-43BA-944D-79B0687051F1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31" creationId="{32AA2954-062E-4B72-A97B-0B066FB156D8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32" creationId="{10CA29A6-E0B1-40CD-ADF7-7B8E932A3222}"/>
          </ac:spMkLst>
        </pc:spChg>
        <pc:spChg chg="add">
          <ac:chgData name="Tipp Anan" userId="63f8bbc0d539106c" providerId="LiveId" clId="{11FA9FA9-A6A4-445C-83E3-4275759CB9A1}" dt="2022-05-10T15:40:43.593" v="1077" actId="26606"/>
          <ac:spMkLst>
            <pc:docMk/>
            <pc:sldMk cId="3065416177" sldId="266"/>
            <ac:spMk id="33" creationId="{8DD5F866-AD72-475A-B6C6-54E4577D4AAC}"/>
          </ac:spMkLst>
        </pc:spChg>
        <pc:graphicFrameChg chg="add del">
          <ac:chgData name="Tipp Anan" userId="63f8bbc0d539106c" providerId="LiveId" clId="{11FA9FA9-A6A4-445C-83E3-4275759CB9A1}" dt="2022-05-10T15:40:42.265" v="1074" actId="26606"/>
          <ac:graphicFrameMkLst>
            <pc:docMk/>
            <pc:sldMk cId="3065416177" sldId="266"/>
            <ac:graphicFrameMk id="5" creationId="{B4ECED70-744D-1DDB-ACC2-D70612709045}"/>
          </ac:graphicFrameMkLst>
        </pc:graphicFrameChg>
        <pc:graphicFrameChg chg="add del">
          <ac:chgData name="Tipp Anan" userId="63f8bbc0d539106c" providerId="LiveId" clId="{11FA9FA9-A6A4-445C-83E3-4275759CB9A1}" dt="2022-05-10T15:40:43.558" v="1076" actId="26606"/>
          <ac:graphicFrameMkLst>
            <pc:docMk/>
            <pc:sldMk cId="3065416177" sldId="266"/>
            <ac:graphicFrameMk id="23" creationId="{09694207-B3A0-57E7-7192-B395FF41B6A3}"/>
          </ac:graphicFrameMkLst>
        </pc:graphicFrameChg>
        <pc:graphicFrameChg chg="add mod">
          <ac:chgData name="Tipp Anan" userId="63f8bbc0d539106c" providerId="LiveId" clId="{11FA9FA9-A6A4-445C-83E3-4275759CB9A1}" dt="2022-05-11T17:35:41.324" v="6244" actId="20577"/>
          <ac:graphicFrameMkLst>
            <pc:docMk/>
            <pc:sldMk cId="3065416177" sldId="266"/>
            <ac:graphicFrameMk id="34" creationId="{FED455A3-65CA-FA13-8F4C-6FF317F0562D}"/>
          </ac:graphicFrameMkLst>
        </pc:graphicFrameChg>
      </pc:sldChg>
      <pc:sldChg chg="new del">
        <pc:chgData name="Tipp Anan" userId="63f8bbc0d539106c" providerId="LiveId" clId="{11FA9FA9-A6A4-445C-83E3-4275759CB9A1}" dt="2022-05-10T15:01:13.898" v="132" actId="2696"/>
        <pc:sldMkLst>
          <pc:docMk/>
          <pc:sldMk cId="3818967440" sldId="266"/>
        </pc:sldMkLst>
      </pc:sldChg>
      <pc:sldChg chg="addSp delSp modSp mod setBg">
        <pc:chgData name="Tipp Anan" userId="63f8bbc0d539106c" providerId="LiveId" clId="{11FA9FA9-A6A4-445C-83E3-4275759CB9A1}" dt="2022-05-11T12:21:24.011" v="3532" actId="478"/>
        <pc:sldMkLst>
          <pc:docMk/>
          <pc:sldMk cId="3086160151" sldId="267"/>
        </pc:sldMkLst>
        <pc:spChg chg="del mod">
          <ac:chgData name="Tipp Anan" userId="63f8bbc0d539106c" providerId="LiveId" clId="{11FA9FA9-A6A4-445C-83E3-4275759CB9A1}" dt="2022-05-10T15:35:26.567" v="1014" actId="478"/>
          <ac:spMkLst>
            <pc:docMk/>
            <pc:sldMk cId="3086160151" sldId="267"/>
            <ac:spMk id="2" creationId="{F3B10910-47B6-496F-8B8E-C45068BB8197}"/>
          </ac:spMkLst>
        </pc:spChg>
        <pc:spChg chg="mod ord">
          <ac:chgData name="Tipp Anan" userId="63f8bbc0d539106c" providerId="LiveId" clId="{11FA9FA9-A6A4-445C-83E3-4275759CB9A1}" dt="2022-05-10T19:28:55.875" v="1083" actId="113"/>
          <ac:spMkLst>
            <pc:docMk/>
            <pc:sldMk cId="3086160151" sldId="267"/>
            <ac:spMk id="3" creationId="{A840B191-F332-487B-9928-94AB18A329DC}"/>
          </ac:spMkLst>
        </pc:spChg>
        <pc:spChg chg="add mod">
          <ac:chgData name="Tipp Anan" userId="63f8bbc0d539106c" providerId="LiveId" clId="{11FA9FA9-A6A4-445C-83E3-4275759CB9A1}" dt="2022-05-10T19:28:52.186" v="1082" actId="113"/>
          <ac:spMkLst>
            <pc:docMk/>
            <pc:sldMk cId="3086160151" sldId="267"/>
            <ac:spMk id="4" creationId="{4C7480A9-86D1-3A98-2C45-DCF661390ADE}"/>
          </ac:spMkLst>
        </pc:spChg>
        <pc:spChg chg="add del mod">
          <ac:chgData name="Tipp Anan" userId="63f8bbc0d539106c" providerId="LiveId" clId="{11FA9FA9-A6A4-445C-83E3-4275759CB9A1}" dt="2022-05-10T15:35:29.795" v="1015" actId="478"/>
          <ac:spMkLst>
            <pc:docMk/>
            <pc:sldMk cId="3086160151" sldId="267"/>
            <ac:spMk id="6" creationId="{68F6949A-DA43-2784-9005-85D0D5E764BC}"/>
          </ac:spMkLst>
        </pc:spChg>
        <pc:spChg chg="del">
          <ac:chgData name="Tipp Anan" userId="63f8bbc0d539106c" providerId="LiveId" clId="{11FA9FA9-A6A4-445C-83E3-4275759CB9A1}" dt="2022-05-11T12:21:24.011" v="3532" actId="478"/>
          <ac:spMkLst>
            <pc:docMk/>
            <pc:sldMk cId="3086160151" sldId="267"/>
            <ac:spMk id="8" creationId="{1A698061-4BF2-6546-BA95-F9AAE9972A1A}"/>
          </ac:spMkLst>
        </pc:spChg>
        <pc:spChg chg="add del">
          <ac:chgData name="Tipp Anan" userId="63f8bbc0d539106c" providerId="LiveId" clId="{11FA9FA9-A6A4-445C-83E3-4275759CB9A1}" dt="2022-05-10T15:36:45.804" v="1026" actId="26606"/>
          <ac:spMkLst>
            <pc:docMk/>
            <pc:sldMk cId="3086160151" sldId="267"/>
            <ac:spMk id="9" creationId="{D7834585-F49B-43A2-9226-38EBB9CE6345}"/>
          </ac:spMkLst>
        </pc:spChg>
        <pc:spChg chg="add del">
          <ac:chgData name="Tipp Anan" userId="63f8bbc0d539106c" providerId="LiveId" clId="{11FA9FA9-A6A4-445C-83E3-4275759CB9A1}" dt="2022-05-10T15:36:45.804" v="1026" actId="26606"/>
          <ac:spMkLst>
            <pc:docMk/>
            <pc:sldMk cId="3086160151" sldId="267"/>
            <ac:spMk id="11" creationId="{A94003D5-55DD-4968-8D94-E9705D54AEA6}"/>
          </ac:spMkLst>
        </pc:spChg>
        <pc:spChg chg="add del">
          <ac:chgData name="Tipp Anan" userId="63f8bbc0d539106c" providerId="LiveId" clId="{11FA9FA9-A6A4-445C-83E3-4275759CB9A1}" dt="2022-05-10T15:36:45.804" v="1026" actId="26606"/>
          <ac:spMkLst>
            <pc:docMk/>
            <pc:sldMk cId="3086160151" sldId="267"/>
            <ac:spMk id="13" creationId="{F5549486-A8CA-4D47-92EC-B95E900CAEBD}"/>
          </ac:spMkLst>
        </pc:spChg>
        <pc:spChg chg="add del">
          <ac:chgData name="Tipp Anan" userId="63f8bbc0d539106c" providerId="LiveId" clId="{11FA9FA9-A6A4-445C-83E3-4275759CB9A1}" dt="2022-05-10T15:36:50.422" v="1028" actId="26606"/>
          <ac:spMkLst>
            <pc:docMk/>
            <pc:sldMk cId="3086160151" sldId="267"/>
            <ac:spMk id="15" creationId="{B5D795CF-5F70-4821-BB11-0B2B8FCCD45A}"/>
          </ac:spMkLst>
        </pc:spChg>
        <pc:spChg chg="add del">
          <ac:chgData name="Tipp Anan" userId="63f8bbc0d539106c" providerId="LiveId" clId="{11FA9FA9-A6A4-445C-83E3-4275759CB9A1}" dt="2022-05-10T15:36:50.422" v="1028" actId="26606"/>
          <ac:spMkLst>
            <pc:docMk/>
            <pc:sldMk cId="3086160151" sldId="267"/>
            <ac:spMk id="16" creationId="{73B1AC31-0B6C-4781-BA06-16BE17F8AFBE}"/>
          </ac:spMkLst>
        </pc:spChg>
        <pc:spChg chg="add del">
          <ac:chgData name="Tipp Anan" userId="63f8bbc0d539106c" providerId="LiveId" clId="{11FA9FA9-A6A4-445C-83E3-4275759CB9A1}" dt="2022-05-10T15:37:00.962" v="1030" actId="26606"/>
          <ac:spMkLst>
            <pc:docMk/>
            <pc:sldMk cId="3086160151" sldId="267"/>
            <ac:spMk id="18" creationId="{5EC7AA7E-81E8-4755-AC3D-2CE40312D0C6}"/>
          </ac:spMkLst>
        </pc:spChg>
        <pc:spChg chg="add del">
          <ac:chgData name="Tipp Anan" userId="63f8bbc0d539106c" providerId="LiveId" clId="{11FA9FA9-A6A4-445C-83E3-4275759CB9A1}" dt="2022-05-10T15:37:00.962" v="1030" actId="26606"/>
          <ac:spMkLst>
            <pc:docMk/>
            <pc:sldMk cId="3086160151" sldId="267"/>
            <ac:spMk id="19" creationId="{33B956FD-3E35-4658-9C8B-3A48FD2DB42C}"/>
          </ac:spMkLst>
        </pc:spChg>
        <pc:spChg chg="add del">
          <ac:chgData name="Tipp Anan" userId="63f8bbc0d539106c" providerId="LiveId" clId="{11FA9FA9-A6A4-445C-83E3-4275759CB9A1}" dt="2022-05-10T15:37:00.962" v="1030" actId="26606"/>
          <ac:spMkLst>
            <pc:docMk/>
            <pc:sldMk cId="3086160151" sldId="267"/>
            <ac:spMk id="20" creationId="{A1BC678D-D15E-4FC5-8CBF-5308E841AF57}"/>
          </ac:spMkLst>
        </pc:spChg>
        <pc:spChg chg="add del">
          <ac:chgData name="Tipp Anan" userId="63f8bbc0d539106c" providerId="LiveId" clId="{11FA9FA9-A6A4-445C-83E3-4275759CB9A1}" dt="2022-05-10T15:37:00.962" v="1030" actId="26606"/>
          <ac:spMkLst>
            <pc:docMk/>
            <pc:sldMk cId="3086160151" sldId="267"/>
            <ac:spMk id="21" creationId="{ED188C2F-B457-4F86-B4B4-79703666D718}"/>
          </ac:spMkLst>
        </pc:spChg>
        <pc:spChg chg="add del">
          <ac:chgData name="Tipp Anan" userId="63f8bbc0d539106c" providerId="LiveId" clId="{11FA9FA9-A6A4-445C-83E3-4275759CB9A1}" dt="2022-05-10T15:37:03.040" v="1032" actId="26606"/>
          <ac:spMkLst>
            <pc:docMk/>
            <pc:sldMk cId="3086160151" sldId="267"/>
            <ac:spMk id="23" creationId="{328C565D-A991-4381-AC37-76A58A4A128F}"/>
          </ac:spMkLst>
        </pc:spChg>
        <pc:spChg chg="add del">
          <ac:chgData name="Tipp Anan" userId="63f8bbc0d539106c" providerId="LiveId" clId="{11FA9FA9-A6A4-445C-83E3-4275759CB9A1}" dt="2022-05-10T15:37:03.040" v="1032" actId="26606"/>
          <ac:spMkLst>
            <pc:docMk/>
            <pc:sldMk cId="3086160151" sldId="267"/>
            <ac:spMk id="24" creationId="{B7180431-F4DE-415D-BCBB-9316423C37C1}"/>
          </ac:spMkLst>
        </pc:spChg>
        <pc:spChg chg="add del">
          <ac:chgData name="Tipp Anan" userId="63f8bbc0d539106c" providerId="LiveId" clId="{11FA9FA9-A6A4-445C-83E3-4275759CB9A1}" dt="2022-05-10T15:37:03.040" v="1032" actId="26606"/>
          <ac:spMkLst>
            <pc:docMk/>
            <pc:sldMk cId="3086160151" sldId="267"/>
            <ac:spMk id="25" creationId="{EEABD997-5EF9-4E9B-AFBB-F6DFAAF3ADF0}"/>
          </ac:spMkLst>
        </pc:spChg>
        <pc:spChg chg="add del">
          <ac:chgData name="Tipp Anan" userId="63f8bbc0d539106c" providerId="LiveId" clId="{11FA9FA9-A6A4-445C-83E3-4275759CB9A1}" dt="2022-05-10T15:37:03.040" v="1032" actId="26606"/>
          <ac:spMkLst>
            <pc:docMk/>
            <pc:sldMk cId="3086160151" sldId="267"/>
            <ac:spMk id="26" creationId="{E9AB5EE6-A047-4B18-B998-D46DF3CC36FE}"/>
          </ac:spMkLst>
        </pc:spChg>
        <pc:spChg chg="add del">
          <ac:chgData name="Tipp Anan" userId="63f8bbc0d539106c" providerId="LiveId" clId="{11FA9FA9-A6A4-445C-83E3-4275759CB9A1}" dt="2022-05-10T15:37:11.413" v="1034" actId="26606"/>
          <ac:spMkLst>
            <pc:docMk/>
            <pc:sldMk cId="3086160151" sldId="267"/>
            <ac:spMk id="28" creationId="{D7834585-F49B-43A2-9226-38EBB9CE6345}"/>
          </ac:spMkLst>
        </pc:spChg>
        <pc:spChg chg="add del">
          <ac:chgData name="Tipp Anan" userId="63f8bbc0d539106c" providerId="LiveId" clId="{11FA9FA9-A6A4-445C-83E3-4275759CB9A1}" dt="2022-05-10T15:37:11.413" v="1034" actId="26606"/>
          <ac:spMkLst>
            <pc:docMk/>
            <pc:sldMk cId="3086160151" sldId="267"/>
            <ac:spMk id="29" creationId="{A94003D5-55DD-4968-8D94-E9705D54AEA6}"/>
          </ac:spMkLst>
        </pc:spChg>
        <pc:spChg chg="add del">
          <ac:chgData name="Tipp Anan" userId="63f8bbc0d539106c" providerId="LiveId" clId="{11FA9FA9-A6A4-445C-83E3-4275759CB9A1}" dt="2022-05-10T15:37:11.413" v="1034" actId="26606"/>
          <ac:spMkLst>
            <pc:docMk/>
            <pc:sldMk cId="3086160151" sldId="267"/>
            <ac:spMk id="30" creationId="{F5549486-A8CA-4D47-92EC-B95E900CAEBD}"/>
          </ac:spMkLst>
        </pc:spChg>
        <pc:spChg chg="add">
          <ac:chgData name="Tipp Anan" userId="63f8bbc0d539106c" providerId="LiveId" clId="{11FA9FA9-A6A4-445C-83E3-4275759CB9A1}" dt="2022-05-10T15:37:11.413" v="1035" actId="26606"/>
          <ac:spMkLst>
            <pc:docMk/>
            <pc:sldMk cId="3086160151" sldId="267"/>
            <ac:spMk id="32" creationId="{5EC7AA7E-81E8-4755-AC3D-2CE40312D0C6}"/>
          </ac:spMkLst>
        </pc:spChg>
        <pc:spChg chg="add">
          <ac:chgData name="Tipp Anan" userId="63f8bbc0d539106c" providerId="LiveId" clId="{11FA9FA9-A6A4-445C-83E3-4275759CB9A1}" dt="2022-05-10T15:37:11.413" v="1035" actId="26606"/>
          <ac:spMkLst>
            <pc:docMk/>
            <pc:sldMk cId="3086160151" sldId="267"/>
            <ac:spMk id="33" creationId="{33B956FD-3E35-4658-9C8B-3A48FD2DB42C}"/>
          </ac:spMkLst>
        </pc:spChg>
        <pc:spChg chg="add">
          <ac:chgData name="Tipp Anan" userId="63f8bbc0d539106c" providerId="LiveId" clId="{11FA9FA9-A6A4-445C-83E3-4275759CB9A1}" dt="2022-05-10T15:37:11.413" v="1035" actId="26606"/>
          <ac:spMkLst>
            <pc:docMk/>
            <pc:sldMk cId="3086160151" sldId="267"/>
            <ac:spMk id="34" creationId="{A1BC678D-D15E-4FC5-8CBF-5308E841AF57}"/>
          </ac:spMkLst>
        </pc:spChg>
        <pc:spChg chg="add">
          <ac:chgData name="Tipp Anan" userId="63f8bbc0d539106c" providerId="LiveId" clId="{11FA9FA9-A6A4-445C-83E3-4275759CB9A1}" dt="2022-05-10T15:37:11.413" v="1035" actId="26606"/>
          <ac:spMkLst>
            <pc:docMk/>
            <pc:sldMk cId="3086160151" sldId="267"/>
            <ac:spMk id="35" creationId="{ED188C2F-B457-4F86-B4B4-79703666D718}"/>
          </ac:spMkLst>
        </pc:spChg>
        <pc:picChg chg="add del">
          <ac:chgData name="Tipp Anan" userId="63f8bbc0d539106c" providerId="LiveId" clId="{11FA9FA9-A6A4-445C-83E3-4275759CB9A1}" dt="2022-05-10T15:36:50.422" v="1028" actId="26606"/>
          <ac:picMkLst>
            <pc:docMk/>
            <pc:sldMk cId="3086160151" sldId="267"/>
            <ac:picMk id="8" creationId="{9EAEDD17-CD29-2CCA-6E17-08A64C30EADA}"/>
          </ac:picMkLst>
        </pc:picChg>
      </pc:sldChg>
      <pc:sldChg chg="addSp delSp modSp new del mod ord">
        <pc:chgData name="Tipp Anan" userId="63f8bbc0d539106c" providerId="LiveId" clId="{11FA9FA9-A6A4-445C-83E3-4275759CB9A1}" dt="2022-05-10T19:45:55.604" v="1270" actId="2696"/>
        <pc:sldMkLst>
          <pc:docMk/>
          <pc:sldMk cId="3776070173" sldId="268"/>
        </pc:sldMkLst>
        <pc:spChg chg="add del mod">
          <ac:chgData name="Tipp Anan" userId="63f8bbc0d539106c" providerId="LiveId" clId="{11FA9FA9-A6A4-445C-83E3-4275759CB9A1}" dt="2022-05-10T19:42:45.224" v="1253" actId="21"/>
          <ac:spMkLst>
            <pc:docMk/>
            <pc:sldMk cId="3776070173" sldId="268"/>
            <ac:spMk id="2" creationId="{88054F04-18C2-D92F-DFA2-58B10C9DACF6}"/>
          </ac:spMkLst>
        </pc:spChg>
        <pc:spChg chg="add del mod">
          <ac:chgData name="Tipp Anan" userId="63f8bbc0d539106c" providerId="LiveId" clId="{11FA9FA9-A6A4-445C-83E3-4275759CB9A1}" dt="2022-05-10T19:31:25.296" v="1134" actId="478"/>
          <ac:spMkLst>
            <pc:docMk/>
            <pc:sldMk cId="3776070173" sldId="268"/>
            <ac:spMk id="3" creationId="{1B166F36-D8C3-2ABE-72E6-A37EACFF60E0}"/>
          </ac:spMkLst>
        </pc:spChg>
        <pc:spChg chg="add mod">
          <ac:chgData name="Tipp Anan" userId="63f8bbc0d539106c" providerId="LiveId" clId="{11FA9FA9-A6A4-445C-83E3-4275759CB9A1}" dt="2022-05-10T19:36:07.532" v="1194" actId="1076"/>
          <ac:spMkLst>
            <pc:docMk/>
            <pc:sldMk cId="3776070173" sldId="268"/>
            <ac:spMk id="6" creationId="{DBAEF938-9901-76DA-E207-D741E762F465}"/>
          </ac:spMkLst>
        </pc:spChg>
        <pc:spChg chg="add del mod">
          <ac:chgData name="Tipp Anan" userId="63f8bbc0d539106c" providerId="LiveId" clId="{11FA9FA9-A6A4-445C-83E3-4275759CB9A1}" dt="2022-05-10T19:43:09.348" v="1259" actId="21"/>
          <ac:spMkLst>
            <pc:docMk/>
            <pc:sldMk cId="3776070173" sldId="268"/>
            <ac:spMk id="9" creationId="{E0168809-8764-1379-9822-3308A5475A3E}"/>
          </ac:spMkLst>
        </pc:spChg>
        <pc:spChg chg="add del mod">
          <ac:chgData name="Tipp Anan" userId="63f8bbc0d539106c" providerId="LiveId" clId="{11FA9FA9-A6A4-445C-83E3-4275759CB9A1}" dt="2022-05-10T19:43:17.775" v="1261" actId="21"/>
          <ac:spMkLst>
            <pc:docMk/>
            <pc:sldMk cId="3776070173" sldId="268"/>
            <ac:spMk id="10" creationId="{E4C3A25C-B5D1-1A55-7867-491D5480A087}"/>
          </ac:spMkLst>
        </pc:spChg>
        <pc:picChg chg="add del mod">
          <ac:chgData name="Tipp Anan" userId="63f8bbc0d539106c" providerId="LiveId" clId="{11FA9FA9-A6A4-445C-83E3-4275759CB9A1}" dt="2022-05-10T19:42:51.123" v="1255" actId="21"/>
          <ac:picMkLst>
            <pc:docMk/>
            <pc:sldMk cId="3776070173" sldId="268"/>
            <ac:picMk id="5" creationId="{EFC560BC-E2BD-0D5E-D920-52C36331422D}"/>
          </ac:picMkLst>
        </pc:picChg>
        <pc:picChg chg="add del mod">
          <ac:chgData name="Tipp Anan" userId="63f8bbc0d539106c" providerId="LiveId" clId="{11FA9FA9-A6A4-445C-83E3-4275759CB9A1}" dt="2022-05-10T19:42:58.931" v="1257" actId="21"/>
          <ac:picMkLst>
            <pc:docMk/>
            <pc:sldMk cId="3776070173" sldId="268"/>
            <ac:picMk id="8" creationId="{2E6EB485-EB40-61BB-FDA5-36DE20A4AA45}"/>
          </ac:picMkLst>
        </pc:picChg>
      </pc:sldChg>
      <pc:sldChg chg="addSp modSp add mod">
        <pc:chgData name="Tipp Anan" userId="63f8bbc0d539106c" providerId="LiveId" clId="{11FA9FA9-A6A4-445C-83E3-4275759CB9A1}" dt="2022-05-11T14:53:51.053" v="4513" actId="20577"/>
        <pc:sldMkLst>
          <pc:docMk/>
          <pc:sldMk cId="1626916847" sldId="269"/>
        </pc:sldMkLst>
        <pc:spChg chg="add mod">
          <ac:chgData name="Tipp Anan" userId="63f8bbc0d539106c" providerId="LiveId" clId="{11FA9FA9-A6A4-445C-83E3-4275759CB9A1}" dt="2022-05-11T14:53:51.053" v="4513" actId="20577"/>
          <ac:spMkLst>
            <pc:docMk/>
            <pc:sldMk cId="1626916847" sldId="269"/>
            <ac:spMk id="2" creationId="{B9748691-A50F-41BA-9145-0592C281AAA3}"/>
          </ac:spMkLst>
        </pc:spChg>
        <pc:picChg chg="add mod">
          <ac:chgData name="Tipp Anan" userId="63f8bbc0d539106c" providerId="LiveId" clId="{11FA9FA9-A6A4-445C-83E3-4275759CB9A1}" dt="2022-05-10T19:53:15.135" v="1427" actId="14100"/>
          <ac:picMkLst>
            <pc:docMk/>
            <pc:sldMk cId="1626916847" sldId="269"/>
            <ac:picMk id="10" creationId="{67376AED-E98E-DD76-C95C-C162225D6604}"/>
          </ac:picMkLst>
        </pc:picChg>
        <pc:picChg chg="add mod">
          <ac:chgData name="Tipp Anan" userId="63f8bbc0d539106c" providerId="LiveId" clId="{11FA9FA9-A6A4-445C-83E3-4275759CB9A1}" dt="2022-05-10T19:54:13.236" v="1435" actId="14100"/>
          <ac:picMkLst>
            <pc:docMk/>
            <pc:sldMk cId="1626916847" sldId="269"/>
            <ac:picMk id="11" creationId="{73A53154-B942-7170-F077-19A4C60BFDD3}"/>
          </ac:picMkLst>
        </pc:picChg>
      </pc:sldChg>
      <pc:sldChg chg="new del">
        <pc:chgData name="Tipp Anan" userId="63f8bbc0d539106c" providerId="LiveId" clId="{11FA9FA9-A6A4-445C-83E3-4275759CB9A1}" dt="2022-05-10T19:30:32.094" v="1087" actId="2696"/>
        <pc:sldMkLst>
          <pc:docMk/>
          <pc:sldMk cId="2641636261" sldId="269"/>
        </pc:sldMkLst>
      </pc:sldChg>
      <pc:sldChg chg="addSp delSp modSp add mod">
        <pc:chgData name="Tipp Anan" userId="63f8bbc0d539106c" providerId="LiveId" clId="{11FA9FA9-A6A4-445C-83E3-4275759CB9A1}" dt="2022-05-11T14:53:27.822" v="4504" actId="1076"/>
        <pc:sldMkLst>
          <pc:docMk/>
          <pc:sldMk cId="1862930288" sldId="270"/>
        </pc:sldMkLst>
        <pc:spChg chg="add mod">
          <ac:chgData name="Tipp Anan" userId="63f8bbc0d539106c" providerId="LiveId" clId="{11FA9FA9-A6A4-445C-83E3-4275759CB9A1}" dt="2022-05-11T14:53:18.473" v="4502" actId="20577"/>
          <ac:spMkLst>
            <pc:docMk/>
            <pc:sldMk cId="1862930288" sldId="270"/>
            <ac:spMk id="2" creationId="{3E4D1B3C-FBED-E131-B2D2-DF8744EDB41C}"/>
          </ac:spMkLst>
        </pc:spChg>
        <pc:spChg chg="add del mod">
          <ac:chgData name="Tipp Anan" userId="63f8bbc0d539106c" providerId="LiveId" clId="{11FA9FA9-A6A4-445C-83E3-4275759CB9A1}" dt="2022-05-11T13:00:08.048" v="4326" actId="478"/>
          <ac:spMkLst>
            <pc:docMk/>
            <pc:sldMk cId="1862930288" sldId="270"/>
            <ac:spMk id="3" creationId="{8D9BE7BC-9282-BF00-D091-3A3C036DF61C}"/>
          </ac:spMkLst>
        </pc:spChg>
        <pc:picChg chg="add mod">
          <ac:chgData name="Tipp Anan" userId="63f8bbc0d539106c" providerId="LiveId" clId="{11FA9FA9-A6A4-445C-83E3-4275759CB9A1}" dt="2022-05-11T14:53:27.822" v="4504" actId="1076"/>
          <ac:picMkLst>
            <pc:docMk/>
            <pc:sldMk cId="1862930288" sldId="270"/>
            <ac:picMk id="10" creationId="{FD8BE06D-A32C-4FAC-AE6E-AE8F76D830C7}"/>
          </ac:picMkLst>
        </pc:picChg>
      </pc:sldChg>
      <pc:sldChg chg="del delDesignElem">
        <pc:chgData name="Tipp Anan" userId="63f8bbc0d539106c" providerId="LiveId" clId="{11FA9FA9-A6A4-445C-83E3-4275759CB9A1}" dt="2022-05-10T19:53:55.370" v="1433" actId="2696"/>
        <pc:sldMkLst>
          <pc:docMk/>
          <pc:sldMk cId="1190635306" sldId="271"/>
        </pc:sldMkLst>
      </pc:sldChg>
      <pc:sldChg chg="addSp delSp modSp add mod ord">
        <pc:chgData name="Tipp Anan" userId="63f8bbc0d539106c" providerId="LiveId" clId="{11FA9FA9-A6A4-445C-83E3-4275759CB9A1}" dt="2022-05-10T21:28:22.460" v="3140" actId="20577"/>
        <pc:sldMkLst>
          <pc:docMk/>
          <pc:sldMk cId="2597320728" sldId="271"/>
        </pc:sldMkLst>
        <pc:spChg chg="del">
          <ac:chgData name="Tipp Anan" userId="63f8bbc0d539106c" providerId="LiveId" clId="{11FA9FA9-A6A4-445C-83E3-4275759CB9A1}" dt="2022-05-10T19:59:08.795" v="1661" actId="478"/>
          <ac:spMkLst>
            <pc:docMk/>
            <pc:sldMk cId="2597320728" sldId="271"/>
            <ac:spMk id="2" creationId="{3E4D1B3C-FBED-E131-B2D2-DF8744EDB41C}"/>
          </ac:spMkLst>
        </pc:spChg>
        <pc:spChg chg="add mod">
          <ac:chgData name="Tipp Anan" userId="63f8bbc0d539106c" providerId="LiveId" clId="{11FA9FA9-A6A4-445C-83E3-4275759CB9A1}" dt="2022-05-10T21:28:22.460" v="3140" actId="20577"/>
          <ac:spMkLst>
            <pc:docMk/>
            <pc:sldMk cId="2597320728" sldId="271"/>
            <ac:spMk id="13" creationId="{BDA5A025-4BAB-DC8B-6A62-9757766C13EC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59" creationId="{0DBD4729-DBDF-40A6-9BA4-E4C97EF6DD37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0" creationId="{55125130-F4AB-465E-8AE2-E583FCAAB224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1" creationId="{E0BA65A2-0302-4468-ADA7-9EC3F9593F51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2" creationId="{8C266B9D-DC87-430A-8D3A-2E83639A1768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3" creationId="{69282F36-261B-49B3-8CA9-FB857C475A0E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4" creationId="{B87215C3-3B83-4BE7-9213-26E084BD6158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5" creationId="{13A105D4-2907-419E-8223-4C266BA1E5FB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66" creationId="{1EEE7F17-8E08-4C69-8E22-661908E6DF72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71" creationId="{F7207B7B-5C57-458C-BE38-95D2CD7655BB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73" creationId="{9822E561-F97C-4CBB-A9A6-A6BF6317BC84}"/>
          </ac:spMkLst>
        </pc:spChg>
        <pc:spChg chg="add del">
          <ac:chgData name="Tipp Anan" userId="63f8bbc0d539106c" providerId="LiveId" clId="{11FA9FA9-A6A4-445C-83E3-4275759CB9A1}" dt="2022-05-10T20:02:25.677" v="1772" actId="26606"/>
          <ac:spMkLst>
            <pc:docMk/>
            <pc:sldMk cId="2597320728" sldId="271"/>
            <ac:spMk id="75" creationId="{B01B0E58-A5C8-4CDA-A2E0-35DF94E59857}"/>
          </ac:spMkLst>
        </pc:spChg>
        <pc:picChg chg="del">
          <ac:chgData name="Tipp Anan" userId="63f8bbc0d539106c" providerId="LiveId" clId="{11FA9FA9-A6A4-445C-83E3-4275759CB9A1}" dt="2022-05-10T19:59:06.003" v="1660" actId="478"/>
          <ac:picMkLst>
            <pc:docMk/>
            <pc:sldMk cId="2597320728" sldId="271"/>
            <ac:picMk id="10" creationId="{FD8BE06D-A32C-4FAC-AE6E-AE8F76D830C7}"/>
          </ac:picMkLst>
        </pc:picChg>
        <pc:picChg chg="add mod ord">
          <ac:chgData name="Tipp Anan" userId="63f8bbc0d539106c" providerId="LiveId" clId="{11FA9FA9-A6A4-445C-83E3-4275759CB9A1}" dt="2022-05-10T20:02:44.557" v="1777" actId="14100"/>
          <ac:picMkLst>
            <pc:docMk/>
            <pc:sldMk cId="2597320728" sldId="271"/>
            <ac:picMk id="12" creationId="{A4411C2E-2825-5B6C-B934-1B0A9F77CA15}"/>
          </ac:picMkLst>
        </pc:picChg>
      </pc:sldChg>
      <pc:sldChg chg="add del">
        <pc:chgData name="Tipp Anan" userId="63f8bbc0d539106c" providerId="LiveId" clId="{11FA9FA9-A6A4-445C-83E3-4275759CB9A1}" dt="2022-05-10T19:58:56.277" v="1656" actId="2696"/>
        <pc:sldMkLst>
          <pc:docMk/>
          <pc:sldMk cId="2909928786" sldId="271"/>
        </pc:sldMkLst>
      </pc:sldChg>
      <pc:sldChg chg="addSp modSp add mod">
        <pc:chgData name="Tipp Anan" userId="63f8bbc0d539106c" providerId="LiveId" clId="{11FA9FA9-A6A4-445C-83E3-4275759CB9A1}" dt="2022-05-10T20:16:42.661" v="2261" actId="1076"/>
        <pc:sldMkLst>
          <pc:docMk/>
          <pc:sldMk cId="363391227" sldId="272"/>
        </pc:sldMkLst>
        <pc:spChg chg="add mod">
          <ac:chgData name="Tipp Anan" userId="63f8bbc0d539106c" providerId="LiveId" clId="{11FA9FA9-A6A4-445C-83E3-4275759CB9A1}" dt="2022-05-10T20:16:42.661" v="2261" actId="1076"/>
          <ac:spMkLst>
            <pc:docMk/>
            <pc:sldMk cId="363391227" sldId="272"/>
            <ac:spMk id="11" creationId="{57CC8CA4-87CE-BEFB-7E89-D2BBA91A011F}"/>
          </ac:spMkLst>
        </pc:spChg>
        <pc:picChg chg="add mod">
          <ac:chgData name="Tipp Anan" userId="63f8bbc0d539106c" providerId="LiveId" clId="{11FA9FA9-A6A4-445C-83E3-4275759CB9A1}" dt="2022-05-10T20:04:42.971" v="1783"/>
          <ac:picMkLst>
            <pc:docMk/>
            <pc:sldMk cId="363391227" sldId="272"/>
            <ac:picMk id="10" creationId="{2F520FC0-6CA8-40F4-383F-F993DA66BBAE}"/>
          </ac:picMkLst>
        </pc:picChg>
      </pc:sldChg>
      <pc:sldChg chg="addSp modSp add mod">
        <pc:chgData name="Tipp Anan" userId="63f8bbc0d539106c" providerId="LiveId" clId="{11FA9FA9-A6A4-445C-83E3-4275759CB9A1}" dt="2022-05-10T20:12:31.108" v="2105" actId="14100"/>
        <pc:sldMkLst>
          <pc:docMk/>
          <pc:sldMk cId="334004087" sldId="273"/>
        </pc:sldMkLst>
        <pc:spChg chg="add mod">
          <ac:chgData name="Tipp Anan" userId="63f8bbc0d539106c" providerId="LiveId" clId="{11FA9FA9-A6A4-445C-83E3-4275759CB9A1}" dt="2022-05-10T20:12:31.108" v="2105" actId="14100"/>
          <ac:spMkLst>
            <pc:docMk/>
            <pc:sldMk cId="334004087" sldId="273"/>
            <ac:spMk id="11" creationId="{A1A60201-8E9C-8EBB-9897-E1534B9DC5CB}"/>
          </ac:spMkLst>
        </pc:spChg>
        <pc:picChg chg="add mod">
          <ac:chgData name="Tipp Anan" userId="63f8bbc0d539106c" providerId="LiveId" clId="{11FA9FA9-A6A4-445C-83E3-4275759CB9A1}" dt="2022-05-10T20:08:45.617" v="1912" actId="1076"/>
          <ac:picMkLst>
            <pc:docMk/>
            <pc:sldMk cId="334004087" sldId="273"/>
            <ac:picMk id="10" creationId="{DC4A4435-B85F-80AB-9CE7-632337649C74}"/>
          </ac:picMkLst>
        </pc:picChg>
      </pc:sldChg>
      <pc:sldChg chg="del delDesignElem">
        <pc:chgData name="Tipp Anan" userId="63f8bbc0d539106c" providerId="LiveId" clId="{11FA9FA9-A6A4-445C-83E3-4275759CB9A1}" dt="2022-05-10T20:10:31.406" v="1982" actId="2696"/>
        <pc:sldMkLst>
          <pc:docMk/>
          <pc:sldMk cId="560092308" sldId="274"/>
        </pc:sldMkLst>
      </pc:sldChg>
      <pc:sldChg chg="del delDesignElem">
        <pc:chgData name="Tipp Anan" userId="63f8bbc0d539106c" providerId="LiveId" clId="{11FA9FA9-A6A4-445C-83E3-4275759CB9A1}" dt="2022-05-10T20:10:41.120" v="1984" actId="2696"/>
        <pc:sldMkLst>
          <pc:docMk/>
          <pc:sldMk cId="2901064121" sldId="274"/>
        </pc:sldMkLst>
      </pc:sldChg>
      <pc:sldChg chg="addSp delSp modSp add mod">
        <pc:chgData name="Tipp Anan" userId="63f8bbc0d539106c" providerId="LiveId" clId="{11FA9FA9-A6A4-445C-83E3-4275759CB9A1}" dt="2022-05-11T12:32:02.974" v="3646" actId="14100"/>
        <pc:sldMkLst>
          <pc:docMk/>
          <pc:sldMk cId="4233503868" sldId="274"/>
        </pc:sldMkLst>
        <pc:spChg chg="del">
          <ac:chgData name="Tipp Anan" userId="63f8bbc0d539106c" providerId="LiveId" clId="{11FA9FA9-A6A4-445C-83E3-4275759CB9A1}" dt="2022-05-10T20:10:55.932" v="1987" actId="478"/>
          <ac:spMkLst>
            <pc:docMk/>
            <pc:sldMk cId="4233503868" sldId="274"/>
            <ac:spMk id="11" creationId="{A1A60201-8E9C-8EBB-9897-E1534B9DC5CB}"/>
          </ac:spMkLst>
        </pc:spChg>
        <pc:spChg chg="add mod">
          <ac:chgData name="Tipp Anan" userId="63f8bbc0d539106c" providerId="LiveId" clId="{11FA9FA9-A6A4-445C-83E3-4275759CB9A1}" dt="2022-05-11T12:32:02.974" v="3646" actId="14100"/>
          <ac:spMkLst>
            <pc:docMk/>
            <pc:sldMk cId="4233503868" sldId="274"/>
            <ac:spMk id="13" creationId="{63C05EAE-DC4F-916D-D9EC-520A0ECDB421}"/>
          </ac:spMkLst>
        </pc:spChg>
        <pc:picChg chg="del">
          <ac:chgData name="Tipp Anan" userId="63f8bbc0d539106c" providerId="LiveId" clId="{11FA9FA9-A6A4-445C-83E3-4275759CB9A1}" dt="2022-05-10T20:10:52.947" v="1986" actId="478"/>
          <ac:picMkLst>
            <pc:docMk/>
            <pc:sldMk cId="4233503868" sldId="274"/>
            <ac:picMk id="10" creationId="{DC4A4435-B85F-80AB-9CE7-632337649C74}"/>
          </ac:picMkLst>
        </pc:picChg>
        <pc:picChg chg="add mod">
          <ac:chgData name="Tipp Anan" userId="63f8bbc0d539106c" providerId="LiveId" clId="{11FA9FA9-A6A4-445C-83E3-4275759CB9A1}" dt="2022-05-11T12:31:52.670" v="3644" actId="1076"/>
          <ac:picMkLst>
            <pc:docMk/>
            <pc:sldMk cId="4233503868" sldId="274"/>
            <ac:picMk id="12" creationId="{9252C986-DB83-C269-465B-F5FD0D8B52CD}"/>
          </ac:picMkLst>
        </pc:picChg>
      </pc:sldChg>
      <pc:sldChg chg="new del">
        <pc:chgData name="Tipp Anan" userId="63f8bbc0d539106c" providerId="LiveId" clId="{11FA9FA9-A6A4-445C-83E3-4275759CB9A1}" dt="2022-05-10T20:15:11.009" v="2228" actId="2696"/>
        <pc:sldMkLst>
          <pc:docMk/>
          <pc:sldMk cId="4096200386" sldId="275"/>
        </pc:sldMkLst>
      </pc:sldChg>
      <pc:sldChg chg="addSp delSp modSp add mod">
        <pc:chgData name="Tipp Anan" userId="63f8bbc0d539106c" providerId="LiveId" clId="{11FA9FA9-A6A4-445C-83E3-4275759CB9A1}" dt="2022-05-11T16:22:50.915" v="4693" actId="1035"/>
        <pc:sldMkLst>
          <pc:docMk/>
          <pc:sldMk cId="2502625034" sldId="276"/>
        </pc:sldMkLst>
        <pc:spChg chg="add mod">
          <ac:chgData name="Tipp Anan" userId="63f8bbc0d539106c" providerId="LiveId" clId="{11FA9FA9-A6A4-445C-83E3-4275759CB9A1}" dt="2022-05-11T12:31:21.682" v="3642" actId="14100"/>
          <ac:spMkLst>
            <pc:docMk/>
            <pc:sldMk cId="2502625034" sldId="276"/>
            <ac:spMk id="2" creationId="{7233A8B4-7BAF-ECBD-DF1D-B0DFE6ADA5A8}"/>
          </ac:spMkLst>
        </pc:spChg>
        <pc:spChg chg="add del mod">
          <ac:chgData name="Tipp Anan" userId="63f8bbc0d539106c" providerId="LiveId" clId="{11FA9FA9-A6A4-445C-83E3-4275759CB9A1}" dt="2022-05-10T21:18:27.468" v="3018" actId="478"/>
          <ac:spMkLst>
            <pc:docMk/>
            <pc:sldMk cId="2502625034" sldId="276"/>
            <ac:spMk id="2" creationId="{EB5BD082-41C1-9CAE-0444-48079C19C662}"/>
          </ac:spMkLst>
        </pc:spChg>
        <pc:spChg chg="add del mod">
          <ac:chgData name="Tipp Anan" userId="63f8bbc0d539106c" providerId="LiveId" clId="{11FA9FA9-A6A4-445C-83E3-4275759CB9A1}" dt="2022-05-10T21:20:07.805" v="3044" actId="478"/>
          <ac:spMkLst>
            <pc:docMk/>
            <pc:sldMk cId="2502625034" sldId="276"/>
            <ac:spMk id="3" creationId="{39620C0F-EA32-5EE3-8CE4-32760CB9ED2F}"/>
          </ac:spMkLst>
        </pc:spChg>
        <pc:spChg chg="add del mod">
          <ac:chgData name="Tipp Anan" userId="63f8bbc0d539106c" providerId="LiveId" clId="{11FA9FA9-A6A4-445C-83E3-4275759CB9A1}" dt="2022-05-10T20:56:09.852" v="2336"/>
          <ac:spMkLst>
            <pc:docMk/>
            <pc:sldMk cId="2502625034" sldId="276"/>
            <ac:spMk id="4" creationId="{A40DFD24-0A08-EADD-3E48-AAED9607F445}"/>
          </ac:spMkLst>
        </pc:spChg>
        <pc:spChg chg="add mod">
          <ac:chgData name="Tipp Anan" userId="63f8bbc0d539106c" providerId="LiveId" clId="{11FA9FA9-A6A4-445C-83E3-4275759CB9A1}" dt="2022-05-11T12:27:57.690" v="3625" actId="1036"/>
          <ac:spMkLst>
            <pc:docMk/>
            <pc:sldMk cId="2502625034" sldId="276"/>
            <ac:spMk id="5" creationId="{828A9B79-A9CD-D44F-7A59-2E47E32174EF}"/>
          </ac:spMkLst>
        </pc:spChg>
        <pc:spChg chg="add del mod">
          <ac:chgData name="Tipp Anan" userId="63f8bbc0d539106c" providerId="LiveId" clId="{11FA9FA9-A6A4-445C-83E3-4275759CB9A1}" dt="2022-05-11T12:27:24.411" v="3611" actId="478"/>
          <ac:spMkLst>
            <pc:docMk/>
            <pc:sldMk cId="2502625034" sldId="276"/>
            <ac:spMk id="6" creationId="{3FA4261D-DBCE-5A75-A1B1-912EF2C01B69}"/>
          </ac:spMkLst>
        </pc:spChg>
        <pc:spChg chg="del">
          <ac:chgData name="Tipp Anan" userId="63f8bbc0d539106c" providerId="LiveId" clId="{11FA9FA9-A6A4-445C-83E3-4275759CB9A1}" dt="2022-05-10T20:15:06.909" v="2227" actId="478"/>
          <ac:spMkLst>
            <pc:docMk/>
            <pc:sldMk cId="2502625034" sldId="276"/>
            <ac:spMk id="13" creationId="{63C05EAE-DC4F-916D-D9EC-520A0ECDB421}"/>
          </ac:spMkLst>
        </pc:spChg>
        <pc:spChg chg="add del mod">
          <ac:chgData name="Tipp Anan" userId="63f8bbc0d539106c" providerId="LiveId" clId="{11FA9FA9-A6A4-445C-83E3-4275759CB9A1}" dt="2022-05-10T20:53:41.139" v="2296" actId="478"/>
          <ac:spMkLst>
            <pc:docMk/>
            <pc:sldMk cId="2502625034" sldId="276"/>
            <ac:spMk id="14" creationId="{2FEF6472-5D42-F9F5-1F5B-14E1151CA77E}"/>
          </ac:spMkLst>
        </pc:spChg>
        <pc:spChg chg="add del mod">
          <ac:chgData name="Tipp Anan" userId="63f8bbc0d539106c" providerId="LiveId" clId="{11FA9FA9-A6A4-445C-83E3-4275759CB9A1}" dt="2022-05-10T20:54:17.333" v="2308" actId="478"/>
          <ac:spMkLst>
            <pc:docMk/>
            <pc:sldMk cId="2502625034" sldId="276"/>
            <ac:spMk id="15" creationId="{C7DCA705-8F70-B5F6-A7C9-FDCEB138C964}"/>
          </ac:spMkLst>
        </pc:spChg>
        <pc:spChg chg="add del mod">
          <ac:chgData name="Tipp Anan" userId="63f8bbc0d539106c" providerId="LiveId" clId="{11FA9FA9-A6A4-445C-83E3-4275759CB9A1}" dt="2022-05-10T21:19:05.955" v="3029" actId="478"/>
          <ac:spMkLst>
            <pc:docMk/>
            <pc:sldMk cId="2502625034" sldId="276"/>
            <ac:spMk id="16" creationId="{6DD07566-7199-6F9D-60A0-DEB9F7A11363}"/>
          </ac:spMkLst>
        </pc:spChg>
        <pc:spChg chg="add del mod">
          <ac:chgData name="Tipp Anan" userId="63f8bbc0d539106c" providerId="LiveId" clId="{11FA9FA9-A6A4-445C-83E3-4275759CB9A1}" dt="2022-05-10T21:19:08.458" v="3030" actId="478"/>
          <ac:spMkLst>
            <pc:docMk/>
            <pc:sldMk cId="2502625034" sldId="276"/>
            <ac:spMk id="17" creationId="{21D7B27F-D6EC-C3D7-C009-024F77C1F0FD}"/>
          </ac:spMkLst>
        </pc:spChg>
        <pc:spChg chg="add mod">
          <ac:chgData name="Tipp Anan" userId="63f8bbc0d539106c" providerId="LiveId" clId="{11FA9FA9-A6A4-445C-83E3-4275759CB9A1}" dt="2022-05-11T12:26:38.925" v="3604" actId="1076"/>
          <ac:spMkLst>
            <pc:docMk/>
            <pc:sldMk cId="2502625034" sldId="276"/>
            <ac:spMk id="17" creationId="{EDEC4B06-CA89-03CF-D77D-160C0FCC95BD}"/>
          </ac:spMkLst>
        </pc:spChg>
        <pc:spChg chg="add mod">
          <ac:chgData name="Tipp Anan" userId="63f8bbc0d539106c" providerId="LiveId" clId="{11FA9FA9-A6A4-445C-83E3-4275759CB9A1}" dt="2022-05-11T12:26:47.630" v="3606" actId="1076"/>
          <ac:spMkLst>
            <pc:docMk/>
            <pc:sldMk cId="2502625034" sldId="276"/>
            <ac:spMk id="18" creationId="{AD37EF9C-F68A-864E-833B-9C2FEC39BD77}"/>
          </ac:spMkLst>
        </pc:spChg>
        <pc:spChg chg="add del mod">
          <ac:chgData name="Tipp Anan" userId="63f8bbc0d539106c" providerId="LiveId" clId="{11FA9FA9-A6A4-445C-83E3-4275759CB9A1}" dt="2022-05-11T12:24:42.257" v="3579"/>
          <ac:spMkLst>
            <pc:docMk/>
            <pc:sldMk cId="2502625034" sldId="276"/>
            <ac:spMk id="19" creationId="{95F1C483-0174-2557-E20A-0E338DC1BD55}"/>
          </ac:spMkLst>
        </pc:spChg>
        <pc:spChg chg="add mod">
          <ac:chgData name="Tipp Anan" userId="63f8bbc0d539106c" providerId="LiveId" clId="{11FA9FA9-A6A4-445C-83E3-4275759CB9A1}" dt="2022-05-11T16:22:50.915" v="4693" actId="1035"/>
          <ac:spMkLst>
            <pc:docMk/>
            <pc:sldMk cId="2502625034" sldId="276"/>
            <ac:spMk id="19" creationId="{B55D3A10-2191-DD3F-9E41-3C319AF7453D}"/>
          </ac:spMkLst>
        </pc:spChg>
        <pc:spChg chg="add mod">
          <ac:chgData name="Tipp Anan" userId="63f8bbc0d539106c" providerId="LiveId" clId="{11FA9FA9-A6A4-445C-83E3-4275759CB9A1}" dt="2022-05-11T12:30:18.401" v="3640" actId="1038"/>
          <ac:spMkLst>
            <pc:docMk/>
            <pc:sldMk cId="2502625034" sldId="276"/>
            <ac:spMk id="20" creationId="{67F442EB-81A6-2289-AB05-31F026602129}"/>
          </ac:spMkLst>
        </pc:spChg>
        <pc:spChg chg="add del mod">
          <ac:chgData name="Tipp Anan" userId="63f8bbc0d539106c" providerId="LiveId" clId="{11FA9FA9-A6A4-445C-83E3-4275759CB9A1}" dt="2022-05-10T21:19:10.845" v="3031" actId="478"/>
          <ac:spMkLst>
            <pc:docMk/>
            <pc:sldMk cId="2502625034" sldId="276"/>
            <ac:spMk id="21" creationId="{9665462D-D61F-F2B2-7EE7-35B192A868F6}"/>
          </ac:spMkLst>
        </pc:spChg>
        <pc:spChg chg="add mod">
          <ac:chgData name="Tipp Anan" userId="63f8bbc0d539106c" providerId="LiveId" clId="{11FA9FA9-A6A4-445C-83E3-4275759CB9A1}" dt="2022-05-11T12:26:26.394" v="3601" actId="1076"/>
          <ac:spMkLst>
            <pc:docMk/>
            <pc:sldMk cId="2502625034" sldId="276"/>
            <ac:spMk id="21" creationId="{F3C45027-5240-9A00-96FA-C82374037083}"/>
          </ac:spMkLst>
        </pc:spChg>
        <pc:spChg chg="add mod">
          <ac:chgData name="Tipp Anan" userId="63f8bbc0d539106c" providerId="LiveId" clId="{11FA9FA9-A6A4-445C-83E3-4275759CB9A1}" dt="2022-05-11T15:01:49.601" v="4654" actId="1076"/>
          <ac:spMkLst>
            <pc:docMk/>
            <pc:sldMk cId="2502625034" sldId="276"/>
            <ac:spMk id="22" creationId="{01A88034-3DF6-8C82-2C1E-FC71409F0CC1}"/>
          </ac:spMkLst>
        </pc:spChg>
        <pc:spChg chg="add del mod">
          <ac:chgData name="Tipp Anan" userId="63f8bbc0d539106c" providerId="LiveId" clId="{11FA9FA9-A6A4-445C-83E3-4275759CB9A1}" dt="2022-05-10T21:21:44.790" v="3065" actId="478"/>
          <ac:spMkLst>
            <pc:docMk/>
            <pc:sldMk cId="2502625034" sldId="276"/>
            <ac:spMk id="23" creationId="{F01DCB24-3E28-F223-FCDB-7FBF1BD4CBED}"/>
          </ac:spMkLst>
        </pc:spChg>
        <pc:spChg chg="add del mod">
          <ac:chgData name="Tipp Anan" userId="63f8bbc0d539106c" providerId="LiveId" clId="{11FA9FA9-A6A4-445C-83E3-4275759CB9A1}" dt="2022-05-10T21:20:30.407" v="3047" actId="478"/>
          <ac:spMkLst>
            <pc:docMk/>
            <pc:sldMk cId="2502625034" sldId="276"/>
            <ac:spMk id="25" creationId="{BD5393CB-BD67-6207-6E5C-47C7BCFBF36F}"/>
          </ac:spMkLst>
        </pc:spChg>
        <pc:spChg chg="add mod">
          <ac:chgData name="Tipp Anan" userId="63f8bbc0d539106c" providerId="LiveId" clId="{11FA9FA9-A6A4-445C-83E3-4275759CB9A1}" dt="2022-05-11T12:28:01.694" v="3628" actId="1036"/>
          <ac:spMkLst>
            <pc:docMk/>
            <pc:sldMk cId="2502625034" sldId="276"/>
            <ac:spMk id="26" creationId="{8C98D71F-77F8-61FD-0D55-480BFE5451B1}"/>
          </ac:spMkLst>
        </pc:spChg>
        <pc:spChg chg="add del mod">
          <ac:chgData name="Tipp Anan" userId="63f8bbc0d539106c" providerId="LiveId" clId="{11FA9FA9-A6A4-445C-83E3-4275759CB9A1}" dt="2022-05-11T12:22:27.378" v="3546" actId="478"/>
          <ac:spMkLst>
            <pc:docMk/>
            <pc:sldMk cId="2502625034" sldId="276"/>
            <ac:spMk id="27" creationId="{FB04AF79-505C-D48D-D5C7-D7CE03579ACC}"/>
          </ac:spMkLst>
        </pc:spChg>
        <pc:spChg chg="add del mod">
          <ac:chgData name="Tipp Anan" userId="63f8bbc0d539106c" providerId="LiveId" clId="{11FA9FA9-A6A4-445C-83E3-4275759CB9A1}" dt="2022-05-11T12:22:29.081" v="3547" actId="478"/>
          <ac:spMkLst>
            <pc:docMk/>
            <pc:sldMk cId="2502625034" sldId="276"/>
            <ac:spMk id="28" creationId="{D6E8F55C-50D9-9289-C534-7659FA1B24E2}"/>
          </ac:spMkLst>
        </pc:spChg>
        <pc:picChg chg="del">
          <ac:chgData name="Tipp Anan" userId="63f8bbc0d539106c" providerId="LiveId" clId="{11FA9FA9-A6A4-445C-83E3-4275759CB9A1}" dt="2022-05-10T20:15:04.782" v="2226" actId="478"/>
          <ac:picMkLst>
            <pc:docMk/>
            <pc:sldMk cId="2502625034" sldId="276"/>
            <ac:picMk id="12" creationId="{9252C986-DB83-C269-465B-F5FD0D8B52CD}"/>
          </ac:picMkLst>
        </pc:picChg>
      </pc:sldChg>
      <pc:sldChg chg="addSp delSp modSp new mod">
        <pc:chgData name="Tipp Anan" userId="63f8bbc0d539106c" providerId="LiveId" clId="{11FA9FA9-A6A4-445C-83E3-4275759CB9A1}" dt="2022-05-11T17:34:44.098" v="6241" actId="14100"/>
        <pc:sldMkLst>
          <pc:docMk/>
          <pc:sldMk cId="2616962248" sldId="277"/>
        </pc:sldMkLst>
        <pc:spChg chg="mod">
          <ac:chgData name="Tipp Anan" userId="63f8bbc0d539106c" providerId="LiveId" clId="{11FA9FA9-A6A4-445C-83E3-4275759CB9A1}" dt="2022-05-11T17:34:44.098" v="6241" actId="14100"/>
          <ac:spMkLst>
            <pc:docMk/>
            <pc:sldMk cId="2616962248" sldId="277"/>
            <ac:spMk id="2" creationId="{786E72C9-5BA7-8BD6-4646-9E325BD24B7B}"/>
          </ac:spMkLst>
        </pc:spChg>
        <pc:spChg chg="del">
          <ac:chgData name="Tipp Anan" userId="63f8bbc0d539106c" providerId="LiveId" clId="{11FA9FA9-A6A4-445C-83E3-4275759CB9A1}" dt="2022-05-10T20:56:30.416" v="2354" actId="478"/>
          <ac:spMkLst>
            <pc:docMk/>
            <pc:sldMk cId="2616962248" sldId="277"/>
            <ac:spMk id="3" creationId="{2286E35C-E56C-52F9-BCE0-3ED9E6AAA4BA}"/>
          </ac:spMkLst>
        </pc:spChg>
        <pc:spChg chg="add mod">
          <ac:chgData name="Tipp Anan" userId="63f8bbc0d539106c" providerId="LiveId" clId="{11FA9FA9-A6A4-445C-83E3-4275759CB9A1}" dt="2022-05-11T17:34:31.778" v="6237" actId="1076"/>
          <ac:spMkLst>
            <pc:docMk/>
            <pc:sldMk cId="2616962248" sldId="277"/>
            <ac:spMk id="3" creationId="{5B850623-798B-2D66-44B3-EA0B36B9C934}"/>
          </ac:spMkLst>
        </pc:spChg>
      </pc:sldChg>
      <pc:sldChg chg="del delDesignElem">
        <pc:chgData name="Tipp Anan" userId="63f8bbc0d539106c" providerId="LiveId" clId="{11FA9FA9-A6A4-445C-83E3-4275759CB9A1}" dt="2022-05-10T20:52:01.888" v="2267" actId="2696"/>
        <pc:sldMkLst>
          <pc:docMk/>
          <pc:sldMk cId="273680165" sldId="278"/>
        </pc:sldMkLst>
      </pc:sldChg>
      <pc:sldChg chg="addSp delSp modSp new del mod">
        <pc:chgData name="Tipp Anan" userId="63f8bbc0d539106c" providerId="LiveId" clId="{11FA9FA9-A6A4-445C-83E3-4275759CB9A1}" dt="2022-05-11T12:14:48.828" v="3354" actId="2696"/>
        <pc:sldMkLst>
          <pc:docMk/>
          <pc:sldMk cId="2097857358" sldId="278"/>
        </pc:sldMkLst>
        <pc:spChg chg="mod">
          <ac:chgData name="Tipp Anan" userId="63f8bbc0d539106c" providerId="LiveId" clId="{11FA9FA9-A6A4-445C-83E3-4275759CB9A1}" dt="2022-05-11T12:11:14.269" v="3288" actId="14100"/>
          <ac:spMkLst>
            <pc:docMk/>
            <pc:sldMk cId="2097857358" sldId="278"/>
            <ac:spMk id="2" creationId="{F4307E66-8060-ED29-3674-908CB5C4307F}"/>
          </ac:spMkLst>
        </pc:spChg>
        <pc:spChg chg="del">
          <ac:chgData name="Tipp Anan" userId="63f8bbc0d539106c" providerId="LiveId" clId="{11FA9FA9-A6A4-445C-83E3-4275759CB9A1}" dt="2022-05-11T12:07:59.077" v="3240" actId="478"/>
          <ac:spMkLst>
            <pc:docMk/>
            <pc:sldMk cId="2097857358" sldId="278"/>
            <ac:spMk id="3" creationId="{01D51F28-6BFC-6A8C-B2D1-1BF02170D3D7}"/>
          </ac:spMkLst>
        </pc:spChg>
        <pc:spChg chg="add mod">
          <ac:chgData name="Tipp Anan" userId="63f8bbc0d539106c" providerId="LiveId" clId="{11FA9FA9-A6A4-445C-83E3-4275759CB9A1}" dt="2022-05-11T12:13:59.114" v="3309" actId="1076"/>
          <ac:spMkLst>
            <pc:docMk/>
            <pc:sldMk cId="2097857358" sldId="278"/>
            <ac:spMk id="5" creationId="{94FAD345-366E-EBE8-D074-4F4E9563C2D9}"/>
          </ac:spMkLst>
        </pc:spChg>
      </pc:sldChg>
      <pc:sldChg chg="addSp delSp modSp add mod">
        <pc:chgData name="Tipp Anan" userId="63f8bbc0d539106c" providerId="LiveId" clId="{11FA9FA9-A6A4-445C-83E3-4275759CB9A1}" dt="2022-05-11T17:23:35.378" v="6006" actId="1076"/>
        <pc:sldMkLst>
          <pc:docMk/>
          <pc:sldMk cId="710700754" sldId="279"/>
        </pc:sldMkLst>
        <pc:spChg chg="add del mod">
          <ac:chgData name="Tipp Anan" userId="63f8bbc0d539106c" providerId="LiveId" clId="{11FA9FA9-A6A4-445C-83E3-4275759CB9A1}" dt="2022-05-11T12:17:49.526" v="3372" actId="478"/>
          <ac:spMkLst>
            <pc:docMk/>
            <pc:sldMk cId="710700754" sldId="279"/>
            <ac:spMk id="2" creationId="{0D2C6412-20DC-D8BB-7379-AF55A997B13A}"/>
          </ac:spMkLst>
        </pc:spChg>
        <pc:spChg chg="add mod">
          <ac:chgData name="Tipp Anan" userId="63f8bbc0d539106c" providerId="LiveId" clId="{11FA9FA9-A6A4-445C-83E3-4275759CB9A1}" dt="2022-05-11T17:23:32.815" v="6005" actId="255"/>
          <ac:spMkLst>
            <pc:docMk/>
            <pc:sldMk cId="710700754" sldId="279"/>
            <ac:spMk id="3" creationId="{1122AB89-8991-6D25-7ED8-63AA275F5E45}"/>
          </ac:spMkLst>
        </pc:spChg>
        <pc:spChg chg="add mod">
          <ac:chgData name="Tipp Anan" userId="63f8bbc0d539106c" providerId="LiveId" clId="{11FA9FA9-A6A4-445C-83E3-4275759CB9A1}" dt="2022-05-11T17:23:35.378" v="6006" actId="1076"/>
          <ac:spMkLst>
            <pc:docMk/>
            <pc:sldMk cId="710700754" sldId="279"/>
            <ac:spMk id="15" creationId="{FD81540A-5CEB-F166-10E0-0206BDE607AC}"/>
          </ac:spMkLst>
        </pc:spChg>
        <pc:spChg chg="mod">
          <ac:chgData name="Tipp Anan" userId="63f8bbc0d539106c" providerId="LiveId" clId="{11FA9FA9-A6A4-445C-83E3-4275759CB9A1}" dt="2022-05-11T16:57:56.752" v="5707" actId="207"/>
          <ac:spMkLst>
            <pc:docMk/>
            <pc:sldMk cId="710700754" sldId="279"/>
            <ac:spMk id="53" creationId="{B742AE4A-8E58-FE62-5E84-5F1F4260A49D}"/>
          </ac:spMkLst>
        </pc:spChg>
        <pc:spChg chg="del">
          <ac:chgData name="Tipp Anan" userId="63f8bbc0d539106c" providerId="LiveId" clId="{11FA9FA9-A6A4-445C-83E3-4275759CB9A1}" dt="2022-05-11T12:14:20.997" v="3315" actId="478"/>
          <ac:spMkLst>
            <pc:docMk/>
            <pc:sldMk cId="710700754" sldId="279"/>
            <ac:spMk id="68" creationId="{F49ECEA8-BAC2-C809-6846-66F6A19B7E7B}"/>
          </ac:spMkLst>
        </pc:spChg>
        <pc:spChg chg="del">
          <ac:chgData name="Tipp Anan" userId="63f8bbc0d539106c" providerId="LiveId" clId="{11FA9FA9-A6A4-445C-83E3-4275759CB9A1}" dt="2022-05-11T12:14:23.123" v="3316" actId="478"/>
          <ac:spMkLst>
            <pc:docMk/>
            <pc:sldMk cId="710700754" sldId="279"/>
            <ac:spMk id="69" creationId="{9761C559-F624-2043-960D-3CBF0196C7B2}"/>
          </ac:spMkLst>
        </pc:spChg>
        <pc:picChg chg="del">
          <ac:chgData name="Tipp Anan" userId="63f8bbc0d539106c" providerId="LiveId" clId="{11FA9FA9-A6A4-445C-83E3-4275759CB9A1}" dt="2022-05-11T12:14:16.644" v="3313" actId="478"/>
          <ac:picMkLst>
            <pc:docMk/>
            <pc:sldMk cId="710700754" sldId="279"/>
            <ac:picMk id="58" creationId="{F63699C1-99E0-A9EF-E829-FE27F4AE7842}"/>
          </ac:picMkLst>
        </pc:picChg>
        <pc:picChg chg="del">
          <ac:chgData name="Tipp Anan" userId="63f8bbc0d539106c" providerId="LiveId" clId="{11FA9FA9-A6A4-445C-83E3-4275759CB9A1}" dt="2022-05-11T12:14:18.550" v="3314" actId="478"/>
          <ac:picMkLst>
            <pc:docMk/>
            <pc:sldMk cId="710700754" sldId="279"/>
            <ac:picMk id="67" creationId="{51E38319-D970-64C1-7455-94A1276A80B5}"/>
          </ac:picMkLst>
        </pc:picChg>
      </pc:sldChg>
      <pc:sldChg chg="addSp del delDesignElem">
        <pc:chgData name="Tipp Anan" userId="63f8bbc0d539106c" providerId="LiveId" clId="{11FA9FA9-A6A4-445C-83E3-4275759CB9A1}" dt="2022-05-11T12:14:10.335" v="3311"/>
        <pc:sldMkLst>
          <pc:docMk/>
          <pc:sldMk cId="4282421808" sldId="279"/>
        </pc:sldMkLst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59" creationId="{0DBD4729-DBDF-40A6-9BA4-E4C97EF6DD37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0" creationId="{55125130-F4AB-465E-8AE2-E583FCAAB224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1" creationId="{E0BA65A2-0302-4468-ADA7-9EC3F9593F51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2" creationId="{8C266B9D-DC87-430A-8D3A-2E83639A1768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3" creationId="{69282F36-261B-49B3-8CA9-FB857C475A0E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4" creationId="{B87215C3-3B83-4BE7-9213-26E084BD6158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5" creationId="{13A105D4-2907-419E-8223-4C266BA1E5FB}"/>
          </ac:spMkLst>
        </pc:spChg>
        <pc:spChg chg="add">
          <ac:chgData name="Tipp Anan" userId="63f8bbc0d539106c" providerId="LiveId" clId="{11FA9FA9-A6A4-445C-83E3-4275759CB9A1}" dt="2022-05-11T12:14:10.335" v="3311"/>
          <ac:spMkLst>
            <pc:docMk/>
            <pc:sldMk cId="4282421808" sldId="279"/>
            <ac:spMk id="66" creationId="{1EEE7F17-8E08-4C69-8E22-661908E6DF72}"/>
          </ac:spMkLst>
        </pc:spChg>
      </pc:sldChg>
      <pc:sldChg chg="addSp delSp modSp new mod">
        <pc:chgData name="Tipp Anan" userId="63f8bbc0d539106c" providerId="LiveId" clId="{11FA9FA9-A6A4-445C-83E3-4275759CB9A1}" dt="2022-05-11T17:28:50.217" v="6140" actId="14100"/>
        <pc:sldMkLst>
          <pc:docMk/>
          <pc:sldMk cId="1337574940" sldId="280"/>
        </pc:sldMkLst>
        <pc:spChg chg="mod">
          <ac:chgData name="Tipp Anan" userId="63f8bbc0d539106c" providerId="LiveId" clId="{11FA9FA9-A6A4-445C-83E3-4275759CB9A1}" dt="2022-05-11T17:26:36.152" v="6018" actId="20577"/>
          <ac:spMkLst>
            <pc:docMk/>
            <pc:sldMk cId="1337574940" sldId="280"/>
            <ac:spMk id="2" creationId="{3BE9F664-E949-6C38-41D8-DB33E1AFF4EE}"/>
          </ac:spMkLst>
        </pc:spChg>
        <pc:spChg chg="add mod">
          <ac:chgData name="Tipp Anan" userId="63f8bbc0d539106c" providerId="LiveId" clId="{11FA9FA9-A6A4-445C-83E3-4275759CB9A1}" dt="2022-05-11T17:28:50.217" v="6140" actId="14100"/>
          <ac:spMkLst>
            <pc:docMk/>
            <pc:sldMk cId="1337574940" sldId="280"/>
            <ac:spMk id="3" creationId="{477E696D-945F-75DF-2AD5-8FCC04AB1F24}"/>
          </ac:spMkLst>
        </pc:spChg>
        <pc:spChg chg="add del mod">
          <ac:chgData name="Tipp Anan" userId="63f8bbc0d539106c" providerId="LiveId" clId="{11FA9FA9-A6A4-445C-83E3-4275759CB9A1}" dt="2022-05-11T17:01:05.123" v="5885" actId="478"/>
          <ac:spMkLst>
            <pc:docMk/>
            <pc:sldMk cId="1337574940" sldId="280"/>
            <ac:spMk id="5" creationId="{FE918433-0983-028E-4B9C-919E7D98A369}"/>
          </ac:spMkLst>
        </pc:spChg>
        <pc:spChg chg="add mod">
          <ac:chgData name="Tipp Anan" userId="63f8bbc0d539106c" providerId="LiveId" clId="{11FA9FA9-A6A4-445C-83E3-4275759CB9A1}" dt="2022-05-11T17:28:44.588" v="6139" actId="20577"/>
          <ac:spMkLst>
            <pc:docMk/>
            <pc:sldMk cId="1337574940" sldId="280"/>
            <ac:spMk id="7" creationId="{43135946-8CA2-BB49-99D7-096CD4F068C5}"/>
          </ac:spMkLst>
        </pc:spChg>
        <pc:spChg chg="add del mod">
          <ac:chgData name="Tipp Anan" userId="63f8bbc0d539106c" providerId="LiveId" clId="{11FA9FA9-A6A4-445C-83E3-4275759CB9A1}" dt="2022-05-11T17:03:33.280" v="5890" actId="478"/>
          <ac:spMkLst>
            <pc:docMk/>
            <pc:sldMk cId="1337574940" sldId="280"/>
            <ac:spMk id="9" creationId="{257EE346-9101-F810-A07D-4B6002925B24}"/>
          </ac:spMkLst>
        </pc:spChg>
        <pc:spChg chg="add del mod">
          <ac:chgData name="Tipp Anan" userId="63f8bbc0d539106c" providerId="LiveId" clId="{11FA9FA9-A6A4-445C-83E3-4275759CB9A1}" dt="2022-05-11T17:03:55.023" v="5893" actId="478"/>
          <ac:spMkLst>
            <pc:docMk/>
            <pc:sldMk cId="1337574940" sldId="280"/>
            <ac:spMk id="10" creationId="{49F70365-D10D-BCA7-4315-CF8E897C857E}"/>
          </ac:spMkLst>
        </pc:spChg>
      </pc:sldChg>
      <pc:sldChg chg="addSp delSp modSp new del mod">
        <pc:chgData name="Tipp Anan" userId="63f8bbc0d539106c" providerId="LiveId" clId="{11FA9FA9-A6A4-445C-83E3-4275759CB9A1}" dt="2022-05-11T12:47:21.919" v="4052" actId="2696"/>
        <pc:sldMkLst>
          <pc:docMk/>
          <pc:sldMk cId="3992921901" sldId="281"/>
        </pc:sldMkLst>
        <pc:spChg chg="mod">
          <ac:chgData name="Tipp Anan" userId="63f8bbc0d539106c" providerId="LiveId" clId="{11FA9FA9-A6A4-445C-83E3-4275759CB9A1}" dt="2022-05-11T12:46:19.030" v="4017" actId="20577"/>
          <ac:spMkLst>
            <pc:docMk/>
            <pc:sldMk cId="3992921901" sldId="281"/>
            <ac:spMk id="2" creationId="{C72BD0F9-6E0F-DD52-8239-1D44CCB2E541}"/>
          </ac:spMkLst>
        </pc:spChg>
        <pc:spChg chg="del">
          <ac:chgData name="Tipp Anan" userId="63f8bbc0d539106c" providerId="LiveId" clId="{11FA9FA9-A6A4-445C-83E3-4275759CB9A1}" dt="2022-05-11T12:37:19.532" v="3683" actId="478"/>
          <ac:spMkLst>
            <pc:docMk/>
            <pc:sldMk cId="3992921901" sldId="281"/>
            <ac:spMk id="3" creationId="{EAACDA85-7B34-A41C-4A93-8334D753A35C}"/>
          </ac:spMkLst>
        </pc:spChg>
        <pc:spChg chg="add mod">
          <ac:chgData name="Tipp Anan" userId="63f8bbc0d539106c" providerId="LiveId" clId="{11FA9FA9-A6A4-445C-83E3-4275759CB9A1}" dt="2022-05-11T12:43:41.605" v="3947" actId="1076"/>
          <ac:spMkLst>
            <pc:docMk/>
            <pc:sldMk cId="3992921901" sldId="281"/>
            <ac:spMk id="4" creationId="{DEDE2CA1-3FB2-EF37-72A3-A8CBD61795B7}"/>
          </ac:spMkLst>
        </pc:spChg>
        <pc:spChg chg="add del mod">
          <ac:chgData name="Tipp Anan" userId="63f8bbc0d539106c" providerId="LiveId" clId="{11FA9FA9-A6A4-445C-83E3-4275759CB9A1}" dt="2022-05-11T12:43:13.606" v="3934" actId="478"/>
          <ac:spMkLst>
            <pc:docMk/>
            <pc:sldMk cId="3992921901" sldId="281"/>
            <ac:spMk id="5" creationId="{042B96F2-B3E2-7AB1-7787-75A3D17C7544}"/>
          </ac:spMkLst>
        </pc:spChg>
        <pc:spChg chg="add mod">
          <ac:chgData name="Tipp Anan" userId="63f8bbc0d539106c" providerId="LiveId" clId="{11FA9FA9-A6A4-445C-83E3-4275759CB9A1}" dt="2022-05-11T12:43:43.260" v="3948" actId="1076"/>
          <ac:spMkLst>
            <pc:docMk/>
            <pc:sldMk cId="3992921901" sldId="281"/>
            <ac:spMk id="6" creationId="{E4727CFB-E2BC-926D-317E-55619FA6D87C}"/>
          </ac:spMkLst>
        </pc:spChg>
        <pc:spChg chg="add del mod">
          <ac:chgData name="Tipp Anan" userId="63f8bbc0d539106c" providerId="LiveId" clId="{11FA9FA9-A6A4-445C-83E3-4275759CB9A1}" dt="2022-05-11T12:43:18.791" v="3936" actId="478"/>
          <ac:spMkLst>
            <pc:docMk/>
            <pc:sldMk cId="3992921901" sldId="281"/>
            <ac:spMk id="8" creationId="{3A8D16F6-C025-DA34-C0F2-147C365E80D4}"/>
          </ac:spMkLst>
        </pc:spChg>
        <pc:spChg chg="add del mod">
          <ac:chgData name="Tipp Anan" userId="63f8bbc0d539106c" providerId="LiveId" clId="{11FA9FA9-A6A4-445C-83E3-4275759CB9A1}" dt="2022-05-11T12:47:08.186" v="4049" actId="21"/>
          <ac:spMkLst>
            <pc:docMk/>
            <pc:sldMk cId="3992921901" sldId="281"/>
            <ac:spMk id="9" creationId="{1E753F25-BE77-F084-E699-7CBC0E9C5276}"/>
          </ac:spMkLst>
        </pc:spChg>
        <pc:spChg chg="add mod">
          <ac:chgData name="Tipp Anan" userId="63f8bbc0d539106c" providerId="LiveId" clId="{11FA9FA9-A6A4-445C-83E3-4275759CB9A1}" dt="2022-05-11T12:45:36.430" v="3997" actId="1076"/>
          <ac:spMkLst>
            <pc:docMk/>
            <pc:sldMk cId="3992921901" sldId="281"/>
            <ac:spMk id="10" creationId="{EAE93A19-FA85-6B9A-567A-DC81673E957E}"/>
          </ac:spMkLst>
        </pc:spChg>
      </pc:sldChg>
      <pc:sldChg chg="addSp delSp modSp add mod">
        <pc:chgData name="Tipp Anan" userId="63f8bbc0d539106c" providerId="LiveId" clId="{11FA9FA9-A6A4-445C-83E3-4275759CB9A1}" dt="2022-05-11T17:29:40.251" v="6150" actId="20577"/>
        <pc:sldMkLst>
          <pc:docMk/>
          <pc:sldMk cId="3472060644" sldId="282"/>
        </pc:sldMkLst>
        <pc:spChg chg="add mod">
          <ac:chgData name="Tipp Anan" userId="63f8bbc0d539106c" providerId="LiveId" clId="{11FA9FA9-A6A4-445C-83E3-4275759CB9A1}" dt="2022-05-11T16:59:42.479" v="5856" actId="1038"/>
          <ac:spMkLst>
            <pc:docMk/>
            <pc:sldMk cId="3472060644" sldId="282"/>
            <ac:spMk id="2" creationId="{81BE6CE7-7F9D-14CD-C348-C10C595BD459}"/>
          </ac:spMkLst>
        </pc:spChg>
        <pc:spChg chg="del">
          <ac:chgData name="Tipp Anan" userId="63f8bbc0d539106c" providerId="LiveId" clId="{11FA9FA9-A6A4-445C-83E3-4275759CB9A1}" dt="2022-05-11T12:46:37.274" v="4019" actId="478"/>
          <ac:spMkLst>
            <pc:docMk/>
            <pc:sldMk cId="3472060644" sldId="282"/>
            <ac:spMk id="3" creationId="{1122AB89-8991-6D25-7ED8-63AA275F5E45}"/>
          </ac:spMkLst>
        </pc:spChg>
        <pc:spChg chg="add mod">
          <ac:chgData name="Tipp Anan" userId="63f8bbc0d539106c" providerId="LiveId" clId="{11FA9FA9-A6A4-445C-83E3-4275759CB9A1}" dt="2022-05-11T16:59:31.070" v="5834" actId="1036"/>
          <ac:spMkLst>
            <pc:docMk/>
            <pc:sldMk cId="3472060644" sldId="282"/>
            <ac:spMk id="13" creationId="{CFCD986F-E67B-2745-6F15-8439450EE240}"/>
          </ac:spMkLst>
        </pc:spChg>
        <pc:spChg chg="add mod">
          <ac:chgData name="Tipp Anan" userId="63f8bbc0d539106c" providerId="LiveId" clId="{11FA9FA9-A6A4-445C-83E3-4275759CB9A1}" dt="2022-05-11T16:59:20.861" v="5809" actId="1036"/>
          <ac:spMkLst>
            <pc:docMk/>
            <pc:sldMk cId="3472060644" sldId="282"/>
            <ac:spMk id="14" creationId="{14E18717-AAC2-5FE5-C64C-B57B52D4C6C9}"/>
          </ac:spMkLst>
        </pc:spChg>
        <pc:spChg chg="del">
          <ac:chgData name="Tipp Anan" userId="63f8bbc0d539106c" providerId="LiveId" clId="{11FA9FA9-A6A4-445C-83E3-4275759CB9A1}" dt="2022-05-11T12:46:40.014" v="4020" actId="478"/>
          <ac:spMkLst>
            <pc:docMk/>
            <pc:sldMk cId="3472060644" sldId="282"/>
            <ac:spMk id="15" creationId="{FD81540A-5CEB-F166-10E0-0206BDE607AC}"/>
          </ac:spMkLst>
        </pc:spChg>
        <pc:spChg chg="add mod">
          <ac:chgData name="Tipp Anan" userId="63f8bbc0d539106c" providerId="LiveId" clId="{11FA9FA9-A6A4-445C-83E3-4275759CB9A1}" dt="2022-05-11T16:59:07.929" v="5780" actId="1036"/>
          <ac:spMkLst>
            <pc:docMk/>
            <pc:sldMk cId="3472060644" sldId="282"/>
            <ac:spMk id="16" creationId="{5CA110F1-425D-ACE3-EC27-F6184CBB17ED}"/>
          </ac:spMkLst>
        </pc:spChg>
        <pc:spChg chg="add mod">
          <ac:chgData name="Tipp Anan" userId="63f8bbc0d539106c" providerId="LiveId" clId="{11FA9FA9-A6A4-445C-83E3-4275759CB9A1}" dt="2022-05-11T16:58:56.478" v="5748" actId="1036"/>
          <ac:spMkLst>
            <pc:docMk/>
            <pc:sldMk cId="3472060644" sldId="282"/>
            <ac:spMk id="17" creationId="{086A097A-DFA9-EE5A-A9CD-647E4C638A41}"/>
          </ac:spMkLst>
        </pc:spChg>
        <pc:spChg chg="add mod">
          <ac:chgData name="Tipp Anan" userId="63f8bbc0d539106c" providerId="LiveId" clId="{11FA9FA9-A6A4-445C-83E3-4275759CB9A1}" dt="2022-05-11T16:59:45.505" v="5862" actId="1038"/>
          <ac:spMkLst>
            <pc:docMk/>
            <pc:sldMk cId="3472060644" sldId="282"/>
            <ac:spMk id="18" creationId="{B5D900E1-2DF2-3519-E141-96520C89BF03}"/>
          </ac:spMkLst>
        </pc:spChg>
        <pc:spChg chg="add mod">
          <ac:chgData name="Tipp Anan" userId="63f8bbc0d539106c" providerId="LiveId" clId="{11FA9FA9-A6A4-445C-83E3-4275759CB9A1}" dt="2022-05-11T16:59:48.571" v="5868" actId="1038"/>
          <ac:spMkLst>
            <pc:docMk/>
            <pc:sldMk cId="3472060644" sldId="282"/>
            <ac:spMk id="19" creationId="{8290CC14-1656-B705-C7E5-7D22008FDF79}"/>
          </ac:spMkLst>
        </pc:spChg>
        <pc:spChg chg="add mod">
          <ac:chgData name="Tipp Anan" userId="63f8bbc0d539106c" providerId="LiveId" clId="{11FA9FA9-A6A4-445C-83E3-4275759CB9A1}" dt="2022-05-11T16:59:51.824" v="5879" actId="1038"/>
          <ac:spMkLst>
            <pc:docMk/>
            <pc:sldMk cId="3472060644" sldId="282"/>
            <ac:spMk id="20" creationId="{DC6E3556-15F9-94FA-94D3-48059F359E14}"/>
          </ac:spMkLst>
        </pc:spChg>
        <pc:spChg chg="add mod">
          <ac:chgData name="Tipp Anan" userId="63f8bbc0d539106c" providerId="LiveId" clId="{11FA9FA9-A6A4-445C-83E3-4275759CB9A1}" dt="2022-05-11T17:29:40.251" v="6150" actId="20577"/>
          <ac:spMkLst>
            <pc:docMk/>
            <pc:sldMk cId="3472060644" sldId="282"/>
            <ac:spMk id="21" creationId="{51922318-A9AA-07BE-DE97-BAEFB81D2A1E}"/>
          </ac:spMkLst>
        </pc:spChg>
        <pc:spChg chg="add mod">
          <ac:chgData name="Tipp Anan" userId="63f8bbc0d539106c" providerId="LiveId" clId="{11FA9FA9-A6A4-445C-83E3-4275759CB9A1}" dt="2022-05-11T16:58:51.693" v="5731" actId="1076"/>
          <ac:spMkLst>
            <pc:docMk/>
            <pc:sldMk cId="3472060644" sldId="282"/>
            <ac:spMk id="22" creationId="{2DF9B661-473E-851F-B524-97CC3EE4648F}"/>
          </ac:spMkLst>
        </pc:spChg>
        <pc:spChg chg="del">
          <ac:chgData name="Tipp Anan" userId="63f8bbc0d539106c" providerId="LiveId" clId="{11FA9FA9-A6A4-445C-83E3-4275759CB9A1}" dt="2022-05-11T12:59:27.284" v="4304"/>
          <ac:spMkLst>
            <pc:docMk/>
            <pc:sldMk cId="3472060644" sldId="282"/>
            <ac:spMk id="23" creationId="{78F58068-143D-F14A-C653-E9D9D34C3934}"/>
          </ac:spMkLst>
        </pc:spChg>
        <pc:spChg chg="mod">
          <ac:chgData name="Tipp Anan" userId="63f8bbc0d539106c" providerId="LiveId" clId="{11FA9FA9-A6A4-445C-83E3-4275759CB9A1}" dt="2022-05-11T16:58:14.262" v="5709" actId="207"/>
          <ac:spMkLst>
            <pc:docMk/>
            <pc:sldMk cId="3472060644" sldId="282"/>
            <ac:spMk id="53" creationId="{B742AE4A-8E58-FE62-5E84-5F1F4260A49D}"/>
          </ac:spMkLst>
        </pc:spChg>
      </pc:sldChg>
      <pc:sldChg chg="addSp delSp modSp add mod ord">
        <pc:chgData name="Tipp Anan" userId="63f8bbc0d539106c" providerId="LiveId" clId="{11FA9FA9-A6A4-445C-83E3-4275759CB9A1}" dt="2022-05-11T16:58:30.151" v="5712" actId="113"/>
        <pc:sldMkLst>
          <pc:docMk/>
          <pc:sldMk cId="3299427665" sldId="283"/>
        </pc:sldMkLst>
        <pc:spChg chg="add mod">
          <ac:chgData name="Tipp Anan" userId="63f8bbc0d539106c" providerId="LiveId" clId="{11FA9FA9-A6A4-445C-83E3-4275759CB9A1}" dt="2022-05-11T16:58:30.151" v="5712" actId="113"/>
          <ac:spMkLst>
            <pc:docMk/>
            <pc:sldMk cId="3299427665" sldId="283"/>
            <ac:spMk id="2" creationId="{63E13736-4CE9-AFC6-55E8-ABF85D1B64E6}"/>
          </ac:spMkLst>
        </pc:spChg>
        <pc:spChg chg="del">
          <ac:chgData name="Tipp Anan" userId="63f8bbc0d539106c" providerId="LiveId" clId="{11FA9FA9-A6A4-445C-83E3-4275759CB9A1}" dt="2022-05-11T12:59:41.831" v="4309" actId="478"/>
          <ac:spMkLst>
            <pc:docMk/>
            <pc:sldMk cId="3299427665" sldId="283"/>
            <ac:spMk id="3" creationId="{1122AB89-8991-6D25-7ED8-63AA275F5E45}"/>
          </ac:spMkLst>
        </pc:spChg>
        <pc:spChg chg="del">
          <ac:chgData name="Tipp Anan" userId="63f8bbc0d539106c" providerId="LiveId" clId="{11FA9FA9-A6A4-445C-83E3-4275759CB9A1}" dt="2022-05-11T12:59:39.937" v="4308" actId="478"/>
          <ac:spMkLst>
            <pc:docMk/>
            <pc:sldMk cId="3299427665" sldId="283"/>
            <ac:spMk id="15" creationId="{FD81540A-5CEB-F166-10E0-0206BDE607AC}"/>
          </ac:spMkLst>
        </pc:spChg>
        <pc:spChg chg="del">
          <ac:chgData name="Tipp Anan" userId="63f8bbc0d539106c" providerId="LiveId" clId="{11FA9FA9-A6A4-445C-83E3-4275759CB9A1}" dt="2022-05-11T12:59:43.073" v="4310" actId="478"/>
          <ac:spMkLst>
            <pc:docMk/>
            <pc:sldMk cId="3299427665" sldId="283"/>
            <ac:spMk id="53" creationId="{B742AE4A-8E58-FE62-5E84-5F1F4260A49D}"/>
          </ac:spMkLst>
        </pc:spChg>
      </pc:sldChg>
      <pc:sldChg chg="addSp modSp new mod">
        <pc:chgData name="Tipp Anan" userId="63f8bbc0d539106c" providerId="LiveId" clId="{11FA9FA9-A6A4-445C-83E3-4275759CB9A1}" dt="2022-05-11T17:33:01.847" v="6216" actId="1076"/>
        <pc:sldMkLst>
          <pc:docMk/>
          <pc:sldMk cId="2172947430" sldId="284"/>
        </pc:sldMkLst>
        <pc:spChg chg="add mod">
          <ac:chgData name="Tipp Anan" userId="63f8bbc0d539106c" providerId="LiveId" clId="{11FA9FA9-A6A4-445C-83E3-4275759CB9A1}" dt="2022-05-11T17:33:01.847" v="6216" actId="1076"/>
          <ac:spMkLst>
            <pc:docMk/>
            <pc:sldMk cId="2172947430" sldId="284"/>
            <ac:spMk id="2" creationId="{A56E367E-8B7C-D0D9-1E02-B092B80078D7}"/>
          </ac:spMkLst>
        </pc:spChg>
      </pc:sldChg>
      <pc:sldChg chg="addSp delSp modSp add mod ord">
        <pc:chgData name="Tipp Anan" userId="63f8bbc0d539106c" providerId="LiveId" clId="{11FA9FA9-A6A4-445C-83E3-4275759CB9A1}" dt="2022-05-11T17:45:42.208" v="6372" actId="14100"/>
        <pc:sldMkLst>
          <pc:docMk/>
          <pc:sldMk cId="1709544414" sldId="285"/>
        </pc:sldMkLst>
        <pc:spChg chg="add mod">
          <ac:chgData name="Tipp Anan" userId="63f8bbc0d539106c" providerId="LiveId" clId="{11FA9FA9-A6A4-445C-83E3-4275759CB9A1}" dt="2022-05-11T17:41:23.510" v="6356" actId="1076"/>
          <ac:spMkLst>
            <pc:docMk/>
            <pc:sldMk cId="1709544414" sldId="285"/>
            <ac:spMk id="2" creationId="{7E3131F1-221B-1BE3-2B2A-45481D02F685}"/>
          </ac:spMkLst>
        </pc:spChg>
        <pc:spChg chg="add mod">
          <ac:chgData name="Tipp Anan" userId="63f8bbc0d539106c" providerId="LiveId" clId="{11FA9FA9-A6A4-445C-83E3-4275759CB9A1}" dt="2022-05-11T17:41:42.108" v="6360" actId="1076"/>
          <ac:spMkLst>
            <pc:docMk/>
            <pc:sldMk cId="1709544414" sldId="285"/>
            <ac:spMk id="16" creationId="{495EC1E2-CFD9-92AE-D441-C7A88E636E51}"/>
          </ac:spMkLst>
        </pc:spChg>
        <pc:spChg chg="add mod">
          <ac:chgData name="Tipp Anan" userId="63f8bbc0d539106c" providerId="LiveId" clId="{11FA9FA9-A6A4-445C-83E3-4275759CB9A1}" dt="2022-05-11T17:41:43.843" v="6361" actId="1076"/>
          <ac:spMkLst>
            <pc:docMk/>
            <pc:sldMk cId="1709544414" sldId="285"/>
            <ac:spMk id="17" creationId="{46836D31-F4A8-5631-059B-F5C669B594FE}"/>
          </ac:spMkLst>
        </pc:spChg>
        <pc:spChg chg="add mod">
          <ac:chgData name="Tipp Anan" userId="63f8bbc0d539106c" providerId="LiveId" clId="{11FA9FA9-A6A4-445C-83E3-4275759CB9A1}" dt="2022-05-11T17:41:45.027" v="6362" actId="1076"/>
          <ac:spMkLst>
            <pc:docMk/>
            <pc:sldMk cId="1709544414" sldId="285"/>
            <ac:spMk id="18" creationId="{5DFDF579-E9DB-BBDE-A696-6D6858AA9E9D}"/>
          </ac:spMkLst>
        </pc:spChg>
        <pc:spChg chg="mod">
          <ac:chgData name="Tipp Anan" userId="63f8bbc0d539106c" providerId="LiveId" clId="{11FA9FA9-A6A4-445C-83E3-4275759CB9A1}" dt="2022-05-11T17:45:42.208" v="6372" actId="14100"/>
          <ac:spMkLst>
            <pc:docMk/>
            <pc:sldMk cId="1709544414" sldId="285"/>
            <ac:spMk id="53" creationId="{B742AE4A-8E58-FE62-5E84-5F1F4260A49D}"/>
          </ac:spMkLst>
        </pc:spChg>
        <pc:spChg chg="del">
          <ac:chgData name="Tipp Anan" userId="63f8bbc0d539106c" providerId="LiveId" clId="{11FA9FA9-A6A4-445C-83E3-4275759CB9A1}" dt="2022-05-11T17:37:52.352" v="6262" actId="478"/>
          <ac:spMkLst>
            <pc:docMk/>
            <pc:sldMk cId="1709544414" sldId="285"/>
            <ac:spMk id="68" creationId="{F49ECEA8-BAC2-C809-6846-66F6A19B7E7B}"/>
          </ac:spMkLst>
        </pc:spChg>
        <pc:spChg chg="del">
          <ac:chgData name="Tipp Anan" userId="63f8bbc0d539106c" providerId="LiveId" clId="{11FA9FA9-A6A4-445C-83E3-4275759CB9A1}" dt="2022-05-11T17:37:50.975" v="6261" actId="478"/>
          <ac:spMkLst>
            <pc:docMk/>
            <pc:sldMk cId="1709544414" sldId="285"/>
            <ac:spMk id="69" creationId="{9761C559-F624-2043-960D-3CBF0196C7B2}"/>
          </ac:spMkLst>
        </pc:spChg>
        <pc:picChg chg="del">
          <ac:chgData name="Tipp Anan" userId="63f8bbc0d539106c" providerId="LiveId" clId="{11FA9FA9-A6A4-445C-83E3-4275759CB9A1}" dt="2022-05-11T17:37:48.910" v="6259" actId="478"/>
          <ac:picMkLst>
            <pc:docMk/>
            <pc:sldMk cId="1709544414" sldId="285"/>
            <ac:picMk id="58" creationId="{F63699C1-99E0-A9EF-E829-FE27F4AE7842}"/>
          </ac:picMkLst>
        </pc:picChg>
        <pc:picChg chg="del">
          <ac:chgData name="Tipp Anan" userId="63f8bbc0d539106c" providerId="LiveId" clId="{11FA9FA9-A6A4-445C-83E3-4275759CB9A1}" dt="2022-05-11T17:37:49.678" v="6260" actId="478"/>
          <ac:picMkLst>
            <pc:docMk/>
            <pc:sldMk cId="1709544414" sldId="285"/>
            <ac:picMk id="67" creationId="{51E38319-D970-64C1-7455-94A1276A80B5}"/>
          </ac:picMkLst>
        </pc:picChg>
      </pc:sldChg>
      <pc:sldMasterChg chg="setBg modSldLayout">
        <pc:chgData name="Tipp Anan" userId="63f8bbc0d539106c" providerId="LiveId" clId="{11FA9FA9-A6A4-445C-83E3-4275759CB9A1}" dt="2022-05-10T14:57:57.278" v="102"/>
        <pc:sldMasterMkLst>
          <pc:docMk/>
          <pc:sldMasterMk cId="1904852015" sldId="2147483648"/>
        </pc:sldMasterMkLst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896738362" sldId="2147483649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2359722614" sldId="2147483650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694532379" sldId="2147483651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1723384594" sldId="2147483652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2419726589" sldId="2147483653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953114326" sldId="2147483654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4246240454" sldId="2147483655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3830305192" sldId="2147483656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1609688846" sldId="2147483657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3471160673" sldId="2147483658"/>
          </pc:sldLayoutMkLst>
        </pc:sldLayoutChg>
        <pc:sldLayoutChg chg="setBg">
          <pc:chgData name="Tipp Anan" userId="63f8bbc0d539106c" providerId="LiveId" clId="{11FA9FA9-A6A4-445C-83E3-4275759CB9A1}" dt="2022-05-10T14:57:57.278" v="102"/>
          <pc:sldLayoutMkLst>
            <pc:docMk/>
            <pc:sldMasterMk cId="1904852015" sldId="2147483648"/>
            <pc:sldLayoutMk cId="4195526759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A9EE4-3CE3-49EC-AD60-466D939E86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9FE6DA-138B-49E6-97C3-21EE386557F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Public data that explore smart device user’s daily habits</a:t>
          </a:r>
        </a:p>
      </dgm:t>
    </dgm:pt>
    <dgm:pt modelId="{4C75141F-8759-41E6-91B9-B0DF60304362}" type="parTrans" cxnId="{2EA1E54A-A502-4732-BE2C-1C22CF28B6C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0543E-E90C-4BBB-8125-0FD1D958F791}" type="sibTrans" cxnId="{2EA1E54A-A502-4732-BE2C-1C22CF28B6C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5A5C02-A609-4363-BF75-DA2274A10DD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were collected from 30 users from 4/12/2016 to 5/12/2016</a:t>
          </a:r>
        </a:p>
      </dgm:t>
    </dgm:pt>
    <dgm:pt modelId="{D8557069-150E-45D7-9A91-EA462918CEB2}" type="parTrans" cxnId="{4B9CD447-6521-4C39-A9A3-BB9C89AF24B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8723CA-F93E-41A8-A351-BD5ED0DDD04F}" type="sibTrans" cxnId="{4B9CD447-6521-4C39-A9A3-BB9C89AF24B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EF17F-D60D-4E0D-9871-B39F096BB11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data contain daily activity, step, heart rate, and sleep monitoring</a:t>
          </a:r>
        </a:p>
      </dgm:t>
    </dgm:pt>
    <dgm:pt modelId="{4ADBD01F-3C3A-4368-B4E5-93C9826D7B67}" type="parTrans" cxnId="{B49F7D8D-6B2F-496D-BEA9-CCD29B52CD1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7E199-176B-4E76-AEDC-9A2B41C59C2B}" type="sibTrans" cxnId="{B49F7D8D-6B2F-496D-BEA9-CCD29B52CD1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7A4B72-CC7D-455D-A57D-AE651A1CFAEA}" type="pres">
      <dgm:prSet presAssocID="{D4CA9EE4-3CE3-49EC-AD60-466D939E863A}" presName="root" presStyleCnt="0">
        <dgm:presLayoutVars>
          <dgm:dir/>
          <dgm:resizeHandles val="exact"/>
        </dgm:presLayoutVars>
      </dgm:prSet>
      <dgm:spPr/>
    </dgm:pt>
    <dgm:pt modelId="{F333C0DF-D180-4248-83AB-BB8191752544}" type="pres">
      <dgm:prSet presAssocID="{F49FE6DA-138B-49E6-97C3-21EE386557F9}" presName="compNode" presStyleCnt="0"/>
      <dgm:spPr/>
    </dgm:pt>
    <dgm:pt modelId="{4215368E-9E8B-475C-8B34-5D35F2B449BA}" type="pres">
      <dgm:prSet presAssocID="{F49FE6DA-138B-49E6-97C3-21EE386557F9}" presName="bgRect" presStyleLbl="bgShp" presStyleIdx="0" presStyleCnt="3"/>
      <dgm:spPr/>
    </dgm:pt>
    <dgm:pt modelId="{C95A944E-CB8C-45E5-88C8-71BBBEFC59F4}" type="pres">
      <dgm:prSet presAssocID="{F49FE6DA-138B-49E6-97C3-21EE386557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59CF4D6-A6E8-4A91-ACC7-031684925564}" type="pres">
      <dgm:prSet presAssocID="{F49FE6DA-138B-49E6-97C3-21EE386557F9}" presName="spaceRect" presStyleCnt="0"/>
      <dgm:spPr/>
    </dgm:pt>
    <dgm:pt modelId="{E93129DC-2CAF-4C2C-9C24-D6488B556647}" type="pres">
      <dgm:prSet presAssocID="{F49FE6DA-138B-49E6-97C3-21EE386557F9}" presName="parTx" presStyleLbl="revTx" presStyleIdx="0" presStyleCnt="3">
        <dgm:presLayoutVars>
          <dgm:chMax val="0"/>
          <dgm:chPref val="0"/>
        </dgm:presLayoutVars>
      </dgm:prSet>
      <dgm:spPr/>
    </dgm:pt>
    <dgm:pt modelId="{F02E8056-9BB9-4B92-867C-E809EE9F21F9}" type="pres">
      <dgm:prSet presAssocID="{1BD0543E-E90C-4BBB-8125-0FD1D958F791}" presName="sibTrans" presStyleCnt="0"/>
      <dgm:spPr/>
    </dgm:pt>
    <dgm:pt modelId="{2765A177-867F-44E4-A425-376731B7B8C5}" type="pres">
      <dgm:prSet presAssocID="{C45A5C02-A609-4363-BF75-DA2274A10DD8}" presName="compNode" presStyleCnt="0"/>
      <dgm:spPr/>
    </dgm:pt>
    <dgm:pt modelId="{E004F7EF-84C2-4409-A634-15180622A9C9}" type="pres">
      <dgm:prSet presAssocID="{C45A5C02-A609-4363-BF75-DA2274A10DD8}" presName="bgRect" presStyleLbl="bgShp" presStyleIdx="1" presStyleCnt="3"/>
      <dgm:spPr/>
    </dgm:pt>
    <dgm:pt modelId="{E9D3FBDA-08F8-47BB-8146-5C6DE2D901F5}" type="pres">
      <dgm:prSet presAssocID="{C45A5C02-A609-4363-BF75-DA2274A10D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21BA2A8-5EAA-419C-A0D0-F29B4C9526D9}" type="pres">
      <dgm:prSet presAssocID="{C45A5C02-A609-4363-BF75-DA2274A10DD8}" presName="spaceRect" presStyleCnt="0"/>
      <dgm:spPr/>
    </dgm:pt>
    <dgm:pt modelId="{0675A3DF-BB0F-4C5E-9A10-FA66CD46C738}" type="pres">
      <dgm:prSet presAssocID="{C45A5C02-A609-4363-BF75-DA2274A10DD8}" presName="parTx" presStyleLbl="revTx" presStyleIdx="1" presStyleCnt="3">
        <dgm:presLayoutVars>
          <dgm:chMax val="0"/>
          <dgm:chPref val="0"/>
        </dgm:presLayoutVars>
      </dgm:prSet>
      <dgm:spPr/>
    </dgm:pt>
    <dgm:pt modelId="{3AC00036-263F-4DBE-B46B-70A2F8726AE4}" type="pres">
      <dgm:prSet presAssocID="{AB8723CA-F93E-41A8-A351-BD5ED0DDD04F}" presName="sibTrans" presStyleCnt="0"/>
      <dgm:spPr/>
    </dgm:pt>
    <dgm:pt modelId="{97B28064-F86C-4674-AF20-F55803F64AE4}" type="pres">
      <dgm:prSet presAssocID="{961EF17F-D60D-4E0D-9871-B39F096BB110}" presName="compNode" presStyleCnt="0"/>
      <dgm:spPr/>
    </dgm:pt>
    <dgm:pt modelId="{18514426-6513-4BBC-83D0-0DAF8A26D459}" type="pres">
      <dgm:prSet presAssocID="{961EF17F-D60D-4E0D-9871-B39F096BB110}" presName="bgRect" presStyleLbl="bgShp" presStyleIdx="2" presStyleCnt="3"/>
      <dgm:spPr/>
    </dgm:pt>
    <dgm:pt modelId="{330566FB-75E5-453F-880E-C0FBF2DC911E}" type="pres">
      <dgm:prSet presAssocID="{961EF17F-D60D-4E0D-9871-B39F096BB1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742F18B1-8FE7-4D25-AFFB-A4EA69651FBE}" type="pres">
      <dgm:prSet presAssocID="{961EF17F-D60D-4E0D-9871-B39F096BB110}" presName="spaceRect" presStyleCnt="0"/>
      <dgm:spPr/>
    </dgm:pt>
    <dgm:pt modelId="{DE001408-EE7F-44E2-83F9-8B7C17CF0CC0}" type="pres">
      <dgm:prSet presAssocID="{961EF17F-D60D-4E0D-9871-B39F096BB1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9CD447-6521-4C39-A9A3-BB9C89AF24BF}" srcId="{D4CA9EE4-3CE3-49EC-AD60-466D939E863A}" destId="{C45A5C02-A609-4363-BF75-DA2274A10DD8}" srcOrd="1" destOrd="0" parTransId="{D8557069-150E-45D7-9A91-EA462918CEB2}" sibTransId="{AB8723CA-F93E-41A8-A351-BD5ED0DDD04F}"/>
    <dgm:cxn modelId="{3FDDBE49-9777-4674-BEBC-418440049C3A}" type="presOf" srcId="{C45A5C02-A609-4363-BF75-DA2274A10DD8}" destId="{0675A3DF-BB0F-4C5E-9A10-FA66CD46C738}" srcOrd="0" destOrd="0" presId="urn:microsoft.com/office/officeart/2018/2/layout/IconVerticalSolidList"/>
    <dgm:cxn modelId="{2EA1E54A-A502-4732-BE2C-1C22CF28B6CA}" srcId="{D4CA9EE4-3CE3-49EC-AD60-466D939E863A}" destId="{F49FE6DA-138B-49E6-97C3-21EE386557F9}" srcOrd="0" destOrd="0" parTransId="{4C75141F-8759-41E6-91B9-B0DF60304362}" sibTransId="{1BD0543E-E90C-4BBB-8125-0FD1D958F791}"/>
    <dgm:cxn modelId="{559DED58-E8E3-4EC6-B9B3-9176F08AF3CC}" type="presOf" srcId="{961EF17F-D60D-4E0D-9871-B39F096BB110}" destId="{DE001408-EE7F-44E2-83F9-8B7C17CF0CC0}" srcOrd="0" destOrd="0" presId="urn:microsoft.com/office/officeart/2018/2/layout/IconVerticalSolidList"/>
    <dgm:cxn modelId="{B49F7D8D-6B2F-496D-BEA9-CCD29B52CD12}" srcId="{D4CA9EE4-3CE3-49EC-AD60-466D939E863A}" destId="{961EF17F-D60D-4E0D-9871-B39F096BB110}" srcOrd="2" destOrd="0" parTransId="{4ADBD01F-3C3A-4368-B4E5-93C9826D7B67}" sibTransId="{8137E199-176B-4E76-AEDC-9A2B41C59C2B}"/>
    <dgm:cxn modelId="{531C99B6-494A-4881-A379-1F534710AC01}" type="presOf" srcId="{D4CA9EE4-3CE3-49EC-AD60-466D939E863A}" destId="{5C7A4B72-CC7D-455D-A57D-AE651A1CFAEA}" srcOrd="0" destOrd="0" presId="urn:microsoft.com/office/officeart/2018/2/layout/IconVerticalSolidList"/>
    <dgm:cxn modelId="{A94503FA-4DF2-4EFF-BE73-D5823AD19FEB}" type="presOf" srcId="{F49FE6DA-138B-49E6-97C3-21EE386557F9}" destId="{E93129DC-2CAF-4C2C-9C24-D6488B556647}" srcOrd="0" destOrd="0" presId="urn:microsoft.com/office/officeart/2018/2/layout/IconVerticalSolidList"/>
    <dgm:cxn modelId="{6F364427-4320-42B6-B299-752D865D94F5}" type="presParOf" srcId="{5C7A4B72-CC7D-455D-A57D-AE651A1CFAEA}" destId="{F333C0DF-D180-4248-83AB-BB8191752544}" srcOrd="0" destOrd="0" presId="urn:microsoft.com/office/officeart/2018/2/layout/IconVerticalSolidList"/>
    <dgm:cxn modelId="{76065EB0-A743-4E06-BD5E-64DEE7440A2D}" type="presParOf" srcId="{F333C0DF-D180-4248-83AB-BB8191752544}" destId="{4215368E-9E8B-475C-8B34-5D35F2B449BA}" srcOrd="0" destOrd="0" presId="urn:microsoft.com/office/officeart/2018/2/layout/IconVerticalSolidList"/>
    <dgm:cxn modelId="{2A823803-5B0F-4BCA-91B5-15DD2EB7EEFE}" type="presParOf" srcId="{F333C0DF-D180-4248-83AB-BB8191752544}" destId="{C95A944E-CB8C-45E5-88C8-71BBBEFC59F4}" srcOrd="1" destOrd="0" presId="urn:microsoft.com/office/officeart/2018/2/layout/IconVerticalSolidList"/>
    <dgm:cxn modelId="{458E26BA-4745-41AD-AAC3-C7A90590D542}" type="presParOf" srcId="{F333C0DF-D180-4248-83AB-BB8191752544}" destId="{D59CF4D6-A6E8-4A91-ACC7-031684925564}" srcOrd="2" destOrd="0" presId="urn:microsoft.com/office/officeart/2018/2/layout/IconVerticalSolidList"/>
    <dgm:cxn modelId="{43CE2736-FDBE-4C36-B6C0-446876C4E128}" type="presParOf" srcId="{F333C0DF-D180-4248-83AB-BB8191752544}" destId="{E93129DC-2CAF-4C2C-9C24-D6488B556647}" srcOrd="3" destOrd="0" presId="urn:microsoft.com/office/officeart/2018/2/layout/IconVerticalSolidList"/>
    <dgm:cxn modelId="{8BC3E40F-8774-45DC-AED1-865CBC2C812A}" type="presParOf" srcId="{5C7A4B72-CC7D-455D-A57D-AE651A1CFAEA}" destId="{F02E8056-9BB9-4B92-867C-E809EE9F21F9}" srcOrd="1" destOrd="0" presId="urn:microsoft.com/office/officeart/2018/2/layout/IconVerticalSolidList"/>
    <dgm:cxn modelId="{83BDD947-A9D6-4FCA-8C66-E8750A874E81}" type="presParOf" srcId="{5C7A4B72-CC7D-455D-A57D-AE651A1CFAEA}" destId="{2765A177-867F-44E4-A425-376731B7B8C5}" srcOrd="2" destOrd="0" presId="urn:microsoft.com/office/officeart/2018/2/layout/IconVerticalSolidList"/>
    <dgm:cxn modelId="{BEAC74D2-2462-4E62-B370-8C27756602FC}" type="presParOf" srcId="{2765A177-867F-44E4-A425-376731B7B8C5}" destId="{E004F7EF-84C2-4409-A634-15180622A9C9}" srcOrd="0" destOrd="0" presId="urn:microsoft.com/office/officeart/2018/2/layout/IconVerticalSolidList"/>
    <dgm:cxn modelId="{8DD04322-2058-4F99-9D1E-F3F696913F37}" type="presParOf" srcId="{2765A177-867F-44E4-A425-376731B7B8C5}" destId="{E9D3FBDA-08F8-47BB-8146-5C6DE2D901F5}" srcOrd="1" destOrd="0" presId="urn:microsoft.com/office/officeart/2018/2/layout/IconVerticalSolidList"/>
    <dgm:cxn modelId="{FBE0DBD5-0F5F-4AE2-B69F-C05AF9F44EEF}" type="presParOf" srcId="{2765A177-867F-44E4-A425-376731B7B8C5}" destId="{E21BA2A8-5EAA-419C-A0D0-F29B4C9526D9}" srcOrd="2" destOrd="0" presId="urn:microsoft.com/office/officeart/2018/2/layout/IconVerticalSolidList"/>
    <dgm:cxn modelId="{02EB86D6-8830-445F-B742-0F8068988686}" type="presParOf" srcId="{2765A177-867F-44E4-A425-376731B7B8C5}" destId="{0675A3DF-BB0F-4C5E-9A10-FA66CD46C738}" srcOrd="3" destOrd="0" presId="urn:microsoft.com/office/officeart/2018/2/layout/IconVerticalSolidList"/>
    <dgm:cxn modelId="{B60447DC-BEB5-49FB-8210-588D84717E77}" type="presParOf" srcId="{5C7A4B72-CC7D-455D-A57D-AE651A1CFAEA}" destId="{3AC00036-263F-4DBE-B46B-70A2F8726AE4}" srcOrd="3" destOrd="0" presId="urn:microsoft.com/office/officeart/2018/2/layout/IconVerticalSolidList"/>
    <dgm:cxn modelId="{335FEECE-05FD-4B34-8180-F86C6FECB3B0}" type="presParOf" srcId="{5C7A4B72-CC7D-455D-A57D-AE651A1CFAEA}" destId="{97B28064-F86C-4674-AF20-F55803F64AE4}" srcOrd="4" destOrd="0" presId="urn:microsoft.com/office/officeart/2018/2/layout/IconVerticalSolidList"/>
    <dgm:cxn modelId="{D3B0813D-47B9-4017-AFA4-FAC2D2C061C5}" type="presParOf" srcId="{97B28064-F86C-4674-AF20-F55803F64AE4}" destId="{18514426-6513-4BBC-83D0-0DAF8A26D459}" srcOrd="0" destOrd="0" presId="urn:microsoft.com/office/officeart/2018/2/layout/IconVerticalSolidList"/>
    <dgm:cxn modelId="{C1A70434-B999-4819-AF4F-2E935840673A}" type="presParOf" srcId="{97B28064-F86C-4674-AF20-F55803F64AE4}" destId="{330566FB-75E5-453F-880E-C0FBF2DC911E}" srcOrd="1" destOrd="0" presId="urn:microsoft.com/office/officeart/2018/2/layout/IconVerticalSolidList"/>
    <dgm:cxn modelId="{D8915D03-A42C-4DD0-AC1A-8672DB30C3B1}" type="presParOf" srcId="{97B28064-F86C-4674-AF20-F55803F64AE4}" destId="{742F18B1-8FE7-4D25-AFFB-A4EA69651FBE}" srcOrd="2" destOrd="0" presId="urn:microsoft.com/office/officeart/2018/2/layout/IconVerticalSolidList"/>
    <dgm:cxn modelId="{C5E73F77-B4CF-40DC-8DD6-34DE3723D0AF}" type="presParOf" srcId="{97B28064-F86C-4674-AF20-F55803F64AE4}" destId="{DE001408-EE7F-44E2-83F9-8B7C17CF0C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5368E-9E8B-475C-8B34-5D35F2B449BA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A944E-CB8C-45E5-88C8-71BBBEFC59F4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29DC-2CAF-4C2C-9C24-D6488B556647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Public data that explore smart device user’s daily habits</a:t>
          </a:r>
        </a:p>
      </dsp:txBody>
      <dsp:txXfrm>
        <a:off x="1553633" y="574"/>
        <a:ext cx="5458736" cy="1345137"/>
      </dsp:txXfrm>
    </dsp:sp>
    <dsp:sp modelId="{E004F7EF-84C2-4409-A634-15180622A9C9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3FBDA-08F8-47BB-8146-5C6DE2D901F5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5A3DF-BB0F-4C5E-9A10-FA66CD46C738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were collected from 30 users from 4/12/2016 to 5/12/2016</a:t>
          </a:r>
        </a:p>
      </dsp:txBody>
      <dsp:txXfrm>
        <a:off x="1553633" y="1681996"/>
        <a:ext cx="5458736" cy="1345137"/>
      </dsp:txXfrm>
    </dsp:sp>
    <dsp:sp modelId="{18514426-6513-4BBC-83D0-0DAF8A26D45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566FB-75E5-453F-880E-C0FBF2DC911E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01408-EE7F-44E2-83F9-8B7C17CF0CC0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contain daily activity, step, heart rate, and sleep monitoring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8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ellaBeatProject_16519395774010/CaloriesVsTotalSte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kaggle.com/datasets/arashnic/fitbi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foolegg.com/how-to-force-microsoft-excel-to-open-file-in-a-new-window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480A9-86D1-3A98-2C45-DCF661390ADE}"/>
              </a:ext>
            </a:extLst>
          </p:cNvPr>
          <p:cNvSpPr txBox="1"/>
          <p:nvPr/>
        </p:nvSpPr>
        <p:spPr>
          <a:xfrm>
            <a:off x="1965278" y="1121768"/>
            <a:ext cx="9645531" cy="2393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BELLABEAT PROJECT: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can  a wellness technology company play it smart?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840B191-F332-487B-9928-94AB18A3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Tippawan BILLS 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5/9/2022 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16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lide2" descr="CaloriesVsTotalStep">
            <a:extLst>
              <a:ext uri="{FF2B5EF4-FFF2-40B4-BE49-F238E27FC236}">
                <a16:creationId xmlns:a16="http://schemas.microsoft.com/office/drawing/2014/main" id="{FD8BE06D-A32C-4FAC-AE6E-AE8F76D8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1" y="824459"/>
            <a:ext cx="6953728" cy="4581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D1B3C-FBED-E131-B2D2-DF8744EDB41C}"/>
              </a:ext>
            </a:extLst>
          </p:cNvPr>
          <p:cNvSpPr txBox="1"/>
          <p:nvPr/>
        </p:nvSpPr>
        <p:spPr>
          <a:xfrm>
            <a:off x="7945150" y="1613118"/>
            <a:ext cx="4031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burned have  a positive correlation with steps and total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step and distance users go, the more calories burned.</a:t>
            </a:r>
          </a:p>
        </p:txBody>
      </p:sp>
    </p:spTree>
    <p:extLst>
      <p:ext uri="{BB962C8B-B14F-4D97-AF65-F5344CB8AC3E}">
        <p14:creationId xmlns:p14="http://schemas.microsoft.com/office/powerpoint/2010/main" val="186293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lide3" descr="CaloriesVsMinutes">
            <a:extLst>
              <a:ext uri="{FF2B5EF4-FFF2-40B4-BE49-F238E27FC236}">
                <a16:creationId xmlns:a16="http://schemas.microsoft.com/office/drawing/2014/main" id="{67376AED-E98E-DD76-C95C-C162225D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502920"/>
            <a:ext cx="7333362" cy="2557921"/>
          </a:xfrm>
          <a:prstGeom prst="rect">
            <a:avLst/>
          </a:prstGeom>
        </p:spPr>
      </p:pic>
      <p:pic>
        <p:nvPicPr>
          <p:cNvPr id="11" name="slide4" descr="CaloriesVsDistance">
            <a:extLst>
              <a:ext uri="{FF2B5EF4-FFF2-40B4-BE49-F238E27FC236}">
                <a16:creationId xmlns:a16="http://schemas.microsoft.com/office/drawing/2014/main" id="{73A53154-B942-7170-F077-19A4C60BF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3120722"/>
            <a:ext cx="6853677" cy="2557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748691-A50F-41BA-9145-0592C281AAA3}"/>
              </a:ext>
            </a:extLst>
          </p:cNvPr>
          <p:cNvSpPr txBox="1"/>
          <p:nvPr/>
        </p:nvSpPr>
        <p:spPr>
          <a:xfrm>
            <a:off x="7714938" y="1167123"/>
            <a:ext cx="454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active activity has the strongest correlation with calories burned.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Sedentary has the weakest correlation with Calories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burned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slide5" descr="Hours&amp;amp;activityLevel">
            <a:extLst>
              <a:ext uri="{FF2B5EF4-FFF2-40B4-BE49-F238E27FC236}">
                <a16:creationId xmlns:a16="http://schemas.microsoft.com/office/drawing/2014/main" id="{A4411C2E-2825-5B6C-B934-1B0A9F77C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8"/>
          <a:stretch/>
        </p:blipFill>
        <p:spPr>
          <a:xfrm>
            <a:off x="533122" y="1097280"/>
            <a:ext cx="7186812" cy="4308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A5A025-4BAB-DC8B-6A62-9757766C13EC}"/>
              </a:ext>
            </a:extLst>
          </p:cNvPr>
          <p:cNvSpPr txBox="1"/>
          <p:nvPr/>
        </p:nvSpPr>
        <p:spPr>
          <a:xfrm>
            <a:off x="7741736" y="1866765"/>
            <a:ext cx="4457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spent most of their time on inactive activity (avg.16.5 hours per day)</a:t>
            </a:r>
          </a:p>
        </p:txBody>
      </p:sp>
    </p:spTree>
    <p:extLst>
      <p:ext uri="{BB962C8B-B14F-4D97-AF65-F5344CB8AC3E}">
        <p14:creationId xmlns:p14="http://schemas.microsoft.com/office/powerpoint/2010/main" val="259732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lide2" descr="DOWhours">
            <a:extLst>
              <a:ext uri="{FF2B5EF4-FFF2-40B4-BE49-F238E27FC236}">
                <a16:creationId xmlns:a16="http://schemas.microsoft.com/office/drawing/2014/main" id="{2F520FC0-6CA8-40F4-383F-F993DA66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2" y="959428"/>
            <a:ext cx="8639175" cy="449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CC8CA4-87CE-BEFB-7E89-D2BBA91A011F}"/>
              </a:ext>
            </a:extLst>
          </p:cNvPr>
          <p:cNvSpPr txBox="1"/>
          <p:nvPr/>
        </p:nvSpPr>
        <p:spPr>
          <a:xfrm>
            <a:off x="8176603" y="2799104"/>
            <a:ext cx="4015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significantly difference in amount of time spent in each day of week in each activity levels</a:t>
            </a:r>
          </a:p>
        </p:txBody>
      </p:sp>
    </p:spTree>
    <p:extLst>
      <p:ext uri="{BB962C8B-B14F-4D97-AF65-F5344CB8AC3E}">
        <p14:creationId xmlns:p14="http://schemas.microsoft.com/office/powerpoint/2010/main" val="36339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lide2" descr="Sheet 2">
            <a:extLst>
              <a:ext uri="{FF2B5EF4-FFF2-40B4-BE49-F238E27FC236}">
                <a16:creationId xmlns:a16="http://schemas.microsoft.com/office/drawing/2014/main" id="{DC4A4435-B85F-80AB-9CE7-63233764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649515"/>
            <a:ext cx="8839145" cy="46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A60201-8E9C-8EBB-9897-E1534B9DC5CB}"/>
              </a:ext>
            </a:extLst>
          </p:cNvPr>
          <p:cNvSpPr txBox="1"/>
          <p:nvPr/>
        </p:nvSpPr>
        <p:spPr>
          <a:xfrm>
            <a:off x="8039947" y="2305615"/>
            <a:ext cx="3922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intensity of activity occurred between 5 PM to 7 PM in each day</a:t>
            </a:r>
          </a:p>
        </p:txBody>
      </p:sp>
    </p:spTree>
    <p:extLst>
      <p:ext uri="{BB962C8B-B14F-4D97-AF65-F5344CB8AC3E}">
        <p14:creationId xmlns:p14="http://schemas.microsoft.com/office/powerpoint/2010/main" val="3340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9252C986-DB83-C269-465B-F5FD0D8B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2" y="924622"/>
            <a:ext cx="6051516" cy="44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05EAE-DC4F-916D-D9EC-520A0ECDB421}"/>
              </a:ext>
            </a:extLst>
          </p:cNvPr>
          <p:cNvSpPr txBox="1"/>
          <p:nvPr/>
        </p:nvSpPr>
        <p:spPr>
          <a:xfrm>
            <a:off x="6768740" y="2320103"/>
            <a:ext cx="5064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only 44% occurrence that users used their smart devices while sleeping</a:t>
            </a:r>
          </a:p>
        </p:txBody>
      </p:sp>
    </p:spTree>
    <p:extLst>
      <p:ext uri="{BB962C8B-B14F-4D97-AF65-F5344CB8AC3E}">
        <p14:creationId xmlns:p14="http://schemas.microsoft.com/office/powerpoint/2010/main" val="423350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A9B79-A9CD-D44F-7A59-2E47E32174EF}"/>
              </a:ext>
            </a:extLst>
          </p:cNvPr>
          <p:cNvSpPr txBox="1"/>
          <p:nvPr/>
        </p:nvSpPr>
        <p:spPr>
          <a:xfrm>
            <a:off x="1248540" y="1461304"/>
            <a:ext cx="8274871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confirms that the more users spent time on the very active activities, the more calories burned.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442EB-81A6-2289-AB05-31F026602129}"/>
              </a:ext>
            </a:extLst>
          </p:cNvPr>
          <p:cNvSpPr txBox="1"/>
          <p:nvPr/>
        </p:nvSpPr>
        <p:spPr>
          <a:xfrm>
            <a:off x="2013948" y="2522249"/>
            <a:ext cx="8274871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spent most of their time in the inactive activities, presuming a lot of users are office workers.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8034-3DF6-8C82-2C1E-FC71409F0CC1}"/>
              </a:ext>
            </a:extLst>
          </p:cNvPr>
          <p:cNvSpPr txBox="1"/>
          <p:nvPr/>
        </p:nvSpPr>
        <p:spPr>
          <a:xfrm>
            <a:off x="2939650" y="3577337"/>
            <a:ext cx="8225158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intensity activity occurs at the time after work, supposedly because the users go on exercise after work.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C98D71F-77F8-61FD-0D55-480BFE5451B1}"/>
              </a:ext>
            </a:extLst>
          </p:cNvPr>
          <p:cNvSpPr/>
          <p:nvPr/>
        </p:nvSpPr>
        <p:spPr>
          <a:xfrm>
            <a:off x="697027" y="1538576"/>
            <a:ext cx="551513" cy="708755"/>
          </a:xfrm>
          <a:prstGeom prst="flowChartConnector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DEC4B06-CA89-03CF-D77D-160C0FCC95BD}"/>
              </a:ext>
            </a:extLst>
          </p:cNvPr>
          <p:cNvSpPr/>
          <p:nvPr/>
        </p:nvSpPr>
        <p:spPr>
          <a:xfrm>
            <a:off x="1402475" y="2653160"/>
            <a:ext cx="551513" cy="708755"/>
          </a:xfrm>
          <a:prstGeom prst="flowChartConnector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D37EF9C-F68A-864E-833B-9C2FEC39BD77}"/>
              </a:ext>
            </a:extLst>
          </p:cNvPr>
          <p:cNvSpPr/>
          <p:nvPr/>
        </p:nvSpPr>
        <p:spPr>
          <a:xfrm>
            <a:off x="2193999" y="3746667"/>
            <a:ext cx="551513" cy="708755"/>
          </a:xfrm>
          <a:prstGeom prst="flowChartConnector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3C45027-5240-9A00-96FA-C82374037083}"/>
              </a:ext>
            </a:extLst>
          </p:cNvPr>
          <p:cNvSpPr/>
          <p:nvPr/>
        </p:nvSpPr>
        <p:spPr>
          <a:xfrm>
            <a:off x="2939650" y="4873202"/>
            <a:ext cx="551513" cy="708755"/>
          </a:xfrm>
          <a:prstGeom prst="flowChartConnector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33A8B4-7BAF-ECBD-DF1D-B0DFE6ADA5A8}"/>
              </a:ext>
            </a:extLst>
          </p:cNvPr>
          <p:cNvSpPr/>
          <p:nvPr/>
        </p:nvSpPr>
        <p:spPr>
          <a:xfrm>
            <a:off x="446534" y="638580"/>
            <a:ext cx="3044629" cy="76871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D3A10-2191-DD3F-9E41-3C319AF7453D}"/>
              </a:ext>
            </a:extLst>
          </p:cNvPr>
          <p:cNvSpPr txBox="1"/>
          <p:nvPr/>
        </p:nvSpPr>
        <p:spPr>
          <a:xfrm>
            <a:off x="3808549" y="4786093"/>
            <a:ext cx="784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half of the time users used their smart device while sleeping.</a:t>
            </a:r>
          </a:p>
        </p:txBody>
      </p:sp>
    </p:spTree>
    <p:extLst>
      <p:ext uri="{BB962C8B-B14F-4D97-AF65-F5344CB8AC3E}">
        <p14:creationId xmlns:p14="http://schemas.microsoft.com/office/powerpoint/2010/main" val="250262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72C9-5BA7-8BD6-4646-9E325BD2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9390"/>
            <a:ext cx="11029616" cy="539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850623-798B-2D66-44B3-EA0B36B9C934}"/>
              </a:ext>
            </a:extLst>
          </p:cNvPr>
          <p:cNvSpPr/>
          <p:nvPr/>
        </p:nvSpPr>
        <p:spPr>
          <a:xfrm>
            <a:off x="343917" y="2248524"/>
            <a:ext cx="11504165" cy="42871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Since the users spent a lot of time on inactive activities, design an app with on screen real-time metrics will help users stay motivated on exercise.</a:t>
            </a:r>
          </a:p>
          <a:p>
            <a:pPr marL="514350" indent="-514350"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Design an app with guided workout types that are effective, and users can do it easily at home after work.</a:t>
            </a:r>
          </a:p>
          <a:p>
            <a:pPr marL="514350" indent="-514350"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Design devices that are comfortable to wear while sleeping.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6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E367E-8B7C-D0D9-1E02-B092B80078D7}"/>
              </a:ext>
            </a:extLst>
          </p:cNvPr>
          <p:cNvSpPr txBox="1"/>
          <p:nvPr/>
        </p:nvSpPr>
        <p:spPr>
          <a:xfrm>
            <a:off x="2608289" y="3024265"/>
            <a:ext cx="6715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294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3B10910-47B6-496F-8B8E-C45068BB8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1019475"/>
            <a:ext cx="10328713" cy="3275482"/>
          </a:xfrm>
        </p:spPr>
        <p:txBody>
          <a:bodyPr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  <a:hlinkClick r:id="rId2"/>
              </a:rPr>
              <a:t>BellaBeat</a:t>
            </a:r>
            <a:r>
              <a:rPr lang="en-us" sz="6000" dirty="0">
                <a:solidFill>
                  <a:schemeClr val="tx2"/>
                </a:solidFill>
                <a:hlinkClick r:id="rId2"/>
              </a:rPr>
              <a:t>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840B191-F332-487B-9928-94AB18A3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6863" y="4200784"/>
            <a:ext cx="3078342" cy="1959301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File created on: 5/9/2022 5:15:40 PM</a:t>
            </a:r>
          </a:p>
        </p:txBody>
      </p:sp>
    </p:spTree>
    <p:extLst>
      <p:ext uri="{BB962C8B-B14F-4D97-AF65-F5344CB8AC3E}">
        <p14:creationId xmlns:p14="http://schemas.microsoft.com/office/powerpoint/2010/main" val="693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F664-E949-6C38-41D8-DB33E1AF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1019330"/>
            <a:ext cx="11029616" cy="698659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bellabeat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7E696D-945F-75DF-2AD5-8FCC04AB1F24}"/>
              </a:ext>
            </a:extLst>
          </p:cNvPr>
          <p:cNvSpPr/>
          <p:nvPr/>
        </p:nvSpPr>
        <p:spPr>
          <a:xfrm>
            <a:off x="575893" y="2338465"/>
            <a:ext cx="11029616" cy="3867463"/>
          </a:xfrm>
          <a:prstGeom prst="round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35946-8CA2-BB49-99D7-096CD4F068C5}"/>
              </a:ext>
            </a:extLst>
          </p:cNvPr>
          <p:cNvSpPr txBox="1"/>
          <p:nvPr/>
        </p:nvSpPr>
        <p:spPr>
          <a:xfrm>
            <a:off x="808242" y="2512847"/>
            <a:ext cx="965366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high-tech company that manufactures health-focused smart products: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BeallaBeat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App, Leaf wellness tracker, Wellness watch, Spring water bottle.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on activity, sleep, stress, and reproductive health has allowed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empower women with knowledge about their own health and habits.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7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3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53D7-E040-B937-CF69-109087412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157" y="1113765"/>
            <a:ext cx="3269749" cy="3818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B105-12CA-8D1E-3C76-9EDDF7AC3544}"/>
              </a:ext>
            </a:extLst>
          </p:cNvPr>
          <p:cNvSpPr txBox="1"/>
          <p:nvPr/>
        </p:nvSpPr>
        <p:spPr>
          <a:xfrm>
            <a:off x="4783003" y="2239862"/>
            <a:ext cx="7291318" cy="187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 of how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use their smart devices and then use these trends to inform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30865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DDFBA-53B9-8830-003E-C64AEB663DE3}"/>
              </a:ext>
            </a:extLst>
          </p:cNvPr>
          <p:cNvSpPr txBox="1"/>
          <p:nvPr/>
        </p:nvSpPr>
        <p:spPr>
          <a:xfrm>
            <a:off x="816523" y="1274853"/>
            <a:ext cx="3054091" cy="360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FED455A3-65CA-FA13-8F4C-6FF317F05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7201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9A5C84-D32A-AA94-AF4E-D6AA7CC6C6C2}"/>
              </a:ext>
            </a:extLst>
          </p:cNvPr>
          <p:cNvSpPr txBox="1"/>
          <p:nvPr/>
        </p:nvSpPr>
        <p:spPr>
          <a:xfrm>
            <a:off x="6187186" y="5884717"/>
            <a:ext cx="556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Data source: </a:t>
            </a:r>
            <a:r>
              <a:rPr lang="en-US" dirty="0" err="1">
                <a:hlinkClick r:id="rId7"/>
              </a:rPr>
              <a:t>FitBit</a:t>
            </a:r>
            <a:r>
              <a:rPr lang="en-US" dirty="0">
                <a:hlinkClick r:id="rId7"/>
              </a:rPr>
              <a:t> Fitness Tracker Data | 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42AE4A-8E58-FE62-5E84-5F1F4260A49D}"/>
              </a:ext>
            </a:extLst>
          </p:cNvPr>
          <p:cNvSpPr txBox="1"/>
          <p:nvPr/>
        </p:nvSpPr>
        <p:spPr>
          <a:xfrm>
            <a:off x="465853" y="1047517"/>
            <a:ext cx="505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 used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3131F1-221B-1BE3-2B2A-45481D02F685}"/>
              </a:ext>
            </a:extLst>
          </p:cNvPr>
          <p:cNvSpPr/>
          <p:nvPr/>
        </p:nvSpPr>
        <p:spPr>
          <a:xfrm>
            <a:off x="359764" y="2481105"/>
            <a:ext cx="2309239" cy="237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dailyActivity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5EC1E2-CFD9-92AE-D441-C7A88E636E51}"/>
              </a:ext>
            </a:extLst>
          </p:cNvPr>
          <p:cNvSpPr/>
          <p:nvPr/>
        </p:nvSpPr>
        <p:spPr>
          <a:xfrm>
            <a:off x="3170033" y="2481105"/>
            <a:ext cx="2143593" cy="237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sleepDay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836D31-F4A8-5631-059B-F5C669B594FE}"/>
              </a:ext>
            </a:extLst>
          </p:cNvPr>
          <p:cNvSpPr/>
          <p:nvPr/>
        </p:nvSpPr>
        <p:spPr>
          <a:xfrm>
            <a:off x="5941853" y="2481105"/>
            <a:ext cx="2602539" cy="237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hourlyIntensity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DF579-E9DB-BBDE-A696-6D6858AA9E9D}"/>
              </a:ext>
            </a:extLst>
          </p:cNvPr>
          <p:cNvSpPr/>
          <p:nvPr/>
        </p:nvSpPr>
        <p:spPr>
          <a:xfrm>
            <a:off x="9172619" y="2481105"/>
            <a:ext cx="2673245" cy="237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hourlyCalories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42AE4A-8E58-FE62-5E84-5F1F4260A49D}"/>
              </a:ext>
            </a:extLst>
          </p:cNvPr>
          <p:cNvSpPr txBox="1"/>
          <p:nvPr/>
        </p:nvSpPr>
        <p:spPr>
          <a:xfrm>
            <a:off x="489345" y="871683"/>
            <a:ext cx="1121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Tools</a:t>
            </a:r>
          </a:p>
        </p:txBody>
      </p:sp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F63699C1-99E0-A9EF-E829-FE27F4AE7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24" y="1851026"/>
            <a:ext cx="3080118" cy="2225634"/>
          </a:xfrm>
          <a:prstGeom prst="rect">
            <a:avLst/>
          </a:prstGeom>
        </p:spPr>
      </p:pic>
      <p:pic>
        <p:nvPicPr>
          <p:cNvPr id="67" name="Picture 66" descr="Chart, logo, scatter chart&#10;&#10;Description automatically generated">
            <a:extLst>
              <a:ext uri="{FF2B5EF4-FFF2-40B4-BE49-F238E27FC236}">
                <a16:creationId xmlns:a16="http://schemas.microsoft.com/office/drawing/2014/main" id="{51E38319-D970-64C1-7455-94A1276A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02" y="1219160"/>
            <a:ext cx="2857500" cy="2857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9ECEA8-BAC2-C809-6846-66F6A19B7E7B}"/>
              </a:ext>
            </a:extLst>
          </p:cNvPr>
          <p:cNvSpPr txBox="1"/>
          <p:nvPr/>
        </p:nvSpPr>
        <p:spPr>
          <a:xfrm>
            <a:off x="1022506" y="4111514"/>
            <a:ext cx="416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analysis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1C559-F624-2043-960D-3CBF0196C7B2}"/>
              </a:ext>
            </a:extLst>
          </p:cNvPr>
          <p:cNvSpPr txBox="1"/>
          <p:nvPr/>
        </p:nvSpPr>
        <p:spPr>
          <a:xfrm>
            <a:off x="7008666" y="4103486"/>
            <a:ext cx="416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C473AB-AC11-74BB-9F4E-A781D97E7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27528" y="1483284"/>
            <a:ext cx="2515738" cy="251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E38AE-8322-8F4D-DDD5-15A8E1A0F233}"/>
              </a:ext>
            </a:extLst>
          </p:cNvPr>
          <p:cNvSpPr txBox="1"/>
          <p:nvPr/>
        </p:nvSpPr>
        <p:spPr>
          <a:xfrm>
            <a:off x="9576893" y="4717910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foolegg.com/how-to-force-microsoft-excel-to-open-file-in-a-new-window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42AE4A-8E58-FE62-5E84-5F1F4260A49D}"/>
              </a:ext>
            </a:extLst>
          </p:cNvPr>
          <p:cNvSpPr txBox="1"/>
          <p:nvPr/>
        </p:nvSpPr>
        <p:spPr>
          <a:xfrm>
            <a:off x="489345" y="871683"/>
            <a:ext cx="1121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using MS 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1540A-5CEB-F166-10E0-0206BDE607AC}"/>
              </a:ext>
            </a:extLst>
          </p:cNvPr>
          <p:cNvSpPr txBox="1"/>
          <p:nvPr/>
        </p:nvSpPr>
        <p:spPr>
          <a:xfrm>
            <a:off x="720762" y="3113136"/>
            <a:ext cx="10981892" cy="15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1575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total rows and columns are correct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575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has a consistent format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575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any duplicates data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575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has a correct data type</a:t>
            </a:r>
            <a:endParaRPr lang="en-US" sz="24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2AB89-8991-6D25-7ED8-63AA275F5E45}"/>
              </a:ext>
            </a:extLst>
          </p:cNvPr>
          <p:cNvSpPr txBox="1"/>
          <p:nvPr/>
        </p:nvSpPr>
        <p:spPr>
          <a:xfrm>
            <a:off x="699542" y="1875009"/>
            <a:ext cx="9473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uploading data to MS SQL, the followings were checked to ensure that the data is clean.</a:t>
            </a:r>
          </a:p>
        </p:txBody>
      </p:sp>
    </p:spTree>
    <p:extLst>
      <p:ext uri="{BB962C8B-B14F-4D97-AF65-F5344CB8AC3E}">
        <p14:creationId xmlns:p14="http://schemas.microsoft.com/office/powerpoint/2010/main" val="7107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42AE4A-8E58-FE62-5E84-5F1F4260A49D}"/>
              </a:ext>
            </a:extLst>
          </p:cNvPr>
          <p:cNvSpPr txBox="1"/>
          <p:nvPr/>
        </p:nvSpPr>
        <p:spPr>
          <a:xfrm>
            <a:off x="434084" y="-49308"/>
            <a:ext cx="1121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in MS SQL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CD986F-E67B-2745-6F15-8439450EE240}"/>
              </a:ext>
            </a:extLst>
          </p:cNvPr>
          <p:cNvSpPr/>
          <p:nvPr/>
        </p:nvSpPr>
        <p:spPr>
          <a:xfrm>
            <a:off x="1301801" y="842364"/>
            <a:ext cx="9431454" cy="6532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‘Day of week’ column into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DailyAcitivity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E18717-AAC2-5FE5-C64C-B57B52D4C6C9}"/>
              </a:ext>
            </a:extLst>
          </p:cNvPr>
          <p:cNvSpPr/>
          <p:nvPr/>
        </p:nvSpPr>
        <p:spPr>
          <a:xfrm>
            <a:off x="2103321" y="1774597"/>
            <a:ext cx="8629933" cy="660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DailyActivity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with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SleepDay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A110F1-425D-ACE3-EC27-F6184CBB17ED}"/>
              </a:ext>
            </a:extLst>
          </p:cNvPr>
          <p:cNvSpPr/>
          <p:nvPr/>
        </p:nvSpPr>
        <p:spPr>
          <a:xfrm>
            <a:off x="2929481" y="2699069"/>
            <a:ext cx="7803773" cy="688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HourlyCalories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HourlyIntensity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table.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6A097A-DFA9-EE5A-A9CD-647E4C638A41}"/>
              </a:ext>
            </a:extLst>
          </p:cNvPr>
          <p:cNvSpPr/>
          <p:nvPr/>
        </p:nvSpPr>
        <p:spPr>
          <a:xfrm>
            <a:off x="3807836" y="3644412"/>
            <a:ext cx="6925418" cy="66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time from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ActivityHours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BE6CE7-7F9D-14CD-C348-C10C595BD459}"/>
              </a:ext>
            </a:extLst>
          </p:cNvPr>
          <p:cNvSpPr/>
          <p:nvPr/>
        </p:nvSpPr>
        <p:spPr>
          <a:xfrm>
            <a:off x="680908" y="848363"/>
            <a:ext cx="565118" cy="58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D900E1-2DF2-3519-E141-96520C89BF03}"/>
              </a:ext>
            </a:extLst>
          </p:cNvPr>
          <p:cNvSpPr/>
          <p:nvPr/>
        </p:nvSpPr>
        <p:spPr>
          <a:xfrm>
            <a:off x="1459042" y="1792203"/>
            <a:ext cx="565118" cy="58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90CC14-1656-B705-C7E5-7D22008FDF79}"/>
              </a:ext>
            </a:extLst>
          </p:cNvPr>
          <p:cNvSpPr/>
          <p:nvPr/>
        </p:nvSpPr>
        <p:spPr>
          <a:xfrm>
            <a:off x="2268212" y="2751691"/>
            <a:ext cx="565118" cy="58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6E3556-15F9-94FA-94D3-48059F359E14}"/>
              </a:ext>
            </a:extLst>
          </p:cNvPr>
          <p:cNvSpPr/>
          <p:nvPr/>
        </p:nvSpPr>
        <p:spPr>
          <a:xfrm>
            <a:off x="3156223" y="3679201"/>
            <a:ext cx="565118" cy="58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922318-A9AA-07BE-DE97-BAEFB81D2A1E}"/>
              </a:ext>
            </a:extLst>
          </p:cNvPr>
          <p:cNvSpPr/>
          <p:nvPr/>
        </p:nvSpPr>
        <p:spPr>
          <a:xfrm>
            <a:off x="4572375" y="4561653"/>
            <a:ext cx="6160880" cy="66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data into Excel sheets and use Tableau for data visualization.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F9B661-473E-851F-B524-97CC3EE4648F}"/>
              </a:ext>
            </a:extLst>
          </p:cNvPr>
          <p:cNvSpPr/>
          <p:nvPr/>
        </p:nvSpPr>
        <p:spPr>
          <a:xfrm>
            <a:off x="3959271" y="4603968"/>
            <a:ext cx="565118" cy="58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206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E13736-4CE9-AFC6-55E8-ABF85D1B64E6}"/>
              </a:ext>
            </a:extLst>
          </p:cNvPr>
          <p:cNvSpPr/>
          <p:nvPr/>
        </p:nvSpPr>
        <p:spPr>
          <a:xfrm>
            <a:off x="2413416" y="1903750"/>
            <a:ext cx="6550702" cy="2389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did we find?</a:t>
            </a:r>
          </a:p>
        </p:txBody>
      </p:sp>
    </p:spTree>
    <p:extLst>
      <p:ext uri="{BB962C8B-B14F-4D97-AF65-F5344CB8AC3E}">
        <p14:creationId xmlns:p14="http://schemas.microsoft.com/office/powerpoint/2010/main" val="32994276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631</TotalTime>
  <Words>531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Times New Roman</vt:lpstr>
      <vt:lpstr>Wingdings 2</vt:lpstr>
      <vt:lpstr>Dividend</vt:lpstr>
      <vt:lpstr>PowerPoint Presentation</vt:lpstr>
      <vt:lpstr>About bellabeat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  <vt:lpstr>BellaBeat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Project</dc:title>
  <dc:creator>Tipp Anan</dc:creator>
  <cp:lastModifiedBy>Tipp Anan</cp:lastModifiedBy>
  <cp:revision>3</cp:revision>
  <dcterms:created xsi:type="dcterms:W3CDTF">2022-05-09T17:15:41Z</dcterms:created>
  <dcterms:modified xsi:type="dcterms:W3CDTF">2022-10-26T20:34:13Z</dcterms:modified>
</cp:coreProperties>
</file>