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25" r:id="rId2"/>
    <p:sldId id="257" r:id="rId3"/>
    <p:sldId id="464" r:id="rId4"/>
    <p:sldId id="469" r:id="rId5"/>
    <p:sldId id="466" r:id="rId6"/>
    <p:sldId id="470" r:id="rId7"/>
    <p:sldId id="477" r:id="rId8"/>
    <p:sldId id="463" r:id="rId9"/>
    <p:sldId id="460" r:id="rId10"/>
    <p:sldId id="471" r:id="rId11"/>
    <p:sldId id="475" r:id="rId12"/>
    <p:sldId id="473" r:id="rId13"/>
    <p:sldId id="474" r:id="rId14"/>
    <p:sldId id="301" r:id="rId15"/>
    <p:sldId id="472" r:id="rId16"/>
  </p:sldIdLst>
  <p:sldSz cx="12192000" cy="6858000"/>
  <p:notesSz cx="12192000" cy="6858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F2EF2E-001D-4889-BFD7-558188A2F78F}">
          <p14:sldIdLst>
            <p14:sldId id="425"/>
            <p14:sldId id="257"/>
            <p14:sldId id="464"/>
            <p14:sldId id="469"/>
            <p14:sldId id="466"/>
            <p14:sldId id="470"/>
            <p14:sldId id="477"/>
            <p14:sldId id="463"/>
            <p14:sldId id="460"/>
            <p14:sldId id="471"/>
            <p14:sldId id="475"/>
            <p14:sldId id="473"/>
            <p14:sldId id="474"/>
            <p14:sldId id="30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pos="425">
          <p15:clr>
            <a:srgbClr val="A4A3A4"/>
          </p15:clr>
        </p15:guide>
        <p15:guide id="2" pos="7256">
          <p15:clr>
            <a:srgbClr val="A4A3A4"/>
          </p15:clr>
        </p15:guide>
        <p15:guide id="3" orient="horz" pos="648">
          <p15:clr>
            <a:srgbClr val="A4A3A4"/>
          </p15:clr>
        </p15:guide>
        <p15:guide id="4" orient="horz" pos="712">
          <p15:clr>
            <a:srgbClr val="A4A3A4"/>
          </p15:clr>
        </p15:guide>
        <p15:guide id="5" orient="horz" pos="3955">
          <p15:clr>
            <a:srgbClr val="A4A3A4"/>
          </p15:clr>
        </p15:guide>
        <p15:guide id="6" orient="horz" pos="3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728"/>
    <a:srgbClr val="990099"/>
    <a:srgbClr val="C49500"/>
    <a:srgbClr val="F38E18"/>
    <a:srgbClr val="114864"/>
    <a:srgbClr val="0BD0D9"/>
    <a:srgbClr val="10CF9B"/>
    <a:srgbClr val="009DD9"/>
    <a:srgbClr val="2CBAEF"/>
    <a:srgbClr val="5F8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38" y="342"/>
      </p:cViewPr>
      <p:guideLst>
        <p:guide pos="425"/>
        <p:guide pos="7256"/>
        <p:guide orient="horz" pos="648"/>
        <p:guide orient="horz" pos="712"/>
        <p:guide orient="horz" pos="3955"/>
        <p:guide orient="horz" pos="3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13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CEDA5-9546-4759-B3A1-60656466EAD3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27F953E-81BC-4451-B5DA-FE58CFED324D}">
      <dgm:prSet phldrT="[文本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支持语音合成应用</a:t>
          </a:r>
          <a:r>
            <a:rPr lang="en-US" altLang="zh-CN" sz="1200" dirty="0">
              <a:latin typeface="+mn-ea"/>
              <a:ea typeface="+mn-ea"/>
            </a:rPr>
            <a:t>-TTS</a:t>
          </a:r>
          <a:r>
            <a:rPr lang="zh-CN" altLang="en-US" sz="1200" dirty="0">
              <a:latin typeface="+mn-ea"/>
              <a:ea typeface="+mn-ea"/>
            </a:rPr>
            <a:t>（</a:t>
          </a:r>
          <a:r>
            <a:rPr lang="en-US" altLang="zh-CN" sz="1200" dirty="0">
              <a:latin typeface="+mn-ea"/>
              <a:ea typeface="+mn-ea"/>
            </a:rPr>
            <a:t>Text To Speech</a:t>
          </a:r>
          <a:r>
            <a:rPr lang="zh-CN" altLang="en-US" sz="1200" dirty="0">
              <a:latin typeface="+mn-ea"/>
              <a:ea typeface="+mn-ea"/>
            </a:rPr>
            <a:t>）</a:t>
          </a:r>
        </a:p>
      </dgm:t>
    </dgm:pt>
    <dgm:pt modelId="{31267CE3-2B45-4EC7-8B7E-30E864AEC6CA}" type="parTrans" cxnId="{F2565FA3-ACFD-4646-93F3-76BBBA01933D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3F9E40D4-618C-41A2-A9F9-DD84FCE80A58}" type="sibTrans" cxnId="{F2565FA3-ACFD-4646-93F3-76BBBA01933D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4E2DADFB-D019-4BFF-B0D0-B4F9959638CA}">
      <dgm:prSet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具有边缘计算能力，实现设备完美联动</a:t>
          </a:r>
        </a:p>
      </dgm:t>
    </dgm:pt>
    <dgm:pt modelId="{911AC581-C2D2-4C89-B797-6A408CC51B86}" type="parTrans" cxnId="{0607FB2E-23D6-4656-9CF8-71D1D1447A44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C2F62D3C-FBAE-45FA-BAEA-7E59E6D4C395}" type="sibTrans" cxnId="{0607FB2E-23D6-4656-9CF8-71D1D1447A44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A9CEC382-A0D0-4842-BF8A-B098EFA9DD9E}">
      <dgm:prSet custT="1"/>
      <dgm:spPr/>
      <dgm:t>
        <a:bodyPr/>
        <a:lstStyle/>
        <a:p>
          <a:r>
            <a:rPr lang="zh-CN" altLang="en-US" sz="1200" kern="1200" dirty="0">
              <a:latin typeface="+mn-ea"/>
              <a:ea typeface="+mn-ea"/>
              <a:cs typeface="+mn-cs"/>
            </a:rPr>
            <a:t>支持</a:t>
          </a:r>
          <a:r>
            <a:rPr lang="en-US" altLang="zh-CN" sz="1200" kern="1200" dirty="0">
              <a:latin typeface="+mn-ea"/>
              <a:ea typeface="+mn-ea"/>
              <a:cs typeface="+mn-cs"/>
            </a:rPr>
            <a:t>8Ω</a:t>
          </a:r>
          <a:r>
            <a:rPr lang="zh-CN" altLang="en-US" sz="1200" kern="1200" dirty="0">
              <a:latin typeface="+mn-ea"/>
              <a:ea typeface="+mn-ea"/>
              <a:cs typeface="+mn-cs"/>
            </a:rPr>
            <a:t>扬声器功放性能</a:t>
          </a:r>
          <a:r>
            <a:rPr lang="en-US" altLang="zh-CN" sz="1200" kern="1200" dirty="0">
              <a:latin typeface="+mn-ea"/>
              <a:ea typeface="+mn-ea"/>
              <a:cs typeface="+mn-cs"/>
            </a:rPr>
            <a:t>/1.5W</a:t>
          </a:r>
          <a:endParaRPr lang="zh-CN" altLang="en-US" sz="1200" kern="1200" dirty="0">
            <a:latin typeface="+mn-ea"/>
            <a:ea typeface="+mn-ea"/>
            <a:cs typeface="+mn-cs"/>
          </a:endParaRPr>
        </a:p>
      </dgm:t>
    </dgm:pt>
    <dgm:pt modelId="{BBD094E9-7F42-4D14-ACEB-F5C7E0054BCE}" type="parTrans" cxnId="{93DD1D87-1F9B-4578-B57E-F757A883AFB4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B9A70F4A-C439-4F21-AF35-ABED25C030FA}" type="sibTrans" cxnId="{93DD1D87-1F9B-4578-B57E-F757A883AFB4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10ED1B13-D30C-442D-AF8E-5B1ECD694E2B}">
      <dgm:prSet custT="1"/>
      <dgm:spPr/>
      <dgm:t>
        <a:bodyPr/>
        <a:lstStyle/>
        <a:p>
          <a:r>
            <a:rPr lang="zh-CN" altLang="en-US" sz="1200" kern="1200" dirty="0">
              <a:latin typeface="+mn-ea"/>
              <a:ea typeface="+mn-ea"/>
              <a:cs typeface="+mn-cs"/>
            </a:rPr>
            <a:t>支持平台下发声音指令，以语音形式提供预警功能</a:t>
          </a:r>
        </a:p>
      </dgm:t>
    </dgm:pt>
    <dgm:pt modelId="{9B560546-573B-4272-AF1F-63864745B7DE}" type="parTrans" cxnId="{5AAF17FD-59C4-417F-A07E-27B2EEDCD11F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A05757E6-0232-45FE-B084-3655B0F4DC54}" type="sibTrans" cxnId="{5AAF17FD-59C4-417F-A07E-27B2EEDCD11F}">
      <dgm:prSet/>
      <dgm:spPr/>
      <dgm:t>
        <a:bodyPr/>
        <a:lstStyle/>
        <a:p>
          <a:endParaRPr lang="zh-CN" altLang="en-US">
            <a:latin typeface="+mn-ea"/>
            <a:ea typeface="+mn-ea"/>
          </a:endParaRPr>
        </a:p>
      </dgm:t>
    </dgm:pt>
    <dgm:pt modelId="{E03E22B0-FD82-4080-95A7-75C769819309}" type="pres">
      <dgm:prSet presAssocID="{9B4CEDA5-9546-4759-B3A1-60656466EAD3}" presName="linear" presStyleCnt="0">
        <dgm:presLayoutVars>
          <dgm:animLvl val="lvl"/>
          <dgm:resizeHandles val="exact"/>
        </dgm:presLayoutVars>
      </dgm:prSet>
      <dgm:spPr/>
    </dgm:pt>
    <dgm:pt modelId="{5D102B61-8C97-4921-BA46-73DF1A7544D9}" type="pres">
      <dgm:prSet presAssocID="{A9CEC382-A0D0-4842-BF8A-B098EFA9DD9E}" presName="parentText" presStyleLbl="node1" presStyleIdx="0" presStyleCnt="4" custScaleY="4968" custLinFactNeighborX="1901" custLinFactNeighborY="8018">
        <dgm:presLayoutVars>
          <dgm:chMax val="0"/>
          <dgm:bulletEnabled val="1"/>
        </dgm:presLayoutVars>
      </dgm:prSet>
      <dgm:spPr/>
    </dgm:pt>
    <dgm:pt modelId="{EFC32F89-290E-4DE9-BEC3-C7F163C20E7F}" type="pres">
      <dgm:prSet presAssocID="{B9A70F4A-C439-4F21-AF35-ABED25C030FA}" presName="spacer" presStyleCnt="0"/>
      <dgm:spPr/>
    </dgm:pt>
    <dgm:pt modelId="{141A5B37-395F-4316-ACCE-6E7885780073}" type="pres">
      <dgm:prSet presAssocID="{227F953E-81BC-4451-B5DA-FE58CFED324D}" presName="parentText" presStyleLbl="node1" presStyleIdx="1" presStyleCnt="4" custScaleY="5588">
        <dgm:presLayoutVars>
          <dgm:chMax val="0"/>
          <dgm:bulletEnabled val="1"/>
        </dgm:presLayoutVars>
      </dgm:prSet>
      <dgm:spPr/>
    </dgm:pt>
    <dgm:pt modelId="{FB3DECE2-2E32-4D63-AAED-F09BEDBB6B83}" type="pres">
      <dgm:prSet presAssocID="{3F9E40D4-618C-41A2-A9F9-DD84FCE80A58}" presName="spacer" presStyleCnt="0"/>
      <dgm:spPr/>
    </dgm:pt>
    <dgm:pt modelId="{3F679982-82CC-4F33-9EC9-127093876CBD}" type="pres">
      <dgm:prSet presAssocID="{4E2DADFB-D019-4BFF-B0D0-B4F9959638CA}" presName="parentText" presStyleLbl="node1" presStyleIdx="2" presStyleCnt="4" custScaleX="99221" custScaleY="5115">
        <dgm:presLayoutVars>
          <dgm:chMax val="0"/>
          <dgm:bulletEnabled val="1"/>
        </dgm:presLayoutVars>
      </dgm:prSet>
      <dgm:spPr/>
    </dgm:pt>
    <dgm:pt modelId="{DFD1794D-8197-4E9A-9C51-302255BDF398}" type="pres">
      <dgm:prSet presAssocID="{C2F62D3C-FBAE-45FA-BAEA-7E59E6D4C395}" presName="spacer" presStyleCnt="0"/>
      <dgm:spPr/>
    </dgm:pt>
    <dgm:pt modelId="{F1A419C6-E0A8-49C2-9134-83ABD36AB1A7}" type="pres">
      <dgm:prSet presAssocID="{10ED1B13-D30C-442D-AF8E-5B1ECD694E2B}" presName="parentText" presStyleLbl="node1" presStyleIdx="3" presStyleCnt="4" custScaleY="5502" custLinFactNeighborX="-10752" custLinFactNeighborY="72050">
        <dgm:presLayoutVars>
          <dgm:chMax val="0"/>
          <dgm:bulletEnabled val="1"/>
        </dgm:presLayoutVars>
      </dgm:prSet>
      <dgm:spPr/>
    </dgm:pt>
  </dgm:ptLst>
  <dgm:cxnLst>
    <dgm:cxn modelId="{67205201-1D01-4B9C-A486-37E7C177E64D}" type="presOf" srcId="{9B4CEDA5-9546-4759-B3A1-60656466EAD3}" destId="{E03E22B0-FD82-4080-95A7-75C769819309}" srcOrd="0" destOrd="0" presId="urn:microsoft.com/office/officeart/2005/8/layout/vList2"/>
    <dgm:cxn modelId="{0607FB2E-23D6-4656-9CF8-71D1D1447A44}" srcId="{9B4CEDA5-9546-4759-B3A1-60656466EAD3}" destId="{4E2DADFB-D019-4BFF-B0D0-B4F9959638CA}" srcOrd="2" destOrd="0" parTransId="{911AC581-C2D2-4C89-B797-6A408CC51B86}" sibTransId="{C2F62D3C-FBAE-45FA-BAEA-7E59E6D4C395}"/>
    <dgm:cxn modelId="{93DD1D87-1F9B-4578-B57E-F757A883AFB4}" srcId="{9B4CEDA5-9546-4759-B3A1-60656466EAD3}" destId="{A9CEC382-A0D0-4842-BF8A-B098EFA9DD9E}" srcOrd="0" destOrd="0" parTransId="{BBD094E9-7F42-4D14-ACEB-F5C7E0054BCE}" sibTransId="{B9A70F4A-C439-4F21-AF35-ABED25C030FA}"/>
    <dgm:cxn modelId="{F2565FA3-ACFD-4646-93F3-76BBBA01933D}" srcId="{9B4CEDA5-9546-4759-B3A1-60656466EAD3}" destId="{227F953E-81BC-4451-B5DA-FE58CFED324D}" srcOrd="1" destOrd="0" parTransId="{31267CE3-2B45-4EC7-8B7E-30E864AEC6CA}" sibTransId="{3F9E40D4-618C-41A2-A9F9-DD84FCE80A58}"/>
    <dgm:cxn modelId="{497111A7-3119-4CA1-8740-F139C26226A3}" type="presOf" srcId="{4E2DADFB-D019-4BFF-B0D0-B4F9959638CA}" destId="{3F679982-82CC-4F33-9EC9-127093876CBD}" srcOrd="0" destOrd="0" presId="urn:microsoft.com/office/officeart/2005/8/layout/vList2"/>
    <dgm:cxn modelId="{F2E6D6BE-624D-4D97-975F-A967F4002A67}" type="presOf" srcId="{227F953E-81BC-4451-B5DA-FE58CFED324D}" destId="{141A5B37-395F-4316-ACCE-6E7885780073}" srcOrd="0" destOrd="0" presId="urn:microsoft.com/office/officeart/2005/8/layout/vList2"/>
    <dgm:cxn modelId="{BE1EAAD0-B495-4936-A4B8-9D7344A1D6C6}" type="presOf" srcId="{A9CEC382-A0D0-4842-BF8A-B098EFA9DD9E}" destId="{5D102B61-8C97-4921-BA46-73DF1A7544D9}" srcOrd="0" destOrd="0" presId="urn:microsoft.com/office/officeart/2005/8/layout/vList2"/>
    <dgm:cxn modelId="{CCCEFAD4-33AE-47AB-BEE6-3A2C58E4E830}" type="presOf" srcId="{10ED1B13-D30C-442D-AF8E-5B1ECD694E2B}" destId="{F1A419C6-E0A8-49C2-9134-83ABD36AB1A7}" srcOrd="0" destOrd="0" presId="urn:microsoft.com/office/officeart/2005/8/layout/vList2"/>
    <dgm:cxn modelId="{5AAF17FD-59C4-417F-A07E-27B2EEDCD11F}" srcId="{9B4CEDA5-9546-4759-B3A1-60656466EAD3}" destId="{10ED1B13-D30C-442D-AF8E-5B1ECD694E2B}" srcOrd="3" destOrd="0" parTransId="{9B560546-573B-4272-AF1F-63864745B7DE}" sibTransId="{A05757E6-0232-45FE-B084-3655B0F4DC54}"/>
    <dgm:cxn modelId="{27A623C1-6A22-4E7E-AF69-8354ABB4B477}" type="presParOf" srcId="{E03E22B0-FD82-4080-95A7-75C769819309}" destId="{5D102B61-8C97-4921-BA46-73DF1A7544D9}" srcOrd="0" destOrd="0" presId="urn:microsoft.com/office/officeart/2005/8/layout/vList2"/>
    <dgm:cxn modelId="{F6825A22-5E9F-4A99-916B-9D2BC0D6093D}" type="presParOf" srcId="{E03E22B0-FD82-4080-95A7-75C769819309}" destId="{EFC32F89-290E-4DE9-BEC3-C7F163C20E7F}" srcOrd="1" destOrd="0" presId="urn:microsoft.com/office/officeart/2005/8/layout/vList2"/>
    <dgm:cxn modelId="{39F4A7AA-C601-459F-B051-0C94582FAC35}" type="presParOf" srcId="{E03E22B0-FD82-4080-95A7-75C769819309}" destId="{141A5B37-395F-4316-ACCE-6E7885780073}" srcOrd="2" destOrd="0" presId="urn:microsoft.com/office/officeart/2005/8/layout/vList2"/>
    <dgm:cxn modelId="{94A40041-EC90-4059-A3CD-C797ED75E71E}" type="presParOf" srcId="{E03E22B0-FD82-4080-95A7-75C769819309}" destId="{FB3DECE2-2E32-4D63-AAED-F09BEDBB6B83}" srcOrd="3" destOrd="0" presId="urn:microsoft.com/office/officeart/2005/8/layout/vList2"/>
    <dgm:cxn modelId="{EE355A99-0568-46E7-8166-92A90DDCC057}" type="presParOf" srcId="{E03E22B0-FD82-4080-95A7-75C769819309}" destId="{3F679982-82CC-4F33-9EC9-127093876CBD}" srcOrd="4" destOrd="0" presId="urn:microsoft.com/office/officeart/2005/8/layout/vList2"/>
    <dgm:cxn modelId="{DB058BEA-A935-48FB-955C-F4384F2365DB}" type="presParOf" srcId="{E03E22B0-FD82-4080-95A7-75C769819309}" destId="{DFD1794D-8197-4E9A-9C51-302255BDF398}" srcOrd="5" destOrd="0" presId="urn:microsoft.com/office/officeart/2005/8/layout/vList2"/>
    <dgm:cxn modelId="{1E9BC3DA-7FDA-4288-A4D6-DE939FCAC7B0}" type="presParOf" srcId="{E03E22B0-FD82-4080-95A7-75C769819309}" destId="{F1A419C6-E0A8-49C2-9134-83ABD36AB1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4CEDA5-9546-4759-B3A1-60656466EAD3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27F953E-81BC-4451-B5DA-FE58CFED324D}">
      <dgm:prSet phldrT="[文本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/>
              <a:ea typeface="微软雅黑"/>
              <a:cs typeface="+mn-cs"/>
            </a:rPr>
            <a:t>设备监测到报警信息，激活声光报警器</a:t>
          </a:r>
        </a:p>
      </dgm:t>
    </dgm:pt>
    <dgm:pt modelId="{31267CE3-2B45-4EC7-8B7E-30E864AEC6CA}" type="parTrans" cxnId="{F2565FA3-ACFD-4646-93F3-76BBBA01933D}">
      <dgm:prSet/>
      <dgm:spPr/>
      <dgm:t>
        <a:bodyPr/>
        <a:lstStyle/>
        <a:p>
          <a:endParaRPr lang="zh-CN" altLang="en-US"/>
        </a:p>
      </dgm:t>
    </dgm:pt>
    <dgm:pt modelId="{3F9E40D4-618C-41A2-A9F9-DD84FCE80A58}" type="sibTrans" cxnId="{F2565FA3-ACFD-4646-93F3-76BBBA01933D}">
      <dgm:prSet/>
      <dgm:spPr/>
      <dgm:t>
        <a:bodyPr/>
        <a:lstStyle/>
        <a:p>
          <a:endParaRPr lang="zh-CN" altLang="en-US"/>
        </a:p>
      </dgm:t>
    </dgm:pt>
    <dgm:pt modelId="{4E2DADFB-D019-4BFF-B0D0-B4F9959638CA}">
      <dgm:prSet/>
      <dgm:spPr/>
      <dgm:t>
        <a:bodyPr/>
        <a:lstStyle/>
        <a:p>
          <a:r>
            <a:rPr lang="zh-CN" altLang="en-US" dirty="0">
              <a:latin typeface="+mn-ea"/>
            </a:rPr>
            <a:t>提供高频声音报警提醒、灯光提醒</a:t>
          </a:r>
          <a:endParaRPr lang="zh-CN" altLang="en-US" dirty="0"/>
        </a:p>
      </dgm:t>
    </dgm:pt>
    <dgm:pt modelId="{911AC581-C2D2-4C89-B797-6A408CC51B86}" type="parTrans" cxnId="{0607FB2E-23D6-4656-9CF8-71D1D1447A44}">
      <dgm:prSet/>
      <dgm:spPr/>
      <dgm:t>
        <a:bodyPr/>
        <a:lstStyle/>
        <a:p>
          <a:endParaRPr lang="zh-CN" altLang="en-US"/>
        </a:p>
      </dgm:t>
    </dgm:pt>
    <dgm:pt modelId="{C2F62D3C-FBAE-45FA-BAEA-7E59E6D4C395}" type="sibTrans" cxnId="{0607FB2E-23D6-4656-9CF8-71D1D1447A44}">
      <dgm:prSet/>
      <dgm:spPr/>
      <dgm:t>
        <a:bodyPr/>
        <a:lstStyle/>
        <a:p>
          <a:endParaRPr lang="zh-CN" altLang="en-US"/>
        </a:p>
      </dgm:t>
    </dgm:pt>
    <dgm:pt modelId="{A9CEC382-A0D0-4842-BF8A-B098EFA9DD9E}">
      <dgm:prSet custT="1"/>
      <dgm:spPr/>
      <dgm:t>
        <a:bodyPr/>
        <a:lstStyle/>
        <a:p>
          <a:r>
            <a:rPr lang="zh-CN" altLang="en-US" sz="1200" kern="1200" dirty="0">
              <a:latin typeface="微软雅黑"/>
              <a:ea typeface="微软雅黑"/>
              <a:cs typeface="+mn-cs"/>
            </a:rPr>
            <a:t>一路电源数据接口接入声光报警器</a:t>
          </a:r>
        </a:p>
      </dgm:t>
    </dgm:pt>
    <dgm:pt modelId="{BBD094E9-7F42-4D14-ACEB-F5C7E0054BCE}" type="parTrans" cxnId="{93DD1D87-1F9B-4578-B57E-F757A883AFB4}">
      <dgm:prSet/>
      <dgm:spPr/>
      <dgm:t>
        <a:bodyPr/>
        <a:lstStyle/>
        <a:p>
          <a:endParaRPr lang="zh-CN" altLang="en-US"/>
        </a:p>
      </dgm:t>
    </dgm:pt>
    <dgm:pt modelId="{B9A70F4A-C439-4F21-AF35-ABED25C030FA}" type="sibTrans" cxnId="{93DD1D87-1F9B-4578-B57E-F757A883AFB4}">
      <dgm:prSet/>
      <dgm:spPr/>
      <dgm:t>
        <a:bodyPr/>
        <a:lstStyle/>
        <a:p>
          <a:endParaRPr lang="zh-CN" altLang="en-US"/>
        </a:p>
      </dgm:t>
    </dgm:pt>
    <dgm:pt modelId="{10ED1B13-D30C-442D-AF8E-5B1ECD694E2B}">
      <dgm:prSet custT="1"/>
      <dgm:spPr/>
      <dgm:t>
        <a:bodyPr/>
        <a:lstStyle/>
        <a:p>
          <a:r>
            <a:rPr lang="zh-CN" altLang="en-US" sz="1200" kern="1200" dirty="0">
              <a:latin typeface="微软雅黑"/>
              <a:ea typeface="微软雅黑"/>
              <a:cs typeface="+mn-cs"/>
            </a:rPr>
            <a:t>平台报警信息推送，设备联动</a:t>
          </a:r>
        </a:p>
      </dgm:t>
    </dgm:pt>
    <dgm:pt modelId="{9B560546-573B-4272-AF1F-63864745B7DE}" type="parTrans" cxnId="{5AAF17FD-59C4-417F-A07E-27B2EEDCD11F}">
      <dgm:prSet/>
      <dgm:spPr/>
      <dgm:t>
        <a:bodyPr/>
        <a:lstStyle/>
        <a:p>
          <a:endParaRPr lang="zh-CN" altLang="en-US"/>
        </a:p>
      </dgm:t>
    </dgm:pt>
    <dgm:pt modelId="{A05757E6-0232-45FE-B084-3655B0F4DC54}" type="sibTrans" cxnId="{5AAF17FD-59C4-417F-A07E-27B2EEDCD11F}">
      <dgm:prSet/>
      <dgm:spPr/>
      <dgm:t>
        <a:bodyPr/>
        <a:lstStyle/>
        <a:p>
          <a:endParaRPr lang="zh-CN" altLang="en-US"/>
        </a:p>
      </dgm:t>
    </dgm:pt>
    <dgm:pt modelId="{E03E22B0-FD82-4080-95A7-75C769819309}" type="pres">
      <dgm:prSet presAssocID="{9B4CEDA5-9546-4759-B3A1-60656466EAD3}" presName="linear" presStyleCnt="0">
        <dgm:presLayoutVars>
          <dgm:animLvl val="lvl"/>
          <dgm:resizeHandles val="exact"/>
        </dgm:presLayoutVars>
      </dgm:prSet>
      <dgm:spPr/>
    </dgm:pt>
    <dgm:pt modelId="{5D102B61-8C97-4921-BA46-73DF1A7544D9}" type="pres">
      <dgm:prSet presAssocID="{A9CEC382-A0D0-4842-BF8A-B098EFA9DD9E}" presName="parentText" presStyleLbl="node1" presStyleIdx="0" presStyleCnt="4" custScaleY="4968" custLinFactNeighborX="-2361" custLinFactNeighborY="6525">
        <dgm:presLayoutVars>
          <dgm:chMax val="0"/>
          <dgm:bulletEnabled val="1"/>
        </dgm:presLayoutVars>
      </dgm:prSet>
      <dgm:spPr/>
    </dgm:pt>
    <dgm:pt modelId="{EFC32F89-290E-4DE9-BEC3-C7F163C20E7F}" type="pres">
      <dgm:prSet presAssocID="{B9A70F4A-C439-4F21-AF35-ABED25C030FA}" presName="spacer" presStyleCnt="0"/>
      <dgm:spPr/>
    </dgm:pt>
    <dgm:pt modelId="{141A5B37-395F-4316-ACCE-6E7885780073}" type="pres">
      <dgm:prSet presAssocID="{227F953E-81BC-4451-B5DA-FE58CFED324D}" presName="parentText" presStyleLbl="node1" presStyleIdx="1" presStyleCnt="4" custScaleY="5588">
        <dgm:presLayoutVars>
          <dgm:chMax val="0"/>
          <dgm:bulletEnabled val="1"/>
        </dgm:presLayoutVars>
      </dgm:prSet>
      <dgm:spPr/>
    </dgm:pt>
    <dgm:pt modelId="{FB3DECE2-2E32-4D63-AAED-F09BEDBB6B83}" type="pres">
      <dgm:prSet presAssocID="{3F9E40D4-618C-41A2-A9F9-DD84FCE80A58}" presName="spacer" presStyleCnt="0"/>
      <dgm:spPr/>
    </dgm:pt>
    <dgm:pt modelId="{3F679982-82CC-4F33-9EC9-127093876CBD}" type="pres">
      <dgm:prSet presAssocID="{4E2DADFB-D019-4BFF-B0D0-B4F9959638CA}" presName="parentText" presStyleLbl="node1" presStyleIdx="2" presStyleCnt="4" custScaleX="99221" custScaleY="5115">
        <dgm:presLayoutVars>
          <dgm:chMax val="0"/>
          <dgm:bulletEnabled val="1"/>
        </dgm:presLayoutVars>
      </dgm:prSet>
      <dgm:spPr/>
    </dgm:pt>
    <dgm:pt modelId="{DFD1794D-8197-4E9A-9C51-302255BDF398}" type="pres">
      <dgm:prSet presAssocID="{C2F62D3C-FBAE-45FA-BAEA-7E59E6D4C395}" presName="spacer" presStyleCnt="0"/>
      <dgm:spPr/>
    </dgm:pt>
    <dgm:pt modelId="{F1A419C6-E0A8-49C2-9134-83ABD36AB1A7}" type="pres">
      <dgm:prSet presAssocID="{10ED1B13-D30C-442D-AF8E-5B1ECD694E2B}" presName="parentText" presStyleLbl="node1" presStyleIdx="3" presStyleCnt="4" custScaleY="5502">
        <dgm:presLayoutVars>
          <dgm:chMax val="0"/>
          <dgm:bulletEnabled val="1"/>
        </dgm:presLayoutVars>
      </dgm:prSet>
      <dgm:spPr/>
    </dgm:pt>
  </dgm:ptLst>
  <dgm:cxnLst>
    <dgm:cxn modelId="{67205201-1D01-4B9C-A486-37E7C177E64D}" type="presOf" srcId="{9B4CEDA5-9546-4759-B3A1-60656466EAD3}" destId="{E03E22B0-FD82-4080-95A7-75C769819309}" srcOrd="0" destOrd="0" presId="urn:microsoft.com/office/officeart/2005/8/layout/vList2"/>
    <dgm:cxn modelId="{0607FB2E-23D6-4656-9CF8-71D1D1447A44}" srcId="{9B4CEDA5-9546-4759-B3A1-60656466EAD3}" destId="{4E2DADFB-D019-4BFF-B0D0-B4F9959638CA}" srcOrd="2" destOrd="0" parTransId="{911AC581-C2D2-4C89-B797-6A408CC51B86}" sibTransId="{C2F62D3C-FBAE-45FA-BAEA-7E59E6D4C395}"/>
    <dgm:cxn modelId="{93DD1D87-1F9B-4578-B57E-F757A883AFB4}" srcId="{9B4CEDA5-9546-4759-B3A1-60656466EAD3}" destId="{A9CEC382-A0D0-4842-BF8A-B098EFA9DD9E}" srcOrd="0" destOrd="0" parTransId="{BBD094E9-7F42-4D14-ACEB-F5C7E0054BCE}" sibTransId="{B9A70F4A-C439-4F21-AF35-ABED25C030FA}"/>
    <dgm:cxn modelId="{F2565FA3-ACFD-4646-93F3-76BBBA01933D}" srcId="{9B4CEDA5-9546-4759-B3A1-60656466EAD3}" destId="{227F953E-81BC-4451-B5DA-FE58CFED324D}" srcOrd="1" destOrd="0" parTransId="{31267CE3-2B45-4EC7-8B7E-30E864AEC6CA}" sibTransId="{3F9E40D4-618C-41A2-A9F9-DD84FCE80A58}"/>
    <dgm:cxn modelId="{497111A7-3119-4CA1-8740-F139C26226A3}" type="presOf" srcId="{4E2DADFB-D019-4BFF-B0D0-B4F9959638CA}" destId="{3F679982-82CC-4F33-9EC9-127093876CBD}" srcOrd="0" destOrd="0" presId="urn:microsoft.com/office/officeart/2005/8/layout/vList2"/>
    <dgm:cxn modelId="{F2E6D6BE-624D-4D97-975F-A967F4002A67}" type="presOf" srcId="{227F953E-81BC-4451-B5DA-FE58CFED324D}" destId="{141A5B37-395F-4316-ACCE-6E7885780073}" srcOrd="0" destOrd="0" presId="urn:microsoft.com/office/officeart/2005/8/layout/vList2"/>
    <dgm:cxn modelId="{BE1EAAD0-B495-4936-A4B8-9D7344A1D6C6}" type="presOf" srcId="{A9CEC382-A0D0-4842-BF8A-B098EFA9DD9E}" destId="{5D102B61-8C97-4921-BA46-73DF1A7544D9}" srcOrd="0" destOrd="0" presId="urn:microsoft.com/office/officeart/2005/8/layout/vList2"/>
    <dgm:cxn modelId="{CCCEFAD4-33AE-47AB-BEE6-3A2C58E4E830}" type="presOf" srcId="{10ED1B13-D30C-442D-AF8E-5B1ECD694E2B}" destId="{F1A419C6-E0A8-49C2-9134-83ABD36AB1A7}" srcOrd="0" destOrd="0" presId="urn:microsoft.com/office/officeart/2005/8/layout/vList2"/>
    <dgm:cxn modelId="{5AAF17FD-59C4-417F-A07E-27B2EEDCD11F}" srcId="{9B4CEDA5-9546-4759-B3A1-60656466EAD3}" destId="{10ED1B13-D30C-442D-AF8E-5B1ECD694E2B}" srcOrd="3" destOrd="0" parTransId="{9B560546-573B-4272-AF1F-63864745B7DE}" sibTransId="{A05757E6-0232-45FE-B084-3655B0F4DC54}"/>
    <dgm:cxn modelId="{27A623C1-6A22-4E7E-AF69-8354ABB4B477}" type="presParOf" srcId="{E03E22B0-FD82-4080-95A7-75C769819309}" destId="{5D102B61-8C97-4921-BA46-73DF1A7544D9}" srcOrd="0" destOrd="0" presId="urn:microsoft.com/office/officeart/2005/8/layout/vList2"/>
    <dgm:cxn modelId="{F6825A22-5E9F-4A99-916B-9D2BC0D6093D}" type="presParOf" srcId="{E03E22B0-FD82-4080-95A7-75C769819309}" destId="{EFC32F89-290E-4DE9-BEC3-C7F163C20E7F}" srcOrd="1" destOrd="0" presId="urn:microsoft.com/office/officeart/2005/8/layout/vList2"/>
    <dgm:cxn modelId="{39F4A7AA-C601-459F-B051-0C94582FAC35}" type="presParOf" srcId="{E03E22B0-FD82-4080-95A7-75C769819309}" destId="{141A5B37-395F-4316-ACCE-6E7885780073}" srcOrd="2" destOrd="0" presId="urn:microsoft.com/office/officeart/2005/8/layout/vList2"/>
    <dgm:cxn modelId="{94A40041-EC90-4059-A3CD-C797ED75E71E}" type="presParOf" srcId="{E03E22B0-FD82-4080-95A7-75C769819309}" destId="{FB3DECE2-2E32-4D63-AAED-F09BEDBB6B83}" srcOrd="3" destOrd="0" presId="urn:microsoft.com/office/officeart/2005/8/layout/vList2"/>
    <dgm:cxn modelId="{EE355A99-0568-46E7-8166-92A90DDCC057}" type="presParOf" srcId="{E03E22B0-FD82-4080-95A7-75C769819309}" destId="{3F679982-82CC-4F33-9EC9-127093876CBD}" srcOrd="4" destOrd="0" presId="urn:microsoft.com/office/officeart/2005/8/layout/vList2"/>
    <dgm:cxn modelId="{DB058BEA-A935-48FB-955C-F4384F2365DB}" type="presParOf" srcId="{E03E22B0-FD82-4080-95A7-75C769819309}" destId="{DFD1794D-8197-4E9A-9C51-302255BDF398}" srcOrd="5" destOrd="0" presId="urn:microsoft.com/office/officeart/2005/8/layout/vList2"/>
    <dgm:cxn modelId="{1E9BC3DA-7FDA-4288-A4D6-DE939FCAC7B0}" type="presParOf" srcId="{E03E22B0-FD82-4080-95A7-75C769819309}" destId="{F1A419C6-E0A8-49C2-9134-83ABD36AB1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02B61-8C97-4921-BA46-73DF1A7544D9}">
      <dsp:nvSpPr>
        <dsp:cNvPr id="0" name=""/>
        <dsp:cNvSpPr/>
      </dsp:nvSpPr>
      <dsp:spPr>
        <a:xfrm>
          <a:off x="0" y="29722"/>
          <a:ext cx="3536822" cy="36444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  <a:cs typeface="+mn-cs"/>
            </a:rPr>
            <a:t>支持</a:t>
          </a:r>
          <a:r>
            <a:rPr lang="en-US" altLang="zh-CN" sz="1200" kern="1200" dirty="0">
              <a:latin typeface="+mn-ea"/>
              <a:ea typeface="+mn-ea"/>
              <a:cs typeface="+mn-cs"/>
            </a:rPr>
            <a:t>8Ω</a:t>
          </a:r>
          <a:r>
            <a:rPr lang="zh-CN" altLang="en-US" sz="1200" kern="1200" dirty="0">
              <a:latin typeface="+mn-ea"/>
              <a:ea typeface="+mn-ea"/>
              <a:cs typeface="+mn-cs"/>
            </a:rPr>
            <a:t>扬声器功放性能</a:t>
          </a:r>
          <a:r>
            <a:rPr lang="en-US" altLang="zh-CN" sz="1200" kern="1200" dirty="0">
              <a:latin typeface="+mn-ea"/>
              <a:ea typeface="+mn-ea"/>
              <a:cs typeface="+mn-cs"/>
            </a:rPr>
            <a:t>/1.5W</a:t>
          </a:r>
          <a:endParaRPr lang="zh-CN" altLang="en-US" sz="1200" kern="1200" dirty="0">
            <a:latin typeface="+mn-ea"/>
            <a:ea typeface="+mn-ea"/>
            <a:cs typeface="+mn-cs"/>
          </a:endParaRPr>
        </a:p>
      </dsp:txBody>
      <dsp:txXfrm>
        <a:off x="17791" y="47513"/>
        <a:ext cx="3501240" cy="328865"/>
      </dsp:txXfrm>
    </dsp:sp>
    <dsp:sp modelId="{141A5B37-395F-4316-ACCE-6E7885780073}">
      <dsp:nvSpPr>
        <dsp:cNvPr id="0" name=""/>
        <dsp:cNvSpPr/>
      </dsp:nvSpPr>
      <dsp:spPr>
        <a:xfrm>
          <a:off x="0" y="539869"/>
          <a:ext cx="3536822" cy="40993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支持语音合成应用</a:t>
          </a:r>
          <a:r>
            <a:rPr lang="en-US" altLang="zh-CN" sz="1200" kern="1200" dirty="0">
              <a:latin typeface="+mn-ea"/>
              <a:ea typeface="+mn-ea"/>
            </a:rPr>
            <a:t>-TTS</a:t>
          </a:r>
          <a:r>
            <a:rPr lang="zh-CN" altLang="en-US" sz="1200" kern="1200" dirty="0">
              <a:latin typeface="+mn-ea"/>
              <a:ea typeface="+mn-ea"/>
            </a:rPr>
            <a:t>（</a:t>
          </a:r>
          <a:r>
            <a:rPr lang="en-US" altLang="zh-CN" sz="1200" kern="1200" dirty="0">
              <a:latin typeface="+mn-ea"/>
              <a:ea typeface="+mn-ea"/>
            </a:rPr>
            <a:t>Text To Speech</a:t>
          </a:r>
          <a:r>
            <a:rPr lang="zh-CN" altLang="en-US" sz="1200" kern="1200" dirty="0">
              <a:latin typeface="+mn-ea"/>
              <a:ea typeface="+mn-ea"/>
            </a:rPr>
            <a:t>）</a:t>
          </a:r>
        </a:p>
      </dsp:txBody>
      <dsp:txXfrm>
        <a:off x="20011" y="559880"/>
        <a:ext cx="3496800" cy="369908"/>
      </dsp:txXfrm>
    </dsp:sp>
    <dsp:sp modelId="{3F679982-82CC-4F33-9EC9-127093876CBD}">
      <dsp:nvSpPr>
        <dsp:cNvPr id="0" name=""/>
        <dsp:cNvSpPr/>
      </dsp:nvSpPr>
      <dsp:spPr>
        <a:xfrm>
          <a:off x="13775" y="1108199"/>
          <a:ext cx="3509270" cy="37523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具有边缘计算能力，实现设备完美联动</a:t>
          </a:r>
        </a:p>
      </dsp:txBody>
      <dsp:txXfrm>
        <a:off x="32092" y="1126516"/>
        <a:ext cx="3472636" cy="338597"/>
      </dsp:txXfrm>
    </dsp:sp>
    <dsp:sp modelId="{F1A419C6-E0A8-49C2-9134-83ABD36AB1A7}">
      <dsp:nvSpPr>
        <dsp:cNvPr id="0" name=""/>
        <dsp:cNvSpPr/>
      </dsp:nvSpPr>
      <dsp:spPr>
        <a:xfrm>
          <a:off x="0" y="1658852"/>
          <a:ext cx="3536822" cy="4036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  <a:cs typeface="+mn-cs"/>
            </a:rPr>
            <a:t>支持平台下发声音指令，以语音形式提供预警功能</a:t>
          </a:r>
        </a:p>
      </dsp:txBody>
      <dsp:txXfrm>
        <a:off x="19703" y="1678555"/>
        <a:ext cx="3497416" cy="364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02B61-8C97-4921-BA46-73DF1A7544D9}">
      <dsp:nvSpPr>
        <dsp:cNvPr id="0" name=""/>
        <dsp:cNvSpPr/>
      </dsp:nvSpPr>
      <dsp:spPr>
        <a:xfrm>
          <a:off x="0" y="24140"/>
          <a:ext cx="3327661" cy="32922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/>
              <a:ea typeface="微软雅黑"/>
              <a:cs typeface="+mn-cs"/>
            </a:rPr>
            <a:t>一路电源数据接口接入声光报警器</a:t>
          </a:r>
        </a:p>
      </dsp:txBody>
      <dsp:txXfrm>
        <a:off x="16071" y="40211"/>
        <a:ext cx="3295519" cy="297081"/>
      </dsp:txXfrm>
    </dsp:sp>
    <dsp:sp modelId="{141A5B37-395F-4316-ACCE-6E7885780073}">
      <dsp:nvSpPr>
        <dsp:cNvPr id="0" name=""/>
        <dsp:cNvSpPr/>
      </dsp:nvSpPr>
      <dsp:spPr>
        <a:xfrm>
          <a:off x="0" y="512196"/>
          <a:ext cx="3327661" cy="3703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/>
              <a:ea typeface="微软雅黑"/>
              <a:cs typeface="+mn-cs"/>
            </a:rPr>
            <a:t>设备监测到报警信息，激活声光报警器</a:t>
          </a:r>
        </a:p>
      </dsp:txBody>
      <dsp:txXfrm>
        <a:off x="18077" y="530273"/>
        <a:ext cx="3291507" cy="334156"/>
      </dsp:txXfrm>
    </dsp:sp>
    <dsp:sp modelId="{3F679982-82CC-4F33-9EC9-127093876CBD}">
      <dsp:nvSpPr>
        <dsp:cNvPr id="0" name=""/>
        <dsp:cNvSpPr/>
      </dsp:nvSpPr>
      <dsp:spPr>
        <a:xfrm>
          <a:off x="12961" y="1052426"/>
          <a:ext cx="3301739" cy="33896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+mn-ea"/>
            </a:rPr>
            <a:t>提供高频声音报警提醒、灯光提醒</a:t>
          </a:r>
          <a:endParaRPr lang="zh-CN" altLang="en-US" sz="1100" kern="1200" dirty="0"/>
        </a:p>
      </dsp:txBody>
      <dsp:txXfrm>
        <a:off x="29508" y="1068973"/>
        <a:ext cx="3268645" cy="305870"/>
      </dsp:txXfrm>
    </dsp:sp>
    <dsp:sp modelId="{F1A419C6-E0A8-49C2-9134-83ABD36AB1A7}">
      <dsp:nvSpPr>
        <dsp:cNvPr id="0" name=""/>
        <dsp:cNvSpPr/>
      </dsp:nvSpPr>
      <dsp:spPr>
        <a:xfrm>
          <a:off x="0" y="1561311"/>
          <a:ext cx="3327661" cy="3646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/>
              <a:ea typeface="微软雅黑"/>
              <a:cs typeface="+mn-cs"/>
            </a:rPr>
            <a:t>平台报警信息推送，设备联动</a:t>
          </a:r>
        </a:p>
      </dsp:txBody>
      <dsp:txXfrm>
        <a:off x="17799" y="1579110"/>
        <a:ext cx="3292063" cy="329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DF849-519A-46A8-843F-A68D641E158C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1B83C-8388-4244-967D-4B169A54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B4339-F0D5-4B3C-9692-05693B06D8B8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CA1-6BF9-4304-A352-6A807EDB5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0CA1-6BF9-4304-A352-6A807EDB57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4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0CA1-6BF9-4304-A352-6A807EDB57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5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0CA1-6BF9-4304-A352-6A807EDB57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8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0CA1-6BF9-4304-A352-6A807EDB57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0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0CA1-6BF9-4304-A352-6A807EDB57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1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0CA1-6BF9-4304-A352-6A807EDB573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0CA1-6BF9-4304-A352-6A807EDB573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568043"/>
            <a:ext cx="10515600" cy="4735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>
            <a:lvl1pPr>
              <a:defRPr sz="1000">
                <a:solidFill>
                  <a:srgbClr val="FF4429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1600" y="6397915"/>
            <a:ext cx="2881744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0C8D18-4AA2-4B61-82ED-E847FE7F510A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38200" y="1055405"/>
            <a:ext cx="10515600" cy="2884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6C49-B95F-4EF2-A28C-2B0EE7EF8415}" type="datetimeFigureOut">
              <a:rPr lang="zh-CN" altLang="en-US" smtClean="0"/>
              <a:t>2021-05-11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DC80-7304-42FF-B73E-E917F4A023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JOSApp/tijos-mqtt-aliyun-iot" TargetMode="External"/><Relationship Id="rId3" Type="http://schemas.openxmlformats.org/officeDocument/2006/relationships/hyperlink" Target="https://github.com/TiJOSteam/TiGW200-Cat1/tree/main/SDK" TargetMode="External"/><Relationship Id="rId7" Type="http://schemas.openxmlformats.org/officeDocument/2006/relationships/hyperlink" Target="https://github.com/TiJOSteam/tijos-software-exampl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github.com/TiJOSteam/TiGW200/tree/main/SDK/sample/tigw2xx-samples/src/tigw200" TargetMode="External"/><Relationship Id="rId5" Type="http://schemas.openxmlformats.org/officeDocument/2006/relationships/hyperlink" Target="http://doc.tijos.net/docstore/" TargetMode="External"/><Relationship Id="rId10" Type="http://schemas.openxmlformats.org/officeDocument/2006/relationships/hyperlink" Target="https://github.com/TiJOSApp/tijos-mqtt-onenet-iot" TargetMode="External"/><Relationship Id="rId4" Type="http://schemas.openxmlformats.org/officeDocument/2006/relationships/hyperlink" Target="http://doc.tijos.net/docstore/tijos-development-course/step1-enviornment_setup/about_tistudio/" TargetMode="External"/><Relationship Id="rId9" Type="http://schemas.openxmlformats.org/officeDocument/2006/relationships/hyperlink" Target="https://github.com/TiJOSApp/tijos-tencent-iot-explor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22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microsoft.com/office/2007/relationships/diagramDrawing" Target="../diagrams/drawing1.xml"/><Relationship Id="rId5" Type="http://schemas.openxmlformats.org/officeDocument/2006/relationships/image" Target="../media/image23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等腰三角形 50"/>
          <p:cNvSpPr/>
          <p:nvPr/>
        </p:nvSpPr>
        <p:spPr>
          <a:xfrm rot="1592427">
            <a:off x="2903060" y="6181133"/>
            <a:ext cx="530710" cy="380863"/>
          </a:xfrm>
          <a:prstGeom prst="triangl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756" y="6231360"/>
            <a:ext cx="1514983" cy="429137"/>
          </a:xfrm>
          <a:prstGeom prst="rect">
            <a:avLst/>
          </a:prstGeom>
        </p:spPr>
      </p:pic>
      <p:pic>
        <p:nvPicPr>
          <p:cNvPr id="7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04825"/>
            <a:ext cx="74803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14864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13"/>
          <p:cNvGrpSpPr>
            <a:grpSpLocks noChangeAspect="1"/>
          </p:cNvGrpSpPr>
          <p:nvPr/>
        </p:nvGrpSpPr>
        <p:grpSpPr bwMode="auto">
          <a:xfrm>
            <a:off x="5605463" y="2808288"/>
            <a:ext cx="6777037" cy="4229100"/>
            <a:chOff x="0" y="0"/>
            <a:chExt cx="5324473" cy="3322983"/>
          </a:xfrm>
        </p:grpSpPr>
        <p:pic>
          <p:nvPicPr>
            <p:cNvPr id="10" name="图片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6"/>
          <p:cNvGrpSpPr/>
          <p:nvPr/>
        </p:nvGrpSpPr>
        <p:grpSpPr bwMode="auto">
          <a:xfrm>
            <a:off x="573088" y="6202363"/>
            <a:ext cx="1782030" cy="338554"/>
            <a:chOff x="1234" y="0"/>
            <a:chExt cx="1780965" cy="340229"/>
          </a:xfrm>
        </p:grpSpPr>
        <p:sp>
          <p:nvSpPr>
            <p:cNvPr id="13" name="矩形 45"/>
            <p:cNvSpPr>
              <a:spLocks noChangeArrowheads="1"/>
            </p:cNvSpPr>
            <p:nvPr/>
          </p:nvSpPr>
          <p:spPr bwMode="auto">
            <a:xfrm>
              <a:off x="402646" y="0"/>
              <a:ext cx="1379553" cy="340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www.tijos.net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5" name="组合 18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21724"/>
              <a:ext cx="298704" cy="29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22"/>
          <p:cNvGrpSpPr/>
          <p:nvPr/>
        </p:nvGrpSpPr>
        <p:grpSpPr bwMode="auto">
          <a:xfrm>
            <a:off x="571500" y="5786438"/>
            <a:ext cx="1398588" cy="336550"/>
            <a:chOff x="0" y="0"/>
            <a:chExt cx="1399867" cy="338435"/>
          </a:xfrm>
        </p:grpSpPr>
        <p:sp>
          <p:nvSpPr>
            <p:cNvPr id="17" name="矩形 40"/>
            <p:cNvSpPr>
              <a:spLocks noChangeArrowheads="1"/>
            </p:cNvSpPr>
            <p:nvPr/>
          </p:nvSpPr>
          <p:spPr bwMode="auto">
            <a:xfrm>
              <a:off x="403225" y="0"/>
              <a:ext cx="996642" cy="338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钛云物联</a:t>
              </a:r>
            </a:p>
          </p:txBody>
        </p:sp>
        <p:sp>
          <p:nvSpPr>
            <p:cNvPr id="18" name="Freeform 102"/>
            <p:cNvSpPr>
              <a:spLocks noEditPoints="1" noChangeArrowheads="1"/>
            </p:cNvSpPr>
            <p:nvPr/>
          </p:nvSpPr>
          <p:spPr bwMode="auto">
            <a:xfrm>
              <a:off x="0" y="19050"/>
              <a:ext cx="300038" cy="298450"/>
            </a:xfrm>
            <a:custGeom>
              <a:avLst/>
              <a:gdLst>
                <a:gd name="T0" fmla="*/ 418 w 837"/>
                <a:gd name="T1" fmla="*/ 0 h 837"/>
                <a:gd name="T2" fmla="*/ 0 w 837"/>
                <a:gd name="T3" fmla="*/ 419 h 837"/>
                <a:gd name="T4" fmla="*/ 418 w 837"/>
                <a:gd name="T5" fmla="*/ 837 h 837"/>
                <a:gd name="T6" fmla="*/ 837 w 837"/>
                <a:gd name="T7" fmla="*/ 419 h 837"/>
                <a:gd name="T8" fmla="*/ 418 w 837"/>
                <a:gd name="T9" fmla="*/ 0 h 837"/>
                <a:gd name="T10" fmla="*/ 173 w 837"/>
                <a:gd name="T11" fmla="*/ 583 h 837"/>
                <a:gd name="T12" fmla="*/ 121 w 837"/>
                <a:gd name="T13" fmla="*/ 583 h 837"/>
                <a:gd name="T14" fmla="*/ 121 w 837"/>
                <a:gd name="T15" fmla="*/ 251 h 837"/>
                <a:gd name="T16" fmla="*/ 440 w 837"/>
                <a:gd name="T17" fmla="*/ 251 h 837"/>
                <a:gd name="T18" fmla="*/ 490 w 837"/>
                <a:gd name="T19" fmla="*/ 177 h 837"/>
                <a:gd name="T20" fmla="*/ 631 w 837"/>
                <a:gd name="T21" fmla="*/ 177 h 837"/>
                <a:gd name="T22" fmla="*/ 631 w 837"/>
                <a:gd name="T23" fmla="*/ 251 h 837"/>
                <a:gd name="T24" fmla="*/ 631 w 837"/>
                <a:gd name="T25" fmla="*/ 269 h 837"/>
                <a:gd name="T26" fmla="*/ 631 w 837"/>
                <a:gd name="T27" fmla="*/ 300 h 837"/>
                <a:gd name="T28" fmla="*/ 173 w 837"/>
                <a:gd name="T29" fmla="*/ 300 h 837"/>
                <a:gd name="T30" fmla="*/ 173 w 837"/>
                <a:gd name="T31" fmla="*/ 583 h 837"/>
                <a:gd name="T32" fmla="*/ 716 w 837"/>
                <a:gd name="T33" fmla="*/ 660 h 837"/>
                <a:gd name="T34" fmla="*/ 205 w 837"/>
                <a:gd name="T35" fmla="*/ 660 h 837"/>
                <a:gd name="T36" fmla="*/ 205 w 837"/>
                <a:gd name="T37" fmla="*/ 328 h 837"/>
                <a:gd name="T38" fmla="*/ 716 w 837"/>
                <a:gd name="T39" fmla="*/ 328 h 837"/>
                <a:gd name="T40" fmla="*/ 716 w 837"/>
                <a:gd name="T41" fmla="*/ 66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7" h="837">
                  <a:moveTo>
                    <a:pt x="418" y="0"/>
                  </a:moveTo>
                  <a:cubicBezTo>
                    <a:pt x="187" y="0"/>
                    <a:pt x="0" y="187"/>
                    <a:pt x="0" y="419"/>
                  </a:cubicBezTo>
                  <a:cubicBezTo>
                    <a:pt x="0" y="650"/>
                    <a:pt x="187" y="837"/>
                    <a:pt x="418" y="837"/>
                  </a:cubicBezTo>
                  <a:cubicBezTo>
                    <a:pt x="650" y="837"/>
                    <a:pt x="837" y="650"/>
                    <a:pt x="837" y="419"/>
                  </a:cubicBezTo>
                  <a:cubicBezTo>
                    <a:pt x="837" y="187"/>
                    <a:pt x="650" y="0"/>
                    <a:pt x="418" y="0"/>
                  </a:cubicBezTo>
                  <a:close/>
                  <a:moveTo>
                    <a:pt x="173" y="583"/>
                  </a:moveTo>
                  <a:cubicBezTo>
                    <a:pt x="121" y="583"/>
                    <a:pt x="121" y="583"/>
                    <a:pt x="121" y="583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90" y="177"/>
                    <a:pt x="490" y="177"/>
                    <a:pt x="490" y="177"/>
                  </a:cubicBezTo>
                  <a:cubicBezTo>
                    <a:pt x="631" y="177"/>
                    <a:pt x="631" y="177"/>
                    <a:pt x="631" y="177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1" y="269"/>
                    <a:pt x="631" y="269"/>
                    <a:pt x="631" y="269"/>
                  </a:cubicBezTo>
                  <a:cubicBezTo>
                    <a:pt x="631" y="300"/>
                    <a:pt x="631" y="300"/>
                    <a:pt x="631" y="300"/>
                  </a:cubicBezTo>
                  <a:cubicBezTo>
                    <a:pt x="173" y="300"/>
                    <a:pt x="173" y="300"/>
                    <a:pt x="173" y="300"/>
                  </a:cubicBezTo>
                  <a:lnTo>
                    <a:pt x="173" y="583"/>
                  </a:lnTo>
                  <a:close/>
                  <a:moveTo>
                    <a:pt x="716" y="660"/>
                  </a:moveTo>
                  <a:cubicBezTo>
                    <a:pt x="205" y="660"/>
                    <a:pt x="205" y="660"/>
                    <a:pt x="205" y="660"/>
                  </a:cubicBezTo>
                  <a:cubicBezTo>
                    <a:pt x="205" y="328"/>
                    <a:pt x="205" y="328"/>
                    <a:pt x="205" y="328"/>
                  </a:cubicBezTo>
                  <a:cubicBezTo>
                    <a:pt x="716" y="328"/>
                    <a:pt x="716" y="328"/>
                    <a:pt x="716" y="328"/>
                  </a:cubicBezTo>
                  <a:lnTo>
                    <a:pt x="716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25"/>
          <p:cNvGrpSpPr/>
          <p:nvPr/>
        </p:nvGrpSpPr>
        <p:grpSpPr bwMode="auto">
          <a:xfrm>
            <a:off x="573088" y="5387975"/>
            <a:ext cx="1822754" cy="347724"/>
            <a:chOff x="1234" y="0"/>
            <a:chExt cx="1822794" cy="348151"/>
          </a:xfrm>
        </p:grpSpPr>
        <p:sp>
          <p:nvSpPr>
            <p:cNvPr id="21" name="矩形 37"/>
            <p:cNvSpPr>
              <a:spLocks noChangeArrowheads="1"/>
            </p:cNvSpPr>
            <p:nvPr/>
          </p:nvSpPr>
          <p:spPr bwMode="auto">
            <a:xfrm>
              <a:off x="402646" y="0"/>
              <a:ext cx="1421382" cy="348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457200">
                <a:lnSpc>
                  <a:spcPct val="113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13911058165</a:t>
              </a:r>
            </a:p>
          </p:txBody>
        </p:sp>
        <p:pic>
          <p:nvPicPr>
            <p:cNvPr id="22" name="组合 27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19247"/>
              <a:ext cx="298704" cy="29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文本框 18"/>
          <p:cNvSpPr txBox="1"/>
          <p:nvPr/>
        </p:nvSpPr>
        <p:spPr>
          <a:xfrm>
            <a:off x="304800" y="3018746"/>
            <a:ext cx="1073944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dirty="0">
                <a:solidFill>
                  <a:srgbClr val="114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TiGW260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dirty="0">
                <a:solidFill>
                  <a:srgbClr val="114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可编程4G网关(带音频输出)</a:t>
            </a: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              </a:t>
            </a:r>
            <a:endParaRPr lang="en-US" altLang="zh-CN" sz="48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5500" y="403479"/>
            <a:ext cx="1816735" cy="440690"/>
          </a:xfrm>
          <a:custGeom>
            <a:avLst/>
            <a:gdLst/>
            <a:ahLst/>
            <a:cxnLst/>
            <a:rect l="l" t="t" r="r" b="b"/>
            <a:pathLst>
              <a:path w="1816735" h="440690">
                <a:moveTo>
                  <a:pt x="129476" y="273050"/>
                </a:moveTo>
                <a:lnTo>
                  <a:pt x="67411" y="273050"/>
                </a:lnTo>
                <a:lnTo>
                  <a:pt x="67411" y="437515"/>
                </a:lnTo>
                <a:lnTo>
                  <a:pt x="129476" y="437515"/>
                </a:lnTo>
                <a:lnTo>
                  <a:pt x="129476" y="273050"/>
                </a:lnTo>
                <a:close/>
              </a:path>
              <a:path w="1816735" h="440690">
                <a:moveTo>
                  <a:pt x="120103" y="116078"/>
                </a:moveTo>
                <a:lnTo>
                  <a:pt x="93338" y="152443"/>
                </a:lnTo>
                <a:lnTo>
                  <a:pt x="64400" y="186880"/>
                </a:lnTo>
                <a:lnTo>
                  <a:pt x="33287" y="219412"/>
                </a:lnTo>
                <a:lnTo>
                  <a:pt x="0" y="250062"/>
                </a:lnTo>
                <a:lnTo>
                  <a:pt x="7391" y="267803"/>
                </a:lnTo>
                <a:lnTo>
                  <a:pt x="13946" y="284067"/>
                </a:lnTo>
                <a:lnTo>
                  <a:pt x="19664" y="298854"/>
                </a:lnTo>
                <a:lnTo>
                  <a:pt x="24549" y="312166"/>
                </a:lnTo>
                <a:lnTo>
                  <a:pt x="35600" y="302500"/>
                </a:lnTo>
                <a:lnTo>
                  <a:pt x="46428" y="292750"/>
                </a:lnTo>
                <a:lnTo>
                  <a:pt x="57031" y="282930"/>
                </a:lnTo>
                <a:lnTo>
                  <a:pt x="67411" y="273050"/>
                </a:lnTo>
                <a:lnTo>
                  <a:pt x="129476" y="273050"/>
                </a:lnTo>
                <a:lnTo>
                  <a:pt x="129476" y="206121"/>
                </a:lnTo>
                <a:lnTo>
                  <a:pt x="140863" y="192164"/>
                </a:lnTo>
                <a:lnTo>
                  <a:pt x="151803" y="178101"/>
                </a:lnTo>
                <a:lnTo>
                  <a:pt x="162294" y="163919"/>
                </a:lnTo>
                <a:lnTo>
                  <a:pt x="172339" y="149606"/>
                </a:lnTo>
                <a:lnTo>
                  <a:pt x="120103" y="116078"/>
                </a:lnTo>
                <a:close/>
              </a:path>
              <a:path w="1816735" h="440690">
                <a:moveTo>
                  <a:pt x="112953" y="0"/>
                </a:moveTo>
                <a:lnTo>
                  <a:pt x="92639" y="23314"/>
                </a:lnTo>
                <a:lnTo>
                  <a:pt x="67413" y="48117"/>
                </a:lnTo>
                <a:lnTo>
                  <a:pt x="37274" y="74420"/>
                </a:lnTo>
                <a:lnTo>
                  <a:pt x="2222" y="102235"/>
                </a:lnTo>
                <a:lnTo>
                  <a:pt x="13511" y="116078"/>
                </a:lnTo>
                <a:lnTo>
                  <a:pt x="23768" y="129301"/>
                </a:lnTo>
                <a:lnTo>
                  <a:pt x="33283" y="142293"/>
                </a:lnTo>
                <a:lnTo>
                  <a:pt x="41960" y="154940"/>
                </a:lnTo>
                <a:lnTo>
                  <a:pt x="78879" y="124366"/>
                </a:lnTo>
                <a:lnTo>
                  <a:pt x="111948" y="94757"/>
                </a:lnTo>
                <a:lnTo>
                  <a:pt x="141167" y="66125"/>
                </a:lnTo>
                <a:lnTo>
                  <a:pt x="166535" y="38481"/>
                </a:lnTo>
                <a:lnTo>
                  <a:pt x="153807" y="29003"/>
                </a:lnTo>
                <a:lnTo>
                  <a:pt x="140635" y="19431"/>
                </a:lnTo>
                <a:lnTo>
                  <a:pt x="127017" y="9763"/>
                </a:lnTo>
                <a:lnTo>
                  <a:pt x="112953" y="0"/>
                </a:lnTo>
                <a:close/>
              </a:path>
              <a:path w="1816735" h="440690">
                <a:moveTo>
                  <a:pt x="425500" y="31750"/>
                </a:moveTo>
                <a:lnTo>
                  <a:pt x="193319" y="31750"/>
                </a:lnTo>
                <a:lnTo>
                  <a:pt x="193319" y="89788"/>
                </a:lnTo>
                <a:lnTo>
                  <a:pt x="425500" y="89788"/>
                </a:lnTo>
                <a:lnTo>
                  <a:pt x="425500" y="31750"/>
                </a:lnTo>
                <a:close/>
              </a:path>
              <a:path w="1816735" h="440690">
                <a:moveTo>
                  <a:pt x="204927" y="376809"/>
                </a:moveTo>
                <a:lnTo>
                  <a:pt x="209810" y="393146"/>
                </a:lnTo>
                <a:lnTo>
                  <a:pt x="214193" y="409019"/>
                </a:lnTo>
                <a:lnTo>
                  <a:pt x="218073" y="424439"/>
                </a:lnTo>
                <a:lnTo>
                  <a:pt x="221449" y="439420"/>
                </a:lnTo>
                <a:lnTo>
                  <a:pt x="273942" y="438356"/>
                </a:lnTo>
                <a:lnTo>
                  <a:pt x="326120" y="434603"/>
                </a:lnTo>
                <a:lnTo>
                  <a:pt x="366128" y="405318"/>
                </a:lnTo>
                <a:lnTo>
                  <a:pt x="374032" y="379984"/>
                </a:lnTo>
                <a:lnTo>
                  <a:pt x="278155" y="379984"/>
                </a:lnTo>
                <a:lnTo>
                  <a:pt x="263534" y="379791"/>
                </a:lnTo>
                <a:lnTo>
                  <a:pt x="246456" y="379206"/>
                </a:lnTo>
                <a:lnTo>
                  <a:pt x="226920" y="378215"/>
                </a:lnTo>
                <a:lnTo>
                  <a:pt x="204927" y="376809"/>
                </a:lnTo>
                <a:close/>
              </a:path>
              <a:path w="1816735" h="440690">
                <a:moveTo>
                  <a:pt x="375488" y="217424"/>
                </a:moveTo>
                <a:lnTo>
                  <a:pt x="310743" y="217424"/>
                </a:lnTo>
                <a:lnTo>
                  <a:pt x="310743" y="345567"/>
                </a:lnTo>
                <a:lnTo>
                  <a:pt x="308707" y="360642"/>
                </a:lnTo>
                <a:lnTo>
                  <a:pt x="302598" y="371395"/>
                </a:lnTo>
                <a:lnTo>
                  <a:pt x="292414" y="377838"/>
                </a:lnTo>
                <a:lnTo>
                  <a:pt x="278155" y="379984"/>
                </a:lnTo>
                <a:lnTo>
                  <a:pt x="374032" y="379984"/>
                </a:lnTo>
                <a:lnTo>
                  <a:pt x="374407" y="378215"/>
                </a:lnTo>
                <a:lnTo>
                  <a:pt x="374522" y="376809"/>
                </a:lnTo>
                <a:lnTo>
                  <a:pt x="375488" y="361188"/>
                </a:lnTo>
                <a:lnTo>
                  <a:pt x="375488" y="217424"/>
                </a:lnTo>
                <a:close/>
              </a:path>
              <a:path w="1816735" h="440690">
                <a:moveTo>
                  <a:pt x="445135" y="159385"/>
                </a:moveTo>
                <a:lnTo>
                  <a:pt x="178587" y="159385"/>
                </a:lnTo>
                <a:lnTo>
                  <a:pt x="178587" y="217424"/>
                </a:lnTo>
                <a:lnTo>
                  <a:pt x="445135" y="217424"/>
                </a:lnTo>
                <a:lnTo>
                  <a:pt x="445135" y="159385"/>
                </a:lnTo>
                <a:close/>
              </a:path>
              <a:path w="1816735" h="440690">
                <a:moveTo>
                  <a:pt x="901458" y="360299"/>
                </a:moveTo>
                <a:lnTo>
                  <a:pt x="460324" y="360299"/>
                </a:lnTo>
                <a:lnTo>
                  <a:pt x="460324" y="421513"/>
                </a:lnTo>
                <a:lnTo>
                  <a:pt x="901458" y="421513"/>
                </a:lnTo>
                <a:lnTo>
                  <a:pt x="901458" y="360299"/>
                </a:lnTo>
                <a:close/>
              </a:path>
              <a:path w="1816735" h="440690">
                <a:moveTo>
                  <a:pt x="651395" y="271907"/>
                </a:moveTo>
                <a:lnTo>
                  <a:pt x="586232" y="271907"/>
                </a:lnTo>
                <a:lnTo>
                  <a:pt x="586232" y="360299"/>
                </a:lnTo>
                <a:lnTo>
                  <a:pt x="651395" y="360299"/>
                </a:lnTo>
                <a:lnTo>
                  <a:pt x="651395" y="271907"/>
                </a:lnTo>
                <a:close/>
              </a:path>
              <a:path w="1816735" h="440690">
                <a:moveTo>
                  <a:pt x="772807" y="9398"/>
                </a:moveTo>
                <a:lnTo>
                  <a:pt x="708545" y="9398"/>
                </a:lnTo>
                <a:lnTo>
                  <a:pt x="708545" y="360299"/>
                </a:lnTo>
                <a:lnTo>
                  <a:pt x="772807" y="360299"/>
                </a:lnTo>
                <a:lnTo>
                  <a:pt x="772807" y="270383"/>
                </a:lnTo>
                <a:lnTo>
                  <a:pt x="830563" y="270383"/>
                </a:lnTo>
                <a:lnTo>
                  <a:pt x="839814" y="250698"/>
                </a:lnTo>
                <a:lnTo>
                  <a:pt x="772807" y="250698"/>
                </a:lnTo>
                <a:lnTo>
                  <a:pt x="772807" y="9398"/>
                </a:lnTo>
                <a:close/>
              </a:path>
              <a:path w="1816735" h="440690">
                <a:moveTo>
                  <a:pt x="516572" y="77724"/>
                </a:moveTo>
                <a:lnTo>
                  <a:pt x="463003" y="102235"/>
                </a:lnTo>
                <a:lnTo>
                  <a:pt x="481308" y="146833"/>
                </a:lnTo>
                <a:lnTo>
                  <a:pt x="499611" y="193563"/>
                </a:lnTo>
                <a:lnTo>
                  <a:pt x="517914" y="242413"/>
                </a:lnTo>
                <a:lnTo>
                  <a:pt x="536219" y="293370"/>
                </a:lnTo>
                <a:lnTo>
                  <a:pt x="586232" y="271907"/>
                </a:lnTo>
                <a:lnTo>
                  <a:pt x="651395" y="271907"/>
                </a:lnTo>
                <a:lnTo>
                  <a:pt x="651395" y="244729"/>
                </a:lnTo>
                <a:lnTo>
                  <a:pt x="586232" y="244729"/>
                </a:lnTo>
                <a:lnTo>
                  <a:pt x="570241" y="204150"/>
                </a:lnTo>
                <a:lnTo>
                  <a:pt x="553302" y="162798"/>
                </a:lnTo>
                <a:lnTo>
                  <a:pt x="535413" y="120659"/>
                </a:lnTo>
                <a:lnTo>
                  <a:pt x="516572" y="77724"/>
                </a:lnTo>
                <a:close/>
              </a:path>
              <a:path w="1816735" h="440690">
                <a:moveTo>
                  <a:pt x="830563" y="270383"/>
                </a:moveTo>
                <a:lnTo>
                  <a:pt x="772807" y="270383"/>
                </a:lnTo>
                <a:lnTo>
                  <a:pt x="820178" y="292481"/>
                </a:lnTo>
                <a:lnTo>
                  <a:pt x="830563" y="270383"/>
                </a:lnTo>
                <a:close/>
              </a:path>
              <a:path w="1816735" h="440690">
                <a:moveTo>
                  <a:pt x="843800" y="83947"/>
                </a:moveTo>
                <a:lnTo>
                  <a:pt x="826421" y="129807"/>
                </a:lnTo>
                <a:lnTo>
                  <a:pt x="808780" y="172894"/>
                </a:lnTo>
                <a:lnTo>
                  <a:pt x="790901" y="213195"/>
                </a:lnTo>
                <a:lnTo>
                  <a:pt x="772807" y="250698"/>
                </a:lnTo>
                <a:lnTo>
                  <a:pt x="839814" y="250698"/>
                </a:lnTo>
                <a:lnTo>
                  <a:pt x="843040" y="243832"/>
                </a:lnTo>
                <a:lnTo>
                  <a:pt x="864200" y="196945"/>
                </a:lnTo>
                <a:lnTo>
                  <a:pt x="883668" y="151820"/>
                </a:lnTo>
                <a:lnTo>
                  <a:pt x="901458" y="108458"/>
                </a:lnTo>
                <a:lnTo>
                  <a:pt x="843800" y="83947"/>
                </a:lnTo>
                <a:close/>
              </a:path>
              <a:path w="1816735" h="440690">
                <a:moveTo>
                  <a:pt x="651395" y="9398"/>
                </a:moveTo>
                <a:lnTo>
                  <a:pt x="586232" y="9398"/>
                </a:lnTo>
                <a:lnTo>
                  <a:pt x="586232" y="244729"/>
                </a:lnTo>
                <a:lnTo>
                  <a:pt x="651395" y="244729"/>
                </a:lnTo>
                <a:lnTo>
                  <a:pt x="651395" y="9398"/>
                </a:lnTo>
                <a:close/>
              </a:path>
              <a:path w="1816735" h="440690">
                <a:moveTo>
                  <a:pt x="1212608" y="2286"/>
                </a:moveTo>
                <a:lnTo>
                  <a:pt x="1154569" y="2286"/>
                </a:lnTo>
                <a:lnTo>
                  <a:pt x="1154569" y="102743"/>
                </a:lnTo>
                <a:lnTo>
                  <a:pt x="1158518" y="129893"/>
                </a:lnTo>
                <a:lnTo>
                  <a:pt x="1170349" y="149256"/>
                </a:lnTo>
                <a:lnTo>
                  <a:pt x="1190038" y="160857"/>
                </a:lnTo>
                <a:lnTo>
                  <a:pt x="1217561" y="164719"/>
                </a:lnTo>
                <a:lnTo>
                  <a:pt x="1287157" y="164719"/>
                </a:lnTo>
                <a:lnTo>
                  <a:pt x="1328591" y="156360"/>
                </a:lnTo>
                <a:lnTo>
                  <a:pt x="1354287" y="114808"/>
                </a:lnTo>
                <a:lnTo>
                  <a:pt x="1236357" y="114808"/>
                </a:lnTo>
                <a:lnTo>
                  <a:pt x="1225949" y="113454"/>
                </a:lnTo>
                <a:lnTo>
                  <a:pt x="1218530" y="109410"/>
                </a:lnTo>
                <a:lnTo>
                  <a:pt x="1214087" y="102699"/>
                </a:lnTo>
                <a:lnTo>
                  <a:pt x="1212608" y="93345"/>
                </a:lnTo>
                <a:lnTo>
                  <a:pt x="1212608" y="90043"/>
                </a:lnTo>
                <a:lnTo>
                  <a:pt x="1235492" y="85681"/>
                </a:lnTo>
                <a:lnTo>
                  <a:pt x="1258614" y="80962"/>
                </a:lnTo>
                <a:lnTo>
                  <a:pt x="1281974" y="75862"/>
                </a:lnTo>
                <a:lnTo>
                  <a:pt x="1305572" y="70358"/>
                </a:lnTo>
                <a:lnTo>
                  <a:pt x="1314038" y="70358"/>
                </a:lnTo>
                <a:lnTo>
                  <a:pt x="1310906" y="68961"/>
                </a:lnTo>
                <a:lnTo>
                  <a:pt x="1320532" y="66607"/>
                </a:lnTo>
                <a:lnTo>
                  <a:pt x="1349768" y="58928"/>
                </a:lnTo>
                <a:lnTo>
                  <a:pt x="1342801" y="43561"/>
                </a:lnTo>
                <a:lnTo>
                  <a:pt x="1212608" y="43561"/>
                </a:lnTo>
                <a:lnTo>
                  <a:pt x="1212608" y="2286"/>
                </a:lnTo>
                <a:close/>
              </a:path>
              <a:path w="1816735" h="440690">
                <a:moveTo>
                  <a:pt x="1314038" y="70358"/>
                </a:moveTo>
                <a:lnTo>
                  <a:pt x="1305572" y="70358"/>
                </a:lnTo>
                <a:lnTo>
                  <a:pt x="1303502" y="84905"/>
                </a:lnTo>
                <a:lnTo>
                  <a:pt x="1301111" y="96154"/>
                </a:lnTo>
                <a:lnTo>
                  <a:pt x="1298411" y="104094"/>
                </a:lnTo>
                <a:lnTo>
                  <a:pt x="1295412" y="108712"/>
                </a:lnTo>
                <a:lnTo>
                  <a:pt x="1291094" y="112775"/>
                </a:lnTo>
                <a:lnTo>
                  <a:pt x="1283474" y="114808"/>
                </a:lnTo>
                <a:lnTo>
                  <a:pt x="1354287" y="114808"/>
                </a:lnTo>
                <a:lnTo>
                  <a:pt x="1355809" y="109658"/>
                </a:lnTo>
                <a:lnTo>
                  <a:pt x="1359928" y="88392"/>
                </a:lnTo>
                <a:lnTo>
                  <a:pt x="1345357" y="83105"/>
                </a:lnTo>
                <a:lnTo>
                  <a:pt x="1332322" y="78105"/>
                </a:lnTo>
                <a:lnTo>
                  <a:pt x="1320834" y="73390"/>
                </a:lnTo>
                <a:lnTo>
                  <a:pt x="1314038" y="70358"/>
                </a:lnTo>
                <a:close/>
              </a:path>
              <a:path w="1816735" h="440690">
                <a:moveTo>
                  <a:pt x="1326908" y="8509"/>
                </a:moveTo>
                <a:lnTo>
                  <a:pt x="1299762" y="18200"/>
                </a:lnTo>
                <a:lnTo>
                  <a:pt x="1271663" y="27273"/>
                </a:lnTo>
                <a:lnTo>
                  <a:pt x="1242612" y="35726"/>
                </a:lnTo>
                <a:lnTo>
                  <a:pt x="1212608" y="43561"/>
                </a:lnTo>
                <a:lnTo>
                  <a:pt x="1342801" y="43561"/>
                </a:lnTo>
                <a:lnTo>
                  <a:pt x="1326908" y="8509"/>
                </a:lnTo>
                <a:close/>
              </a:path>
              <a:path w="1816735" h="440690">
                <a:moveTo>
                  <a:pt x="1103261" y="136651"/>
                </a:moveTo>
                <a:lnTo>
                  <a:pt x="1045222" y="136651"/>
                </a:lnTo>
                <a:lnTo>
                  <a:pt x="1045222" y="167005"/>
                </a:lnTo>
                <a:lnTo>
                  <a:pt x="1103261" y="167005"/>
                </a:lnTo>
                <a:lnTo>
                  <a:pt x="1103261" y="136651"/>
                </a:lnTo>
                <a:close/>
              </a:path>
              <a:path w="1816735" h="440690">
                <a:moveTo>
                  <a:pt x="1103261" y="3175"/>
                </a:moveTo>
                <a:lnTo>
                  <a:pt x="1045222" y="3175"/>
                </a:lnTo>
                <a:lnTo>
                  <a:pt x="1045222" y="30861"/>
                </a:lnTo>
                <a:lnTo>
                  <a:pt x="929144" y="30861"/>
                </a:lnTo>
                <a:lnTo>
                  <a:pt x="929144" y="74168"/>
                </a:lnTo>
                <a:lnTo>
                  <a:pt x="1045222" y="74168"/>
                </a:lnTo>
                <a:lnTo>
                  <a:pt x="1045222" y="91059"/>
                </a:lnTo>
                <a:lnTo>
                  <a:pt x="917079" y="104901"/>
                </a:lnTo>
                <a:lnTo>
                  <a:pt x="922413" y="153670"/>
                </a:lnTo>
                <a:lnTo>
                  <a:pt x="1045222" y="136651"/>
                </a:lnTo>
                <a:lnTo>
                  <a:pt x="1103261" y="136651"/>
                </a:lnTo>
                <a:lnTo>
                  <a:pt x="1103261" y="3175"/>
                </a:lnTo>
                <a:close/>
              </a:path>
              <a:path w="1816735" h="440690">
                <a:moveTo>
                  <a:pt x="1308620" y="183134"/>
                </a:moveTo>
                <a:lnTo>
                  <a:pt x="964831" y="183134"/>
                </a:lnTo>
                <a:lnTo>
                  <a:pt x="964831" y="440690"/>
                </a:lnTo>
                <a:lnTo>
                  <a:pt x="1027315" y="440690"/>
                </a:lnTo>
                <a:lnTo>
                  <a:pt x="1027315" y="358140"/>
                </a:lnTo>
                <a:lnTo>
                  <a:pt x="1308620" y="358140"/>
                </a:lnTo>
                <a:lnTo>
                  <a:pt x="1308620" y="317881"/>
                </a:lnTo>
                <a:lnTo>
                  <a:pt x="1027315" y="317881"/>
                </a:lnTo>
                <a:lnTo>
                  <a:pt x="1027315" y="293370"/>
                </a:lnTo>
                <a:lnTo>
                  <a:pt x="1308620" y="293370"/>
                </a:lnTo>
                <a:lnTo>
                  <a:pt x="1308620" y="253237"/>
                </a:lnTo>
                <a:lnTo>
                  <a:pt x="1027315" y="253237"/>
                </a:lnTo>
                <a:lnTo>
                  <a:pt x="1027315" y="228600"/>
                </a:lnTo>
                <a:lnTo>
                  <a:pt x="1308620" y="228600"/>
                </a:lnTo>
                <a:lnTo>
                  <a:pt x="1308620" y="183134"/>
                </a:lnTo>
                <a:close/>
              </a:path>
              <a:path w="1816735" h="440690">
                <a:moveTo>
                  <a:pt x="1135900" y="384048"/>
                </a:moveTo>
                <a:lnTo>
                  <a:pt x="1140444" y="398954"/>
                </a:lnTo>
                <a:lnTo>
                  <a:pt x="1144346" y="413004"/>
                </a:lnTo>
                <a:lnTo>
                  <a:pt x="1147580" y="426196"/>
                </a:lnTo>
                <a:lnTo>
                  <a:pt x="1150124" y="438531"/>
                </a:lnTo>
                <a:lnTo>
                  <a:pt x="1193439" y="438509"/>
                </a:lnTo>
                <a:lnTo>
                  <a:pt x="1250780" y="436655"/>
                </a:lnTo>
                <a:lnTo>
                  <a:pt x="1289058" y="422489"/>
                </a:lnTo>
                <a:lnTo>
                  <a:pt x="1307813" y="385651"/>
                </a:lnTo>
                <a:lnTo>
                  <a:pt x="1307832" y="385318"/>
                </a:lnTo>
                <a:lnTo>
                  <a:pt x="1220863" y="385318"/>
                </a:lnTo>
                <a:lnTo>
                  <a:pt x="1174381" y="385016"/>
                </a:lnTo>
                <a:lnTo>
                  <a:pt x="1154141" y="384621"/>
                </a:lnTo>
                <a:lnTo>
                  <a:pt x="1135900" y="384048"/>
                </a:lnTo>
                <a:close/>
              </a:path>
              <a:path w="1816735" h="440690">
                <a:moveTo>
                  <a:pt x="1308620" y="358140"/>
                </a:moveTo>
                <a:lnTo>
                  <a:pt x="1246136" y="358140"/>
                </a:lnTo>
                <a:lnTo>
                  <a:pt x="1244277" y="370048"/>
                </a:lnTo>
                <a:lnTo>
                  <a:pt x="1239453" y="378539"/>
                </a:lnTo>
                <a:lnTo>
                  <a:pt x="1231652" y="383625"/>
                </a:lnTo>
                <a:lnTo>
                  <a:pt x="1220863" y="385318"/>
                </a:lnTo>
                <a:lnTo>
                  <a:pt x="1307832" y="385318"/>
                </a:lnTo>
                <a:lnTo>
                  <a:pt x="1308620" y="371983"/>
                </a:lnTo>
                <a:lnTo>
                  <a:pt x="1308620" y="358140"/>
                </a:lnTo>
                <a:close/>
              </a:path>
              <a:path w="1816735" h="440690">
                <a:moveTo>
                  <a:pt x="1308620" y="293370"/>
                </a:moveTo>
                <a:lnTo>
                  <a:pt x="1246136" y="293370"/>
                </a:lnTo>
                <a:lnTo>
                  <a:pt x="1246136" y="317881"/>
                </a:lnTo>
                <a:lnTo>
                  <a:pt x="1308620" y="317881"/>
                </a:lnTo>
                <a:lnTo>
                  <a:pt x="1308620" y="293370"/>
                </a:lnTo>
                <a:close/>
              </a:path>
              <a:path w="1816735" h="440690">
                <a:moveTo>
                  <a:pt x="1308620" y="228600"/>
                </a:moveTo>
                <a:lnTo>
                  <a:pt x="1246136" y="228600"/>
                </a:lnTo>
                <a:lnTo>
                  <a:pt x="1246136" y="253237"/>
                </a:lnTo>
                <a:lnTo>
                  <a:pt x="1308620" y="253237"/>
                </a:lnTo>
                <a:lnTo>
                  <a:pt x="1308620" y="228600"/>
                </a:lnTo>
                <a:close/>
              </a:path>
              <a:path w="1816735" h="440690">
                <a:moveTo>
                  <a:pt x="1816239" y="178181"/>
                </a:moveTo>
                <a:lnTo>
                  <a:pt x="1373771" y="178181"/>
                </a:lnTo>
                <a:lnTo>
                  <a:pt x="1373771" y="221869"/>
                </a:lnTo>
                <a:lnTo>
                  <a:pt x="1816239" y="221869"/>
                </a:lnTo>
                <a:lnTo>
                  <a:pt x="1816239" y="178181"/>
                </a:lnTo>
                <a:close/>
              </a:path>
              <a:path w="1816735" h="440690">
                <a:moveTo>
                  <a:pt x="1628279" y="158115"/>
                </a:moveTo>
                <a:lnTo>
                  <a:pt x="1552460" y="158115"/>
                </a:lnTo>
                <a:lnTo>
                  <a:pt x="1561096" y="178181"/>
                </a:lnTo>
                <a:lnTo>
                  <a:pt x="1635518" y="178181"/>
                </a:lnTo>
                <a:lnTo>
                  <a:pt x="1628279" y="158115"/>
                </a:lnTo>
                <a:close/>
              </a:path>
              <a:path w="1816735" h="440690">
                <a:moveTo>
                  <a:pt x="1769376" y="17018"/>
                </a:moveTo>
                <a:lnTo>
                  <a:pt x="1419364" y="17018"/>
                </a:lnTo>
                <a:lnTo>
                  <a:pt x="1419364" y="158115"/>
                </a:lnTo>
                <a:lnTo>
                  <a:pt x="1769376" y="158115"/>
                </a:lnTo>
                <a:lnTo>
                  <a:pt x="1769376" y="122300"/>
                </a:lnTo>
                <a:lnTo>
                  <a:pt x="1480959" y="122300"/>
                </a:lnTo>
                <a:lnTo>
                  <a:pt x="1480959" y="103124"/>
                </a:lnTo>
                <a:lnTo>
                  <a:pt x="1769376" y="103124"/>
                </a:lnTo>
                <a:lnTo>
                  <a:pt x="1769376" y="71882"/>
                </a:lnTo>
                <a:lnTo>
                  <a:pt x="1480959" y="71882"/>
                </a:lnTo>
                <a:lnTo>
                  <a:pt x="1480959" y="52705"/>
                </a:lnTo>
                <a:lnTo>
                  <a:pt x="1769376" y="52705"/>
                </a:lnTo>
                <a:lnTo>
                  <a:pt x="1769376" y="17018"/>
                </a:lnTo>
                <a:close/>
              </a:path>
              <a:path w="1816735" h="440690">
                <a:moveTo>
                  <a:pt x="1769376" y="103124"/>
                </a:moveTo>
                <a:lnTo>
                  <a:pt x="1707781" y="103124"/>
                </a:lnTo>
                <a:lnTo>
                  <a:pt x="1707781" y="122300"/>
                </a:lnTo>
                <a:lnTo>
                  <a:pt x="1769376" y="122300"/>
                </a:lnTo>
                <a:lnTo>
                  <a:pt x="1769376" y="103124"/>
                </a:lnTo>
                <a:close/>
              </a:path>
              <a:path w="1816735" h="440690">
                <a:moveTo>
                  <a:pt x="1769376" y="52705"/>
                </a:moveTo>
                <a:lnTo>
                  <a:pt x="1707781" y="52705"/>
                </a:lnTo>
                <a:lnTo>
                  <a:pt x="1707781" y="71882"/>
                </a:lnTo>
                <a:lnTo>
                  <a:pt x="1769376" y="71882"/>
                </a:lnTo>
                <a:lnTo>
                  <a:pt x="1769376" y="52705"/>
                </a:lnTo>
                <a:close/>
              </a:path>
              <a:path w="1816735" h="440690">
                <a:moveTo>
                  <a:pt x="1513090" y="391160"/>
                </a:moveTo>
                <a:lnTo>
                  <a:pt x="1511820" y="391160"/>
                </a:lnTo>
                <a:lnTo>
                  <a:pt x="1515537" y="404828"/>
                </a:lnTo>
                <a:lnTo>
                  <a:pt x="1518694" y="417639"/>
                </a:lnTo>
                <a:lnTo>
                  <a:pt x="1521304" y="429593"/>
                </a:lnTo>
                <a:lnTo>
                  <a:pt x="1523377" y="440690"/>
                </a:lnTo>
                <a:lnTo>
                  <a:pt x="1554730" y="440499"/>
                </a:lnTo>
                <a:lnTo>
                  <a:pt x="1594182" y="438856"/>
                </a:lnTo>
                <a:lnTo>
                  <a:pt x="1629279" y="412813"/>
                </a:lnTo>
                <a:lnTo>
                  <a:pt x="1632343" y="392938"/>
                </a:lnTo>
                <a:lnTo>
                  <a:pt x="1632343" y="392684"/>
                </a:lnTo>
                <a:lnTo>
                  <a:pt x="1548015" y="392684"/>
                </a:lnTo>
                <a:lnTo>
                  <a:pt x="1513090" y="391160"/>
                </a:lnTo>
                <a:close/>
              </a:path>
              <a:path w="1816735" h="440690">
                <a:moveTo>
                  <a:pt x="1495691" y="342011"/>
                </a:moveTo>
                <a:lnTo>
                  <a:pt x="1465066" y="355772"/>
                </a:lnTo>
                <a:lnTo>
                  <a:pt x="1434334" y="368474"/>
                </a:lnTo>
                <a:lnTo>
                  <a:pt x="1403483" y="380105"/>
                </a:lnTo>
                <a:lnTo>
                  <a:pt x="1372501" y="390651"/>
                </a:lnTo>
                <a:lnTo>
                  <a:pt x="1380879" y="403205"/>
                </a:lnTo>
                <a:lnTo>
                  <a:pt x="1388662" y="415353"/>
                </a:lnTo>
                <a:lnTo>
                  <a:pt x="1395826" y="427120"/>
                </a:lnTo>
                <a:lnTo>
                  <a:pt x="1402346" y="438531"/>
                </a:lnTo>
                <a:lnTo>
                  <a:pt x="1432138" y="425459"/>
                </a:lnTo>
                <a:lnTo>
                  <a:pt x="1462465" y="411781"/>
                </a:lnTo>
                <a:lnTo>
                  <a:pt x="1493340" y="397508"/>
                </a:lnTo>
                <a:lnTo>
                  <a:pt x="1524774" y="382650"/>
                </a:lnTo>
                <a:lnTo>
                  <a:pt x="1495691" y="342011"/>
                </a:lnTo>
                <a:close/>
              </a:path>
              <a:path w="1816735" h="440690">
                <a:moveTo>
                  <a:pt x="1686318" y="345567"/>
                </a:moveTo>
                <a:lnTo>
                  <a:pt x="1661426" y="387604"/>
                </a:lnTo>
                <a:lnTo>
                  <a:pt x="1728101" y="413321"/>
                </a:lnTo>
                <a:lnTo>
                  <a:pt x="1758295" y="425465"/>
                </a:lnTo>
                <a:lnTo>
                  <a:pt x="1786394" y="437134"/>
                </a:lnTo>
                <a:lnTo>
                  <a:pt x="1812683" y="390271"/>
                </a:lnTo>
                <a:lnTo>
                  <a:pt x="1781705" y="378767"/>
                </a:lnTo>
                <a:lnTo>
                  <a:pt x="1750310" y="367490"/>
                </a:lnTo>
                <a:lnTo>
                  <a:pt x="1718511" y="356427"/>
                </a:lnTo>
                <a:lnTo>
                  <a:pt x="1686318" y="345567"/>
                </a:lnTo>
                <a:close/>
              </a:path>
              <a:path w="1816735" h="440690">
                <a:moveTo>
                  <a:pt x="1632343" y="338074"/>
                </a:moveTo>
                <a:lnTo>
                  <a:pt x="1572018" y="338074"/>
                </a:lnTo>
                <a:lnTo>
                  <a:pt x="1571891" y="381000"/>
                </a:lnTo>
                <a:lnTo>
                  <a:pt x="1570113" y="385825"/>
                </a:lnTo>
                <a:lnTo>
                  <a:pt x="1563128" y="391287"/>
                </a:lnTo>
                <a:lnTo>
                  <a:pt x="1556905" y="392684"/>
                </a:lnTo>
                <a:lnTo>
                  <a:pt x="1632343" y="392684"/>
                </a:lnTo>
                <a:lnTo>
                  <a:pt x="1632343" y="338074"/>
                </a:lnTo>
                <a:close/>
              </a:path>
              <a:path w="1816735" h="440690">
                <a:moveTo>
                  <a:pt x="1758708" y="240665"/>
                </a:moveTo>
                <a:lnTo>
                  <a:pt x="1431810" y="240665"/>
                </a:lnTo>
                <a:lnTo>
                  <a:pt x="1431810" y="338074"/>
                </a:lnTo>
                <a:lnTo>
                  <a:pt x="1758708" y="338074"/>
                </a:lnTo>
                <a:lnTo>
                  <a:pt x="1758708" y="301371"/>
                </a:lnTo>
                <a:lnTo>
                  <a:pt x="1492643" y="301371"/>
                </a:lnTo>
                <a:lnTo>
                  <a:pt x="1492643" y="277241"/>
                </a:lnTo>
                <a:lnTo>
                  <a:pt x="1758708" y="277241"/>
                </a:lnTo>
                <a:lnTo>
                  <a:pt x="1758708" y="240665"/>
                </a:lnTo>
                <a:close/>
              </a:path>
              <a:path w="1816735" h="440690">
                <a:moveTo>
                  <a:pt x="1758708" y="277241"/>
                </a:moveTo>
                <a:lnTo>
                  <a:pt x="1698002" y="277241"/>
                </a:lnTo>
                <a:lnTo>
                  <a:pt x="1698002" y="301371"/>
                </a:lnTo>
                <a:lnTo>
                  <a:pt x="1758708" y="301371"/>
                </a:lnTo>
                <a:lnTo>
                  <a:pt x="1758708" y="27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248400"/>
            <a:ext cx="1667440" cy="4723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sp>
        <p:nvSpPr>
          <p:cNvPr id="11" name="文本框 10"/>
          <p:cNvSpPr txBox="1"/>
          <p:nvPr/>
        </p:nvSpPr>
        <p:spPr>
          <a:xfrm>
            <a:off x="806578" y="342900"/>
            <a:ext cx="236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更多案例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13" y="2133600"/>
            <a:ext cx="2443287" cy="1743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14" y="2133600"/>
            <a:ext cx="2440906" cy="1743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913" y="2136251"/>
            <a:ext cx="2443287" cy="17404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713" y="2133600"/>
            <a:ext cx="2443287" cy="174771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114" y="4005098"/>
            <a:ext cx="2440906" cy="175615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333" y="4018181"/>
            <a:ext cx="2438400" cy="1747713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9287" y="4020832"/>
            <a:ext cx="2441313" cy="1740424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1154" y="4018181"/>
            <a:ext cx="2441312" cy="1747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5500" y="403479"/>
            <a:ext cx="1816735" cy="440690"/>
          </a:xfrm>
          <a:custGeom>
            <a:avLst/>
            <a:gdLst/>
            <a:ahLst/>
            <a:cxnLst/>
            <a:rect l="l" t="t" r="r" b="b"/>
            <a:pathLst>
              <a:path w="1816735" h="440690">
                <a:moveTo>
                  <a:pt x="129476" y="273050"/>
                </a:moveTo>
                <a:lnTo>
                  <a:pt x="67411" y="273050"/>
                </a:lnTo>
                <a:lnTo>
                  <a:pt x="67411" y="437515"/>
                </a:lnTo>
                <a:lnTo>
                  <a:pt x="129476" y="437515"/>
                </a:lnTo>
                <a:lnTo>
                  <a:pt x="129476" y="273050"/>
                </a:lnTo>
                <a:close/>
              </a:path>
              <a:path w="1816735" h="440690">
                <a:moveTo>
                  <a:pt x="120103" y="116078"/>
                </a:moveTo>
                <a:lnTo>
                  <a:pt x="93338" y="152443"/>
                </a:lnTo>
                <a:lnTo>
                  <a:pt x="64400" y="186880"/>
                </a:lnTo>
                <a:lnTo>
                  <a:pt x="33287" y="219412"/>
                </a:lnTo>
                <a:lnTo>
                  <a:pt x="0" y="250062"/>
                </a:lnTo>
                <a:lnTo>
                  <a:pt x="7391" y="267803"/>
                </a:lnTo>
                <a:lnTo>
                  <a:pt x="13946" y="284067"/>
                </a:lnTo>
                <a:lnTo>
                  <a:pt x="19664" y="298854"/>
                </a:lnTo>
                <a:lnTo>
                  <a:pt x="24549" y="312166"/>
                </a:lnTo>
                <a:lnTo>
                  <a:pt x="35600" y="302500"/>
                </a:lnTo>
                <a:lnTo>
                  <a:pt x="46428" y="292750"/>
                </a:lnTo>
                <a:lnTo>
                  <a:pt x="57031" y="282930"/>
                </a:lnTo>
                <a:lnTo>
                  <a:pt x="67411" y="273050"/>
                </a:lnTo>
                <a:lnTo>
                  <a:pt x="129476" y="273050"/>
                </a:lnTo>
                <a:lnTo>
                  <a:pt x="129476" y="206121"/>
                </a:lnTo>
                <a:lnTo>
                  <a:pt x="140863" y="192164"/>
                </a:lnTo>
                <a:lnTo>
                  <a:pt x="151803" y="178101"/>
                </a:lnTo>
                <a:lnTo>
                  <a:pt x="162294" y="163919"/>
                </a:lnTo>
                <a:lnTo>
                  <a:pt x="172339" y="149606"/>
                </a:lnTo>
                <a:lnTo>
                  <a:pt x="120103" y="116078"/>
                </a:lnTo>
                <a:close/>
              </a:path>
              <a:path w="1816735" h="440690">
                <a:moveTo>
                  <a:pt x="112953" y="0"/>
                </a:moveTo>
                <a:lnTo>
                  <a:pt x="92639" y="23314"/>
                </a:lnTo>
                <a:lnTo>
                  <a:pt x="67413" y="48117"/>
                </a:lnTo>
                <a:lnTo>
                  <a:pt x="37274" y="74420"/>
                </a:lnTo>
                <a:lnTo>
                  <a:pt x="2222" y="102235"/>
                </a:lnTo>
                <a:lnTo>
                  <a:pt x="13511" y="116078"/>
                </a:lnTo>
                <a:lnTo>
                  <a:pt x="23768" y="129301"/>
                </a:lnTo>
                <a:lnTo>
                  <a:pt x="33283" y="142293"/>
                </a:lnTo>
                <a:lnTo>
                  <a:pt x="41960" y="154940"/>
                </a:lnTo>
                <a:lnTo>
                  <a:pt x="78879" y="124366"/>
                </a:lnTo>
                <a:lnTo>
                  <a:pt x="111948" y="94757"/>
                </a:lnTo>
                <a:lnTo>
                  <a:pt x="141167" y="66125"/>
                </a:lnTo>
                <a:lnTo>
                  <a:pt x="166535" y="38481"/>
                </a:lnTo>
                <a:lnTo>
                  <a:pt x="153807" y="29003"/>
                </a:lnTo>
                <a:lnTo>
                  <a:pt x="140635" y="19431"/>
                </a:lnTo>
                <a:lnTo>
                  <a:pt x="127017" y="9763"/>
                </a:lnTo>
                <a:lnTo>
                  <a:pt x="112953" y="0"/>
                </a:lnTo>
                <a:close/>
              </a:path>
              <a:path w="1816735" h="440690">
                <a:moveTo>
                  <a:pt x="425500" y="31750"/>
                </a:moveTo>
                <a:lnTo>
                  <a:pt x="193319" y="31750"/>
                </a:lnTo>
                <a:lnTo>
                  <a:pt x="193319" y="89788"/>
                </a:lnTo>
                <a:lnTo>
                  <a:pt x="425500" y="89788"/>
                </a:lnTo>
                <a:lnTo>
                  <a:pt x="425500" y="31750"/>
                </a:lnTo>
                <a:close/>
              </a:path>
              <a:path w="1816735" h="440690">
                <a:moveTo>
                  <a:pt x="204927" y="376809"/>
                </a:moveTo>
                <a:lnTo>
                  <a:pt x="209810" y="393146"/>
                </a:lnTo>
                <a:lnTo>
                  <a:pt x="214193" y="409019"/>
                </a:lnTo>
                <a:lnTo>
                  <a:pt x="218073" y="424439"/>
                </a:lnTo>
                <a:lnTo>
                  <a:pt x="221449" y="439420"/>
                </a:lnTo>
                <a:lnTo>
                  <a:pt x="273942" y="438356"/>
                </a:lnTo>
                <a:lnTo>
                  <a:pt x="326120" y="434603"/>
                </a:lnTo>
                <a:lnTo>
                  <a:pt x="366128" y="405318"/>
                </a:lnTo>
                <a:lnTo>
                  <a:pt x="374032" y="379984"/>
                </a:lnTo>
                <a:lnTo>
                  <a:pt x="278155" y="379984"/>
                </a:lnTo>
                <a:lnTo>
                  <a:pt x="263534" y="379791"/>
                </a:lnTo>
                <a:lnTo>
                  <a:pt x="246456" y="379206"/>
                </a:lnTo>
                <a:lnTo>
                  <a:pt x="226920" y="378215"/>
                </a:lnTo>
                <a:lnTo>
                  <a:pt x="204927" y="376809"/>
                </a:lnTo>
                <a:close/>
              </a:path>
              <a:path w="1816735" h="440690">
                <a:moveTo>
                  <a:pt x="375488" y="217424"/>
                </a:moveTo>
                <a:lnTo>
                  <a:pt x="310743" y="217424"/>
                </a:lnTo>
                <a:lnTo>
                  <a:pt x="310743" y="345567"/>
                </a:lnTo>
                <a:lnTo>
                  <a:pt x="308707" y="360642"/>
                </a:lnTo>
                <a:lnTo>
                  <a:pt x="302598" y="371395"/>
                </a:lnTo>
                <a:lnTo>
                  <a:pt x="292414" y="377838"/>
                </a:lnTo>
                <a:lnTo>
                  <a:pt x="278155" y="379984"/>
                </a:lnTo>
                <a:lnTo>
                  <a:pt x="374032" y="379984"/>
                </a:lnTo>
                <a:lnTo>
                  <a:pt x="374407" y="378215"/>
                </a:lnTo>
                <a:lnTo>
                  <a:pt x="374522" y="376809"/>
                </a:lnTo>
                <a:lnTo>
                  <a:pt x="375488" y="361188"/>
                </a:lnTo>
                <a:lnTo>
                  <a:pt x="375488" y="217424"/>
                </a:lnTo>
                <a:close/>
              </a:path>
              <a:path w="1816735" h="440690">
                <a:moveTo>
                  <a:pt x="445135" y="159385"/>
                </a:moveTo>
                <a:lnTo>
                  <a:pt x="178587" y="159385"/>
                </a:lnTo>
                <a:lnTo>
                  <a:pt x="178587" y="217424"/>
                </a:lnTo>
                <a:lnTo>
                  <a:pt x="445135" y="217424"/>
                </a:lnTo>
                <a:lnTo>
                  <a:pt x="445135" y="159385"/>
                </a:lnTo>
                <a:close/>
              </a:path>
              <a:path w="1816735" h="440690">
                <a:moveTo>
                  <a:pt x="901458" y="360299"/>
                </a:moveTo>
                <a:lnTo>
                  <a:pt x="460324" y="360299"/>
                </a:lnTo>
                <a:lnTo>
                  <a:pt x="460324" y="421513"/>
                </a:lnTo>
                <a:lnTo>
                  <a:pt x="901458" y="421513"/>
                </a:lnTo>
                <a:lnTo>
                  <a:pt x="901458" y="360299"/>
                </a:lnTo>
                <a:close/>
              </a:path>
              <a:path w="1816735" h="440690">
                <a:moveTo>
                  <a:pt x="651395" y="271907"/>
                </a:moveTo>
                <a:lnTo>
                  <a:pt x="586232" y="271907"/>
                </a:lnTo>
                <a:lnTo>
                  <a:pt x="586232" y="360299"/>
                </a:lnTo>
                <a:lnTo>
                  <a:pt x="651395" y="360299"/>
                </a:lnTo>
                <a:lnTo>
                  <a:pt x="651395" y="271907"/>
                </a:lnTo>
                <a:close/>
              </a:path>
              <a:path w="1816735" h="440690">
                <a:moveTo>
                  <a:pt x="772807" y="9398"/>
                </a:moveTo>
                <a:lnTo>
                  <a:pt x="708545" y="9398"/>
                </a:lnTo>
                <a:lnTo>
                  <a:pt x="708545" y="360299"/>
                </a:lnTo>
                <a:lnTo>
                  <a:pt x="772807" y="360299"/>
                </a:lnTo>
                <a:lnTo>
                  <a:pt x="772807" y="270383"/>
                </a:lnTo>
                <a:lnTo>
                  <a:pt x="830563" y="270383"/>
                </a:lnTo>
                <a:lnTo>
                  <a:pt x="839814" y="250698"/>
                </a:lnTo>
                <a:lnTo>
                  <a:pt x="772807" y="250698"/>
                </a:lnTo>
                <a:lnTo>
                  <a:pt x="772807" y="9398"/>
                </a:lnTo>
                <a:close/>
              </a:path>
              <a:path w="1816735" h="440690">
                <a:moveTo>
                  <a:pt x="516572" y="77724"/>
                </a:moveTo>
                <a:lnTo>
                  <a:pt x="463003" y="102235"/>
                </a:lnTo>
                <a:lnTo>
                  <a:pt x="481308" y="146833"/>
                </a:lnTo>
                <a:lnTo>
                  <a:pt x="499611" y="193563"/>
                </a:lnTo>
                <a:lnTo>
                  <a:pt x="517914" y="242413"/>
                </a:lnTo>
                <a:lnTo>
                  <a:pt x="536219" y="293370"/>
                </a:lnTo>
                <a:lnTo>
                  <a:pt x="586232" y="271907"/>
                </a:lnTo>
                <a:lnTo>
                  <a:pt x="651395" y="271907"/>
                </a:lnTo>
                <a:lnTo>
                  <a:pt x="651395" y="244729"/>
                </a:lnTo>
                <a:lnTo>
                  <a:pt x="586232" y="244729"/>
                </a:lnTo>
                <a:lnTo>
                  <a:pt x="570241" y="204150"/>
                </a:lnTo>
                <a:lnTo>
                  <a:pt x="553302" y="162798"/>
                </a:lnTo>
                <a:lnTo>
                  <a:pt x="535413" y="120659"/>
                </a:lnTo>
                <a:lnTo>
                  <a:pt x="516572" y="77724"/>
                </a:lnTo>
                <a:close/>
              </a:path>
              <a:path w="1816735" h="440690">
                <a:moveTo>
                  <a:pt x="830563" y="270383"/>
                </a:moveTo>
                <a:lnTo>
                  <a:pt x="772807" y="270383"/>
                </a:lnTo>
                <a:lnTo>
                  <a:pt x="820178" y="292481"/>
                </a:lnTo>
                <a:lnTo>
                  <a:pt x="830563" y="270383"/>
                </a:lnTo>
                <a:close/>
              </a:path>
              <a:path w="1816735" h="440690">
                <a:moveTo>
                  <a:pt x="843800" y="83947"/>
                </a:moveTo>
                <a:lnTo>
                  <a:pt x="826421" y="129807"/>
                </a:lnTo>
                <a:lnTo>
                  <a:pt x="808780" y="172894"/>
                </a:lnTo>
                <a:lnTo>
                  <a:pt x="790901" y="213195"/>
                </a:lnTo>
                <a:lnTo>
                  <a:pt x="772807" y="250698"/>
                </a:lnTo>
                <a:lnTo>
                  <a:pt x="839814" y="250698"/>
                </a:lnTo>
                <a:lnTo>
                  <a:pt x="843040" y="243832"/>
                </a:lnTo>
                <a:lnTo>
                  <a:pt x="864200" y="196945"/>
                </a:lnTo>
                <a:lnTo>
                  <a:pt x="883668" y="151820"/>
                </a:lnTo>
                <a:lnTo>
                  <a:pt x="901458" y="108458"/>
                </a:lnTo>
                <a:lnTo>
                  <a:pt x="843800" y="83947"/>
                </a:lnTo>
                <a:close/>
              </a:path>
              <a:path w="1816735" h="440690">
                <a:moveTo>
                  <a:pt x="651395" y="9398"/>
                </a:moveTo>
                <a:lnTo>
                  <a:pt x="586232" y="9398"/>
                </a:lnTo>
                <a:lnTo>
                  <a:pt x="586232" y="244729"/>
                </a:lnTo>
                <a:lnTo>
                  <a:pt x="651395" y="244729"/>
                </a:lnTo>
                <a:lnTo>
                  <a:pt x="651395" y="9398"/>
                </a:lnTo>
                <a:close/>
              </a:path>
              <a:path w="1816735" h="440690">
                <a:moveTo>
                  <a:pt x="1212608" y="2286"/>
                </a:moveTo>
                <a:lnTo>
                  <a:pt x="1154569" y="2286"/>
                </a:lnTo>
                <a:lnTo>
                  <a:pt x="1154569" y="102743"/>
                </a:lnTo>
                <a:lnTo>
                  <a:pt x="1158518" y="129893"/>
                </a:lnTo>
                <a:lnTo>
                  <a:pt x="1170349" y="149256"/>
                </a:lnTo>
                <a:lnTo>
                  <a:pt x="1190038" y="160857"/>
                </a:lnTo>
                <a:lnTo>
                  <a:pt x="1217561" y="164719"/>
                </a:lnTo>
                <a:lnTo>
                  <a:pt x="1287157" y="164719"/>
                </a:lnTo>
                <a:lnTo>
                  <a:pt x="1328591" y="156360"/>
                </a:lnTo>
                <a:lnTo>
                  <a:pt x="1354287" y="114808"/>
                </a:lnTo>
                <a:lnTo>
                  <a:pt x="1236357" y="114808"/>
                </a:lnTo>
                <a:lnTo>
                  <a:pt x="1225949" y="113454"/>
                </a:lnTo>
                <a:lnTo>
                  <a:pt x="1218530" y="109410"/>
                </a:lnTo>
                <a:lnTo>
                  <a:pt x="1214087" y="102699"/>
                </a:lnTo>
                <a:lnTo>
                  <a:pt x="1212608" y="93345"/>
                </a:lnTo>
                <a:lnTo>
                  <a:pt x="1212608" y="90043"/>
                </a:lnTo>
                <a:lnTo>
                  <a:pt x="1235492" y="85681"/>
                </a:lnTo>
                <a:lnTo>
                  <a:pt x="1258614" y="80962"/>
                </a:lnTo>
                <a:lnTo>
                  <a:pt x="1281974" y="75862"/>
                </a:lnTo>
                <a:lnTo>
                  <a:pt x="1305572" y="70358"/>
                </a:lnTo>
                <a:lnTo>
                  <a:pt x="1314038" y="70358"/>
                </a:lnTo>
                <a:lnTo>
                  <a:pt x="1310906" y="68961"/>
                </a:lnTo>
                <a:lnTo>
                  <a:pt x="1320532" y="66607"/>
                </a:lnTo>
                <a:lnTo>
                  <a:pt x="1349768" y="58928"/>
                </a:lnTo>
                <a:lnTo>
                  <a:pt x="1342801" y="43561"/>
                </a:lnTo>
                <a:lnTo>
                  <a:pt x="1212608" y="43561"/>
                </a:lnTo>
                <a:lnTo>
                  <a:pt x="1212608" y="2286"/>
                </a:lnTo>
                <a:close/>
              </a:path>
              <a:path w="1816735" h="440690">
                <a:moveTo>
                  <a:pt x="1314038" y="70358"/>
                </a:moveTo>
                <a:lnTo>
                  <a:pt x="1305572" y="70358"/>
                </a:lnTo>
                <a:lnTo>
                  <a:pt x="1303502" y="84905"/>
                </a:lnTo>
                <a:lnTo>
                  <a:pt x="1301111" y="96154"/>
                </a:lnTo>
                <a:lnTo>
                  <a:pt x="1298411" y="104094"/>
                </a:lnTo>
                <a:lnTo>
                  <a:pt x="1295412" y="108712"/>
                </a:lnTo>
                <a:lnTo>
                  <a:pt x="1291094" y="112775"/>
                </a:lnTo>
                <a:lnTo>
                  <a:pt x="1283474" y="114808"/>
                </a:lnTo>
                <a:lnTo>
                  <a:pt x="1354287" y="114808"/>
                </a:lnTo>
                <a:lnTo>
                  <a:pt x="1355809" y="109658"/>
                </a:lnTo>
                <a:lnTo>
                  <a:pt x="1359928" y="88392"/>
                </a:lnTo>
                <a:lnTo>
                  <a:pt x="1345357" y="83105"/>
                </a:lnTo>
                <a:lnTo>
                  <a:pt x="1332322" y="78105"/>
                </a:lnTo>
                <a:lnTo>
                  <a:pt x="1320834" y="73390"/>
                </a:lnTo>
                <a:lnTo>
                  <a:pt x="1314038" y="70358"/>
                </a:lnTo>
                <a:close/>
              </a:path>
              <a:path w="1816735" h="440690">
                <a:moveTo>
                  <a:pt x="1326908" y="8509"/>
                </a:moveTo>
                <a:lnTo>
                  <a:pt x="1299762" y="18200"/>
                </a:lnTo>
                <a:lnTo>
                  <a:pt x="1271663" y="27273"/>
                </a:lnTo>
                <a:lnTo>
                  <a:pt x="1242612" y="35726"/>
                </a:lnTo>
                <a:lnTo>
                  <a:pt x="1212608" y="43561"/>
                </a:lnTo>
                <a:lnTo>
                  <a:pt x="1342801" y="43561"/>
                </a:lnTo>
                <a:lnTo>
                  <a:pt x="1326908" y="8509"/>
                </a:lnTo>
                <a:close/>
              </a:path>
              <a:path w="1816735" h="440690">
                <a:moveTo>
                  <a:pt x="1103261" y="136651"/>
                </a:moveTo>
                <a:lnTo>
                  <a:pt x="1045222" y="136651"/>
                </a:lnTo>
                <a:lnTo>
                  <a:pt x="1045222" y="167005"/>
                </a:lnTo>
                <a:lnTo>
                  <a:pt x="1103261" y="167005"/>
                </a:lnTo>
                <a:lnTo>
                  <a:pt x="1103261" y="136651"/>
                </a:lnTo>
                <a:close/>
              </a:path>
              <a:path w="1816735" h="440690">
                <a:moveTo>
                  <a:pt x="1103261" y="3175"/>
                </a:moveTo>
                <a:lnTo>
                  <a:pt x="1045222" y="3175"/>
                </a:lnTo>
                <a:lnTo>
                  <a:pt x="1045222" y="30861"/>
                </a:lnTo>
                <a:lnTo>
                  <a:pt x="929144" y="30861"/>
                </a:lnTo>
                <a:lnTo>
                  <a:pt x="929144" y="74168"/>
                </a:lnTo>
                <a:lnTo>
                  <a:pt x="1045222" y="74168"/>
                </a:lnTo>
                <a:lnTo>
                  <a:pt x="1045222" y="91059"/>
                </a:lnTo>
                <a:lnTo>
                  <a:pt x="917079" y="104901"/>
                </a:lnTo>
                <a:lnTo>
                  <a:pt x="922413" y="153670"/>
                </a:lnTo>
                <a:lnTo>
                  <a:pt x="1045222" y="136651"/>
                </a:lnTo>
                <a:lnTo>
                  <a:pt x="1103261" y="136651"/>
                </a:lnTo>
                <a:lnTo>
                  <a:pt x="1103261" y="3175"/>
                </a:lnTo>
                <a:close/>
              </a:path>
              <a:path w="1816735" h="440690">
                <a:moveTo>
                  <a:pt x="1308620" y="183134"/>
                </a:moveTo>
                <a:lnTo>
                  <a:pt x="964831" y="183134"/>
                </a:lnTo>
                <a:lnTo>
                  <a:pt x="964831" y="440690"/>
                </a:lnTo>
                <a:lnTo>
                  <a:pt x="1027315" y="440690"/>
                </a:lnTo>
                <a:lnTo>
                  <a:pt x="1027315" y="358140"/>
                </a:lnTo>
                <a:lnTo>
                  <a:pt x="1308620" y="358140"/>
                </a:lnTo>
                <a:lnTo>
                  <a:pt x="1308620" y="317881"/>
                </a:lnTo>
                <a:lnTo>
                  <a:pt x="1027315" y="317881"/>
                </a:lnTo>
                <a:lnTo>
                  <a:pt x="1027315" y="293370"/>
                </a:lnTo>
                <a:lnTo>
                  <a:pt x="1308620" y="293370"/>
                </a:lnTo>
                <a:lnTo>
                  <a:pt x="1308620" y="253237"/>
                </a:lnTo>
                <a:lnTo>
                  <a:pt x="1027315" y="253237"/>
                </a:lnTo>
                <a:lnTo>
                  <a:pt x="1027315" y="228600"/>
                </a:lnTo>
                <a:lnTo>
                  <a:pt x="1308620" y="228600"/>
                </a:lnTo>
                <a:lnTo>
                  <a:pt x="1308620" y="183134"/>
                </a:lnTo>
                <a:close/>
              </a:path>
              <a:path w="1816735" h="440690">
                <a:moveTo>
                  <a:pt x="1135900" y="384048"/>
                </a:moveTo>
                <a:lnTo>
                  <a:pt x="1140444" y="398954"/>
                </a:lnTo>
                <a:lnTo>
                  <a:pt x="1144346" y="413004"/>
                </a:lnTo>
                <a:lnTo>
                  <a:pt x="1147580" y="426196"/>
                </a:lnTo>
                <a:lnTo>
                  <a:pt x="1150124" y="438531"/>
                </a:lnTo>
                <a:lnTo>
                  <a:pt x="1193439" y="438509"/>
                </a:lnTo>
                <a:lnTo>
                  <a:pt x="1250780" y="436655"/>
                </a:lnTo>
                <a:lnTo>
                  <a:pt x="1289058" y="422489"/>
                </a:lnTo>
                <a:lnTo>
                  <a:pt x="1307813" y="385651"/>
                </a:lnTo>
                <a:lnTo>
                  <a:pt x="1307832" y="385318"/>
                </a:lnTo>
                <a:lnTo>
                  <a:pt x="1220863" y="385318"/>
                </a:lnTo>
                <a:lnTo>
                  <a:pt x="1174381" y="385016"/>
                </a:lnTo>
                <a:lnTo>
                  <a:pt x="1154141" y="384621"/>
                </a:lnTo>
                <a:lnTo>
                  <a:pt x="1135900" y="384048"/>
                </a:lnTo>
                <a:close/>
              </a:path>
              <a:path w="1816735" h="440690">
                <a:moveTo>
                  <a:pt x="1308620" y="358140"/>
                </a:moveTo>
                <a:lnTo>
                  <a:pt x="1246136" y="358140"/>
                </a:lnTo>
                <a:lnTo>
                  <a:pt x="1244277" y="370048"/>
                </a:lnTo>
                <a:lnTo>
                  <a:pt x="1239453" y="378539"/>
                </a:lnTo>
                <a:lnTo>
                  <a:pt x="1231652" y="383625"/>
                </a:lnTo>
                <a:lnTo>
                  <a:pt x="1220863" y="385318"/>
                </a:lnTo>
                <a:lnTo>
                  <a:pt x="1307832" y="385318"/>
                </a:lnTo>
                <a:lnTo>
                  <a:pt x="1308620" y="371983"/>
                </a:lnTo>
                <a:lnTo>
                  <a:pt x="1308620" y="358140"/>
                </a:lnTo>
                <a:close/>
              </a:path>
              <a:path w="1816735" h="440690">
                <a:moveTo>
                  <a:pt x="1308620" y="293370"/>
                </a:moveTo>
                <a:lnTo>
                  <a:pt x="1246136" y="293370"/>
                </a:lnTo>
                <a:lnTo>
                  <a:pt x="1246136" y="317881"/>
                </a:lnTo>
                <a:lnTo>
                  <a:pt x="1308620" y="317881"/>
                </a:lnTo>
                <a:lnTo>
                  <a:pt x="1308620" y="293370"/>
                </a:lnTo>
                <a:close/>
              </a:path>
              <a:path w="1816735" h="440690">
                <a:moveTo>
                  <a:pt x="1308620" y="228600"/>
                </a:moveTo>
                <a:lnTo>
                  <a:pt x="1246136" y="228600"/>
                </a:lnTo>
                <a:lnTo>
                  <a:pt x="1246136" y="253237"/>
                </a:lnTo>
                <a:lnTo>
                  <a:pt x="1308620" y="253237"/>
                </a:lnTo>
                <a:lnTo>
                  <a:pt x="1308620" y="228600"/>
                </a:lnTo>
                <a:close/>
              </a:path>
              <a:path w="1816735" h="440690">
                <a:moveTo>
                  <a:pt x="1816239" y="178181"/>
                </a:moveTo>
                <a:lnTo>
                  <a:pt x="1373771" y="178181"/>
                </a:lnTo>
                <a:lnTo>
                  <a:pt x="1373771" y="221869"/>
                </a:lnTo>
                <a:lnTo>
                  <a:pt x="1816239" y="221869"/>
                </a:lnTo>
                <a:lnTo>
                  <a:pt x="1816239" y="178181"/>
                </a:lnTo>
                <a:close/>
              </a:path>
              <a:path w="1816735" h="440690">
                <a:moveTo>
                  <a:pt x="1628279" y="158115"/>
                </a:moveTo>
                <a:lnTo>
                  <a:pt x="1552460" y="158115"/>
                </a:lnTo>
                <a:lnTo>
                  <a:pt x="1561096" y="178181"/>
                </a:lnTo>
                <a:lnTo>
                  <a:pt x="1635518" y="178181"/>
                </a:lnTo>
                <a:lnTo>
                  <a:pt x="1628279" y="158115"/>
                </a:lnTo>
                <a:close/>
              </a:path>
              <a:path w="1816735" h="440690">
                <a:moveTo>
                  <a:pt x="1769376" y="17018"/>
                </a:moveTo>
                <a:lnTo>
                  <a:pt x="1419364" y="17018"/>
                </a:lnTo>
                <a:lnTo>
                  <a:pt x="1419364" y="158115"/>
                </a:lnTo>
                <a:lnTo>
                  <a:pt x="1769376" y="158115"/>
                </a:lnTo>
                <a:lnTo>
                  <a:pt x="1769376" y="122300"/>
                </a:lnTo>
                <a:lnTo>
                  <a:pt x="1480959" y="122300"/>
                </a:lnTo>
                <a:lnTo>
                  <a:pt x="1480959" y="103124"/>
                </a:lnTo>
                <a:lnTo>
                  <a:pt x="1769376" y="103124"/>
                </a:lnTo>
                <a:lnTo>
                  <a:pt x="1769376" y="71882"/>
                </a:lnTo>
                <a:lnTo>
                  <a:pt x="1480959" y="71882"/>
                </a:lnTo>
                <a:lnTo>
                  <a:pt x="1480959" y="52705"/>
                </a:lnTo>
                <a:lnTo>
                  <a:pt x="1769376" y="52705"/>
                </a:lnTo>
                <a:lnTo>
                  <a:pt x="1769376" y="17018"/>
                </a:lnTo>
                <a:close/>
              </a:path>
              <a:path w="1816735" h="440690">
                <a:moveTo>
                  <a:pt x="1769376" y="103124"/>
                </a:moveTo>
                <a:lnTo>
                  <a:pt x="1707781" y="103124"/>
                </a:lnTo>
                <a:lnTo>
                  <a:pt x="1707781" y="122300"/>
                </a:lnTo>
                <a:lnTo>
                  <a:pt x="1769376" y="122300"/>
                </a:lnTo>
                <a:lnTo>
                  <a:pt x="1769376" y="103124"/>
                </a:lnTo>
                <a:close/>
              </a:path>
              <a:path w="1816735" h="440690">
                <a:moveTo>
                  <a:pt x="1769376" y="52705"/>
                </a:moveTo>
                <a:lnTo>
                  <a:pt x="1707781" y="52705"/>
                </a:lnTo>
                <a:lnTo>
                  <a:pt x="1707781" y="71882"/>
                </a:lnTo>
                <a:lnTo>
                  <a:pt x="1769376" y="71882"/>
                </a:lnTo>
                <a:lnTo>
                  <a:pt x="1769376" y="52705"/>
                </a:lnTo>
                <a:close/>
              </a:path>
              <a:path w="1816735" h="440690">
                <a:moveTo>
                  <a:pt x="1513090" y="391160"/>
                </a:moveTo>
                <a:lnTo>
                  <a:pt x="1511820" y="391160"/>
                </a:lnTo>
                <a:lnTo>
                  <a:pt x="1515537" y="404828"/>
                </a:lnTo>
                <a:lnTo>
                  <a:pt x="1518694" y="417639"/>
                </a:lnTo>
                <a:lnTo>
                  <a:pt x="1521304" y="429593"/>
                </a:lnTo>
                <a:lnTo>
                  <a:pt x="1523377" y="440690"/>
                </a:lnTo>
                <a:lnTo>
                  <a:pt x="1554730" y="440499"/>
                </a:lnTo>
                <a:lnTo>
                  <a:pt x="1594182" y="438856"/>
                </a:lnTo>
                <a:lnTo>
                  <a:pt x="1629279" y="412813"/>
                </a:lnTo>
                <a:lnTo>
                  <a:pt x="1632343" y="392938"/>
                </a:lnTo>
                <a:lnTo>
                  <a:pt x="1632343" y="392684"/>
                </a:lnTo>
                <a:lnTo>
                  <a:pt x="1548015" y="392684"/>
                </a:lnTo>
                <a:lnTo>
                  <a:pt x="1513090" y="391160"/>
                </a:lnTo>
                <a:close/>
              </a:path>
              <a:path w="1816735" h="440690">
                <a:moveTo>
                  <a:pt x="1495691" y="342011"/>
                </a:moveTo>
                <a:lnTo>
                  <a:pt x="1465066" y="355772"/>
                </a:lnTo>
                <a:lnTo>
                  <a:pt x="1434334" y="368474"/>
                </a:lnTo>
                <a:lnTo>
                  <a:pt x="1403483" y="380105"/>
                </a:lnTo>
                <a:lnTo>
                  <a:pt x="1372501" y="390651"/>
                </a:lnTo>
                <a:lnTo>
                  <a:pt x="1380879" y="403205"/>
                </a:lnTo>
                <a:lnTo>
                  <a:pt x="1388662" y="415353"/>
                </a:lnTo>
                <a:lnTo>
                  <a:pt x="1395826" y="427120"/>
                </a:lnTo>
                <a:lnTo>
                  <a:pt x="1402346" y="438531"/>
                </a:lnTo>
                <a:lnTo>
                  <a:pt x="1432138" y="425459"/>
                </a:lnTo>
                <a:lnTo>
                  <a:pt x="1462465" y="411781"/>
                </a:lnTo>
                <a:lnTo>
                  <a:pt x="1493340" y="397508"/>
                </a:lnTo>
                <a:lnTo>
                  <a:pt x="1524774" y="382650"/>
                </a:lnTo>
                <a:lnTo>
                  <a:pt x="1495691" y="342011"/>
                </a:lnTo>
                <a:close/>
              </a:path>
              <a:path w="1816735" h="440690">
                <a:moveTo>
                  <a:pt x="1686318" y="345567"/>
                </a:moveTo>
                <a:lnTo>
                  <a:pt x="1661426" y="387604"/>
                </a:lnTo>
                <a:lnTo>
                  <a:pt x="1728101" y="413321"/>
                </a:lnTo>
                <a:lnTo>
                  <a:pt x="1758295" y="425465"/>
                </a:lnTo>
                <a:lnTo>
                  <a:pt x="1786394" y="437134"/>
                </a:lnTo>
                <a:lnTo>
                  <a:pt x="1812683" y="390271"/>
                </a:lnTo>
                <a:lnTo>
                  <a:pt x="1781705" y="378767"/>
                </a:lnTo>
                <a:lnTo>
                  <a:pt x="1750310" y="367490"/>
                </a:lnTo>
                <a:lnTo>
                  <a:pt x="1718511" y="356427"/>
                </a:lnTo>
                <a:lnTo>
                  <a:pt x="1686318" y="345567"/>
                </a:lnTo>
                <a:close/>
              </a:path>
              <a:path w="1816735" h="440690">
                <a:moveTo>
                  <a:pt x="1632343" y="338074"/>
                </a:moveTo>
                <a:lnTo>
                  <a:pt x="1572018" y="338074"/>
                </a:lnTo>
                <a:lnTo>
                  <a:pt x="1571891" y="381000"/>
                </a:lnTo>
                <a:lnTo>
                  <a:pt x="1570113" y="385825"/>
                </a:lnTo>
                <a:lnTo>
                  <a:pt x="1563128" y="391287"/>
                </a:lnTo>
                <a:lnTo>
                  <a:pt x="1556905" y="392684"/>
                </a:lnTo>
                <a:lnTo>
                  <a:pt x="1632343" y="392684"/>
                </a:lnTo>
                <a:lnTo>
                  <a:pt x="1632343" y="338074"/>
                </a:lnTo>
                <a:close/>
              </a:path>
              <a:path w="1816735" h="440690">
                <a:moveTo>
                  <a:pt x="1758708" y="240665"/>
                </a:moveTo>
                <a:lnTo>
                  <a:pt x="1431810" y="240665"/>
                </a:lnTo>
                <a:lnTo>
                  <a:pt x="1431810" y="338074"/>
                </a:lnTo>
                <a:lnTo>
                  <a:pt x="1758708" y="338074"/>
                </a:lnTo>
                <a:lnTo>
                  <a:pt x="1758708" y="301371"/>
                </a:lnTo>
                <a:lnTo>
                  <a:pt x="1492643" y="301371"/>
                </a:lnTo>
                <a:lnTo>
                  <a:pt x="1492643" y="277241"/>
                </a:lnTo>
                <a:lnTo>
                  <a:pt x="1758708" y="277241"/>
                </a:lnTo>
                <a:lnTo>
                  <a:pt x="1758708" y="240665"/>
                </a:lnTo>
                <a:close/>
              </a:path>
              <a:path w="1816735" h="440690">
                <a:moveTo>
                  <a:pt x="1758708" y="277241"/>
                </a:moveTo>
                <a:lnTo>
                  <a:pt x="1698002" y="277241"/>
                </a:lnTo>
                <a:lnTo>
                  <a:pt x="1698002" y="301371"/>
                </a:lnTo>
                <a:lnTo>
                  <a:pt x="1758708" y="301371"/>
                </a:lnTo>
                <a:lnTo>
                  <a:pt x="1758708" y="27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5" name="Group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7256740"/>
              </p:ext>
            </p:extLst>
          </p:nvPr>
        </p:nvGraphicFramePr>
        <p:xfrm>
          <a:off x="5187026" y="1218160"/>
          <a:ext cx="6993787" cy="5656495"/>
        </p:xfrm>
        <a:graphic>
          <a:graphicData uri="http://schemas.openxmlformats.org/drawingml/2006/table">
            <a:tbl>
              <a:tblPr/>
              <a:tblGrid>
                <a:gridCol w="169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产品主要参数</a:t>
                      </a:r>
                    </a:p>
                  </a:txBody>
                  <a:tcPr marL="91393" marR="91393" marT="45956" marB="4595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90A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393" marR="91393" marT="45956" marB="4595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9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23">
                <a:tc>
                  <a:txBody>
                    <a:bodyPr/>
                    <a:lstStyle/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产品名称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产品型号 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工作电压 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供电方式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无线传输方式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有线传输方式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音频输出</a:t>
                      </a: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最大应用支持个数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串口波特率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编程端口 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频段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(MHz) </a:t>
                      </a: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SIM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卡规格 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外形尺寸 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工作温度 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工作湿度 </a:t>
                      </a: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外壳材料</a:t>
                      </a:r>
                    </a:p>
                    <a:p>
                      <a:pPr marL="285750" indent="-285750">
                        <a:lnSpc>
                          <a:spcPts val="24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配件</a:t>
                      </a:r>
                    </a:p>
                  </a:txBody>
                  <a:tcPr marL="91393" marR="91393" marT="45956" marB="4595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4G可编程音频网关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TiGW260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9-28V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直流电源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4G Cat1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路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RS485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，最大支持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32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个设备连接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1路音频输出端子(8Ω/1.5w)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32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2400~115200bps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USB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全网通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标准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SIM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卡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82mm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宽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62mm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高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20mm (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不含天线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-35°C ~ +75°C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5%~95%(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无凝露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金属</a:t>
                      </a:r>
                    </a:p>
                    <a:p>
                      <a:pPr marL="0" indent="0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12V电源(1A)，USB数据线，吸盘天线</a:t>
                      </a:r>
                    </a:p>
                  </a:txBody>
                  <a:tcPr marL="91393" marR="91393" marT="45956" marB="4595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0" y="4365895"/>
            <a:ext cx="5158238" cy="2493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57" y="4380436"/>
            <a:ext cx="2589680" cy="1287702"/>
          </a:xfrm>
          <a:prstGeom prst="rect">
            <a:avLst/>
          </a:prstGeom>
          <a:solidFill>
            <a:srgbClr val="E0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4372" y="4572794"/>
            <a:ext cx="2243176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cs typeface="+mn-ea"/>
                <a:sym typeface="+mn-lt"/>
              </a:rPr>
              <a:t>一路</a:t>
            </a:r>
            <a:r>
              <a:rPr lang="en-US" altLang="zh-CN" sz="1100" dirty="0">
                <a:cs typeface="+mn-ea"/>
                <a:sym typeface="+mn-lt"/>
              </a:rPr>
              <a:t>RS485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TiGW260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提供了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路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RS485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，方便用户连接外部设备，连接时请注意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RX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TX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的线序。</a:t>
            </a:r>
          </a:p>
        </p:txBody>
      </p:sp>
      <p:sp>
        <p:nvSpPr>
          <p:cNvPr id="44" name="矩形 43"/>
          <p:cNvSpPr/>
          <p:nvPr/>
        </p:nvSpPr>
        <p:spPr>
          <a:xfrm>
            <a:off x="2590800" y="5571885"/>
            <a:ext cx="2567438" cy="1287702"/>
          </a:xfrm>
          <a:prstGeom prst="rect">
            <a:avLst/>
          </a:prstGeom>
          <a:solidFill>
            <a:srgbClr val="E0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28594" y="4408734"/>
            <a:ext cx="25942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cs typeface="+mn-ea"/>
                <a:sym typeface="+mn-lt"/>
              </a:rPr>
              <a:t>USB</a:t>
            </a:r>
            <a:r>
              <a:rPr lang="zh-CN" altLang="en-US" sz="1100" dirty="0">
                <a:cs typeface="+mn-ea"/>
                <a:sym typeface="+mn-lt"/>
              </a:rPr>
              <a:t>编程口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TiGW260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提供了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个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USB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串口编程口， 同时可作为电源， 要通过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TiDevManager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设备管理连接该编程口后进行设备信息查看，应用管理等功能，同时该编程口也是应用日志输出口，用于进行应用测试和诊断。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91102" y="5875221"/>
            <a:ext cx="2243176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cs typeface="+mn-ea"/>
                <a:sym typeface="+mn-lt"/>
              </a:rPr>
              <a:t>4G Cat1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TiGW260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提供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4G Cat1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数据接口，在插入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4G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物联卡后即可接入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4G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网络。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804155" y="5875221"/>
            <a:ext cx="2243176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cs typeface="+mn-ea"/>
                <a:sym typeface="+mn-lt"/>
              </a:rPr>
              <a:t>一路音频输出</a:t>
            </a:r>
            <a:endParaRPr lang="en-US" altLang="zh-CN" sz="1100" dirty="0">
              <a:cs typeface="+mn-ea"/>
              <a:sym typeface="+mn-lt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TiGW260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提供了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路音频输出，支持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TTS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语音输出，可连接外置扬声器。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06578" y="3429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技术参数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908" y="6160097"/>
            <a:ext cx="1667440" cy="4723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8F23DB-CA3D-46C1-9C87-FFCDB0022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69599"/>
            <a:ext cx="2590800" cy="2858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2BEA6DF-C7B1-45D1-8DC9-2BCFBC73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562318"/>
            <a:ext cx="3810000" cy="2626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69F968-1680-4BFC-BF17-0AF05A7C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46" y="2562318"/>
            <a:ext cx="4108840" cy="277168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675500" y="403479"/>
            <a:ext cx="1816735" cy="440690"/>
          </a:xfrm>
          <a:custGeom>
            <a:avLst/>
            <a:gdLst/>
            <a:ahLst/>
            <a:cxnLst/>
            <a:rect l="l" t="t" r="r" b="b"/>
            <a:pathLst>
              <a:path w="1816735" h="440690">
                <a:moveTo>
                  <a:pt x="129476" y="273050"/>
                </a:moveTo>
                <a:lnTo>
                  <a:pt x="67411" y="273050"/>
                </a:lnTo>
                <a:lnTo>
                  <a:pt x="67411" y="437515"/>
                </a:lnTo>
                <a:lnTo>
                  <a:pt x="129476" y="437515"/>
                </a:lnTo>
                <a:lnTo>
                  <a:pt x="129476" y="273050"/>
                </a:lnTo>
                <a:close/>
              </a:path>
              <a:path w="1816735" h="440690">
                <a:moveTo>
                  <a:pt x="120103" y="116078"/>
                </a:moveTo>
                <a:lnTo>
                  <a:pt x="93338" y="152443"/>
                </a:lnTo>
                <a:lnTo>
                  <a:pt x="64400" y="186880"/>
                </a:lnTo>
                <a:lnTo>
                  <a:pt x="33287" y="219412"/>
                </a:lnTo>
                <a:lnTo>
                  <a:pt x="0" y="250062"/>
                </a:lnTo>
                <a:lnTo>
                  <a:pt x="7391" y="267803"/>
                </a:lnTo>
                <a:lnTo>
                  <a:pt x="13946" y="284067"/>
                </a:lnTo>
                <a:lnTo>
                  <a:pt x="19664" y="298854"/>
                </a:lnTo>
                <a:lnTo>
                  <a:pt x="24549" y="312166"/>
                </a:lnTo>
                <a:lnTo>
                  <a:pt x="35600" y="302500"/>
                </a:lnTo>
                <a:lnTo>
                  <a:pt x="46428" y="292750"/>
                </a:lnTo>
                <a:lnTo>
                  <a:pt x="57031" y="282930"/>
                </a:lnTo>
                <a:lnTo>
                  <a:pt x="67411" y="273050"/>
                </a:lnTo>
                <a:lnTo>
                  <a:pt x="129476" y="273050"/>
                </a:lnTo>
                <a:lnTo>
                  <a:pt x="129476" y="206121"/>
                </a:lnTo>
                <a:lnTo>
                  <a:pt x="140863" y="192164"/>
                </a:lnTo>
                <a:lnTo>
                  <a:pt x="151803" y="178101"/>
                </a:lnTo>
                <a:lnTo>
                  <a:pt x="162294" y="163919"/>
                </a:lnTo>
                <a:lnTo>
                  <a:pt x="172339" y="149606"/>
                </a:lnTo>
                <a:lnTo>
                  <a:pt x="120103" y="116078"/>
                </a:lnTo>
                <a:close/>
              </a:path>
              <a:path w="1816735" h="440690">
                <a:moveTo>
                  <a:pt x="112953" y="0"/>
                </a:moveTo>
                <a:lnTo>
                  <a:pt x="92639" y="23314"/>
                </a:lnTo>
                <a:lnTo>
                  <a:pt x="67413" y="48117"/>
                </a:lnTo>
                <a:lnTo>
                  <a:pt x="37274" y="74420"/>
                </a:lnTo>
                <a:lnTo>
                  <a:pt x="2222" y="102235"/>
                </a:lnTo>
                <a:lnTo>
                  <a:pt x="13511" y="116078"/>
                </a:lnTo>
                <a:lnTo>
                  <a:pt x="23768" y="129301"/>
                </a:lnTo>
                <a:lnTo>
                  <a:pt x="33283" y="142293"/>
                </a:lnTo>
                <a:lnTo>
                  <a:pt x="41960" y="154940"/>
                </a:lnTo>
                <a:lnTo>
                  <a:pt x="78879" y="124366"/>
                </a:lnTo>
                <a:lnTo>
                  <a:pt x="111948" y="94757"/>
                </a:lnTo>
                <a:lnTo>
                  <a:pt x="141167" y="66125"/>
                </a:lnTo>
                <a:lnTo>
                  <a:pt x="166535" y="38481"/>
                </a:lnTo>
                <a:lnTo>
                  <a:pt x="153807" y="29003"/>
                </a:lnTo>
                <a:lnTo>
                  <a:pt x="140635" y="19431"/>
                </a:lnTo>
                <a:lnTo>
                  <a:pt x="127017" y="9763"/>
                </a:lnTo>
                <a:lnTo>
                  <a:pt x="112953" y="0"/>
                </a:lnTo>
                <a:close/>
              </a:path>
              <a:path w="1816735" h="440690">
                <a:moveTo>
                  <a:pt x="425500" y="31750"/>
                </a:moveTo>
                <a:lnTo>
                  <a:pt x="193319" y="31750"/>
                </a:lnTo>
                <a:lnTo>
                  <a:pt x="193319" y="89788"/>
                </a:lnTo>
                <a:lnTo>
                  <a:pt x="425500" y="89788"/>
                </a:lnTo>
                <a:lnTo>
                  <a:pt x="425500" y="31750"/>
                </a:lnTo>
                <a:close/>
              </a:path>
              <a:path w="1816735" h="440690">
                <a:moveTo>
                  <a:pt x="204927" y="376809"/>
                </a:moveTo>
                <a:lnTo>
                  <a:pt x="209810" y="393146"/>
                </a:lnTo>
                <a:lnTo>
                  <a:pt x="214193" y="409019"/>
                </a:lnTo>
                <a:lnTo>
                  <a:pt x="218073" y="424439"/>
                </a:lnTo>
                <a:lnTo>
                  <a:pt x="221449" y="439420"/>
                </a:lnTo>
                <a:lnTo>
                  <a:pt x="273942" y="438356"/>
                </a:lnTo>
                <a:lnTo>
                  <a:pt x="326120" y="434603"/>
                </a:lnTo>
                <a:lnTo>
                  <a:pt x="366128" y="405318"/>
                </a:lnTo>
                <a:lnTo>
                  <a:pt x="374032" y="379984"/>
                </a:lnTo>
                <a:lnTo>
                  <a:pt x="278155" y="379984"/>
                </a:lnTo>
                <a:lnTo>
                  <a:pt x="263534" y="379791"/>
                </a:lnTo>
                <a:lnTo>
                  <a:pt x="246456" y="379206"/>
                </a:lnTo>
                <a:lnTo>
                  <a:pt x="226920" y="378215"/>
                </a:lnTo>
                <a:lnTo>
                  <a:pt x="204927" y="376809"/>
                </a:lnTo>
                <a:close/>
              </a:path>
              <a:path w="1816735" h="440690">
                <a:moveTo>
                  <a:pt x="375488" y="217424"/>
                </a:moveTo>
                <a:lnTo>
                  <a:pt x="310743" y="217424"/>
                </a:lnTo>
                <a:lnTo>
                  <a:pt x="310743" y="345567"/>
                </a:lnTo>
                <a:lnTo>
                  <a:pt x="308707" y="360642"/>
                </a:lnTo>
                <a:lnTo>
                  <a:pt x="302598" y="371395"/>
                </a:lnTo>
                <a:lnTo>
                  <a:pt x="292414" y="377838"/>
                </a:lnTo>
                <a:lnTo>
                  <a:pt x="278155" y="379984"/>
                </a:lnTo>
                <a:lnTo>
                  <a:pt x="374032" y="379984"/>
                </a:lnTo>
                <a:lnTo>
                  <a:pt x="374407" y="378215"/>
                </a:lnTo>
                <a:lnTo>
                  <a:pt x="374522" y="376809"/>
                </a:lnTo>
                <a:lnTo>
                  <a:pt x="375488" y="361188"/>
                </a:lnTo>
                <a:lnTo>
                  <a:pt x="375488" y="217424"/>
                </a:lnTo>
                <a:close/>
              </a:path>
              <a:path w="1816735" h="440690">
                <a:moveTo>
                  <a:pt x="445135" y="159385"/>
                </a:moveTo>
                <a:lnTo>
                  <a:pt x="178587" y="159385"/>
                </a:lnTo>
                <a:lnTo>
                  <a:pt x="178587" y="217424"/>
                </a:lnTo>
                <a:lnTo>
                  <a:pt x="445135" y="217424"/>
                </a:lnTo>
                <a:lnTo>
                  <a:pt x="445135" y="159385"/>
                </a:lnTo>
                <a:close/>
              </a:path>
              <a:path w="1816735" h="440690">
                <a:moveTo>
                  <a:pt x="901458" y="360299"/>
                </a:moveTo>
                <a:lnTo>
                  <a:pt x="460324" y="360299"/>
                </a:lnTo>
                <a:lnTo>
                  <a:pt x="460324" y="421513"/>
                </a:lnTo>
                <a:lnTo>
                  <a:pt x="901458" y="421513"/>
                </a:lnTo>
                <a:lnTo>
                  <a:pt x="901458" y="360299"/>
                </a:lnTo>
                <a:close/>
              </a:path>
              <a:path w="1816735" h="440690">
                <a:moveTo>
                  <a:pt x="651395" y="271907"/>
                </a:moveTo>
                <a:lnTo>
                  <a:pt x="586232" y="271907"/>
                </a:lnTo>
                <a:lnTo>
                  <a:pt x="586232" y="360299"/>
                </a:lnTo>
                <a:lnTo>
                  <a:pt x="651395" y="360299"/>
                </a:lnTo>
                <a:lnTo>
                  <a:pt x="651395" y="271907"/>
                </a:lnTo>
                <a:close/>
              </a:path>
              <a:path w="1816735" h="440690">
                <a:moveTo>
                  <a:pt x="772807" y="9398"/>
                </a:moveTo>
                <a:lnTo>
                  <a:pt x="708545" y="9398"/>
                </a:lnTo>
                <a:lnTo>
                  <a:pt x="708545" y="360299"/>
                </a:lnTo>
                <a:lnTo>
                  <a:pt x="772807" y="360299"/>
                </a:lnTo>
                <a:lnTo>
                  <a:pt x="772807" y="270383"/>
                </a:lnTo>
                <a:lnTo>
                  <a:pt x="830563" y="270383"/>
                </a:lnTo>
                <a:lnTo>
                  <a:pt x="839814" y="250698"/>
                </a:lnTo>
                <a:lnTo>
                  <a:pt x="772807" y="250698"/>
                </a:lnTo>
                <a:lnTo>
                  <a:pt x="772807" y="9398"/>
                </a:lnTo>
                <a:close/>
              </a:path>
              <a:path w="1816735" h="440690">
                <a:moveTo>
                  <a:pt x="516572" y="77724"/>
                </a:moveTo>
                <a:lnTo>
                  <a:pt x="463003" y="102235"/>
                </a:lnTo>
                <a:lnTo>
                  <a:pt x="481308" y="146833"/>
                </a:lnTo>
                <a:lnTo>
                  <a:pt x="499611" y="193563"/>
                </a:lnTo>
                <a:lnTo>
                  <a:pt x="517914" y="242413"/>
                </a:lnTo>
                <a:lnTo>
                  <a:pt x="536219" y="293370"/>
                </a:lnTo>
                <a:lnTo>
                  <a:pt x="586232" y="271907"/>
                </a:lnTo>
                <a:lnTo>
                  <a:pt x="651395" y="271907"/>
                </a:lnTo>
                <a:lnTo>
                  <a:pt x="651395" y="244729"/>
                </a:lnTo>
                <a:lnTo>
                  <a:pt x="586232" y="244729"/>
                </a:lnTo>
                <a:lnTo>
                  <a:pt x="570241" y="204150"/>
                </a:lnTo>
                <a:lnTo>
                  <a:pt x="553302" y="162798"/>
                </a:lnTo>
                <a:lnTo>
                  <a:pt x="535413" y="120659"/>
                </a:lnTo>
                <a:lnTo>
                  <a:pt x="516572" y="77724"/>
                </a:lnTo>
                <a:close/>
              </a:path>
              <a:path w="1816735" h="440690">
                <a:moveTo>
                  <a:pt x="830563" y="270383"/>
                </a:moveTo>
                <a:lnTo>
                  <a:pt x="772807" y="270383"/>
                </a:lnTo>
                <a:lnTo>
                  <a:pt x="820178" y="292481"/>
                </a:lnTo>
                <a:lnTo>
                  <a:pt x="830563" y="270383"/>
                </a:lnTo>
                <a:close/>
              </a:path>
              <a:path w="1816735" h="440690">
                <a:moveTo>
                  <a:pt x="843800" y="83947"/>
                </a:moveTo>
                <a:lnTo>
                  <a:pt x="826421" y="129807"/>
                </a:lnTo>
                <a:lnTo>
                  <a:pt x="808780" y="172894"/>
                </a:lnTo>
                <a:lnTo>
                  <a:pt x="790901" y="213195"/>
                </a:lnTo>
                <a:lnTo>
                  <a:pt x="772807" y="250698"/>
                </a:lnTo>
                <a:lnTo>
                  <a:pt x="839814" y="250698"/>
                </a:lnTo>
                <a:lnTo>
                  <a:pt x="843040" y="243832"/>
                </a:lnTo>
                <a:lnTo>
                  <a:pt x="864200" y="196945"/>
                </a:lnTo>
                <a:lnTo>
                  <a:pt x="883668" y="151820"/>
                </a:lnTo>
                <a:lnTo>
                  <a:pt x="901458" y="108458"/>
                </a:lnTo>
                <a:lnTo>
                  <a:pt x="843800" y="83947"/>
                </a:lnTo>
                <a:close/>
              </a:path>
              <a:path w="1816735" h="440690">
                <a:moveTo>
                  <a:pt x="651395" y="9398"/>
                </a:moveTo>
                <a:lnTo>
                  <a:pt x="586232" y="9398"/>
                </a:lnTo>
                <a:lnTo>
                  <a:pt x="586232" y="244729"/>
                </a:lnTo>
                <a:lnTo>
                  <a:pt x="651395" y="244729"/>
                </a:lnTo>
                <a:lnTo>
                  <a:pt x="651395" y="9398"/>
                </a:lnTo>
                <a:close/>
              </a:path>
              <a:path w="1816735" h="440690">
                <a:moveTo>
                  <a:pt x="1212608" y="2286"/>
                </a:moveTo>
                <a:lnTo>
                  <a:pt x="1154569" y="2286"/>
                </a:lnTo>
                <a:lnTo>
                  <a:pt x="1154569" y="102743"/>
                </a:lnTo>
                <a:lnTo>
                  <a:pt x="1158518" y="129893"/>
                </a:lnTo>
                <a:lnTo>
                  <a:pt x="1170349" y="149256"/>
                </a:lnTo>
                <a:lnTo>
                  <a:pt x="1190038" y="160857"/>
                </a:lnTo>
                <a:lnTo>
                  <a:pt x="1217561" y="164719"/>
                </a:lnTo>
                <a:lnTo>
                  <a:pt x="1287157" y="164719"/>
                </a:lnTo>
                <a:lnTo>
                  <a:pt x="1328591" y="156360"/>
                </a:lnTo>
                <a:lnTo>
                  <a:pt x="1354287" y="114808"/>
                </a:lnTo>
                <a:lnTo>
                  <a:pt x="1236357" y="114808"/>
                </a:lnTo>
                <a:lnTo>
                  <a:pt x="1225949" y="113454"/>
                </a:lnTo>
                <a:lnTo>
                  <a:pt x="1218530" y="109410"/>
                </a:lnTo>
                <a:lnTo>
                  <a:pt x="1214087" y="102699"/>
                </a:lnTo>
                <a:lnTo>
                  <a:pt x="1212608" y="93345"/>
                </a:lnTo>
                <a:lnTo>
                  <a:pt x="1212608" y="90043"/>
                </a:lnTo>
                <a:lnTo>
                  <a:pt x="1235492" y="85681"/>
                </a:lnTo>
                <a:lnTo>
                  <a:pt x="1258614" y="80962"/>
                </a:lnTo>
                <a:lnTo>
                  <a:pt x="1281974" y="75862"/>
                </a:lnTo>
                <a:lnTo>
                  <a:pt x="1305572" y="70358"/>
                </a:lnTo>
                <a:lnTo>
                  <a:pt x="1314038" y="70358"/>
                </a:lnTo>
                <a:lnTo>
                  <a:pt x="1310906" y="68961"/>
                </a:lnTo>
                <a:lnTo>
                  <a:pt x="1320532" y="66607"/>
                </a:lnTo>
                <a:lnTo>
                  <a:pt x="1349768" y="58928"/>
                </a:lnTo>
                <a:lnTo>
                  <a:pt x="1342801" y="43561"/>
                </a:lnTo>
                <a:lnTo>
                  <a:pt x="1212608" y="43561"/>
                </a:lnTo>
                <a:lnTo>
                  <a:pt x="1212608" y="2286"/>
                </a:lnTo>
                <a:close/>
              </a:path>
              <a:path w="1816735" h="440690">
                <a:moveTo>
                  <a:pt x="1314038" y="70358"/>
                </a:moveTo>
                <a:lnTo>
                  <a:pt x="1305572" y="70358"/>
                </a:lnTo>
                <a:lnTo>
                  <a:pt x="1303502" y="84905"/>
                </a:lnTo>
                <a:lnTo>
                  <a:pt x="1301111" y="96154"/>
                </a:lnTo>
                <a:lnTo>
                  <a:pt x="1298411" y="104094"/>
                </a:lnTo>
                <a:lnTo>
                  <a:pt x="1295412" y="108712"/>
                </a:lnTo>
                <a:lnTo>
                  <a:pt x="1291094" y="112775"/>
                </a:lnTo>
                <a:lnTo>
                  <a:pt x="1283474" y="114808"/>
                </a:lnTo>
                <a:lnTo>
                  <a:pt x="1354287" y="114808"/>
                </a:lnTo>
                <a:lnTo>
                  <a:pt x="1355809" y="109658"/>
                </a:lnTo>
                <a:lnTo>
                  <a:pt x="1359928" y="88392"/>
                </a:lnTo>
                <a:lnTo>
                  <a:pt x="1345357" y="83105"/>
                </a:lnTo>
                <a:lnTo>
                  <a:pt x="1332322" y="78105"/>
                </a:lnTo>
                <a:lnTo>
                  <a:pt x="1320834" y="73390"/>
                </a:lnTo>
                <a:lnTo>
                  <a:pt x="1314038" y="70358"/>
                </a:lnTo>
                <a:close/>
              </a:path>
              <a:path w="1816735" h="440690">
                <a:moveTo>
                  <a:pt x="1326908" y="8509"/>
                </a:moveTo>
                <a:lnTo>
                  <a:pt x="1299762" y="18200"/>
                </a:lnTo>
                <a:lnTo>
                  <a:pt x="1271663" y="27273"/>
                </a:lnTo>
                <a:lnTo>
                  <a:pt x="1242612" y="35726"/>
                </a:lnTo>
                <a:lnTo>
                  <a:pt x="1212608" y="43561"/>
                </a:lnTo>
                <a:lnTo>
                  <a:pt x="1342801" y="43561"/>
                </a:lnTo>
                <a:lnTo>
                  <a:pt x="1326908" y="8509"/>
                </a:lnTo>
                <a:close/>
              </a:path>
              <a:path w="1816735" h="440690">
                <a:moveTo>
                  <a:pt x="1103261" y="136651"/>
                </a:moveTo>
                <a:lnTo>
                  <a:pt x="1045222" y="136651"/>
                </a:lnTo>
                <a:lnTo>
                  <a:pt x="1045222" y="167005"/>
                </a:lnTo>
                <a:lnTo>
                  <a:pt x="1103261" y="167005"/>
                </a:lnTo>
                <a:lnTo>
                  <a:pt x="1103261" y="136651"/>
                </a:lnTo>
                <a:close/>
              </a:path>
              <a:path w="1816735" h="440690">
                <a:moveTo>
                  <a:pt x="1103261" y="3175"/>
                </a:moveTo>
                <a:lnTo>
                  <a:pt x="1045222" y="3175"/>
                </a:lnTo>
                <a:lnTo>
                  <a:pt x="1045222" y="30861"/>
                </a:lnTo>
                <a:lnTo>
                  <a:pt x="929144" y="30861"/>
                </a:lnTo>
                <a:lnTo>
                  <a:pt x="929144" y="74168"/>
                </a:lnTo>
                <a:lnTo>
                  <a:pt x="1045222" y="74168"/>
                </a:lnTo>
                <a:lnTo>
                  <a:pt x="1045222" y="91059"/>
                </a:lnTo>
                <a:lnTo>
                  <a:pt x="917079" y="104901"/>
                </a:lnTo>
                <a:lnTo>
                  <a:pt x="922413" y="153670"/>
                </a:lnTo>
                <a:lnTo>
                  <a:pt x="1045222" y="136651"/>
                </a:lnTo>
                <a:lnTo>
                  <a:pt x="1103261" y="136651"/>
                </a:lnTo>
                <a:lnTo>
                  <a:pt x="1103261" y="3175"/>
                </a:lnTo>
                <a:close/>
              </a:path>
              <a:path w="1816735" h="440690">
                <a:moveTo>
                  <a:pt x="1308620" y="183134"/>
                </a:moveTo>
                <a:lnTo>
                  <a:pt x="964831" y="183134"/>
                </a:lnTo>
                <a:lnTo>
                  <a:pt x="964831" y="440690"/>
                </a:lnTo>
                <a:lnTo>
                  <a:pt x="1027315" y="440690"/>
                </a:lnTo>
                <a:lnTo>
                  <a:pt x="1027315" y="358140"/>
                </a:lnTo>
                <a:lnTo>
                  <a:pt x="1308620" y="358140"/>
                </a:lnTo>
                <a:lnTo>
                  <a:pt x="1308620" y="317881"/>
                </a:lnTo>
                <a:lnTo>
                  <a:pt x="1027315" y="317881"/>
                </a:lnTo>
                <a:lnTo>
                  <a:pt x="1027315" y="293370"/>
                </a:lnTo>
                <a:lnTo>
                  <a:pt x="1308620" y="293370"/>
                </a:lnTo>
                <a:lnTo>
                  <a:pt x="1308620" y="253237"/>
                </a:lnTo>
                <a:lnTo>
                  <a:pt x="1027315" y="253237"/>
                </a:lnTo>
                <a:lnTo>
                  <a:pt x="1027315" y="228600"/>
                </a:lnTo>
                <a:lnTo>
                  <a:pt x="1308620" y="228600"/>
                </a:lnTo>
                <a:lnTo>
                  <a:pt x="1308620" y="183134"/>
                </a:lnTo>
                <a:close/>
              </a:path>
              <a:path w="1816735" h="440690">
                <a:moveTo>
                  <a:pt x="1135900" y="384048"/>
                </a:moveTo>
                <a:lnTo>
                  <a:pt x="1140444" y="398954"/>
                </a:lnTo>
                <a:lnTo>
                  <a:pt x="1144346" y="413004"/>
                </a:lnTo>
                <a:lnTo>
                  <a:pt x="1147580" y="426196"/>
                </a:lnTo>
                <a:lnTo>
                  <a:pt x="1150124" y="438531"/>
                </a:lnTo>
                <a:lnTo>
                  <a:pt x="1193439" y="438509"/>
                </a:lnTo>
                <a:lnTo>
                  <a:pt x="1250780" y="436655"/>
                </a:lnTo>
                <a:lnTo>
                  <a:pt x="1289058" y="422489"/>
                </a:lnTo>
                <a:lnTo>
                  <a:pt x="1307813" y="385651"/>
                </a:lnTo>
                <a:lnTo>
                  <a:pt x="1307832" y="385318"/>
                </a:lnTo>
                <a:lnTo>
                  <a:pt x="1220863" y="385318"/>
                </a:lnTo>
                <a:lnTo>
                  <a:pt x="1174381" y="385016"/>
                </a:lnTo>
                <a:lnTo>
                  <a:pt x="1154141" y="384621"/>
                </a:lnTo>
                <a:lnTo>
                  <a:pt x="1135900" y="384048"/>
                </a:lnTo>
                <a:close/>
              </a:path>
              <a:path w="1816735" h="440690">
                <a:moveTo>
                  <a:pt x="1308620" y="358140"/>
                </a:moveTo>
                <a:lnTo>
                  <a:pt x="1246136" y="358140"/>
                </a:lnTo>
                <a:lnTo>
                  <a:pt x="1244277" y="370048"/>
                </a:lnTo>
                <a:lnTo>
                  <a:pt x="1239453" y="378539"/>
                </a:lnTo>
                <a:lnTo>
                  <a:pt x="1231652" y="383625"/>
                </a:lnTo>
                <a:lnTo>
                  <a:pt x="1220863" y="385318"/>
                </a:lnTo>
                <a:lnTo>
                  <a:pt x="1307832" y="385318"/>
                </a:lnTo>
                <a:lnTo>
                  <a:pt x="1308620" y="371983"/>
                </a:lnTo>
                <a:lnTo>
                  <a:pt x="1308620" y="358140"/>
                </a:lnTo>
                <a:close/>
              </a:path>
              <a:path w="1816735" h="440690">
                <a:moveTo>
                  <a:pt x="1308620" y="293370"/>
                </a:moveTo>
                <a:lnTo>
                  <a:pt x="1246136" y="293370"/>
                </a:lnTo>
                <a:lnTo>
                  <a:pt x="1246136" y="317881"/>
                </a:lnTo>
                <a:lnTo>
                  <a:pt x="1308620" y="317881"/>
                </a:lnTo>
                <a:lnTo>
                  <a:pt x="1308620" y="293370"/>
                </a:lnTo>
                <a:close/>
              </a:path>
              <a:path w="1816735" h="440690">
                <a:moveTo>
                  <a:pt x="1308620" y="228600"/>
                </a:moveTo>
                <a:lnTo>
                  <a:pt x="1246136" y="228600"/>
                </a:lnTo>
                <a:lnTo>
                  <a:pt x="1246136" y="253237"/>
                </a:lnTo>
                <a:lnTo>
                  <a:pt x="1308620" y="253237"/>
                </a:lnTo>
                <a:lnTo>
                  <a:pt x="1308620" y="228600"/>
                </a:lnTo>
                <a:close/>
              </a:path>
              <a:path w="1816735" h="440690">
                <a:moveTo>
                  <a:pt x="1816239" y="178181"/>
                </a:moveTo>
                <a:lnTo>
                  <a:pt x="1373771" y="178181"/>
                </a:lnTo>
                <a:lnTo>
                  <a:pt x="1373771" y="221869"/>
                </a:lnTo>
                <a:lnTo>
                  <a:pt x="1816239" y="221869"/>
                </a:lnTo>
                <a:lnTo>
                  <a:pt x="1816239" y="178181"/>
                </a:lnTo>
                <a:close/>
              </a:path>
              <a:path w="1816735" h="440690">
                <a:moveTo>
                  <a:pt x="1628279" y="158115"/>
                </a:moveTo>
                <a:lnTo>
                  <a:pt x="1552460" y="158115"/>
                </a:lnTo>
                <a:lnTo>
                  <a:pt x="1561096" y="178181"/>
                </a:lnTo>
                <a:lnTo>
                  <a:pt x="1635518" y="178181"/>
                </a:lnTo>
                <a:lnTo>
                  <a:pt x="1628279" y="158115"/>
                </a:lnTo>
                <a:close/>
              </a:path>
              <a:path w="1816735" h="440690">
                <a:moveTo>
                  <a:pt x="1769376" y="17018"/>
                </a:moveTo>
                <a:lnTo>
                  <a:pt x="1419364" y="17018"/>
                </a:lnTo>
                <a:lnTo>
                  <a:pt x="1419364" y="158115"/>
                </a:lnTo>
                <a:lnTo>
                  <a:pt x="1769376" y="158115"/>
                </a:lnTo>
                <a:lnTo>
                  <a:pt x="1769376" y="122300"/>
                </a:lnTo>
                <a:lnTo>
                  <a:pt x="1480959" y="122300"/>
                </a:lnTo>
                <a:lnTo>
                  <a:pt x="1480959" y="103124"/>
                </a:lnTo>
                <a:lnTo>
                  <a:pt x="1769376" y="103124"/>
                </a:lnTo>
                <a:lnTo>
                  <a:pt x="1769376" y="71882"/>
                </a:lnTo>
                <a:lnTo>
                  <a:pt x="1480959" y="71882"/>
                </a:lnTo>
                <a:lnTo>
                  <a:pt x="1480959" y="52705"/>
                </a:lnTo>
                <a:lnTo>
                  <a:pt x="1769376" y="52705"/>
                </a:lnTo>
                <a:lnTo>
                  <a:pt x="1769376" y="17018"/>
                </a:lnTo>
                <a:close/>
              </a:path>
              <a:path w="1816735" h="440690">
                <a:moveTo>
                  <a:pt x="1769376" y="103124"/>
                </a:moveTo>
                <a:lnTo>
                  <a:pt x="1707781" y="103124"/>
                </a:lnTo>
                <a:lnTo>
                  <a:pt x="1707781" y="122300"/>
                </a:lnTo>
                <a:lnTo>
                  <a:pt x="1769376" y="122300"/>
                </a:lnTo>
                <a:lnTo>
                  <a:pt x="1769376" y="103124"/>
                </a:lnTo>
                <a:close/>
              </a:path>
              <a:path w="1816735" h="440690">
                <a:moveTo>
                  <a:pt x="1769376" y="52705"/>
                </a:moveTo>
                <a:lnTo>
                  <a:pt x="1707781" y="52705"/>
                </a:lnTo>
                <a:lnTo>
                  <a:pt x="1707781" y="71882"/>
                </a:lnTo>
                <a:lnTo>
                  <a:pt x="1769376" y="71882"/>
                </a:lnTo>
                <a:lnTo>
                  <a:pt x="1769376" y="52705"/>
                </a:lnTo>
                <a:close/>
              </a:path>
              <a:path w="1816735" h="440690">
                <a:moveTo>
                  <a:pt x="1513090" y="391160"/>
                </a:moveTo>
                <a:lnTo>
                  <a:pt x="1511820" y="391160"/>
                </a:lnTo>
                <a:lnTo>
                  <a:pt x="1515537" y="404828"/>
                </a:lnTo>
                <a:lnTo>
                  <a:pt x="1518694" y="417639"/>
                </a:lnTo>
                <a:lnTo>
                  <a:pt x="1521304" y="429593"/>
                </a:lnTo>
                <a:lnTo>
                  <a:pt x="1523377" y="440690"/>
                </a:lnTo>
                <a:lnTo>
                  <a:pt x="1554730" y="440499"/>
                </a:lnTo>
                <a:lnTo>
                  <a:pt x="1594182" y="438856"/>
                </a:lnTo>
                <a:lnTo>
                  <a:pt x="1629279" y="412813"/>
                </a:lnTo>
                <a:lnTo>
                  <a:pt x="1632343" y="392938"/>
                </a:lnTo>
                <a:lnTo>
                  <a:pt x="1632343" y="392684"/>
                </a:lnTo>
                <a:lnTo>
                  <a:pt x="1548015" y="392684"/>
                </a:lnTo>
                <a:lnTo>
                  <a:pt x="1513090" y="391160"/>
                </a:lnTo>
                <a:close/>
              </a:path>
              <a:path w="1816735" h="440690">
                <a:moveTo>
                  <a:pt x="1495691" y="342011"/>
                </a:moveTo>
                <a:lnTo>
                  <a:pt x="1465066" y="355772"/>
                </a:lnTo>
                <a:lnTo>
                  <a:pt x="1434334" y="368474"/>
                </a:lnTo>
                <a:lnTo>
                  <a:pt x="1403483" y="380105"/>
                </a:lnTo>
                <a:lnTo>
                  <a:pt x="1372501" y="390651"/>
                </a:lnTo>
                <a:lnTo>
                  <a:pt x="1380879" y="403205"/>
                </a:lnTo>
                <a:lnTo>
                  <a:pt x="1388662" y="415353"/>
                </a:lnTo>
                <a:lnTo>
                  <a:pt x="1395826" y="427120"/>
                </a:lnTo>
                <a:lnTo>
                  <a:pt x="1402346" y="438531"/>
                </a:lnTo>
                <a:lnTo>
                  <a:pt x="1432138" y="425459"/>
                </a:lnTo>
                <a:lnTo>
                  <a:pt x="1462465" y="411781"/>
                </a:lnTo>
                <a:lnTo>
                  <a:pt x="1493340" y="397508"/>
                </a:lnTo>
                <a:lnTo>
                  <a:pt x="1524774" y="382650"/>
                </a:lnTo>
                <a:lnTo>
                  <a:pt x="1495691" y="342011"/>
                </a:lnTo>
                <a:close/>
              </a:path>
              <a:path w="1816735" h="440690">
                <a:moveTo>
                  <a:pt x="1686318" y="345567"/>
                </a:moveTo>
                <a:lnTo>
                  <a:pt x="1661426" y="387604"/>
                </a:lnTo>
                <a:lnTo>
                  <a:pt x="1728101" y="413321"/>
                </a:lnTo>
                <a:lnTo>
                  <a:pt x="1758295" y="425465"/>
                </a:lnTo>
                <a:lnTo>
                  <a:pt x="1786394" y="437134"/>
                </a:lnTo>
                <a:lnTo>
                  <a:pt x="1812683" y="390271"/>
                </a:lnTo>
                <a:lnTo>
                  <a:pt x="1781705" y="378767"/>
                </a:lnTo>
                <a:lnTo>
                  <a:pt x="1750310" y="367490"/>
                </a:lnTo>
                <a:lnTo>
                  <a:pt x="1718511" y="356427"/>
                </a:lnTo>
                <a:lnTo>
                  <a:pt x="1686318" y="345567"/>
                </a:lnTo>
                <a:close/>
              </a:path>
              <a:path w="1816735" h="440690">
                <a:moveTo>
                  <a:pt x="1632343" y="338074"/>
                </a:moveTo>
                <a:lnTo>
                  <a:pt x="1572018" y="338074"/>
                </a:lnTo>
                <a:lnTo>
                  <a:pt x="1571891" y="381000"/>
                </a:lnTo>
                <a:lnTo>
                  <a:pt x="1570113" y="385825"/>
                </a:lnTo>
                <a:lnTo>
                  <a:pt x="1563128" y="391287"/>
                </a:lnTo>
                <a:lnTo>
                  <a:pt x="1556905" y="392684"/>
                </a:lnTo>
                <a:lnTo>
                  <a:pt x="1632343" y="392684"/>
                </a:lnTo>
                <a:lnTo>
                  <a:pt x="1632343" y="338074"/>
                </a:lnTo>
                <a:close/>
              </a:path>
              <a:path w="1816735" h="440690">
                <a:moveTo>
                  <a:pt x="1758708" y="240665"/>
                </a:moveTo>
                <a:lnTo>
                  <a:pt x="1431810" y="240665"/>
                </a:lnTo>
                <a:lnTo>
                  <a:pt x="1431810" y="338074"/>
                </a:lnTo>
                <a:lnTo>
                  <a:pt x="1758708" y="338074"/>
                </a:lnTo>
                <a:lnTo>
                  <a:pt x="1758708" y="301371"/>
                </a:lnTo>
                <a:lnTo>
                  <a:pt x="1492643" y="301371"/>
                </a:lnTo>
                <a:lnTo>
                  <a:pt x="1492643" y="277241"/>
                </a:lnTo>
                <a:lnTo>
                  <a:pt x="1758708" y="277241"/>
                </a:lnTo>
                <a:lnTo>
                  <a:pt x="1758708" y="240665"/>
                </a:lnTo>
                <a:close/>
              </a:path>
              <a:path w="1816735" h="440690">
                <a:moveTo>
                  <a:pt x="1758708" y="277241"/>
                </a:moveTo>
                <a:lnTo>
                  <a:pt x="1698002" y="277241"/>
                </a:lnTo>
                <a:lnTo>
                  <a:pt x="1698002" y="301371"/>
                </a:lnTo>
                <a:lnTo>
                  <a:pt x="1758708" y="301371"/>
                </a:lnTo>
                <a:lnTo>
                  <a:pt x="1758708" y="27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6578" y="3429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设备图示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4197F-09E2-4805-8859-357530C59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1" y="2057400"/>
            <a:ext cx="3029648" cy="335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2884923"/>
              </p:ext>
            </p:extLst>
          </p:nvPr>
        </p:nvGraphicFramePr>
        <p:xfrm>
          <a:off x="660400" y="1905000"/>
          <a:ext cx="10896600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52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名称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资料链接地址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说明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23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TiGW200</a:t>
                      </a:r>
                      <a:r>
                        <a:rPr lang="zh-CN" altLang="en-US" sz="1100" dirty="0"/>
                        <a:t>系列</a:t>
                      </a:r>
                      <a:r>
                        <a:rPr lang="en-US" altLang="zh-CN" sz="1100" dirty="0"/>
                        <a:t>SDK</a:t>
                      </a:r>
                      <a:endParaRPr lang="zh-CN" altLang="en-US" sz="1100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F49100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https://github.com/TiJOSteam/TiGW200/</a:t>
                      </a:r>
                      <a:r>
                        <a:rPr lang="zh-CN" altLang="en-US" sz="1200" dirty="0">
                          <a:solidFill>
                            <a:srgbClr val="DF9728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tree/main/SDK</a:t>
                      </a:r>
                      <a:endParaRPr lang="zh-CN" altLang="en-US" sz="1200" dirty="0">
                        <a:solidFill>
                          <a:srgbClr val="DF9728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包含开发指南、硬件访问</a:t>
                      </a:r>
                      <a:r>
                        <a:rPr lang="en-US" altLang="zh-CN" sz="1100" dirty="0"/>
                        <a:t>API</a:t>
                      </a:r>
                      <a:r>
                        <a:rPr lang="zh-CN" altLang="en-US" sz="1100" dirty="0"/>
                        <a:t>、基础例程等等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13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Eclipse</a:t>
                      </a:r>
                      <a:r>
                        <a:rPr lang="zh-CN" altLang="en-US" sz="1100" dirty="0"/>
                        <a:t>开发环境搭建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DF9728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http://doc.tijos.net/docstore/tijos-development-course/step1-enviornment_setup/about_tistudio/</a:t>
                      </a:r>
                      <a:endParaRPr lang="zh-CN" altLang="en-US" sz="1200" dirty="0">
                        <a:solidFill>
                          <a:srgbClr val="DF9728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基于</a:t>
                      </a:r>
                      <a:r>
                        <a:rPr lang="en-US" altLang="zh-CN" sz="1100" dirty="0"/>
                        <a:t>Eclipse</a:t>
                      </a:r>
                      <a:r>
                        <a:rPr lang="zh-CN" altLang="en-US" sz="1100" dirty="0"/>
                        <a:t>的开发环境搭建流程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23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钛极</a:t>
                      </a:r>
                      <a:r>
                        <a:rPr lang="en-US" altLang="zh-CN" sz="1100" dirty="0"/>
                        <a:t>OS</a:t>
                      </a:r>
                      <a:r>
                        <a:rPr lang="zh-CN" altLang="en-US" sz="1100" dirty="0"/>
                        <a:t>文档中心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DF9728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http://doc.tijos.net/docstore/</a:t>
                      </a:r>
                      <a:endParaRPr lang="en-US" altLang="zh-CN" sz="1200" dirty="0">
                        <a:solidFill>
                          <a:srgbClr val="DF9728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钛极</a:t>
                      </a:r>
                      <a:r>
                        <a:rPr lang="en-US" altLang="zh-CN" sz="1100" dirty="0"/>
                        <a:t>OS</a:t>
                      </a:r>
                      <a:r>
                        <a:rPr lang="zh-CN" altLang="en-US" sz="1100" dirty="0"/>
                        <a:t>开发文档及例程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523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MODBUS</a:t>
                      </a:r>
                      <a:r>
                        <a:rPr lang="zh-CN" altLang="en-US" sz="1100" dirty="0"/>
                        <a:t>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rgbClr val="DF9728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https://github.com/TiJOSteam/TiGW200/tree/main/SDK/sample/tigw2xx-samples/src/tigw260</a:t>
                      </a:r>
                      <a:endParaRPr lang="zh-CN" altLang="en-US" sz="1200" kern="1200" dirty="0">
                        <a:solidFill>
                          <a:srgbClr val="DF972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Modbus </a:t>
                      </a:r>
                      <a:r>
                        <a:rPr lang="zh-CN" altLang="en-US" sz="1100" dirty="0"/>
                        <a:t>及</a:t>
                      </a:r>
                      <a:r>
                        <a:rPr lang="en-US" altLang="zh-CN" sz="1100" dirty="0"/>
                        <a:t>RS485</a:t>
                      </a:r>
                      <a:r>
                        <a:rPr lang="zh-CN" altLang="en-US" sz="1100" dirty="0"/>
                        <a:t>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523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MQTT</a:t>
                      </a:r>
                      <a:r>
                        <a:rPr lang="zh-CN" altLang="en-US" sz="1100" dirty="0"/>
                        <a:t>等基本例程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DF9728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https://github.com/TiJOSteam/tijos-software-example</a:t>
                      </a:r>
                      <a:endParaRPr lang="zh-CN" altLang="en-US" sz="1200" dirty="0">
                        <a:solidFill>
                          <a:srgbClr val="DF9728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标准</a:t>
                      </a:r>
                      <a:r>
                        <a:rPr lang="en-US" altLang="zh-CN" sz="1100" dirty="0"/>
                        <a:t>MQTT</a:t>
                      </a:r>
                      <a:r>
                        <a:rPr lang="zh-CN" altLang="en-US" sz="1100" dirty="0"/>
                        <a:t>接入例程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523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阿里云接入例程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DF9728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https://github.com/TiJOSApp/tijos-mqtt-aliyun-iot</a:t>
                      </a:r>
                      <a:endParaRPr lang="zh-CN" altLang="en-US" sz="1200" dirty="0">
                        <a:solidFill>
                          <a:srgbClr val="DF9728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阿里云</a:t>
                      </a:r>
                      <a:r>
                        <a:rPr lang="en-US" altLang="zh-CN" sz="1100" dirty="0"/>
                        <a:t>IoT</a:t>
                      </a:r>
                      <a:r>
                        <a:rPr lang="zh-CN" altLang="en-US" sz="1100" dirty="0"/>
                        <a:t>平台接入例程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523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腾讯云接入例程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DF9728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https://github.com/TiJOSApp/tijos-tencent-iot-explore</a:t>
                      </a:r>
                      <a:endParaRPr lang="zh-CN" altLang="en-US" sz="1200" dirty="0">
                        <a:solidFill>
                          <a:srgbClr val="DF9728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腾讯云</a:t>
                      </a:r>
                      <a:r>
                        <a:rPr lang="en-US" altLang="zh-CN" sz="1100" dirty="0"/>
                        <a:t>IoT</a:t>
                      </a:r>
                      <a:r>
                        <a:rPr lang="zh-CN" altLang="en-US" sz="1100" dirty="0"/>
                        <a:t>平台接入例程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523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中国移动</a:t>
                      </a:r>
                      <a:r>
                        <a:rPr lang="en-US" altLang="zh-CN" sz="1100" dirty="0" err="1"/>
                        <a:t>OneNET</a:t>
                      </a:r>
                      <a:r>
                        <a:rPr lang="zh-CN" altLang="en-US" sz="1100" dirty="0"/>
                        <a:t>接入例程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DF9728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https://github.com/TiJOSApp/tijos-mqtt-onenet-iot</a:t>
                      </a:r>
                      <a:endParaRPr lang="zh-CN" altLang="en-US" sz="1200" dirty="0">
                        <a:solidFill>
                          <a:srgbClr val="DF9728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中国移动</a:t>
                      </a:r>
                      <a:r>
                        <a:rPr lang="en-US" altLang="zh-CN" sz="1100" dirty="0" err="1"/>
                        <a:t>OneNET</a:t>
                      </a:r>
                      <a:r>
                        <a:rPr lang="zh-CN" altLang="en-US" sz="1100" dirty="0"/>
                        <a:t>接入例程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6578" y="3429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相关资料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2100"/>
            <a:ext cx="12192000" cy="3924300"/>
          </a:xfrm>
          <a:custGeom>
            <a:avLst/>
            <a:gdLst/>
            <a:ahLst/>
            <a:cxnLst/>
            <a:rect l="l" t="t" r="r" b="b"/>
            <a:pathLst>
              <a:path w="12192000" h="3924300">
                <a:moveTo>
                  <a:pt x="0" y="3924300"/>
                </a:moveTo>
                <a:lnTo>
                  <a:pt x="12192000" y="3924300"/>
                </a:lnTo>
                <a:lnTo>
                  <a:pt x="12192000" y="0"/>
                </a:lnTo>
                <a:lnTo>
                  <a:pt x="0" y="0"/>
                </a:lnTo>
                <a:lnTo>
                  <a:pt x="0" y="39243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0" y="1557482"/>
            <a:ext cx="3429000" cy="3933536"/>
          </a:xfrm>
          <a:custGeom>
            <a:avLst/>
            <a:gdLst/>
            <a:ahLst/>
            <a:cxnLst/>
            <a:rect l="l" t="t" r="r" b="b"/>
            <a:pathLst>
              <a:path w="4922520" h="5049520">
                <a:moveTo>
                  <a:pt x="1948052" y="0"/>
                </a:moveTo>
                <a:lnTo>
                  <a:pt x="0" y="0"/>
                </a:lnTo>
                <a:lnTo>
                  <a:pt x="0" y="5049012"/>
                </a:lnTo>
                <a:lnTo>
                  <a:pt x="2848483" y="5049012"/>
                </a:lnTo>
                <a:lnTo>
                  <a:pt x="4922520" y="2974721"/>
                </a:lnTo>
                <a:lnTo>
                  <a:pt x="1948052" y="0"/>
                </a:lnTo>
                <a:close/>
              </a:path>
            </a:pathLst>
          </a:custGeom>
          <a:solidFill>
            <a:schemeClr val="bg2">
              <a:lumMod val="25000"/>
              <a:alpha val="74116"/>
            </a:schemeClr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2057400" y="1557482"/>
            <a:ext cx="2819400" cy="3933536"/>
          </a:xfrm>
          <a:custGeom>
            <a:avLst/>
            <a:gdLst/>
            <a:ahLst/>
            <a:cxnLst/>
            <a:rect l="l" t="t" r="r" b="b"/>
            <a:pathLst>
              <a:path w="4335780" h="5049520">
                <a:moveTo>
                  <a:pt x="1362075" y="0"/>
                </a:moveTo>
                <a:lnTo>
                  <a:pt x="0" y="0"/>
                </a:lnTo>
                <a:lnTo>
                  <a:pt x="2973704" y="2974721"/>
                </a:lnTo>
                <a:lnTo>
                  <a:pt x="900176" y="5049012"/>
                </a:lnTo>
                <a:lnTo>
                  <a:pt x="2262251" y="5049012"/>
                </a:lnTo>
                <a:lnTo>
                  <a:pt x="4335780" y="2974721"/>
                </a:lnTo>
                <a:lnTo>
                  <a:pt x="1362075" y="0"/>
                </a:lnTo>
                <a:close/>
              </a:path>
            </a:pathLst>
          </a:custGeom>
          <a:solidFill>
            <a:schemeClr val="bg2">
              <a:lumMod val="25000"/>
              <a:alpha val="39999"/>
            </a:schemeClr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436" y="6144041"/>
            <a:ext cx="1597659" cy="452556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sp>
        <p:nvSpPr>
          <p:cNvPr id="25" name="文本框 24"/>
          <p:cNvSpPr txBox="1"/>
          <p:nvPr/>
        </p:nvSpPr>
        <p:spPr>
          <a:xfrm>
            <a:off x="424852" y="33528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关于钛云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056930" y="1676400"/>
            <a:ext cx="6520852" cy="374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886B5"/>
                </a:solidFill>
                <a:cs typeface="+mn-ea"/>
                <a:sym typeface="+mn-lt"/>
              </a:rPr>
              <a:t>钛云物联是一家从事物联网底层技术研究的公司，公司核心技术钛极</a:t>
            </a:r>
            <a:r>
              <a:rPr lang="en-US" altLang="zh-CN" sz="1600" dirty="0">
                <a:solidFill>
                  <a:srgbClr val="5886B5"/>
                </a:solidFill>
                <a:cs typeface="+mn-ea"/>
                <a:sym typeface="+mn-lt"/>
              </a:rPr>
              <a:t>OS</a:t>
            </a:r>
            <a:r>
              <a:rPr lang="zh-CN" altLang="en-US" sz="1600" dirty="0">
                <a:solidFill>
                  <a:srgbClr val="5886B5"/>
                </a:solidFill>
                <a:cs typeface="+mn-ea"/>
                <a:sym typeface="+mn-lt"/>
              </a:rPr>
              <a:t>物联网操作系统，支持用户通过</a:t>
            </a:r>
            <a:r>
              <a:rPr lang="en-US" altLang="zh-CN" sz="1600" dirty="0">
                <a:solidFill>
                  <a:srgbClr val="5886B5"/>
                </a:solidFill>
                <a:cs typeface="+mn-ea"/>
                <a:sym typeface="+mn-lt"/>
              </a:rPr>
              <a:t>Java</a:t>
            </a:r>
            <a:r>
              <a:rPr lang="zh-CN" altLang="en-US" sz="1600" dirty="0">
                <a:solidFill>
                  <a:srgbClr val="5886B5"/>
                </a:solidFill>
                <a:cs typeface="+mn-ea"/>
                <a:sym typeface="+mn-lt"/>
              </a:rPr>
              <a:t>程序开发物联网产品，能够让用户实现像开发安卓程序一样，专注业务逻辑，开发物联网应用。钛极</a:t>
            </a:r>
            <a:r>
              <a:rPr lang="en-US" altLang="zh-CN" sz="1600" dirty="0">
                <a:solidFill>
                  <a:srgbClr val="5886B5"/>
                </a:solidFill>
                <a:cs typeface="+mn-ea"/>
                <a:sym typeface="+mn-lt"/>
              </a:rPr>
              <a:t>OS</a:t>
            </a:r>
            <a:r>
              <a:rPr lang="zh-CN" altLang="en-US" sz="1600" dirty="0">
                <a:solidFill>
                  <a:srgbClr val="5886B5"/>
                </a:solidFill>
                <a:cs typeface="+mn-ea"/>
                <a:sym typeface="+mn-lt"/>
              </a:rPr>
              <a:t>提供面向</a:t>
            </a:r>
            <a:r>
              <a:rPr lang="en-US" altLang="zh-CN" sz="1600" dirty="0">
                <a:solidFill>
                  <a:srgbClr val="5886B5"/>
                </a:solidFill>
                <a:cs typeface="+mn-ea"/>
                <a:sym typeface="+mn-lt"/>
              </a:rPr>
              <a:t>IOT</a:t>
            </a:r>
            <a:r>
              <a:rPr lang="zh-CN" altLang="en-US" sz="1600" dirty="0">
                <a:solidFill>
                  <a:srgbClr val="5886B5"/>
                </a:solidFill>
                <a:cs typeface="+mn-ea"/>
                <a:sym typeface="+mn-lt"/>
              </a:rPr>
              <a:t>领域的完整开发包，涵盖传感器采集和云端接入，让物联网开发不再从零做起，编程像搭积木一样简单。钛极</a:t>
            </a:r>
            <a:r>
              <a:rPr lang="en-US" altLang="zh-CN" sz="1600" dirty="0">
                <a:solidFill>
                  <a:srgbClr val="5886B5"/>
                </a:solidFill>
                <a:cs typeface="+mn-ea"/>
                <a:sym typeface="+mn-lt"/>
              </a:rPr>
              <a:t>OS</a:t>
            </a:r>
            <a:r>
              <a:rPr lang="zh-CN" altLang="en-US" sz="1600" dirty="0">
                <a:solidFill>
                  <a:srgbClr val="5886B5"/>
                </a:solidFill>
                <a:cs typeface="+mn-ea"/>
                <a:sym typeface="+mn-lt"/>
              </a:rPr>
              <a:t>适用于智能家居、智慧城市、智慧工业、智慧农业和教育培训等多种领域。基于钛极</a:t>
            </a:r>
            <a:r>
              <a:rPr lang="en-US" altLang="zh-CN" sz="1600" dirty="0">
                <a:solidFill>
                  <a:srgbClr val="5886B5"/>
                </a:solidFill>
                <a:cs typeface="+mn-ea"/>
                <a:sym typeface="+mn-lt"/>
              </a:rPr>
              <a:t>OS</a:t>
            </a:r>
            <a:r>
              <a:rPr lang="zh-CN" altLang="en-US" sz="1600" dirty="0">
                <a:solidFill>
                  <a:srgbClr val="5886B5"/>
                </a:solidFill>
                <a:cs typeface="+mn-ea"/>
                <a:sym typeface="+mn-lt"/>
              </a:rPr>
              <a:t>技术，公司已推出了面向智慧城市的</a:t>
            </a:r>
            <a:r>
              <a:rPr lang="en-US" altLang="zh-CN" sz="1600" dirty="0">
                <a:solidFill>
                  <a:srgbClr val="5886B5"/>
                </a:solidFill>
                <a:cs typeface="+mn-ea"/>
                <a:sym typeface="+mn-lt"/>
              </a:rPr>
              <a:t>NB-IOT</a:t>
            </a:r>
            <a:r>
              <a:rPr lang="zh-CN" altLang="en-US" sz="1600" dirty="0">
                <a:solidFill>
                  <a:srgbClr val="5886B5"/>
                </a:solidFill>
                <a:cs typeface="+mn-ea"/>
                <a:sym typeface="+mn-lt"/>
              </a:rPr>
              <a:t>智能水表，</a:t>
            </a:r>
            <a:r>
              <a:rPr lang="en-US" altLang="zh-CN" sz="1600" dirty="0">
                <a:solidFill>
                  <a:srgbClr val="5886B5"/>
                </a:solidFill>
                <a:cs typeface="+mn-ea"/>
                <a:sym typeface="+mn-lt"/>
              </a:rPr>
              <a:t>NB-IOT</a:t>
            </a:r>
            <a:r>
              <a:rPr lang="zh-CN" altLang="en-US" sz="1600" dirty="0">
                <a:solidFill>
                  <a:srgbClr val="5886B5"/>
                </a:solidFill>
                <a:cs typeface="+mn-ea"/>
                <a:sym typeface="+mn-lt"/>
              </a:rPr>
              <a:t>智能井盖；面向智慧工业的</a:t>
            </a:r>
            <a:r>
              <a:rPr lang="en-US" altLang="zh-CN" sz="1600" dirty="0">
                <a:solidFill>
                  <a:srgbClr val="5886B5"/>
                </a:solidFill>
                <a:cs typeface="+mn-ea"/>
                <a:sym typeface="+mn-lt"/>
              </a:rPr>
              <a:t>NB-IOT</a:t>
            </a:r>
            <a:r>
              <a:rPr lang="zh-CN" altLang="en-US" sz="1600" dirty="0">
                <a:solidFill>
                  <a:srgbClr val="5886B5"/>
                </a:solidFill>
                <a:cs typeface="+mn-ea"/>
                <a:sym typeface="+mn-lt"/>
              </a:rPr>
              <a:t>可编程数传控制器等一系列产品。我们专注产品、用心服务，致力于为您提供广域物联网“端到端”一站式解决方案！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59060" y="6077931"/>
            <a:ext cx="5789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1" dirty="0">
                <a:solidFill>
                  <a:srgbClr val="5886B5"/>
                </a:solidFill>
                <a:cs typeface="+mn-ea"/>
                <a:sym typeface="+mn-lt"/>
              </a:rPr>
              <a:t>物联网智能产品方案专家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14864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28" name="图片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图片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文本框 12"/>
          <p:cNvSpPr txBox="1">
            <a:spLocks noChangeArrowheads="1"/>
          </p:cNvSpPr>
          <p:nvPr/>
        </p:nvSpPr>
        <p:spPr bwMode="auto">
          <a:xfrm>
            <a:off x="3349625" y="2900363"/>
            <a:ext cx="5700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7200" b="1" dirty="0">
              <a:solidFill>
                <a:srgbClr val="11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" name="直接连接符 58"/>
          <p:cNvCxnSpPr>
            <a:cxnSpLocks noChangeShapeType="1"/>
          </p:cNvCxnSpPr>
          <p:nvPr/>
        </p:nvCxnSpPr>
        <p:spPr bwMode="auto">
          <a:xfrm>
            <a:off x="3230563" y="4137025"/>
            <a:ext cx="5251450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" name="Picture 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4584D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462972" y="5207127"/>
            <a:ext cx="485775" cy="485775"/>
          </a:xfrm>
          <a:prstGeom prst="rect">
            <a:avLst/>
          </a:prstGeom>
        </p:spPr>
      </p:pic>
      <p:sp>
        <p:nvSpPr>
          <p:cNvPr id="34" name="TextBox 6"/>
          <p:cNvSpPr txBox="1"/>
          <p:nvPr/>
        </p:nvSpPr>
        <p:spPr>
          <a:xfrm>
            <a:off x="5948747" y="5302377"/>
            <a:ext cx="790575" cy="295275"/>
          </a:xfrm>
          <a:prstGeom prst="rect">
            <a:avLst/>
          </a:prstGeom>
        </p:spPr>
        <p:txBody>
          <a:bodyPr lIns="68580" tIns="34290" rIns="68580" bIns="34290" rtlCol="0" anchor="t"/>
          <a:lstStyle/>
          <a:p>
            <a:pPr defTabSz="457200">
              <a:lnSpc>
                <a:spcPct val="105000"/>
              </a:lnSpc>
            </a:pPr>
            <a:r>
              <a:rPr lang="en-US" sz="1700" dirty="0" err="1">
                <a:solidFill>
                  <a:schemeClr val="bg1"/>
                </a:solidFill>
                <a:cs typeface="+mn-ea"/>
                <a:sym typeface="+mn-lt"/>
              </a:rPr>
              <a:t>姓名</a:t>
            </a:r>
            <a:r>
              <a:rPr lang="en-US" sz="17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</a:p>
        </p:txBody>
      </p:sp>
      <p:sp>
        <p:nvSpPr>
          <p:cNvPr id="35" name="TextBox 8"/>
          <p:cNvSpPr txBox="1"/>
          <p:nvPr/>
        </p:nvSpPr>
        <p:spPr>
          <a:xfrm>
            <a:off x="6626488" y="5311169"/>
            <a:ext cx="1604894" cy="314325"/>
          </a:xfrm>
          <a:prstGeom prst="rect">
            <a:avLst/>
          </a:prstGeom>
        </p:spPr>
        <p:txBody>
          <a:bodyPr lIns="68580" tIns="34290" rIns="68580" bIns="34290" rtlCol="0" anchor="t"/>
          <a:lstStyle/>
          <a:p>
            <a:pPr defTabSz="457200">
              <a:lnSpc>
                <a:spcPct val="113000"/>
              </a:lnSpc>
            </a:pPr>
            <a:r>
              <a:rPr lang="en-US" sz="1700" dirty="0" err="1">
                <a:solidFill>
                  <a:schemeClr val="bg1"/>
                </a:solidFill>
                <a:cs typeface="+mn-ea"/>
                <a:sym typeface="+mn-lt"/>
              </a:rPr>
              <a:t>汪新国</a:t>
            </a:r>
            <a:endParaRPr 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6" name="Picture 6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4584D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462972" y="5750052"/>
            <a:ext cx="485775" cy="485775"/>
          </a:xfrm>
          <a:prstGeom prst="rect">
            <a:avLst/>
          </a:prstGeom>
        </p:spPr>
      </p:pic>
      <p:sp>
        <p:nvSpPr>
          <p:cNvPr id="37" name="TextBox 10"/>
          <p:cNvSpPr txBox="1"/>
          <p:nvPr/>
        </p:nvSpPr>
        <p:spPr>
          <a:xfrm>
            <a:off x="5948747" y="5845302"/>
            <a:ext cx="790575" cy="295275"/>
          </a:xfrm>
          <a:prstGeom prst="rect">
            <a:avLst/>
          </a:prstGeom>
        </p:spPr>
        <p:txBody>
          <a:bodyPr lIns="68580" tIns="34290" rIns="68580" bIns="34290" rtlCol="0" anchor="t"/>
          <a:lstStyle/>
          <a:p>
            <a:pPr defTabSz="457200">
              <a:lnSpc>
                <a:spcPct val="105000"/>
              </a:lnSpc>
            </a:pPr>
            <a:r>
              <a:rPr lang="en-US" sz="1700">
                <a:solidFill>
                  <a:schemeClr val="bg1"/>
                </a:solidFill>
                <a:cs typeface="+mn-ea"/>
                <a:sym typeface="+mn-lt"/>
              </a:rPr>
              <a:t>电话：</a:t>
            </a:r>
          </a:p>
        </p:txBody>
      </p:sp>
      <p:sp>
        <p:nvSpPr>
          <p:cNvPr id="38" name="TextBox 12"/>
          <p:cNvSpPr txBox="1"/>
          <p:nvPr/>
        </p:nvSpPr>
        <p:spPr>
          <a:xfrm>
            <a:off x="6596447" y="5845302"/>
            <a:ext cx="1634935" cy="314325"/>
          </a:xfrm>
          <a:prstGeom prst="rect">
            <a:avLst/>
          </a:prstGeom>
        </p:spPr>
        <p:txBody>
          <a:bodyPr lIns="68580" tIns="34290" rIns="68580" bIns="34290" rtlCol="0" anchor="t"/>
          <a:lstStyle/>
          <a:p>
            <a:pPr defTabSz="457200">
              <a:lnSpc>
                <a:spcPct val="113000"/>
              </a:lnSpc>
            </a:pPr>
            <a:r>
              <a:rPr lang="en-US" sz="1700" dirty="0">
                <a:solidFill>
                  <a:schemeClr val="bg1"/>
                </a:solidFill>
                <a:cs typeface="+mn-ea"/>
                <a:sym typeface="+mn-lt"/>
              </a:rPr>
              <a:t>13911058165</a:t>
            </a:r>
          </a:p>
        </p:txBody>
      </p:sp>
      <p:sp>
        <p:nvSpPr>
          <p:cNvPr id="39" name="TextBox 13"/>
          <p:cNvSpPr txBox="1"/>
          <p:nvPr/>
        </p:nvSpPr>
        <p:spPr>
          <a:xfrm>
            <a:off x="5939222" y="6339458"/>
            <a:ext cx="800100" cy="295275"/>
          </a:xfrm>
          <a:prstGeom prst="rect">
            <a:avLst/>
          </a:prstGeom>
        </p:spPr>
        <p:txBody>
          <a:bodyPr lIns="68580" tIns="34290" rIns="68580" bIns="34290" rtlCol="0" anchor="t"/>
          <a:lstStyle/>
          <a:p>
            <a:pPr defTabSz="457200">
              <a:lnSpc>
                <a:spcPct val="105000"/>
              </a:lnSpc>
            </a:pPr>
            <a:r>
              <a:rPr lang="zh-CN" altLang="en-US" sz="1700">
                <a:solidFill>
                  <a:schemeClr val="bg1"/>
                </a:solidFill>
                <a:cs typeface="+mn-ea"/>
                <a:sym typeface="+mn-lt"/>
              </a:rPr>
              <a:t>网站：</a:t>
            </a:r>
            <a:endParaRPr lang="en-US" sz="17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TextBox 14"/>
          <p:cNvSpPr txBox="1"/>
          <p:nvPr/>
        </p:nvSpPr>
        <p:spPr>
          <a:xfrm>
            <a:off x="6520247" y="6321552"/>
            <a:ext cx="1711135" cy="314325"/>
          </a:xfrm>
          <a:prstGeom prst="rect">
            <a:avLst/>
          </a:prstGeom>
        </p:spPr>
        <p:txBody>
          <a:bodyPr lIns="68580" tIns="34290" rIns="68580" bIns="34290" rtlCol="0" anchor="t"/>
          <a:lstStyle/>
          <a:p>
            <a:pPr defTabSz="457200">
              <a:lnSpc>
                <a:spcPct val="113000"/>
              </a:lnSpc>
            </a:pPr>
            <a:r>
              <a:rPr lang="en-US" sz="1700">
                <a:solidFill>
                  <a:schemeClr val="bg1"/>
                </a:solidFill>
                <a:cs typeface="+mn-ea"/>
                <a:sym typeface="+mn-lt"/>
              </a:rPr>
              <a:t>  www.tijos.net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87" y="5247168"/>
            <a:ext cx="1435773" cy="1435773"/>
          </a:xfrm>
          <a:prstGeom prst="rect">
            <a:avLst/>
          </a:prstGeom>
        </p:spPr>
      </p:pic>
      <p:pic>
        <p:nvPicPr>
          <p:cNvPr id="42" name="Picture 9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4584D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445720" y="6292370"/>
            <a:ext cx="485775" cy="48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20"/>
          <p:cNvSpPr/>
          <p:nvPr/>
        </p:nvSpPr>
        <p:spPr bwMode="auto">
          <a:xfrm>
            <a:off x="1447800" y="1015294"/>
            <a:ext cx="9144000" cy="5080705"/>
          </a:xfrm>
          <a:prstGeom prst="roundRect">
            <a:avLst>
              <a:gd name="adj" fmla="val 3926"/>
            </a:avLst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12140"/>
            <a:endParaRPr lang="zh-CN" altLang="en-US" dirty="0">
              <a:highlight>
                <a:srgbClr val="FFFF00"/>
              </a:highlight>
              <a:cs typeface="+mn-ea"/>
              <a:sym typeface="+mn-lt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1600200" y="1664582"/>
            <a:ext cx="5638800" cy="4071446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4431" tIns="27215" rIns="54431" bIns="27215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360000" eaLnBrk="0" hangingPunct="0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TiGW260</a:t>
            </a:r>
            <a:r>
              <a:rPr lang="en-US" altLang="zh-CN" sz="1400" dirty="0"/>
              <a:t> 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内置钛云物联自主知识产权的钛极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OS(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TiJOS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物联网操作系统，支持用户通过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语言进行功能扩展，允许用户根据项目需求通过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语言开发相关所需的功能，如串口通讯， 协议解析，上传云端等等。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  <a:p>
            <a:pPr indent="360000" eaLnBrk="0" hangingPunct="0"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TiGW260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是支持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4G Cat1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NB-IoT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网络的可编程边缘计算网关，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它提供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1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路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RS485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，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1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路音频输出，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1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路可控开关电源，支持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TTS(Text to Speech), 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可通过目前的运营商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4G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网络将数据上报至云端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,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满足用户对设备的接入需求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, 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能够支持目前主流的网络接入协议和公有云平台，包括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MQTT, COAP, LWM2M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以及阿里云、腾讯云、中国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ONENET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、中国电信</a:t>
            </a:r>
            <a:r>
              <a:rPr lang="en-US" altLang="zh-CN" sz="1400" dirty="0">
                <a:latin typeface="+mn-lt"/>
                <a:ea typeface="+mn-ea"/>
                <a:cs typeface="+mn-ea"/>
              </a:rPr>
              <a:t>AEP</a:t>
            </a:r>
            <a:r>
              <a:rPr lang="zh-CN" altLang="en-US" sz="1400" dirty="0">
                <a:latin typeface="+mn-lt"/>
                <a:ea typeface="+mn-ea"/>
                <a:cs typeface="+mn-ea"/>
              </a:rPr>
              <a:t>等等。 </a:t>
            </a:r>
            <a:br>
              <a:rPr lang="zh-CN" altLang="en-US" sz="1400" dirty="0"/>
            </a:b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        钛极可编程边缘计算网关提供了丰富的文档和例程，并提供了大量开源驱动，如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MODBUS</a:t>
            </a: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等，方便用户可以快速的完成所需功能。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圆角矩形 23"/>
          <p:cNvSpPr/>
          <p:nvPr/>
        </p:nvSpPr>
        <p:spPr bwMode="auto">
          <a:xfrm>
            <a:off x="1981200" y="702495"/>
            <a:ext cx="1626115" cy="579781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algn="ctr" defTabSz="815975"/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248400"/>
            <a:ext cx="1667440" cy="4723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sp>
        <p:nvSpPr>
          <p:cNvPr id="3" name="文本框 2"/>
          <p:cNvSpPr txBox="1"/>
          <p:nvPr/>
        </p:nvSpPr>
        <p:spPr>
          <a:xfrm>
            <a:off x="2375156" y="685800"/>
            <a:ext cx="105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前言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E0A8C3-6EBF-4FA2-886C-6775E3A93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1828800"/>
            <a:ext cx="3175262" cy="3445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5500" y="403479"/>
            <a:ext cx="1816735" cy="440690"/>
          </a:xfrm>
          <a:custGeom>
            <a:avLst/>
            <a:gdLst/>
            <a:ahLst/>
            <a:cxnLst/>
            <a:rect l="l" t="t" r="r" b="b"/>
            <a:pathLst>
              <a:path w="1816735" h="440690">
                <a:moveTo>
                  <a:pt x="129476" y="273050"/>
                </a:moveTo>
                <a:lnTo>
                  <a:pt x="67411" y="273050"/>
                </a:lnTo>
                <a:lnTo>
                  <a:pt x="67411" y="437515"/>
                </a:lnTo>
                <a:lnTo>
                  <a:pt x="129476" y="437515"/>
                </a:lnTo>
                <a:lnTo>
                  <a:pt x="129476" y="273050"/>
                </a:lnTo>
                <a:close/>
              </a:path>
              <a:path w="1816735" h="440690">
                <a:moveTo>
                  <a:pt x="120103" y="116078"/>
                </a:moveTo>
                <a:lnTo>
                  <a:pt x="93338" y="152443"/>
                </a:lnTo>
                <a:lnTo>
                  <a:pt x="64400" y="186880"/>
                </a:lnTo>
                <a:lnTo>
                  <a:pt x="33287" y="219412"/>
                </a:lnTo>
                <a:lnTo>
                  <a:pt x="0" y="250062"/>
                </a:lnTo>
                <a:lnTo>
                  <a:pt x="7391" y="267803"/>
                </a:lnTo>
                <a:lnTo>
                  <a:pt x="13946" y="284067"/>
                </a:lnTo>
                <a:lnTo>
                  <a:pt x="19664" y="298854"/>
                </a:lnTo>
                <a:lnTo>
                  <a:pt x="24549" y="312166"/>
                </a:lnTo>
                <a:lnTo>
                  <a:pt x="35600" y="302500"/>
                </a:lnTo>
                <a:lnTo>
                  <a:pt x="46428" y="292750"/>
                </a:lnTo>
                <a:lnTo>
                  <a:pt x="57031" y="282930"/>
                </a:lnTo>
                <a:lnTo>
                  <a:pt x="67411" y="273050"/>
                </a:lnTo>
                <a:lnTo>
                  <a:pt x="129476" y="273050"/>
                </a:lnTo>
                <a:lnTo>
                  <a:pt x="129476" y="206121"/>
                </a:lnTo>
                <a:lnTo>
                  <a:pt x="140863" y="192164"/>
                </a:lnTo>
                <a:lnTo>
                  <a:pt x="151803" y="178101"/>
                </a:lnTo>
                <a:lnTo>
                  <a:pt x="162294" y="163919"/>
                </a:lnTo>
                <a:lnTo>
                  <a:pt x="172339" y="149606"/>
                </a:lnTo>
                <a:lnTo>
                  <a:pt x="120103" y="116078"/>
                </a:lnTo>
                <a:close/>
              </a:path>
              <a:path w="1816735" h="440690">
                <a:moveTo>
                  <a:pt x="112953" y="0"/>
                </a:moveTo>
                <a:lnTo>
                  <a:pt x="92639" y="23314"/>
                </a:lnTo>
                <a:lnTo>
                  <a:pt x="67413" y="48117"/>
                </a:lnTo>
                <a:lnTo>
                  <a:pt x="37274" y="74420"/>
                </a:lnTo>
                <a:lnTo>
                  <a:pt x="2222" y="102235"/>
                </a:lnTo>
                <a:lnTo>
                  <a:pt x="13511" y="116078"/>
                </a:lnTo>
                <a:lnTo>
                  <a:pt x="23768" y="129301"/>
                </a:lnTo>
                <a:lnTo>
                  <a:pt x="33283" y="142293"/>
                </a:lnTo>
                <a:lnTo>
                  <a:pt x="41960" y="154940"/>
                </a:lnTo>
                <a:lnTo>
                  <a:pt x="78879" y="124366"/>
                </a:lnTo>
                <a:lnTo>
                  <a:pt x="111948" y="94757"/>
                </a:lnTo>
                <a:lnTo>
                  <a:pt x="141167" y="66125"/>
                </a:lnTo>
                <a:lnTo>
                  <a:pt x="166535" y="38481"/>
                </a:lnTo>
                <a:lnTo>
                  <a:pt x="153807" y="29003"/>
                </a:lnTo>
                <a:lnTo>
                  <a:pt x="140635" y="19431"/>
                </a:lnTo>
                <a:lnTo>
                  <a:pt x="127017" y="9763"/>
                </a:lnTo>
                <a:lnTo>
                  <a:pt x="112953" y="0"/>
                </a:lnTo>
                <a:close/>
              </a:path>
              <a:path w="1816735" h="440690">
                <a:moveTo>
                  <a:pt x="425500" y="31750"/>
                </a:moveTo>
                <a:lnTo>
                  <a:pt x="193319" y="31750"/>
                </a:lnTo>
                <a:lnTo>
                  <a:pt x="193319" y="89788"/>
                </a:lnTo>
                <a:lnTo>
                  <a:pt x="425500" y="89788"/>
                </a:lnTo>
                <a:lnTo>
                  <a:pt x="425500" y="31750"/>
                </a:lnTo>
                <a:close/>
              </a:path>
              <a:path w="1816735" h="440690">
                <a:moveTo>
                  <a:pt x="204927" y="376809"/>
                </a:moveTo>
                <a:lnTo>
                  <a:pt x="209810" y="393146"/>
                </a:lnTo>
                <a:lnTo>
                  <a:pt x="214193" y="409019"/>
                </a:lnTo>
                <a:lnTo>
                  <a:pt x="218073" y="424439"/>
                </a:lnTo>
                <a:lnTo>
                  <a:pt x="221449" y="439420"/>
                </a:lnTo>
                <a:lnTo>
                  <a:pt x="273942" y="438356"/>
                </a:lnTo>
                <a:lnTo>
                  <a:pt x="326120" y="434603"/>
                </a:lnTo>
                <a:lnTo>
                  <a:pt x="366128" y="405318"/>
                </a:lnTo>
                <a:lnTo>
                  <a:pt x="374032" y="379984"/>
                </a:lnTo>
                <a:lnTo>
                  <a:pt x="278155" y="379984"/>
                </a:lnTo>
                <a:lnTo>
                  <a:pt x="263534" y="379791"/>
                </a:lnTo>
                <a:lnTo>
                  <a:pt x="246456" y="379206"/>
                </a:lnTo>
                <a:lnTo>
                  <a:pt x="226920" y="378215"/>
                </a:lnTo>
                <a:lnTo>
                  <a:pt x="204927" y="376809"/>
                </a:lnTo>
                <a:close/>
              </a:path>
              <a:path w="1816735" h="440690">
                <a:moveTo>
                  <a:pt x="375488" y="217424"/>
                </a:moveTo>
                <a:lnTo>
                  <a:pt x="310743" y="217424"/>
                </a:lnTo>
                <a:lnTo>
                  <a:pt x="310743" y="345567"/>
                </a:lnTo>
                <a:lnTo>
                  <a:pt x="308707" y="360642"/>
                </a:lnTo>
                <a:lnTo>
                  <a:pt x="302598" y="371395"/>
                </a:lnTo>
                <a:lnTo>
                  <a:pt x="292414" y="377838"/>
                </a:lnTo>
                <a:lnTo>
                  <a:pt x="278155" y="379984"/>
                </a:lnTo>
                <a:lnTo>
                  <a:pt x="374032" y="379984"/>
                </a:lnTo>
                <a:lnTo>
                  <a:pt x="374407" y="378215"/>
                </a:lnTo>
                <a:lnTo>
                  <a:pt x="374522" y="376809"/>
                </a:lnTo>
                <a:lnTo>
                  <a:pt x="375488" y="361188"/>
                </a:lnTo>
                <a:lnTo>
                  <a:pt x="375488" y="217424"/>
                </a:lnTo>
                <a:close/>
              </a:path>
              <a:path w="1816735" h="440690">
                <a:moveTo>
                  <a:pt x="445135" y="159385"/>
                </a:moveTo>
                <a:lnTo>
                  <a:pt x="178587" y="159385"/>
                </a:lnTo>
                <a:lnTo>
                  <a:pt x="178587" y="217424"/>
                </a:lnTo>
                <a:lnTo>
                  <a:pt x="445135" y="217424"/>
                </a:lnTo>
                <a:lnTo>
                  <a:pt x="445135" y="159385"/>
                </a:lnTo>
                <a:close/>
              </a:path>
              <a:path w="1816735" h="440690">
                <a:moveTo>
                  <a:pt x="901458" y="360299"/>
                </a:moveTo>
                <a:lnTo>
                  <a:pt x="460324" y="360299"/>
                </a:lnTo>
                <a:lnTo>
                  <a:pt x="460324" y="421513"/>
                </a:lnTo>
                <a:lnTo>
                  <a:pt x="901458" y="421513"/>
                </a:lnTo>
                <a:lnTo>
                  <a:pt x="901458" y="360299"/>
                </a:lnTo>
                <a:close/>
              </a:path>
              <a:path w="1816735" h="440690">
                <a:moveTo>
                  <a:pt x="651395" y="271907"/>
                </a:moveTo>
                <a:lnTo>
                  <a:pt x="586232" y="271907"/>
                </a:lnTo>
                <a:lnTo>
                  <a:pt x="586232" y="360299"/>
                </a:lnTo>
                <a:lnTo>
                  <a:pt x="651395" y="360299"/>
                </a:lnTo>
                <a:lnTo>
                  <a:pt x="651395" y="271907"/>
                </a:lnTo>
                <a:close/>
              </a:path>
              <a:path w="1816735" h="440690">
                <a:moveTo>
                  <a:pt x="772807" y="9398"/>
                </a:moveTo>
                <a:lnTo>
                  <a:pt x="708545" y="9398"/>
                </a:lnTo>
                <a:lnTo>
                  <a:pt x="708545" y="360299"/>
                </a:lnTo>
                <a:lnTo>
                  <a:pt x="772807" y="360299"/>
                </a:lnTo>
                <a:lnTo>
                  <a:pt x="772807" y="270383"/>
                </a:lnTo>
                <a:lnTo>
                  <a:pt x="830563" y="270383"/>
                </a:lnTo>
                <a:lnTo>
                  <a:pt x="839814" y="250698"/>
                </a:lnTo>
                <a:lnTo>
                  <a:pt x="772807" y="250698"/>
                </a:lnTo>
                <a:lnTo>
                  <a:pt x="772807" y="9398"/>
                </a:lnTo>
                <a:close/>
              </a:path>
              <a:path w="1816735" h="440690">
                <a:moveTo>
                  <a:pt x="516572" y="77724"/>
                </a:moveTo>
                <a:lnTo>
                  <a:pt x="463003" y="102235"/>
                </a:lnTo>
                <a:lnTo>
                  <a:pt x="481308" y="146833"/>
                </a:lnTo>
                <a:lnTo>
                  <a:pt x="499611" y="193563"/>
                </a:lnTo>
                <a:lnTo>
                  <a:pt x="517914" y="242413"/>
                </a:lnTo>
                <a:lnTo>
                  <a:pt x="536219" y="293370"/>
                </a:lnTo>
                <a:lnTo>
                  <a:pt x="586232" y="271907"/>
                </a:lnTo>
                <a:lnTo>
                  <a:pt x="651395" y="271907"/>
                </a:lnTo>
                <a:lnTo>
                  <a:pt x="651395" y="244729"/>
                </a:lnTo>
                <a:lnTo>
                  <a:pt x="586232" y="244729"/>
                </a:lnTo>
                <a:lnTo>
                  <a:pt x="570241" y="204150"/>
                </a:lnTo>
                <a:lnTo>
                  <a:pt x="553302" y="162798"/>
                </a:lnTo>
                <a:lnTo>
                  <a:pt x="535413" y="120659"/>
                </a:lnTo>
                <a:lnTo>
                  <a:pt x="516572" y="77724"/>
                </a:lnTo>
                <a:close/>
              </a:path>
              <a:path w="1816735" h="440690">
                <a:moveTo>
                  <a:pt x="830563" y="270383"/>
                </a:moveTo>
                <a:lnTo>
                  <a:pt x="772807" y="270383"/>
                </a:lnTo>
                <a:lnTo>
                  <a:pt x="820178" y="292481"/>
                </a:lnTo>
                <a:lnTo>
                  <a:pt x="830563" y="270383"/>
                </a:lnTo>
                <a:close/>
              </a:path>
              <a:path w="1816735" h="440690">
                <a:moveTo>
                  <a:pt x="843800" y="83947"/>
                </a:moveTo>
                <a:lnTo>
                  <a:pt x="826421" y="129807"/>
                </a:lnTo>
                <a:lnTo>
                  <a:pt x="808780" y="172894"/>
                </a:lnTo>
                <a:lnTo>
                  <a:pt x="790901" y="213195"/>
                </a:lnTo>
                <a:lnTo>
                  <a:pt x="772807" y="250698"/>
                </a:lnTo>
                <a:lnTo>
                  <a:pt x="839814" y="250698"/>
                </a:lnTo>
                <a:lnTo>
                  <a:pt x="843040" y="243832"/>
                </a:lnTo>
                <a:lnTo>
                  <a:pt x="864200" y="196945"/>
                </a:lnTo>
                <a:lnTo>
                  <a:pt x="883668" y="151820"/>
                </a:lnTo>
                <a:lnTo>
                  <a:pt x="901458" y="108458"/>
                </a:lnTo>
                <a:lnTo>
                  <a:pt x="843800" y="83947"/>
                </a:lnTo>
                <a:close/>
              </a:path>
              <a:path w="1816735" h="440690">
                <a:moveTo>
                  <a:pt x="651395" y="9398"/>
                </a:moveTo>
                <a:lnTo>
                  <a:pt x="586232" y="9398"/>
                </a:lnTo>
                <a:lnTo>
                  <a:pt x="586232" y="244729"/>
                </a:lnTo>
                <a:lnTo>
                  <a:pt x="651395" y="244729"/>
                </a:lnTo>
                <a:lnTo>
                  <a:pt x="651395" y="9398"/>
                </a:lnTo>
                <a:close/>
              </a:path>
              <a:path w="1816735" h="440690">
                <a:moveTo>
                  <a:pt x="1212608" y="2286"/>
                </a:moveTo>
                <a:lnTo>
                  <a:pt x="1154569" y="2286"/>
                </a:lnTo>
                <a:lnTo>
                  <a:pt x="1154569" y="102743"/>
                </a:lnTo>
                <a:lnTo>
                  <a:pt x="1158518" y="129893"/>
                </a:lnTo>
                <a:lnTo>
                  <a:pt x="1170349" y="149256"/>
                </a:lnTo>
                <a:lnTo>
                  <a:pt x="1190038" y="160857"/>
                </a:lnTo>
                <a:lnTo>
                  <a:pt x="1217561" y="164719"/>
                </a:lnTo>
                <a:lnTo>
                  <a:pt x="1287157" y="164719"/>
                </a:lnTo>
                <a:lnTo>
                  <a:pt x="1328591" y="156360"/>
                </a:lnTo>
                <a:lnTo>
                  <a:pt x="1354287" y="114808"/>
                </a:lnTo>
                <a:lnTo>
                  <a:pt x="1236357" y="114808"/>
                </a:lnTo>
                <a:lnTo>
                  <a:pt x="1225949" y="113454"/>
                </a:lnTo>
                <a:lnTo>
                  <a:pt x="1218530" y="109410"/>
                </a:lnTo>
                <a:lnTo>
                  <a:pt x="1214087" y="102699"/>
                </a:lnTo>
                <a:lnTo>
                  <a:pt x="1212608" y="93345"/>
                </a:lnTo>
                <a:lnTo>
                  <a:pt x="1212608" y="90043"/>
                </a:lnTo>
                <a:lnTo>
                  <a:pt x="1235492" y="85681"/>
                </a:lnTo>
                <a:lnTo>
                  <a:pt x="1258614" y="80962"/>
                </a:lnTo>
                <a:lnTo>
                  <a:pt x="1281974" y="75862"/>
                </a:lnTo>
                <a:lnTo>
                  <a:pt x="1305572" y="70358"/>
                </a:lnTo>
                <a:lnTo>
                  <a:pt x="1314038" y="70358"/>
                </a:lnTo>
                <a:lnTo>
                  <a:pt x="1310906" y="68961"/>
                </a:lnTo>
                <a:lnTo>
                  <a:pt x="1320532" y="66607"/>
                </a:lnTo>
                <a:lnTo>
                  <a:pt x="1349768" y="58928"/>
                </a:lnTo>
                <a:lnTo>
                  <a:pt x="1342801" y="43561"/>
                </a:lnTo>
                <a:lnTo>
                  <a:pt x="1212608" y="43561"/>
                </a:lnTo>
                <a:lnTo>
                  <a:pt x="1212608" y="2286"/>
                </a:lnTo>
                <a:close/>
              </a:path>
              <a:path w="1816735" h="440690">
                <a:moveTo>
                  <a:pt x="1314038" y="70358"/>
                </a:moveTo>
                <a:lnTo>
                  <a:pt x="1305572" y="70358"/>
                </a:lnTo>
                <a:lnTo>
                  <a:pt x="1303502" y="84905"/>
                </a:lnTo>
                <a:lnTo>
                  <a:pt x="1301111" y="96154"/>
                </a:lnTo>
                <a:lnTo>
                  <a:pt x="1298411" y="104094"/>
                </a:lnTo>
                <a:lnTo>
                  <a:pt x="1295412" y="108712"/>
                </a:lnTo>
                <a:lnTo>
                  <a:pt x="1291094" y="112775"/>
                </a:lnTo>
                <a:lnTo>
                  <a:pt x="1283474" y="114808"/>
                </a:lnTo>
                <a:lnTo>
                  <a:pt x="1354287" y="114808"/>
                </a:lnTo>
                <a:lnTo>
                  <a:pt x="1355809" y="109658"/>
                </a:lnTo>
                <a:lnTo>
                  <a:pt x="1359928" y="88392"/>
                </a:lnTo>
                <a:lnTo>
                  <a:pt x="1345357" y="83105"/>
                </a:lnTo>
                <a:lnTo>
                  <a:pt x="1332322" y="78105"/>
                </a:lnTo>
                <a:lnTo>
                  <a:pt x="1320834" y="73390"/>
                </a:lnTo>
                <a:lnTo>
                  <a:pt x="1314038" y="70358"/>
                </a:lnTo>
                <a:close/>
              </a:path>
              <a:path w="1816735" h="440690">
                <a:moveTo>
                  <a:pt x="1326908" y="8509"/>
                </a:moveTo>
                <a:lnTo>
                  <a:pt x="1299762" y="18200"/>
                </a:lnTo>
                <a:lnTo>
                  <a:pt x="1271663" y="27273"/>
                </a:lnTo>
                <a:lnTo>
                  <a:pt x="1242612" y="35726"/>
                </a:lnTo>
                <a:lnTo>
                  <a:pt x="1212608" y="43561"/>
                </a:lnTo>
                <a:lnTo>
                  <a:pt x="1342801" y="43561"/>
                </a:lnTo>
                <a:lnTo>
                  <a:pt x="1326908" y="8509"/>
                </a:lnTo>
                <a:close/>
              </a:path>
              <a:path w="1816735" h="440690">
                <a:moveTo>
                  <a:pt x="1103261" y="136651"/>
                </a:moveTo>
                <a:lnTo>
                  <a:pt x="1045222" y="136651"/>
                </a:lnTo>
                <a:lnTo>
                  <a:pt x="1045222" y="167005"/>
                </a:lnTo>
                <a:lnTo>
                  <a:pt x="1103261" y="167005"/>
                </a:lnTo>
                <a:lnTo>
                  <a:pt x="1103261" y="136651"/>
                </a:lnTo>
                <a:close/>
              </a:path>
              <a:path w="1816735" h="440690">
                <a:moveTo>
                  <a:pt x="1103261" y="3175"/>
                </a:moveTo>
                <a:lnTo>
                  <a:pt x="1045222" y="3175"/>
                </a:lnTo>
                <a:lnTo>
                  <a:pt x="1045222" y="30861"/>
                </a:lnTo>
                <a:lnTo>
                  <a:pt x="929144" y="30861"/>
                </a:lnTo>
                <a:lnTo>
                  <a:pt x="929144" y="74168"/>
                </a:lnTo>
                <a:lnTo>
                  <a:pt x="1045222" y="74168"/>
                </a:lnTo>
                <a:lnTo>
                  <a:pt x="1045222" y="91059"/>
                </a:lnTo>
                <a:lnTo>
                  <a:pt x="917079" y="104901"/>
                </a:lnTo>
                <a:lnTo>
                  <a:pt x="922413" y="153670"/>
                </a:lnTo>
                <a:lnTo>
                  <a:pt x="1045222" y="136651"/>
                </a:lnTo>
                <a:lnTo>
                  <a:pt x="1103261" y="136651"/>
                </a:lnTo>
                <a:lnTo>
                  <a:pt x="1103261" y="3175"/>
                </a:lnTo>
                <a:close/>
              </a:path>
              <a:path w="1816735" h="440690">
                <a:moveTo>
                  <a:pt x="1308620" y="183134"/>
                </a:moveTo>
                <a:lnTo>
                  <a:pt x="964831" y="183134"/>
                </a:lnTo>
                <a:lnTo>
                  <a:pt x="964831" y="440690"/>
                </a:lnTo>
                <a:lnTo>
                  <a:pt x="1027315" y="440690"/>
                </a:lnTo>
                <a:lnTo>
                  <a:pt x="1027315" y="358140"/>
                </a:lnTo>
                <a:lnTo>
                  <a:pt x="1308620" y="358140"/>
                </a:lnTo>
                <a:lnTo>
                  <a:pt x="1308620" y="317881"/>
                </a:lnTo>
                <a:lnTo>
                  <a:pt x="1027315" y="317881"/>
                </a:lnTo>
                <a:lnTo>
                  <a:pt x="1027315" y="293370"/>
                </a:lnTo>
                <a:lnTo>
                  <a:pt x="1308620" y="293370"/>
                </a:lnTo>
                <a:lnTo>
                  <a:pt x="1308620" y="253237"/>
                </a:lnTo>
                <a:lnTo>
                  <a:pt x="1027315" y="253237"/>
                </a:lnTo>
                <a:lnTo>
                  <a:pt x="1027315" y="228600"/>
                </a:lnTo>
                <a:lnTo>
                  <a:pt x="1308620" y="228600"/>
                </a:lnTo>
                <a:lnTo>
                  <a:pt x="1308620" y="183134"/>
                </a:lnTo>
                <a:close/>
              </a:path>
              <a:path w="1816735" h="440690">
                <a:moveTo>
                  <a:pt x="1135900" y="384048"/>
                </a:moveTo>
                <a:lnTo>
                  <a:pt x="1140444" y="398954"/>
                </a:lnTo>
                <a:lnTo>
                  <a:pt x="1144346" y="413004"/>
                </a:lnTo>
                <a:lnTo>
                  <a:pt x="1147580" y="426196"/>
                </a:lnTo>
                <a:lnTo>
                  <a:pt x="1150124" y="438531"/>
                </a:lnTo>
                <a:lnTo>
                  <a:pt x="1193439" y="438509"/>
                </a:lnTo>
                <a:lnTo>
                  <a:pt x="1250780" y="436655"/>
                </a:lnTo>
                <a:lnTo>
                  <a:pt x="1289058" y="422489"/>
                </a:lnTo>
                <a:lnTo>
                  <a:pt x="1307813" y="385651"/>
                </a:lnTo>
                <a:lnTo>
                  <a:pt x="1307832" y="385318"/>
                </a:lnTo>
                <a:lnTo>
                  <a:pt x="1220863" y="385318"/>
                </a:lnTo>
                <a:lnTo>
                  <a:pt x="1174381" y="385016"/>
                </a:lnTo>
                <a:lnTo>
                  <a:pt x="1154141" y="384621"/>
                </a:lnTo>
                <a:lnTo>
                  <a:pt x="1135900" y="384048"/>
                </a:lnTo>
                <a:close/>
              </a:path>
              <a:path w="1816735" h="440690">
                <a:moveTo>
                  <a:pt x="1308620" y="358140"/>
                </a:moveTo>
                <a:lnTo>
                  <a:pt x="1246136" y="358140"/>
                </a:lnTo>
                <a:lnTo>
                  <a:pt x="1244277" y="370048"/>
                </a:lnTo>
                <a:lnTo>
                  <a:pt x="1239453" y="378539"/>
                </a:lnTo>
                <a:lnTo>
                  <a:pt x="1231652" y="383625"/>
                </a:lnTo>
                <a:lnTo>
                  <a:pt x="1220863" y="385318"/>
                </a:lnTo>
                <a:lnTo>
                  <a:pt x="1307832" y="385318"/>
                </a:lnTo>
                <a:lnTo>
                  <a:pt x="1308620" y="371983"/>
                </a:lnTo>
                <a:lnTo>
                  <a:pt x="1308620" y="358140"/>
                </a:lnTo>
                <a:close/>
              </a:path>
              <a:path w="1816735" h="440690">
                <a:moveTo>
                  <a:pt x="1308620" y="293370"/>
                </a:moveTo>
                <a:lnTo>
                  <a:pt x="1246136" y="293370"/>
                </a:lnTo>
                <a:lnTo>
                  <a:pt x="1246136" y="317881"/>
                </a:lnTo>
                <a:lnTo>
                  <a:pt x="1308620" y="317881"/>
                </a:lnTo>
                <a:lnTo>
                  <a:pt x="1308620" y="293370"/>
                </a:lnTo>
                <a:close/>
              </a:path>
              <a:path w="1816735" h="440690">
                <a:moveTo>
                  <a:pt x="1308620" y="228600"/>
                </a:moveTo>
                <a:lnTo>
                  <a:pt x="1246136" y="228600"/>
                </a:lnTo>
                <a:lnTo>
                  <a:pt x="1246136" y="253237"/>
                </a:lnTo>
                <a:lnTo>
                  <a:pt x="1308620" y="253237"/>
                </a:lnTo>
                <a:lnTo>
                  <a:pt x="1308620" y="228600"/>
                </a:lnTo>
                <a:close/>
              </a:path>
              <a:path w="1816735" h="440690">
                <a:moveTo>
                  <a:pt x="1816239" y="178181"/>
                </a:moveTo>
                <a:lnTo>
                  <a:pt x="1373771" y="178181"/>
                </a:lnTo>
                <a:lnTo>
                  <a:pt x="1373771" y="221869"/>
                </a:lnTo>
                <a:lnTo>
                  <a:pt x="1816239" y="221869"/>
                </a:lnTo>
                <a:lnTo>
                  <a:pt x="1816239" y="178181"/>
                </a:lnTo>
                <a:close/>
              </a:path>
              <a:path w="1816735" h="440690">
                <a:moveTo>
                  <a:pt x="1628279" y="158115"/>
                </a:moveTo>
                <a:lnTo>
                  <a:pt x="1552460" y="158115"/>
                </a:lnTo>
                <a:lnTo>
                  <a:pt x="1561096" y="178181"/>
                </a:lnTo>
                <a:lnTo>
                  <a:pt x="1635518" y="178181"/>
                </a:lnTo>
                <a:lnTo>
                  <a:pt x="1628279" y="158115"/>
                </a:lnTo>
                <a:close/>
              </a:path>
              <a:path w="1816735" h="440690">
                <a:moveTo>
                  <a:pt x="1769376" y="17018"/>
                </a:moveTo>
                <a:lnTo>
                  <a:pt x="1419364" y="17018"/>
                </a:lnTo>
                <a:lnTo>
                  <a:pt x="1419364" y="158115"/>
                </a:lnTo>
                <a:lnTo>
                  <a:pt x="1769376" y="158115"/>
                </a:lnTo>
                <a:lnTo>
                  <a:pt x="1769376" y="122300"/>
                </a:lnTo>
                <a:lnTo>
                  <a:pt x="1480959" y="122300"/>
                </a:lnTo>
                <a:lnTo>
                  <a:pt x="1480959" y="103124"/>
                </a:lnTo>
                <a:lnTo>
                  <a:pt x="1769376" y="103124"/>
                </a:lnTo>
                <a:lnTo>
                  <a:pt x="1769376" y="71882"/>
                </a:lnTo>
                <a:lnTo>
                  <a:pt x="1480959" y="71882"/>
                </a:lnTo>
                <a:lnTo>
                  <a:pt x="1480959" y="52705"/>
                </a:lnTo>
                <a:lnTo>
                  <a:pt x="1769376" y="52705"/>
                </a:lnTo>
                <a:lnTo>
                  <a:pt x="1769376" y="17018"/>
                </a:lnTo>
                <a:close/>
              </a:path>
              <a:path w="1816735" h="440690">
                <a:moveTo>
                  <a:pt x="1769376" y="103124"/>
                </a:moveTo>
                <a:lnTo>
                  <a:pt x="1707781" y="103124"/>
                </a:lnTo>
                <a:lnTo>
                  <a:pt x="1707781" y="122300"/>
                </a:lnTo>
                <a:lnTo>
                  <a:pt x="1769376" y="122300"/>
                </a:lnTo>
                <a:lnTo>
                  <a:pt x="1769376" y="103124"/>
                </a:lnTo>
                <a:close/>
              </a:path>
              <a:path w="1816735" h="440690">
                <a:moveTo>
                  <a:pt x="1769376" y="52705"/>
                </a:moveTo>
                <a:lnTo>
                  <a:pt x="1707781" y="52705"/>
                </a:lnTo>
                <a:lnTo>
                  <a:pt x="1707781" y="71882"/>
                </a:lnTo>
                <a:lnTo>
                  <a:pt x="1769376" y="71882"/>
                </a:lnTo>
                <a:lnTo>
                  <a:pt x="1769376" y="52705"/>
                </a:lnTo>
                <a:close/>
              </a:path>
              <a:path w="1816735" h="440690">
                <a:moveTo>
                  <a:pt x="1513090" y="391160"/>
                </a:moveTo>
                <a:lnTo>
                  <a:pt x="1511820" y="391160"/>
                </a:lnTo>
                <a:lnTo>
                  <a:pt x="1515537" y="404828"/>
                </a:lnTo>
                <a:lnTo>
                  <a:pt x="1518694" y="417639"/>
                </a:lnTo>
                <a:lnTo>
                  <a:pt x="1521304" y="429593"/>
                </a:lnTo>
                <a:lnTo>
                  <a:pt x="1523377" y="440690"/>
                </a:lnTo>
                <a:lnTo>
                  <a:pt x="1554730" y="440499"/>
                </a:lnTo>
                <a:lnTo>
                  <a:pt x="1594182" y="438856"/>
                </a:lnTo>
                <a:lnTo>
                  <a:pt x="1629279" y="412813"/>
                </a:lnTo>
                <a:lnTo>
                  <a:pt x="1632343" y="392938"/>
                </a:lnTo>
                <a:lnTo>
                  <a:pt x="1632343" y="392684"/>
                </a:lnTo>
                <a:lnTo>
                  <a:pt x="1548015" y="392684"/>
                </a:lnTo>
                <a:lnTo>
                  <a:pt x="1513090" y="391160"/>
                </a:lnTo>
                <a:close/>
              </a:path>
              <a:path w="1816735" h="440690">
                <a:moveTo>
                  <a:pt x="1495691" y="342011"/>
                </a:moveTo>
                <a:lnTo>
                  <a:pt x="1465066" y="355772"/>
                </a:lnTo>
                <a:lnTo>
                  <a:pt x="1434334" y="368474"/>
                </a:lnTo>
                <a:lnTo>
                  <a:pt x="1403483" y="380105"/>
                </a:lnTo>
                <a:lnTo>
                  <a:pt x="1372501" y="390651"/>
                </a:lnTo>
                <a:lnTo>
                  <a:pt x="1380879" y="403205"/>
                </a:lnTo>
                <a:lnTo>
                  <a:pt x="1388662" y="415353"/>
                </a:lnTo>
                <a:lnTo>
                  <a:pt x="1395826" y="427120"/>
                </a:lnTo>
                <a:lnTo>
                  <a:pt x="1402346" y="438531"/>
                </a:lnTo>
                <a:lnTo>
                  <a:pt x="1432138" y="425459"/>
                </a:lnTo>
                <a:lnTo>
                  <a:pt x="1462465" y="411781"/>
                </a:lnTo>
                <a:lnTo>
                  <a:pt x="1493340" y="397508"/>
                </a:lnTo>
                <a:lnTo>
                  <a:pt x="1524774" y="382650"/>
                </a:lnTo>
                <a:lnTo>
                  <a:pt x="1495691" y="342011"/>
                </a:lnTo>
                <a:close/>
              </a:path>
              <a:path w="1816735" h="440690">
                <a:moveTo>
                  <a:pt x="1686318" y="345567"/>
                </a:moveTo>
                <a:lnTo>
                  <a:pt x="1661426" y="387604"/>
                </a:lnTo>
                <a:lnTo>
                  <a:pt x="1728101" y="413321"/>
                </a:lnTo>
                <a:lnTo>
                  <a:pt x="1758295" y="425465"/>
                </a:lnTo>
                <a:lnTo>
                  <a:pt x="1786394" y="437134"/>
                </a:lnTo>
                <a:lnTo>
                  <a:pt x="1812683" y="390271"/>
                </a:lnTo>
                <a:lnTo>
                  <a:pt x="1781705" y="378767"/>
                </a:lnTo>
                <a:lnTo>
                  <a:pt x="1750310" y="367490"/>
                </a:lnTo>
                <a:lnTo>
                  <a:pt x="1718511" y="356427"/>
                </a:lnTo>
                <a:lnTo>
                  <a:pt x="1686318" y="345567"/>
                </a:lnTo>
                <a:close/>
              </a:path>
              <a:path w="1816735" h="440690">
                <a:moveTo>
                  <a:pt x="1632343" y="338074"/>
                </a:moveTo>
                <a:lnTo>
                  <a:pt x="1572018" y="338074"/>
                </a:lnTo>
                <a:lnTo>
                  <a:pt x="1571891" y="381000"/>
                </a:lnTo>
                <a:lnTo>
                  <a:pt x="1570113" y="385825"/>
                </a:lnTo>
                <a:lnTo>
                  <a:pt x="1563128" y="391287"/>
                </a:lnTo>
                <a:lnTo>
                  <a:pt x="1556905" y="392684"/>
                </a:lnTo>
                <a:lnTo>
                  <a:pt x="1632343" y="392684"/>
                </a:lnTo>
                <a:lnTo>
                  <a:pt x="1632343" y="338074"/>
                </a:lnTo>
                <a:close/>
              </a:path>
              <a:path w="1816735" h="440690">
                <a:moveTo>
                  <a:pt x="1758708" y="240665"/>
                </a:moveTo>
                <a:lnTo>
                  <a:pt x="1431810" y="240665"/>
                </a:lnTo>
                <a:lnTo>
                  <a:pt x="1431810" y="338074"/>
                </a:lnTo>
                <a:lnTo>
                  <a:pt x="1758708" y="338074"/>
                </a:lnTo>
                <a:lnTo>
                  <a:pt x="1758708" y="301371"/>
                </a:lnTo>
                <a:lnTo>
                  <a:pt x="1492643" y="301371"/>
                </a:lnTo>
                <a:lnTo>
                  <a:pt x="1492643" y="277241"/>
                </a:lnTo>
                <a:lnTo>
                  <a:pt x="1758708" y="277241"/>
                </a:lnTo>
                <a:lnTo>
                  <a:pt x="1758708" y="240665"/>
                </a:lnTo>
                <a:close/>
              </a:path>
              <a:path w="1816735" h="440690">
                <a:moveTo>
                  <a:pt x="1758708" y="277241"/>
                </a:moveTo>
                <a:lnTo>
                  <a:pt x="1698002" y="277241"/>
                </a:lnTo>
                <a:lnTo>
                  <a:pt x="1698002" y="301371"/>
                </a:lnTo>
                <a:lnTo>
                  <a:pt x="1758708" y="301371"/>
                </a:lnTo>
                <a:lnTo>
                  <a:pt x="1758708" y="27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578" y="3429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产品优势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248400"/>
            <a:ext cx="1667440" cy="4723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sp>
        <p:nvSpPr>
          <p:cNvPr id="10" name="文本框 9"/>
          <p:cNvSpPr txBox="1"/>
          <p:nvPr/>
        </p:nvSpPr>
        <p:spPr>
          <a:xfrm>
            <a:off x="2194334" y="5888309"/>
            <a:ext cx="830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支持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UDP</a:t>
            </a:r>
            <a:r>
              <a:rPr lang="en-US" altLang="zh-CN" sz="2000" dirty="0">
                <a:cs typeface="+mn-ea"/>
                <a:sym typeface="+mn-lt"/>
              </a:rPr>
              <a:t>,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TCP</a:t>
            </a:r>
            <a:r>
              <a:rPr lang="en-US" altLang="zh-CN" sz="2000" dirty="0">
                <a:cs typeface="+mn-ea"/>
                <a:sym typeface="+mn-lt"/>
              </a:rPr>
              <a:t>,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HTTP</a:t>
            </a:r>
            <a:r>
              <a:rPr lang="en-US" altLang="zh-CN" sz="2000" dirty="0">
                <a:cs typeface="+mn-ea"/>
                <a:sym typeface="+mn-lt"/>
              </a:rPr>
              <a:t>,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MQTT</a:t>
            </a:r>
            <a:r>
              <a:rPr lang="en-US" altLang="zh-CN" sz="2000" dirty="0">
                <a:cs typeface="+mn-ea"/>
                <a:sym typeface="+mn-lt"/>
              </a:rPr>
              <a:t>,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COAP</a:t>
            </a:r>
            <a:r>
              <a:rPr lang="en-US" altLang="zh-CN" sz="2000" dirty="0">
                <a:cs typeface="+mn-ea"/>
                <a:sym typeface="+mn-lt"/>
              </a:rPr>
              <a:t>,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LWM2M</a:t>
            </a:r>
            <a:r>
              <a:rPr lang="zh-CN" altLang="en-US" dirty="0">
                <a:cs typeface="+mn-ea"/>
                <a:sym typeface="+mn-lt"/>
              </a:rPr>
              <a:t>等多种网络协议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70343" y="359901"/>
            <a:ext cx="344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多种网络协议</a:t>
            </a:r>
          </a:p>
        </p:txBody>
      </p:sp>
      <p:sp>
        <p:nvSpPr>
          <p:cNvPr id="43" name="矩形 42"/>
          <p:cNvSpPr/>
          <p:nvPr/>
        </p:nvSpPr>
        <p:spPr>
          <a:xfrm>
            <a:off x="1573385" y="2362200"/>
            <a:ext cx="144016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03984" y="2362200"/>
            <a:ext cx="144016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16152" y="2362200"/>
            <a:ext cx="144016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标题 5"/>
          <p:cNvSpPr txBox="1"/>
          <p:nvPr/>
        </p:nvSpPr>
        <p:spPr>
          <a:xfrm>
            <a:off x="3858816" y="1924223"/>
            <a:ext cx="1440160" cy="468065"/>
          </a:xfrm>
          <a:prstGeom prst="rect">
            <a:avLst/>
          </a:prstGeom>
        </p:spPr>
        <p:txBody>
          <a:bodyPr vert="horz" lIns="85981" tIns="42991" rIns="85981" bIns="42991" rtlCol="0" anchor="ctr">
            <a:noAutofit/>
          </a:bodyPr>
          <a:lstStyle>
            <a:lvl1pPr algn="ctr" defTabSz="859790" rtl="0" eaLnBrk="1" latinLnBrk="0" hangingPunct="1">
              <a:spcBef>
                <a:spcPct val="0"/>
              </a:spcBef>
              <a:buNone/>
              <a:defRPr sz="4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标题 4"/>
          <p:cNvSpPr txBox="1"/>
          <p:nvPr/>
        </p:nvSpPr>
        <p:spPr>
          <a:xfrm>
            <a:off x="1447800" y="3739480"/>
            <a:ext cx="1728192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TCP</a:t>
            </a:r>
            <a:r>
              <a:rPr lang="zh-CN" altLang="en-US" sz="1800" dirty="0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协议</a:t>
            </a:r>
            <a:endParaRPr lang="zh-CN" altLang="en-US" sz="1100" dirty="0">
              <a:solidFill>
                <a:srgbClr val="11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标题 4"/>
          <p:cNvSpPr txBox="1"/>
          <p:nvPr/>
        </p:nvSpPr>
        <p:spPr>
          <a:xfrm>
            <a:off x="2959968" y="3739480"/>
            <a:ext cx="1728192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sz="1800" dirty="0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协议</a:t>
            </a:r>
            <a:endParaRPr lang="zh-CN" altLang="en-US" sz="1100" dirty="0">
              <a:solidFill>
                <a:srgbClr val="11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28320" y="2362200"/>
            <a:ext cx="144016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标题 4"/>
          <p:cNvSpPr txBox="1"/>
          <p:nvPr/>
        </p:nvSpPr>
        <p:spPr>
          <a:xfrm>
            <a:off x="4472136" y="3739480"/>
            <a:ext cx="1728192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MQTT</a:t>
            </a:r>
            <a:r>
              <a:rPr lang="zh-CN" altLang="en-US" sz="1800" dirty="0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协议</a:t>
            </a:r>
            <a:endParaRPr lang="zh-CN" altLang="en-US" sz="1100" dirty="0">
              <a:solidFill>
                <a:srgbClr val="11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832176" y="2683359"/>
            <a:ext cx="974985" cy="974985"/>
          </a:xfrm>
          <a:prstGeom prst="ellipse">
            <a:avLst/>
          </a:prstGeom>
          <a:noFill/>
          <a:ln>
            <a:solidFill>
              <a:srgbClr val="114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标题 4"/>
          <p:cNvSpPr txBox="1"/>
          <p:nvPr/>
        </p:nvSpPr>
        <p:spPr>
          <a:xfrm>
            <a:off x="5984304" y="3739480"/>
            <a:ext cx="1728192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COAP</a:t>
            </a:r>
            <a:r>
              <a:rPr lang="zh-CN" altLang="en-US" sz="1800" dirty="0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协议</a:t>
            </a:r>
            <a:endParaRPr lang="zh-CN" altLang="en-US" sz="1100" dirty="0">
              <a:solidFill>
                <a:srgbClr val="11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807840" y="2683359"/>
            <a:ext cx="974985" cy="974985"/>
            <a:chOff x="3564632" y="2013384"/>
            <a:chExt cx="974985" cy="974985"/>
          </a:xfrm>
        </p:grpSpPr>
        <p:sp>
          <p:nvSpPr>
            <p:cNvPr id="61" name="椭圆 60"/>
            <p:cNvSpPr/>
            <p:nvPr/>
          </p:nvSpPr>
          <p:spPr>
            <a:xfrm>
              <a:off x="3564632" y="2013384"/>
              <a:ext cx="974985" cy="974985"/>
            </a:xfrm>
            <a:prstGeom prst="ellipse">
              <a:avLst/>
            </a:prstGeom>
            <a:noFill/>
            <a:ln>
              <a:solidFill>
                <a:srgbClr val="114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736185" y="2107904"/>
              <a:ext cx="620535" cy="809182"/>
              <a:chOff x="6889388" y="2720789"/>
              <a:chExt cx="453350" cy="591172"/>
            </a:xfrm>
            <a:solidFill>
              <a:srgbClr val="0EDEBA"/>
            </a:solidFill>
          </p:grpSpPr>
          <p:sp>
            <p:nvSpPr>
              <p:cNvPr id="63" name="Freeform 197"/>
              <p:cNvSpPr>
                <a:spLocks noEditPoints="1"/>
              </p:cNvSpPr>
              <p:nvPr/>
            </p:nvSpPr>
            <p:spPr bwMode="auto">
              <a:xfrm>
                <a:off x="7092489" y="2920264"/>
                <a:ext cx="250249" cy="391697"/>
              </a:xfrm>
              <a:custGeom>
                <a:avLst/>
                <a:gdLst>
                  <a:gd name="T0" fmla="*/ 18 w 29"/>
                  <a:gd name="T1" fmla="*/ 0 h 46"/>
                  <a:gd name="T2" fmla="*/ 18 w 29"/>
                  <a:gd name="T3" fmla="*/ 13 h 46"/>
                  <a:gd name="T4" fmla="*/ 29 w 29"/>
                  <a:gd name="T5" fmla="*/ 13 h 46"/>
                  <a:gd name="T6" fmla="*/ 29 w 29"/>
                  <a:gd name="T7" fmla="*/ 0 h 46"/>
                  <a:gd name="T8" fmla="*/ 18 w 29"/>
                  <a:gd name="T9" fmla="*/ 0 h 46"/>
                  <a:gd name="T10" fmla="*/ 0 w 29"/>
                  <a:gd name="T11" fmla="*/ 31 h 46"/>
                  <a:gd name="T12" fmla="*/ 14 w 29"/>
                  <a:gd name="T13" fmla="*/ 46 h 46"/>
                  <a:gd name="T14" fmla="*/ 29 w 29"/>
                  <a:gd name="T15" fmla="*/ 31 h 46"/>
                  <a:gd name="T16" fmla="*/ 29 w 29"/>
                  <a:gd name="T17" fmla="*/ 15 h 46"/>
                  <a:gd name="T18" fmla="*/ 0 w 29"/>
                  <a:gd name="T19" fmla="*/ 15 h 46"/>
                  <a:gd name="T20" fmla="*/ 0 w 29"/>
                  <a:gd name="T21" fmla="*/ 31 h 46"/>
                  <a:gd name="T22" fmla="*/ 15 w 29"/>
                  <a:gd name="T23" fmla="*/ 0 h 46"/>
                  <a:gd name="T24" fmla="*/ 0 w 29"/>
                  <a:gd name="T25" fmla="*/ 0 h 46"/>
                  <a:gd name="T26" fmla="*/ 0 w 29"/>
                  <a:gd name="T27" fmla="*/ 13 h 46"/>
                  <a:gd name="T28" fmla="*/ 15 w 29"/>
                  <a:gd name="T29" fmla="*/ 13 h 46"/>
                  <a:gd name="T30" fmla="*/ 15 w 29"/>
                  <a:gd name="T3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46">
                    <a:moveTo>
                      <a:pt x="18" y="0"/>
                    </a:moveTo>
                    <a:cubicBezTo>
                      <a:pt x="18" y="13"/>
                      <a:pt x="18" y="13"/>
                      <a:pt x="1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18" y="0"/>
                    </a:lnTo>
                    <a:close/>
                    <a:moveTo>
                      <a:pt x="0" y="31"/>
                    </a:moveTo>
                    <a:cubicBezTo>
                      <a:pt x="0" y="39"/>
                      <a:pt x="6" y="46"/>
                      <a:pt x="14" y="46"/>
                    </a:cubicBezTo>
                    <a:cubicBezTo>
                      <a:pt x="22" y="46"/>
                      <a:pt x="29" y="39"/>
                      <a:pt x="29" y="31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0" y="31"/>
                    </a:lnTo>
                    <a:close/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114864"/>
              </a:solidFill>
              <a:ln>
                <a:solidFill>
                  <a:srgbClr val="114864"/>
                </a:solidFill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Freeform 198"/>
              <p:cNvSpPr/>
              <p:nvPr/>
            </p:nvSpPr>
            <p:spPr bwMode="auto">
              <a:xfrm>
                <a:off x="6889388" y="2720789"/>
                <a:ext cx="333666" cy="301026"/>
              </a:xfrm>
              <a:custGeom>
                <a:avLst/>
                <a:gdLst>
                  <a:gd name="T0" fmla="*/ 0 w 39"/>
                  <a:gd name="T1" fmla="*/ 20 h 35"/>
                  <a:gd name="T2" fmla="*/ 19 w 39"/>
                  <a:gd name="T3" fmla="*/ 0 h 35"/>
                  <a:gd name="T4" fmla="*/ 19 w 39"/>
                  <a:gd name="T5" fmla="*/ 0 h 35"/>
                  <a:gd name="T6" fmla="*/ 39 w 39"/>
                  <a:gd name="T7" fmla="*/ 20 h 35"/>
                  <a:gd name="T8" fmla="*/ 39 w 39"/>
                  <a:gd name="T9" fmla="*/ 20 h 35"/>
                  <a:gd name="T10" fmla="*/ 36 w 39"/>
                  <a:gd name="T11" fmla="*/ 20 h 35"/>
                  <a:gd name="T12" fmla="*/ 31 w 39"/>
                  <a:gd name="T13" fmla="*/ 8 h 35"/>
                  <a:gd name="T14" fmla="*/ 31 w 39"/>
                  <a:gd name="T15" fmla="*/ 8 h 35"/>
                  <a:gd name="T16" fmla="*/ 19 w 39"/>
                  <a:gd name="T17" fmla="*/ 3 h 35"/>
                  <a:gd name="T18" fmla="*/ 19 w 39"/>
                  <a:gd name="T19" fmla="*/ 3 h 35"/>
                  <a:gd name="T20" fmla="*/ 7 w 39"/>
                  <a:gd name="T21" fmla="*/ 8 h 35"/>
                  <a:gd name="T22" fmla="*/ 7 w 39"/>
                  <a:gd name="T23" fmla="*/ 8 h 35"/>
                  <a:gd name="T24" fmla="*/ 3 w 39"/>
                  <a:gd name="T25" fmla="*/ 20 h 35"/>
                  <a:gd name="T26" fmla="*/ 3 w 39"/>
                  <a:gd name="T27" fmla="*/ 20 h 35"/>
                  <a:gd name="T28" fmla="*/ 8 w 39"/>
                  <a:gd name="T29" fmla="*/ 32 h 35"/>
                  <a:gd name="T30" fmla="*/ 8 w 39"/>
                  <a:gd name="T31" fmla="*/ 32 h 35"/>
                  <a:gd name="T32" fmla="*/ 6 w 39"/>
                  <a:gd name="T33" fmla="*/ 35 h 35"/>
                  <a:gd name="T34" fmla="*/ 0 w 39"/>
                  <a:gd name="T35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" h="35">
                    <a:moveTo>
                      <a:pt x="0" y="20"/>
                    </a:moveTo>
                    <a:cubicBezTo>
                      <a:pt x="0" y="9"/>
                      <a:pt x="8" y="1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30" y="1"/>
                      <a:pt x="39" y="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16"/>
                      <a:pt x="34" y="11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8" y="5"/>
                      <a:pt x="24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5" y="3"/>
                      <a:pt x="10" y="5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4" y="11"/>
                      <a:pt x="3" y="16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5"/>
                      <a:pt x="5" y="29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rgbClr val="114864"/>
              </a:solidFill>
              <a:ln>
                <a:solidFill>
                  <a:srgbClr val="114864"/>
                </a:solidFill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6" name="椭圆 65"/>
          <p:cNvSpPr/>
          <p:nvPr/>
        </p:nvSpPr>
        <p:spPr>
          <a:xfrm>
            <a:off x="6344344" y="2683359"/>
            <a:ext cx="974985" cy="974985"/>
          </a:xfrm>
          <a:prstGeom prst="ellipse">
            <a:avLst/>
          </a:prstGeom>
          <a:noFill/>
          <a:ln>
            <a:solidFill>
              <a:srgbClr val="114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320008" y="2683359"/>
            <a:ext cx="974985" cy="974985"/>
            <a:chOff x="5076800" y="2013384"/>
            <a:chExt cx="974985" cy="974985"/>
          </a:xfrm>
        </p:grpSpPr>
        <p:sp>
          <p:nvSpPr>
            <p:cNvPr id="69" name="椭圆 68"/>
            <p:cNvSpPr/>
            <p:nvPr/>
          </p:nvSpPr>
          <p:spPr>
            <a:xfrm>
              <a:off x="5076800" y="2013384"/>
              <a:ext cx="974985" cy="974985"/>
            </a:xfrm>
            <a:prstGeom prst="ellipse">
              <a:avLst/>
            </a:prstGeom>
            <a:noFill/>
            <a:ln>
              <a:solidFill>
                <a:srgbClr val="114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06"/>
            <p:cNvSpPr>
              <a:spLocks noChangeAspect="1" noEditPoints="1"/>
            </p:cNvSpPr>
            <p:nvPr/>
          </p:nvSpPr>
          <p:spPr bwMode="auto">
            <a:xfrm>
              <a:off x="5310638" y="2160655"/>
              <a:ext cx="542023" cy="655195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114864"/>
            </a:solidFill>
            <a:ln>
              <a:solidFill>
                <a:srgbClr val="114864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4392741" y="5268809"/>
            <a:ext cx="504056" cy="45719"/>
          </a:xfrm>
          <a:prstGeom prst="rect">
            <a:avLst/>
          </a:prstGeom>
          <a:solidFill>
            <a:srgbClr val="11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968805" y="5268809"/>
            <a:ext cx="50405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544869" y="5268809"/>
            <a:ext cx="50405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20933" y="5268809"/>
            <a:ext cx="50405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696997" y="5268809"/>
            <a:ext cx="50405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40488" y="2362200"/>
            <a:ext cx="144016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856240" y="2691369"/>
            <a:ext cx="974985" cy="974985"/>
          </a:xfrm>
          <a:prstGeom prst="ellipse">
            <a:avLst/>
          </a:prstGeom>
          <a:noFill/>
          <a:ln>
            <a:solidFill>
              <a:srgbClr val="114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268344" y="5268808"/>
            <a:ext cx="50405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088455" y="2945397"/>
            <a:ext cx="529785" cy="466927"/>
            <a:chOff x="9293225" y="2714625"/>
            <a:chExt cx="374651" cy="330200"/>
          </a:xfrm>
          <a:solidFill>
            <a:srgbClr val="114864"/>
          </a:solidFill>
        </p:grpSpPr>
        <p:sp>
          <p:nvSpPr>
            <p:cNvPr id="85" name="Freeform 33"/>
            <p:cNvSpPr/>
            <p:nvPr/>
          </p:nvSpPr>
          <p:spPr bwMode="auto">
            <a:xfrm>
              <a:off x="9293225" y="2774950"/>
              <a:ext cx="374650" cy="269875"/>
            </a:xfrm>
            <a:custGeom>
              <a:avLst/>
              <a:gdLst>
                <a:gd name="T0" fmla="*/ 189 w 236"/>
                <a:gd name="T1" fmla="*/ 92 h 170"/>
                <a:gd name="T2" fmla="*/ 220 w 236"/>
                <a:gd name="T3" fmla="*/ 123 h 170"/>
                <a:gd name="T4" fmla="*/ 163 w 236"/>
                <a:gd name="T5" fmla="*/ 123 h 170"/>
                <a:gd name="T6" fmla="*/ 47 w 236"/>
                <a:gd name="T7" fmla="*/ 0 h 170"/>
                <a:gd name="T8" fmla="*/ 0 w 236"/>
                <a:gd name="T9" fmla="*/ 0 h 170"/>
                <a:gd name="T10" fmla="*/ 0 w 236"/>
                <a:gd name="T11" fmla="*/ 9 h 170"/>
                <a:gd name="T12" fmla="*/ 42 w 236"/>
                <a:gd name="T13" fmla="*/ 9 h 170"/>
                <a:gd name="T14" fmla="*/ 158 w 236"/>
                <a:gd name="T15" fmla="*/ 133 h 170"/>
                <a:gd name="T16" fmla="*/ 220 w 236"/>
                <a:gd name="T17" fmla="*/ 133 h 170"/>
                <a:gd name="T18" fmla="*/ 189 w 236"/>
                <a:gd name="T19" fmla="*/ 163 h 170"/>
                <a:gd name="T20" fmla="*/ 194 w 236"/>
                <a:gd name="T21" fmla="*/ 170 h 170"/>
                <a:gd name="T22" fmla="*/ 236 w 236"/>
                <a:gd name="T23" fmla="*/ 128 h 170"/>
                <a:gd name="T24" fmla="*/ 194 w 236"/>
                <a:gd name="T25" fmla="*/ 85 h 170"/>
                <a:gd name="T26" fmla="*/ 189 w 236"/>
                <a:gd name="T27" fmla="*/ 9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170">
                  <a:moveTo>
                    <a:pt x="189" y="92"/>
                  </a:moveTo>
                  <a:lnTo>
                    <a:pt x="220" y="123"/>
                  </a:lnTo>
                  <a:lnTo>
                    <a:pt x="163" y="123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42" y="9"/>
                  </a:lnTo>
                  <a:lnTo>
                    <a:pt x="158" y="133"/>
                  </a:lnTo>
                  <a:lnTo>
                    <a:pt x="220" y="133"/>
                  </a:lnTo>
                  <a:lnTo>
                    <a:pt x="189" y="163"/>
                  </a:lnTo>
                  <a:lnTo>
                    <a:pt x="194" y="170"/>
                  </a:lnTo>
                  <a:lnTo>
                    <a:pt x="236" y="128"/>
                  </a:lnTo>
                  <a:lnTo>
                    <a:pt x="194" y="85"/>
                  </a:lnTo>
                  <a:lnTo>
                    <a:pt x="189" y="9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6" name="Freeform 34"/>
            <p:cNvSpPr/>
            <p:nvPr/>
          </p:nvSpPr>
          <p:spPr bwMode="auto">
            <a:xfrm>
              <a:off x="9293225" y="2895600"/>
              <a:ext cx="149225" cy="90488"/>
            </a:xfrm>
            <a:custGeom>
              <a:avLst/>
              <a:gdLst>
                <a:gd name="T0" fmla="*/ 42 w 94"/>
                <a:gd name="T1" fmla="*/ 47 h 57"/>
                <a:gd name="T2" fmla="*/ 0 w 94"/>
                <a:gd name="T3" fmla="*/ 47 h 57"/>
                <a:gd name="T4" fmla="*/ 0 w 94"/>
                <a:gd name="T5" fmla="*/ 57 h 57"/>
                <a:gd name="T6" fmla="*/ 47 w 94"/>
                <a:gd name="T7" fmla="*/ 57 h 57"/>
                <a:gd name="T8" fmla="*/ 94 w 94"/>
                <a:gd name="T9" fmla="*/ 7 h 57"/>
                <a:gd name="T10" fmla="*/ 87 w 94"/>
                <a:gd name="T11" fmla="*/ 0 h 57"/>
                <a:gd name="T12" fmla="*/ 42 w 94"/>
                <a:gd name="T13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7">
                  <a:moveTo>
                    <a:pt x="42" y="47"/>
                  </a:moveTo>
                  <a:lnTo>
                    <a:pt x="0" y="47"/>
                  </a:lnTo>
                  <a:lnTo>
                    <a:pt x="0" y="57"/>
                  </a:lnTo>
                  <a:lnTo>
                    <a:pt x="47" y="57"/>
                  </a:lnTo>
                  <a:lnTo>
                    <a:pt x="94" y="7"/>
                  </a:lnTo>
                  <a:lnTo>
                    <a:pt x="87" y="0"/>
                  </a:lnTo>
                  <a:lnTo>
                    <a:pt x="42" y="4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35"/>
            <p:cNvSpPr/>
            <p:nvPr/>
          </p:nvSpPr>
          <p:spPr bwMode="auto">
            <a:xfrm>
              <a:off x="9472613" y="2714625"/>
              <a:ext cx="195263" cy="146050"/>
            </a:xfrm>
            <a:custGeom>
              <a:avLst/>
              <a:gdLst>
                <a:gd name="T0" fmla="*/ 50 w 123"/>
                <a:gd name="T1" fmla="*/ 47 h 92"/>
                <a:gd name="T2" fmla="*/ 107 w 123"/>
                <a:gd name="T3" fmla="*/ 47 h 92"/>
                <a:gd name="T4" fmla="*/ 76 w 123"/>
                <a:gd name="T5" fmla="*/ 78 h 92"/>
                <a:gd name="T6" fmla="*/ 81 w 123"/>
                <a:gd name="T7" fmla="*/ 85 h 92"/>
                <a:gd name="T8" fmla="*/ 123 w 123"/>
                <a:gd name="T9" fmla="*/ 43 h 92"/>
                <a:gd name="T10" fmla="*/ 81 w 123"/>
                <a:gd name="T11" fmla="*/ 0 h 92"/>
                <a:gd name="T12" fmla="*/ 76 w 123"/>
                <a:gd name="T13" fmla="*/ 7 h 92"/>
                <a:gd name="T14" fmla="*/ 107 w 123"/>
                <a:gd name="T15" fmla="*/ 38 h 92"/>
                <a:gd name="T16" fmla="*/ 45 w 123"/>
                <a:gd name="T17" fmla="*/ 38 h 92"/>
                <a:gd name="T18" fmla="*/ 0 w 123"/>
                <a:gd name="T19" fmla="*/ 88 h 92"/>
                <a:gd name="T20" fmla="*/ 7 w 123"/>
                <a:gd name="T21" fmla="*/ 92 h 92"/>
                <a:gd name="T22" fmla="*/ 50 w 123"/>
                <a:gd name="T23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92">
                  <a:moveTo>
                    <a:pt x="50" y="47"/>
                  </a:moveTo>
                  <a:lnTo>
                    <a:pt x="107" y="47"/>
                  </a:lnTo>
                  <a:lnTo>
                    <a:pt x="76" y="78"/>
                  </a:lnTo>
                  <a:lnTo>
                    <a:pt x="81" y="85"/>
                  </a:lnTo>
                  <a:lnTo>
                    <a:pt x="123" y="43"/>
                  </a:lnTo>
                  <a:lnTo>
                    <a:pt x="81" y="0"/>
                  </a:lnTo>
                  <a:lnTo>
                    <a:pt x="76" y="7"/>
                  </a:lnTo>
                  <a:lnTo>
                    <a:pt x="107" y="38"/>
                  </a:lnTo>
                  <a:lnTo>
                    <a:pt x="45" y="38"/>
                  </a:lnTo>
                  <a:lnTo>
                    <a:pt x="0" y="88"/>
                  </a:lnTo>
                  <a:lnTo>
                    <a:pt x="7" y="92"/>
                  </a:lnTo>
                  <a:lnTo>
                    <a:pt x="50" y="4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8" name="标题 4"/>
          <p:cNvSpPr txBox="1"/>
          <p:nvPr/>
        </p:nvSpPr>
        <p:spPr>
          <a:xfrm>
            <a:off x="7478027" y="3734632"/>
            <a:ext cx="1728192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LWM2M</a:t>
            </a:r>
            <a:r>
              <a:rPr lang="zh-CN" altLang="en-US" sz="1800" dirty="0">
                <a:solidFill>
                  <a:srgbClr val="114864"/>
                </a:solidFill>
                <a:latin typeface="+mn-lt"/>
                <a:ea typeface="+mn-ea"/>
                <a:cs typeface="+mn-ea"/>
                <a:sym typeface="+mn-lt"/>
              </a:rPr>
              <a:t>协议</a:t>
            </a:r>
            <a:endParaRPr lang="zh-CN" altLang="en-US" sz="1100" dirty="0">
              <a:solidFill>
                <a:srgbClr val="11486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993139" y="2951884"/>
            <a:ext cx="653058" cy="437934"/>
            <a:chOff x="2524125" y="4014788"/>
            <a:chExt cx="404813" cy="271463"/>
          </a:xfrm>
          <a:solidFill>
            <a:srgbClr val="114864"/>
          </a:solidFill>
        </p:grpSpPr>
        <p:sp>
          <p:nvSpPr>
            <p:cNvPr id="90" name="Freeform 41"/>
            <p:cNvSpPr>
              <a:spLocks noEditPoints="1"/>
            </p:cNvSpPr>
            <p:nvPr/>
          </p:nvSpPr>
          <p:spPr bwMode="auto">
            <a:xfrm>
              <a:off x="2524125" y="4014788"/>
              <a:ext cx="404813" cy="271463"/>
            </a:xfrm>
            <a:custGeom>
              <a:avLst/>
              <a:gdLst>
                <a:gd name="T0" fmla="*/ 102 w 108"/>
                <a:gd name="T1" fmla="*/ 0 h 72"/>
                <a:gd name="T2" fmla="*/ 6 w 108"/>
                <a:gd name="T3" fmla="*/ 0 h 72"/>
                <a:gd name="T4" fmla="*/ 0 w 108"/>
                <a:gd name="T5" fmla="*/ 6 h 72"/>
                <a:gd name="T6" fmla="*/ 0 w 108"/>
                <a:gd name="T7" fmla="*/ 12 h 72"/>
                <a:gd name="T8" fmla="*/ 0 w 108"/>
                <a:gd name="T9" fmla="*/ 28 h 72"/>
                <a:gd name="T10" fmla="*/ 0 w 108"/>
                <a:gd name="T11" fmla="*/ 66 h 72"/>
                <a:gd name="T12" fmla="*/ 6 w 108"/>
                <a:gd name="T13" fmla="*/ 72 h 72"/>
                <a:gd name="T14" fmla="*/ 102 w 108"/>
                <a:gd name="T15" fmla="*/ 72 h 72"/>
                <a:gd name="T16" fmla="*/ 108 w 108"/>
                <a:gd name="T17" fmla="*/ 66 h 72"/>
                <a:gd name="T18" fmla="*/ 108 w 108"/>
                <a:gd name="T19" fmla="*/ 28 h 72"/>
                <a:gd name="T20" fmla="*/ 108 w 108"/>
                <a:gd name="T21" fmla="*/ 12 h 72"/>
                <a:gd name="T22" fmla="*/ 108 w 108"/>
                <a:gd name="T23" fmla="*/ 6 h 72"/>
                <a:gd name="T24" fmla="*/ 102 w 108"/>
                <a:gd name="T25" fmla="*/ 0 h 72"/>
                <a:gd name="T26" fmla="*/ 4 w 108"/>
                <a:gd name="T27" fmla="*/ 16 h 72"/>
                <a:gd name="T28" fmla="*/ 104 w 108"/>
                <a:gd name="T29" fmla="*/ 16 h 72"/>
                <a:gd name="T30" fmla="*/ 104 w 108"/>
                <a:gd name="T31" fmla="*/ 24 h 72"/>
                <a:gd name="T32" fmla="*/ 4 w 108"/>
                <a:gd name="T33" fmla="*/ 24 h 72"/>
                <a:gd name="T34" fmla="*/ 4 w 108"/>
                <a:gd name="T35" fmla="*/ 16 h 72"/>
                <a:gd name="T36" fmla="*/ 104 w 108"/>
                <a:gd name="T37" fmla="*/ 66 h 72"/>
                <a:gd name="T38" fmla="*/ 102 w 108"/>
                <a:gd name="T39" fmla="*/ 68 h 72"/>
                <a:gd name="T40" fmla="*/ 6 w 108"/>
                <a:gd name="T41" fmla="*/ 68 h 72"/>
                <a:gd name="T42" fmla="*/ 4 w 108"/>
                <a:gd name="T43" fmla="*/ 66 h 72"/>
                <a:gd name="T44" fmla="*/ 4 w 108"/>
                <a:gd name="T45" fmla="*/ 28 h 72"/>
                <a:gd name="T46" fmla="*/ 104 w 108"/>
                <a:gd name="T47" fmla="*/ 28 h 72"/>
                <a:gd name="T48" fmla="*/ 104 w 108"/>
                <a:gd name="T49" fmla="*/ 66 h 72"/>
                <a:gd name="T50" fmla="*/ 4 w 108"/>
                <a:gd name="T51" fmla="*/ 12 h 72"/>
                <a:gd name="T52" fmla="*/ 4 w 108"/>
                <a:gd name="T53" fmla="*/ 6 h 72"/>
                <a:gd name="T54" fmla="*/ 6 w 108"/>
                <a:gd name="T55" fmla="*/ 4 h 72"/>
                <a:gd name="T56" fmla="*/ 102 w 108"/>
                <a:gd name="T57" fmla="*/ 4 h 72"/>
                <a:gd name="T58" fmla="*/ 104 w 108"/>
                <a:gd name="T59" fmla="*/ 6 h 72"/>
                <a:gd name="T60" fmla="*/ 104 w 108"/>
                <a:gd name="T61" fmla="*/ 12 h 72"/>
                <a:gd name="T62" fmla="*/ 4 w 108"/>
                <a:gd name="T63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72">
                  <a:moveTo>
                    <a:pt x="10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3" y="72"/>
                    <a:pt x="6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6" y="72"/>
                    <a:pt x="108" y="69"/>
                    <a:pt x="108" y="66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2"/>
                    <a:pt x="106" y="0"/>
                    <a:pt x="102" y="0"/>
                  </a:cubicBezTo>
                  <a:close/>
                  <a:moveTo>
                    <a:pt x="4" y="16"/>
                  </a:moveTo>
                  <a:cubicBezTo>
                    <a:pt x="104" y="16"/>
                    <a:pt x="104" y="16"/>
                    <a:pt x="104" y="1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4" y="16"/>
                  </a:lnTo>
                  <a:close/>
                  <a:moveTo>
                    <a:pt x="104" y="66"/>
                  </a:moveTo>
                  <a:cubicBezTo>
                    <a:pt x="104" y="67"/>
                    <a:pt x="103" y="68"/>
                    <a:pt x="10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7"/>
                    <a:pt x="4" y="66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04" y="28"/>
                    <a:pt x="104" y="28"/>
                    <a:pt x="104" y="28"/>
                  </a:cubicBezTo>
                  <a:lnTo>
                    <a:pt x="104" y="66"/>
                  </a:lnTo>
                  <a:close/>
                  <a:moveTo>
                    <a:pt x="4" y="12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3" y="4"/>
                    <a:pt x="104" y="5"/>
                    <a:pt x="104" y="6"/>
                  </a:cubicBezTo>
                  <a:cubicBezTo>
                    <a:pt x="104" y="12"/>
                    <a:pt x="104" y="12"/>
                    <a:pt x="104" y="12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2568575" y="4225925"/>
              <a:ext cx="150813" cy="158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2568575" y="4181475"/>
              <a:ext cx="90488" cy="14288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4"/>
            <p:cNvSpPr/>
            <p:nvPr/>
          </p:nvSpPr>
          <p:spPr bwMode="auto">
            <a:xfrm>
              <a:off x="2824163" y="4211638"/>
              <a:ext cx="60325" cy="30163"/>
            </a:xfrm>
            <a:custGeom>
              <a:avLst/>
              <a:gdLst>
                <a:gd name="T0" fmla="*/ 4 w 16"/>
                <a:gd name="T1" fmla="*/ 8 h 8"/>
                <a:gd name="T2" fmla="*/ 12 w 16"/>
                <a:gd name="T3" fmla="*/ 8 h 8"/>
                <a:gd name="T4" fmla="*/ 16 w 16"/>
                <a:gd name="T5" fmla="*/ 4 h 8"/>
                <a:gd name="T6" fmla="*/ 16 w 16"/>
                <a:gd name="T7" fmla="*/ 4 h 8"/>
                <a:gd name="T8" fmla="*/ 12 w 16"/>
                <a:gd name="T9" fmla="*/ 0 h 8"/>
                <a:gd name="T10" fmla="*/ 4 w 16"/>
                <a:gd name="T11" fmla="*/ 0 h 8"/>
                <a:gd name="T12" fmla="*/ 0 w 16"/>
                <a:gd name="T13" fmla="*/ 4 h 8"/>
                <a:gd name="T14" fmla="*/ 0 w 16"/>
                <a:gd name="T15" fmla="*/ 4 h 8"/>
                <a:gd name="T16" fmla="*/ 4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5" y="8"/>
                    <a:pt x="16" y="6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5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526993" y="2897184"/>
            <a:ext cx="595141" cy="585464"/>
            <a:chOff x="5227638" y="5248275"/>
            <a:chExt cx="390525" cy="384175"/>
          </a:xfrm>
          <a:solidFill>
            <a:srgbClr val="114864"/>
          </a:solidFill>
        </p:grpSpPr>
        <p:sp>
          <p:nvSpPr>
            <p:cNvPr id="95" name="Freeform 75"/>
            <p:cNvSpPr/>
            <p:nvPr/>
          </p:nvSpPr>
          <p:spPr bwMode="auto">
            <a:xfrm>
              <a:off x="5392738" y="5248275"/>
              <a:ext cx="225425" cy="263525"/>
            </a:xfrm>
            <a:custGeom>
              <a:avLst/>
              <a:gdLst>
                <a:gd name="T0" fmla="*/ 13 w 60"/>
                <a:gd name="T1" fmla="*/ 70 h 70"/>
                <a:gd name="T2" fmla="*/ 0 w 60"/>
                <a:gd name="T3" fmla="*/ 64 h 70"/>
                <a:gd name="T4" fmla="*/ 3 w 60"/>
                <a:gd name="T5" fmla="*/ 61 h 70"/>
                <a:gd name="T6" fmla="*/ 24 w 60"/>
                <a:gd name="T7" fmla="*/ 61 h 70"/>
                <a:gd name="T8" fmla="*/ 49 w 60"/>
                <a:gd name="T9" fmla="*/ 36 h 70"/>
                <a:gd name="T10" fmla="*/ 49 w 60"/>
                <a:gd name="T11" fmla="*/ 15 h 70"/>
                <a:gd name="T12" fmla="*/ 45 w 60"/>
                <a:gd name="T13" fmla="*/ 10 h 70"/>
                <a:gd name="T14" fmla="*/ 23 w 60"/>
                <a:gd name="T15" fmla="*/ 10 h 70"/>
                <a:gd name="T16" fmla="*/ 6 w 60"/>
                <a:gd name="T17" fmla="*/ 28 h 70"/>
                <a:gd name="T18" fmla="*/ 3 w 60"/>
                <a:gd name="T19" fmla="*/ 25 h 70"/>
                <a:gd name="T20" fmla="*/ 21 w 60"/>
                <a:gd name="T21" fmla="*/ 7 h 70"/>
                <a:gd name="T22" fmla="*/ 47 w 60"/>
                <a:gd name="T23" fmla="*/ 7 h 70"/>
                <a:gd name="T24" fmla="*/ 52 w 60"/>
                <a:gd name="T25" fmla="*/ 12 h 70"/>
                <a:gd name="T26" fmla="*/ 52 w 60"/>
                <a:gd name="T27" fmla="*/ 39 h 70"/>
                <a:gd name="T28" fmla="*/ 27 w 60"/>
                <a:gd name="T29" fmla="*/ 64 h 70"/>
                <a:gd name="T30" fmla="*/ 13 w 60"/>
                <a:gd name="T3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70">
                  <a:moveTo>
                    <a:pt x="13" y="70"/>
                  </a:moveTo>
                  <a:cubicBezTo>
                    <a:pt x="9" y="70"/>
                    <a:pt x="4" y="68"/>
                    <a:pt x="0" y="64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9" y="67"/>
                    <a:pt x="18" y="67"/>
                    <a:pt x="24" y="61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5" y="30"/>
                    <a:pt x="55" y="21"/>
                    <a:pt x="49" y="15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39" y="4"/>
                    <a:pt x="29" y="4"/>
                    <a:pt x="23" y="1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8" y="0"/>
                    <a:pt x="40" y="0"/>
                    <a:pt x="47" y="7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60" y="19"/>
                    <a:pt x="60" y="31"/>
                    <a:pt x="52" y="39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8"/>
                    <a:pt x="18" y="70"/>
                    <a:pt x="13" y="7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76"/>
            <p:cNvSpPr/>
            <p:nvPr/>
          </p:nvSpPr>
          <p:spPr bwMode="auto">
            <a:xfrm>
              <a:off x="5227638" y="5368925"/>
              <a:ext cx="239713" cy="263525"/>
            </a:xfrm>
            <a:custGeom>
              <a:avLst/>
              <a:gdLst>
                <a:gd name="T0" fmla="*/ 25 w 64"/>
                <a:gd name="T1" fmla="*/ 70 h 70"/>
                <a:gd name="T2" fmla="*/ 12 w 64"/>
                <a:gd name="T3" fmla="*/ 64 h 70"/>
                <a:gd name="T4" fmla="*/ 7 w 64"/>
                <a:gd name="T5" fmla="*/ 59 h 70"/>
                <a:gd name="T6" fmla="*/ 7 w 64"/>
                <a:gd name="T7" fmla="*/ 32 h 70"/>
                <a:gd name="T8" fmla="*/ 33 w 64"/>
                <a:gd name="T9" fmla="*/ 7 h 70"/>
                <a:gd name="T10" fmla="*/ 59 w 64"/>
                <a:gd name="T11" fmla="*/ 7 h 70"/>
                <a:gd name="T12" fmla="*/ 64 w 64"/>
                <a:gd name="T13" fmla="*/ 12 h 70"/>
                <a:gd name="T14" fmla="*/ 61 w 64"/>
                <a:gd name="T15" fmla="*/ 15 h 70"/>
                <a:gd name="T16" fmla="*/ 57 w 64"/>
                <a:gd name="T17" fmla="*/ 10 h 70"/>
                <a:gd name="T18" fmla="*/ 35 w 64"/>
                <a:gd name="T19" fmla="*/ 10 h 70"/>
                <a:gd name="T20" fmla="*/ 10 w 64"/>
                <a:gd name="T21" fmla="*/ 35 h 70"/>
                <a:gd name="T22" fmla="*/ 10 w 64"/>
                <a:gd name="T23" fmla="*/ 57 h 70"/>
                <a:gd name="T24" fmla="*/ 15 w 64"/>
                <a:gd name="T25" fmla="*/ 61 h 70"/>
                <a:gd name="T26" fmla="*/ 25 w 64"/>
                <a:gd name="T27" fmla="*/ 66 h 70"/>
                <a:gd name="T28" fmla="*/ 36 w 64"/>
                <a:gd name="T29" fmla="*/ 61 h 70"/>
                <a:gd name="T30" fmla="*/ 53 w 64"/>
                <a:gd name="T31" fmla="*/ 45 h 70"/>
                <a:gd name="T32" fmla="*/ 56 w 64"/>
                <a:gd name="T33" fmla="*/ 47 h 70"/>
                <a:gd name="T34" fmla="*/ 39 w 64"/>
                <a:gd name="T35" fmla="*/ 64 h 70"/>
                <a:gd name="T36" fmla="*/ 25 w 6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70">
                  <a:moveTo>
                    <a:pt x="25" y="70"/>
                  </a:moveTo>
                  <a:cubicBezTo>
                    <a:pt x="20" y="70"/>
                    <a:pt x="16" y="68"/>
                    <a:pt x="12" y="64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0" y="52"/>
                    <a:pt x="0" y="40"/>
                    <a:pt x="7" y="32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40" y="0"/>
                    <a:pt x="52" y="0"/>
                    <a:pt x="59" y="7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1" y="4"/>
                    <a:pt x="41" y="4"/>
                    <a:pt x="35" y="1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4" y="41"/>
                    <a:pt x="4" y="51"/>
                    <a:pt x="10" y="57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64"/>
                    <a:pt x="21" y="66"/>
                    <a:pt x="25" y="66"/>
                  </a:cubicBezTo>
                  <a:cubicBezTo>
                    <a:pt x="30" y="66"/>
                    <a:pt x="33" y="64"/>
                    <a:pt x="36" y="61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5" y="68"/>
                    <a:pt x="31" y="70"/>
                    <a:pt x="25" y="70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9159280" y="2362200"/>
            <a:ext cx="1440160" cy="2376264"/>
          </a:xfrm>
          <a:prstGeom prst="rect">
            <a:avLst/>
          </a:prstGeom>
          <a:solidFill>
            <a:srgbClr val="11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标题 4"/>
          <p:cNvSpPr txBox="1"/>
          <p:nvPr/>
        </p:nvSpPr>
        <p:spPr>
          <a:xfrm>
            <a:off x="9087272" y="3739480"/>
            <a:ext cx="1512168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其他协议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9375304" y="2683359"/>
            <a:ext cx="974985" cy="9749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601200" y="3151922"/>
            <a:ext cx="79899" cy="79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9827096" y="3140891"/>
            <a:ext cx="79899" cy="79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052992" y="3138911"/>
            <a:ext cx="79899" cy="798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5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49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49"/>
                            </p:stCondLst>
                            <p:childTnLst>
                              <p:par>
                                <p:cTn id="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49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49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449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949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949"/>
                            </p:stCondLst>
                            <p:childTnLst>
                              <p:par>
                                <p:cTn id="1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8" grpId="0"/>
      <p:bldP spid="50" grpId="0"/>
      <p:bldP spid="51" grpId="0"/>
      <p:bldP spid="52" grpId="0" animBg="1"/>
      <p:bldP spid="53" grpId="0"/>
      <p:bldP spid="59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3" grpId="0" animBg="1"/>
      <p:bldP spid="88" grpId="0"/>
      <p:bldP spid="54" grpId="0" animBg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5500" y="403479"/>
            <a:ext cx="1816735" cy="440690"/>
          </a:xfrm>
          <a:custGeom>
            <a:avLst/>
            <a:gdLst/>
            <a:ahLst/>
            <a:cxnLst/>
            <a:rect l="l" t="t" r="r" b="b"/>
            <a:pathLst>
              <a:path w="1816735" h="440690">
                <a:moveTo>
                  <a:pt x="129476" y="273050"/>
                </a:moveTo>
                <a:lnTo>
                  <a:pt x="67411" y="273050"/>
                </a:lnTo>
                <a:lnTo>
                  <a:pt x="67411" y="437515"/>
                </a:lnTo>
                <a:lnTo>
                  <a:pt x="129476" y="437515"/>
                </a:lnTo>
                <a:lnTo>
                  <a:pt x="129476" y="273050"/>
                </a:lnTo>
                <a:close/>
              </a:path>
              <a:path w="1816735" h="440690">
                <a:moveTo>
                  <a:pt x="120103" y="116078"/>
                </a:moveTo>
                <a:lnTo>
                  <a:pt x="93338" y="152443"/>
                </a:lnTo>
                <a:lnTo>
                  <a:pt x="64400" y="186880"/>
                </a:lnTo>
                <a:lnTo>
                  <a:pt x="33287" y="219412"/>
                </a:lnTo>
                <a:lnTo>
                  <a:pt x="0" y="250062"/>
                </a:lnTo>
                <a:lnTo>
                  <a:pt x="7391" y="267803"/>
                </a:lnTo>
                <a:lnTo>
                  <a:pt x="13946" y="284067"/>
                </a:lnTo>
                <a:lnTo>
                  <a:pt x="19664" y="298854"/>
                </a:lnTo>
                <a:lnTo>
                  <a:pt x="24549" y="312166"/>
                </a:lnTo>
                <a:lnTo>
                  <a:pt x="35600" y="302500"/>
                </a:lnTo>
                <a:lnTo>
                  <a:pt x="46428" y="292750"/>
                </a:lnTo>
                <a:lnTo>
                  <a:pt x="57031" y="282930"/>
                </a:lnTo>
                <a:lnTo>
                  <a:pt x="67411" y="273050"/>
                </a:lnTo>
                <a:lnTo>
                  <a:pt x="129476" y="273050"/>
                </a:lnTo>
                <a:lnTo>
                  <a:pt x="129476" y="206121"/>
                </a:lnTo>
                <a:lnTo>
                  <a:pt x="140863" y="192164"/>
                </a:lnTo>
                <a:lnTo>
                  <a:pt x="151803" y="178101"/>
                </a:lnTo>
                <a:lnTo>
                  <a:pt x="162294" y="163919"/>
                </a:lnTo>
                <a:lnTo>
                  <a:pt x="172339" y="149606"/>
                </a:lnTo>
                <a:lnTo>
                  <a:pt x="120103" y="116078"/>
                </a:lnTo>
                <a:close/>
              </a:path>
              <a:path w="1816735" h="440690">
                <a:moveTo>
                  <a:pt x="112953" y="0"/>
                </a:moveTo>
                <a:lnTo>
                  <a:pt x="92639" y="23314"/>
                </a:lnTo>
                <a:lnTo>
                  <a:pt x="67413" y="48117"/>
                </a:lnTo>
                <a:lnTo>
                  <a:pt x="37274" y="74420"/>
                </a:lnTo>
                <a:lnTo>
                  <a:pt x="2222" y="102235"/>
                </a:lnTo>
                <a:lnTo>
                  <a:pt x="13511" y="116078"/>
                </a:lnTo>
                <a:lnTo>
                  <a:pt x="23768" y="129301"/>
                </a:lnTo>
                <a:lnTo>
                  <a:pt x="33283" y="142293"/>
                </a:lnTo>
                <a:lnTo>
                  <a:pt x="41960" y="154940"/>
                </a:lnTo>
                <a:lnTo>
                  <a:pt x="78879" y="124366"/>
                </a:lnTo>
                <a:lnTo>
                  <a:pt x="111948" y="94757"/>
                </a:lnTo>
                <a:lnTo>
                  <a:pt x="141167" y="66125"/>
                </a:lnTo>
                <a:lnTo>
                  <a:pt x="166535" y="38481"/>
                </a:lnTo>
                <a:lnTo>
                  <a:pt x="153807" y="29003"/>
                </a:lnTo>
                <a:lnTo>
                  <a:pt x="140635" y="19431"/>
                </a:lnTo>
                <a:lnTo>
                  <a:pt x="127017" y="9763"/>
                </a:lnTo>
                <a:lnTo>
                  <a:pt x="112953" y="0"/>
                </a:lnTo>
                <a:close/>
              </a:path>
              <a:path w="1816735" h="440690">
                <a:moveTo>
                  <a:pt x="425500" y="31750"/>
                </a:moveTo>
                <a:lnTo>
                  <a:pt x="193319" y="31750"/>
                </a:lnTo>
                <a:lnTo>
                  <a:pt x="193319" y="89788"/>
                </a:lnTo>
                <a:lnTo>
                  <a:pt x="425500" y="89788"/>
                </a:lnTo>
                <a:lnTo>
                  <a:pt x="425500" y="31750"/>
                </a:lnTo>
                <a:close/>
              </a:path>
              <a:path w="1816735" h="440690">
                <a:moveTo>
                  <a:pt x="204927" y="376809"/>
                </a:moveTo>
                <a:lnTo>
                  <a:pt x="209810" y="393146"/>
                </a:lnTo>
                <a:lnTo>
                  <a:pt x="214193" y="409019"/>
                </a:lnTo>
                <a:lnTo>
                  <a:pt x="218073" y="424439"/>
                </a:lnTo>
                <a:lnTo>
                  <a:pt x="221449" y="439420"/>
                </a:lnTo>
                <a:lnTo>
                  <a:pt x="273942" y="438356"/>
                </a:lnTo>
                <a:lnTo>
                  <a:pt x="326120" y="434603"/>
                </a:lnTo>
                <a:lnTo>
                  <a:pt x="366128" y="405318"/>
                </a:lnTo>
                <a:lnTo>
                  <a:pt x="374032" y="379984"/>
                </a:lnTo>
                <a:lnTo>
                  <a:pt x="278155" y="379984"/>
                </a:lnTo>
                <a:lnTo>
                  <a:pt x="263534" y="379791"/>
                </a:lnTo>
                <a:lnTo>
                  <a:pt x="246456" y="379206"/>
                </a:lnTo>
                <a:lnTo>
                  <a:pt x="226920" y="378215"/>
                </a:lnTo>
                <a:lnTo>
                  <a:pt x="204927" y="376809"/>
                </a:lnTo>
                <a:close/>
              </a:path>
              <a:path w="1816735" h="440690">
                <a:moveTo>
                  <a:pt x="375488" y="217424"/>
                </a:moveTo>
                <a:lnTo>
                  <a:pt x="310743" y="217424"/>
                </a:lnTo>
                <a:lnTo>
                  <a:pt x="310743" y="345567"/>
                </a:lnTo>
                <a:lnTo>
                  <a:pt x="308707" y="360642"/>
                </a:lnTo>
                <a:lnTo>
                  <a:pt x="302598" y="371395"/>
                </a:lnTo>
                <a:lnTo>
                  <a:pt x="292414" y="377838"/>
                </a:lnTo>
                <a:lnTo>
                  <a:pt x="278155" y="379984"/>
                </a:lnTo>
                <a:lnTo>
                  <a:pt x="374032" y="379984"/>
                </a:lnTo>
                <a:lnTo>
                  <a:pt x="374407" y="378215"/>
                </a:lnTo>
                <a:lnTo>
                  <a:pt x="374522" y="376809"/>
                </a:lnTo>
                <a:lnTo>
                  <a:pt x="375488" y="361188"/>
                </a:lnTo>
                <a:lnTo>
                  <a:pt x="375488" y="217424"/>
                </a:lnTo>
                <a:close/>
              </a:path>
              <a:path w="1816735" h="440690">
                <a:moveTo>
                  <a:pt x="445135" y="159385"/>
                </a:moveTo>
                <a:lnTo>
                  <a:pt x="178587" y="159385"/>
                </a:lnTo>
                <a:lnTo>
                  <a:pt x="178587" y="217424"/>
                </a:lnTo>
                <a:lnTo>
                  <a:pt x="445135" y="217424"/>
                </a:lnTo>
                <a:lnTo>
                  <a:pt x="445135" y="159385"/>
                </a:lnTo>
                <a:close/>
              </a:path>
              <a:path w="1816735" h="440690">
                <a:moveTo>
                  <a:pt x="901458" y="360299"/>
                </a:moveTo>
                <a:lnTo>
                  <a:pt x="460324" y="360299"/>
                </a:lnTo>
                <a:lnTo>
                  <a:pt x="460324" y="421513"/>
                </a:lnTo>
                <a:lnTo>
                  <a:pt x="901458" y="421513"/>
                </a:lnTo>
                <a:lnTo>
                  <a:pt x="901458" y="360299"/>
                </a:lnTo>
                <a:close/>
              </a:path>
              <a:path w="1816735" h="440690">
                <a:moveTo>
                  <a:pt x="651395" y="271907"/>
                </a:moveTo>
                <a:lnTo>
                  <a:pt x="586232" y="271907"/>
                </a:lnTo>
                <a:lnTo>
                  <a:pt x="586232" y="360299"/>
                </a:lnTo>
                <a:lnTo>
                  <a:pt x="651395" y="360299"/>
                </a:lnTo>
                <a:lnTo>
                  <a:pt x="651395" y="271907"/>
                </a:lnTo>
                <a:close/>
              </a:path>
              <a:path w="1816735" h="440690">
                <a:moveTo>
                  <a:pt x="772807" y="9398"/>
                </a:moveTo>
                <a:lnTo>
                  <a:pt x="708545" y="9398"/>
                </a:lnTo>
                <a:lnTo>
                  <a:pt x="708545" y="360299"/>
                </a:lnTo>
                <a:lnTo>
                  <a:pt x="772807" y="360299"/>
                </a:lnTo>
                <a:lnTo>
                  <a:pt x="772807" y="270383"/>
                </a:lnTo>
                <a:lnTo>
                  <a:pt x="830563" y="270383"/>
                </a:lnTo>
                <a:lnTo>
                  <a:pt x="839814" y="250698"/>
                </a:lnTo>
                <a:lnTo>
                  <a:pt x="772807" y="250698"/>
                </a:lnTo>
                <a:lnTo>
                  <a:pt x="772807" y="9398"/>
                </a:lnTo>
                <a:close/>
              </a:path>
              <a:path w="1816735" h="440690">
                <a:moveTo>
                  <a:pt x="516572" y="77724"/>
                </a:moveTo>
                <a:lnTo>
                  <a:pt x="463003" y="102235"/>
                </a:lnTo>
                <a:lnTo>
                  <a:pt x="481308" y="146833"/>
                </a:lnTo>
                <a:lnTo>
                  <a:pt x="499611" y="193563"/>
                </a:lnTo>
                <a:lnTo>
                  <a:pt x="517914" y="242413"/>
                </a:lnTo>
                <a:lnTo>
                  <a:pt x="536219" y="293370"/>
                </a:lnTo>
                <a:lnTo>
                  <a:pt x="586232" y="271907"/>
                </a:lnTo>
                <a:lnTo>
                  <a:pt x="651395" y="271907"/>
                </a:lnTo>
                <a:lnTo>
                  <a:pt x="651395" y="244729"/>
                </a:lnTo>
                <a:lnTo>
                  <a:pt x="586232" y="244729"/>
                </a:lnTo>
                <a:lnTo>
                  <a:pt x="570241" y="204150"/>
                </a:lnTo>
                <a:lnTo>
                  <a:pt x="553302" y="162798"/>
                </a:lnTo>
                <a:lnTo>
                  <a:pt x="535413" y="120659"/>
                </a:lnTo>
                <a:lnTo>
                  <a:pt x="516572" y="77724"/>
                </a:lnTo>
                <a:close/>
              </a:path>
              <a:path w="1816735" h="440690">
                <a:moveTo>
                  <a:pt x="830563" y="270383"/>
                </a:moveTo>
                <a:lnTo>
                  <a:pt x="772807" y="270383"/>
                </a:lnTo>
                <a:lnTo>
                  <a:pt x="820178" y="292481"/>
                </a:lnTo>
                <a:lnTo>
                  <a:pt x="830563" y="270383"/>
                </a:lnTo>
                <a:close/>
              </a:path>
              <a:path w="1816735" h="440690">
                <a:moveTo>
                  <a:pt x="843800" y="83947"/>
                </a:moveTo>
                <a:lnTo>
                  <a:pt x="826421" y="129807"/>
                </a:lnTo>
                <a:lnTo>
                  <a:pt x="808780" y="172894"/>
                </a:lnTo>
                <a:lnTo>
                  <a:pt x="790901" y="213195"/>
                </a:lnTo>
                <a:lnTo>
                  <a:pt x="772807" y="250698"/>
                </a:lnTo>
                <a:lnTo>
                  <a:pt x="839814" y="250698"/>
                </a:lnTo>
                <a:lnTo>
                  <a:pt x="843040" y="243832"/>
                </a:lnTo>
                <a:lnTo>
                  <a:pt x="864200" y="196945"/>
                </a:lnTo>
                <a:lnTo>
                  <a:pt x="883668" y="151820"/>
                </a:lnTo>
                <a:lnTo>
                  <a:pt x="901458" y="108458"/>
                </a:lnTo>
                <a:lnTo>
                  <a:pt x="843800" y="83947"/>
                </a:lnTo>
                <a:close/>
              </a:path>
              <a:path w="1816735" h="440690">
                <a:moveTo>
                  <a:pt x="651395" y="9398"/>
                </a:moveTo>
                <a:lnTo>
                  <a:pt x="586232" y="9398"/>
                </a:lnTo>
                <a:lnTo>
                  <a:pt x="586232" y="244729"/>
                </a:lnTo>
                <a:lnTo>
                  <a:pt x="651395" y="244729"/>
                </a:lnTo>
                <a:lnTo>
                  <a:pt x="651395" y="9398"/>
                </a:lnTo>
                <a:close/>
              </a:path>
              <a:path w="1816735" h="440690">
                <a:moveTo>
                  <a:pt x="1212608" y="2286"/>
                </a:moveTo>
                <a:lnTo>
                  <a:pt x="1154569" y="2286"/>
                </a:lnTo>
                <a:lnTo>
                  <a:pt x="1154569" y="102743"/>
                </a:lnTo>
                <a:lnTo>
                  <a:pt x="1158518" y="129893"/>
                </a:lnTo>
                <a:lnTo>
                  <a:pt x="1170349" y="149256"/>
                </a:lnTo>
                <a:lnTo>
                  <a:pt x="1190038" y="160857"/>
                </a:lnTo>
                <a:lnTo>
                  <a:pt x="1217561" y="164719"/>
                </a:lnTo>
                <a:lnTo>
                  <a:pt x="1287157" y="164719"/>
                </a:lnTo>
                <a:lnTo>
                  <a:pt x="1328591" y="156360"/>
                </a:lnTo>
                <a:lnTo>
                  <a:pt x="1354287" y="114808"/>
                </a:lnTo>
                <a:lnTo>
                  <a:pt x="1236357" y="114808"/>
                </a:lnTo>
                <a:lnTo>
                  <a:pt x="1225949" y="113454"/>
                </a:lnTo>
                <a:lnTo>
                  <a:pt x="1218530" y="109410"/>
                </a:lnTo>
                <a:lnTo>
                  <a:pt x="1214087" y="102699"/>
                </a:lnTo>
                <a:lnTo>
                  <a:pt x="1212608" y="93345"/>
                </a:lnTo>
                <a:lnTo>
                  <a:pt x="1212608" y="90043"/>
                </a:lnTo>
                <a:lnTo>
                  <a:pt x="1235492" y="85681"/>
                </a:lnTo>
                <a:lnTo>
                  <a:pt x="1258614" y="80962"/>
                </a:lnTo>
                <a:lnTo>
                  <a:pt x="1281974" y="75862"/>
                </a:lnTo>
                <a:lnTo>
                  <a:pt x="1305572" y="70358"/>
                </a:lnTo>
                <a:lnTo>
                  <a:pt x="1314038" y="70358"/>
                </a:lnTo>
                <a:lnTo>
                  <a:pt x="1310906" y="68961"/>
                </a:lnTo>
                <a:lnTo>
                  <a:pt x="1320532" y="66607"/>
                </a:lnTo>
                <a:lnTo>
                  <a:pt x="1349768" y="58928"/>
                </a:lnTo>
                <a:lnTo>
                  <a:pt x="1342801" y="43561"/>
                </a:lnTo>
                <a:lnTo>
                  <a:pt x="1212608" y="43561"/>
                </a:lnTo>
                <a:lnTo>
                  <a:pt x="1212608" y="2286"/>
                </a:lnTo>
                <a:close/>
              </a:path>
              <a:path w="1816735" h="440690">
                <a:moveTo>
                  <a:pt x="1314038" y="70358"/>
                </a:moveTo>
                <a:lnTo>
                  <a:pt x="1305572" y="70358"/>
                </a:lnTo>
                <a:lnTo>
                  <a:pt x="1303502" y="84905"/>
                </a:lnTo>
                <a:lnTo>
                  <a:pt x="1301111" y="96154"/>
                </a:lnTo>
                <a:lnTo>
                  <a:pt x="1298411" y="104094"/>
                </a:lnTo>
                <a:lnTo>
                  <a:pt x="1295412" y="108712"/>
                </a:lnTo>
                <a:lnTo>
                  <a:pt x="1291094" y="112775"/>
                </a:lnTo>
                <a:lnTo>
                  <a:pt x="1283474" y="114808"/>
                </a:lnTo>
                <a:lnTo>
                  <a:pt x="1354287" y="114808"/>
                </a:lnTo>
                <a:lnTo>
                  <a:pt x="1355809" y="109658"/>
                </a:lnTo>
                <a:lnTo>
                  <a:pt x="1359928" y="88392"/>
                </a:lnTo>
                <a:lnTo>
                  <a:pt x="1345357" y="83105"/>
                </a:lnTo>
                <a:lnTo>
                  <a:pt x="1332322" y="78105"/>
                </a:lnTo>
                <a:lnTo>
                  <a:pt x="1320834" y="73390"/>
                </a:lnTo>
                <a:lnTo>
                  <a:pt x="1314038" y="70358"/>
                </a:lnTo>
                <a:close/>
              </a:path>
              <a:path w="1816735" h="440690">
                <a:moveTo>
                  <a:pt x="1326908" y="8509"/>
                </a:moveTo>
                <a:lnTo>
                  <a:pt x="1299762" y="18200"/>
                </a:lnTo>
                <a:lnTo>
                  <a:pt x="1271663" y="27273"/>
                </a:lnTo>
                <a:lnTo>
                  <a:pt x="1242612" y="35726"/>
                </a:lnTo>
                <a:lnTo>
                  <a:pt x="1212608" y="43561"/>
                </a:lnTo>
                <a:lnTo>
                  <a:pt x="1342801" y="43561"/>
                </a:lnTo>
                <a:lnTo>
                  <a:pt x="1326908" y="8509"/>
                </a:lnTo>
                <a:close/>
              </a:path>
              <a:path w="1816735" h="440690">
                <a:moveTo>
                  <a:pt x="1103261" y="136651"/>
                </a:moveTo>
                <a:lnTo>
                  <a:pt x="1045222" y="136651"/>
                </a:lnTo>
                <a:lnTo>
                  <a:pt x="1045222" y="167005"/>
                </a:lnTo>
                <a:lnTo>
                  <a:pt x="1103261" y="167005"/>
                </a:lnTo>
                <a:lnTo>
                  <a:pt x="1103261" y="136651"/>
                </a:lnTo>
                <a:close/>
              </a:path>
              <a:path w="1816735" h="440690">
                <a:moveTo>
                  <a:pt x="1103261" y="3175"/>
                </a:moveTo>
                <a:lnTo>
                  <a:pt x="1045222" y="3175"/>
                </a:lnTo>
                <a:lnTo>
                  <a:pt x="1045222" y="30861"/>
                </a:lnTo>
                <a:lnTo>
                  <a:pt x="929144" y="30861"/>
                </a:lnTo>
                <a:lnTo>
                  <a:pt x="929144" y="74168"/>
                </a:lnTo>
                <a:lnTo>
                  <a:pt x="1045222" y="74168"/>
                </a:lnTo>
                <a:lnTo>
                  <a:pt x="1045222" y="91059"/>
                </a:lnTo>
                <a:lnTo>
                  <a:pt x="917079" y="104901"/>
                </a:lnTo>
                <a:lnTo>
                  <a:pt x="922413" y="153670"/>
                </a:lnTo>
                <a:lnTo>
                  <a:pt x="1045222" y="136651"/>
                </a:lnTo>
                <a:lnTo>
                  <a:pt x="1103261" y="136651"/>
                </a:lnTo>
                <a:lnTo>
                  <a:pt x="1103261" y="3175"/>
                </a:lnTo>
                <a:close/>
              </a:path>
              <a:path w="1816735" h="440690">
                <a:moveTo>
                  <a:pt x="1308620" y="183134"/>
                </a:moveTo>
                <a:lnTo>
                  <a:pt x="964831" y="183134"/>
                </a:lnTo>
                <a:lnTo>
                  <a:pt x="964831" y="440690"/>
                </a:lnTo>
                <a:lnTo>
                  <a:pt x="1027315" y="440690"/>
                </a:lnTo>
                <a:lnTo>
                  <a:pt x="1027315" y="358140"/>
                </a:lnTo>
                <a:lnTo>
                  <a:pt x="1308620" y="358140"/>
                </a:lnTo>
                <a:lnTo>
                  <a:pt x="1308620" y="317881"/>
                </a:lnTo>
                <a:lnTo>
                  <a:pt x="1027315" y="317881"/>
                </a:lnTo>
                <a:lnTo>
                  <a:pt x="1027315" y="293370"/>
                </a:lnTo>
                <a:lnTo>
                  <a:pt x="1308620" y="293370"/>
                </a:lnTo>
                <a:lnTo>
                  <a:pt x="1308620" y="253237"/>
                </a:lnTo>
                <a:lnTo>
                  <a:pt x="1027315" y="253237"/>
                </a:lnTo>
                <a:lnTo>
                  <a:pt x="1027315" y="228600"/>
                </a:lnTo>
                <a:lnTo>
                  <a:pt x="1308620" y="228600"/>
                </a:lnTo>
                <a:lnTo>
                  <a:pt x="1308620" y="183134"/>
                </a:lnTo>
                <a:close/>
              </a:path>
              <a:path w="1816735" h="440690">
                <a:moveTo>
                  <a:pt x="1135900" y="384048"/>
                </a:moveTo>
                <a:lnTo>
                  <a:pt x="1140444" y="398954"/>
                </a:lnTo>
                <a:lnTo>
                  <a:pt x="1144346" y="413004"/>
                </a:lnTo>
                <a:lnTo>
                  <a:pt x="1147580" y="426196"/>
                </a:lnTo>
                <a:lnTo>
                  <a:pt x="1150124" y="438531"/>
                </a:lnTo>
                <a:lnTo>
                  <a:pt x="1193439" y="438509"/>
                </a:lnTo>
                <a:lnTo>
                  <a:pt x="1250780" y="436655"/>
                </a:lnTo>
                <a:lnTo>
                  <a:pt x="1289058" y="422489"/>
                </a:lnTo>
                <a:lnTo>
                  <a:pt x="1307813" y="385651"/>
                </a:lnTo>
                <a:lnTo>
                  <a:pt x="1307832" y="385318"/>
                </a:lnTo>
                <a:lnTo>
                  <a:pt x="1220863" y="385318"/>
                </a:lnTo>
                <a:lnTo>
                  <a:pt x="1174381" y="385016"/>
                </a:lnTo>
                <a:lnTo>
                  <a:pt x="1154141" y="384621"/>
                </a:lnTo>
                <a:lnTo>
                  <a:pt x="1135900" y="384048"/>
                </a:lnTo>
                <a:close/>
              </a:path>
              <a:path w="1816735" h="440690">
                <a:moveTo>
                  <a:pt x="1308620" y="358140"/>
                </a:moveTo>
                <a:lnTo>
                  <a:pt x="1246136" y="358140"/>
                </a:lnTo>
                <a:lnTo>
                  <a:pt x="1244277" y="370048"/>
                </a:lnTo>
                <a:lnTo>
                  <a:pt x="1239453" y="378539"/>
                </a:lnTo>
                <a:lnTo>
                  <a:pt x="1231652" y="383625"/>
                </a:lnTo>
                <a:lnTo>
                  <a:pt x="1220863" y="385318"/>
                </a:lnTo>
                <a:lnTo>
                  <a:pt x="1307832" y="385318"/>
                </a:lnTo>
                <a:lnTo>
                  <a:pt x="1308620" y="371983"/>
                </a:lnTo>
                <a:lnTo>
                  <a:pt x="1308620" y="358140"/>
                </a:lnTo>
                <a:close/>
              </a:path>
              <a:path w="1816735" h="440690">
                <a:moveTo>
                  <a:pt x="1308620" y="293370"/>
                </a:moveTo>
                <a:lnTo>
                  <a:pt x="1246136" y="293370"/>
                </a:lnTo>
                <a:lnTo>
                  <a:pt x="1246136" y="317881"/>
                </a:lnTo>
                <a:lnTo>
                  <a:pt x="1308620" y="317881"/>
                </a:lnTo>
                <a:lnTo>
                  <a:pt x="1308620" y="293370"/>
                </a:lnTo>
                <a:close/>
              </a:path>
              <a:path w="1816735" h="440690">
                <a:moveTo>
                  <a:pt x="1308620" y="228600"/>
                </a:moveTo>
                <a:lnTo>
                  <a:pt x="1246136" y="228600"/>
                </a:lnTo>
                <a:lnTo>
                  <a:pt x="1246136" y="253237"/>
                </a:lnTo>
                <a:lnTo>
                  <a:pt x="1308620" y="253237"/>
                </a:lnTo>
                <a:lnTo>
                  <a:pt x="1308620" y="228600"/>
                </a:lnTo>
                <a:close/>
              </a:path>
              <a:path w="1816735" h="440690">
                <a:moveTo>
                  <a:pt x="1816239" y="178181"/>
                </a:moveTo>
                <a:lnTo>
                  <a:pt x="1373771" y="178181"/>
                </a:lnTo>
                <a:lnTo>
                  <a:pt x="1373771" y="221869"/>
                </a:lnTo>
                <a:lnTo>
                  <a:pt x="1816239" y="221869"/>
                </a:lnTo>
                <a:lnTo>
                  <a:pt x="1816239" y="178181"/>
                </a:lnTo>
                <a:close/>
              </a:path>
              <a:path w="1816735" h="440690">
                <a:moveTo>
                  <a:pt x="1628279" y="158115"/>
                </a:moveTo>
                <a:lnTo>
                  <a:pt x="1552460" y="158115"/>
                </a:lnTo>
                <a:lnTo>
                  <a:pt x="1561096" y="178181"/>
                </a:lnTo>
                <a:lnTo>
                  <a:pt x="1635518" y="178181"/>
                </a:lnTo>
                <a:lnTo>
                  <a:pt x="1628279" y="158115"/>
                </a:lnTo>
                <a:close/>
              </a:path>
              <a:path w="1816735" h="440690">
                <a:moveTo>
                  <a:pt x="1769376" y="17018"/>
                </a:moveTo>
                <a:lnTo>
                  <a:pt x="1419364" y="17018"/>
                </a:lnTo>
                <a:lnTo>
                  <a:pt x="1419364" y="158115"/>
                </a:lnTo>
                <a:lnTo>
                  <a:pt x="1769376" y="158115"/>
                </a:lnTo>
                <a:lnTo>
                  <a:pt x="1769376" y="122300"/>
                </a:lnTo>
                <a:lnTo>
                  <a:pt x="1480959" y="122300"/>
                </a:lnTo>
                <a:lnTo>
                  <a:pt x="1480959" y="103124"/>
                </a:lnTo>
                <a:lnTo>
                  <a:pt x="1769376" y="103124"/>
                </a:lnTo>
                <a:lnTo>
                  <a:pt x="1769376" y="71882"/>
                </a:lnTo>
                <a:lnTo>
                  <a:pt x="1480959" y="71882"/>
                </a:lnTo>
                <a:lnTo>
                  <a:pt x="1480959" y="52705"/>
                </a:lnTo>
                <a:lnTo>
                  <a:pt x="1769376" y="52705"/>
                </a:lnTo>
                <a:lnTo>
                  <a:pt x="1769376" y="17018"/>
                </a:lnTo>
                <a:close/>
              </a:path>
              <a:path w="1816735" h="440690">
                <a:moveTo>
                  <a:pt x="1769376" y="103124"/>
                </a:moveTo>
                <a:lnTo>
                  <a:pt x="1707781" y="103124"/>
                </a:lnTo>
                <a:lnTo>
                  <a:pt x="1707781" y="122300"/>
                </a:lnTo>
                <a:lnTo>
                  <a:pt x="1769376" y="122300"/>
                </a:lnTo>
                <a:lnTo>
                  <a:pt x="1769376" y="103124"/>
                </a:lnTo>
                <a:close/>
              </a:path>
              <a:path w="1816735" h="440690">
                <a:moveTo>
                  <a:pt x="1769376" y="52705"/>
                </a:moveTo>
                <a:lnTo>
                  <a:pt x="1707781" y="52705"/>
                </a:lnTo>
                <a:lnTo>
                  <a:pt x="1707781" y="71882"/>
                </a:lnTo>
                <a:lnTo>
                  <a:pt x="1769376" y="71882"/>
                </a:lnTo>
                <a:lnTo>
                  <a:pt x="1769376" y="52705"/>
                </a:lnTo>
                <a:close/>
              </a:path>
              <a:path w="1816735" h="440690">
                <a:moveTo>
                  <a:pt x="1513090" y="391160"/>
                </a:moveTo>
                <a:lnTo>
                  <a:pt x="1511820" y="391160"/>
                </a:lnTo>
                <a:lnTo>
                  <a:pt x="1515537" y="404828"/>
                </a:lnTo>
                <a:lnTo>
                  <a:pt x="1518694" y="417639"/>
                </a:lnTo>
                <a:lnTo>
                  <a:pt x="1521304" y="429593"/>
                </a:lnTo>
                <a:lnTo>
                  <a:pt x="1523377" y="440690"/>
                </a:lnTo>
                <a:lnTo>
                  <a:pt x="1554730" y="440499"/>
                </a:lnTo>
                <a:lnTo>
                  <a:pt x="1594182" y="438856"/>
                </a:lnTo>
                <a:lnTo>
                  <a:pt x="1629279" y="412813"/>
                </a:lnTo>
                <a:lnTo>
                  <a:pt x="1632343" y="392938"/>
                </a:lnTo>
                <a:lnTo>
                  <a:pt x="1632343" y="392684"/>
                </a:lnTo>
                <a:lnTo>
                  <a:pt x="1548015" y="392684"/>
                </a:lnTo>
                <a:lnTo>
                  <a:pt x="1513090" y="391160"/>
                </a:lnTo>
                <a:close/>
              </a:path>
              <a:path w="1816735" h="440690">
                <a:moveTo>
                  <a:pt x="1495691" y="342011"/>
                </a:moveTo>
                <a:lnTo>
                  <a:pt x="1465066" y="355772"/>
                </a:lnTo>
                <a:lnTo>
                  <a:pt x="1434334" y="368474"/>
                </a:lnTo>
                <a:lnTo>
                  <a:pt x="1403483" y="380105"/>
                </a:lnTo>
                <a:lnTo>
                  <a:pt x="1372501" y="390651"/>
                </a:lnTo>
                <a:lnTo>
                  <a:pt x="1380879" y="403205"/>
                </a:lnTo>
                <a:lnTo>
                  <a:pt x="1388662" y="415353"/>
                </a:lnTo>
                <a:lnTo>
                  <a:pt x="1395826" y="427120"/>
                </a:lnTo>
                <a:lnTo>
                  <a:pt x="1402346" y="438531"/>
                </a:lnTo>
                <a:lnTo>
                  <a:pt x="1432138" y="425459"/>
                </a:lnTo>
                <a:lnTo>
                  <a:pt x="1462465" y="411781"/>
                </a:lnTo>
                <a:lnTo>
                  <a:pt x="1493340" y="397508"/>
                </a:lnTo>
                <a:lnTo>
                  <a:pt x="1524774" y="382650"/>
                </a:lnTo>
                <a:lnTo>
                  <a:pt x="1495691" y="342011"/>
                </a:lnTo>
                <a:close/>
              </a:path>
              <a:path w="1816735" h="440690">
                <a:moveTo>
                  <a:pt x="1686318" y="345567"/>
                </a:moveTo>
                <a:lnTo>
                  <a:pt x="1661426" y="387604"/>
                </a:lnTo>
                <a:lnTo>
                  <a:pt x="1728101" y="413321"/>
                </a:lnTo>
                <a:lnTo>
                  <a:pt x="1758295" y="425465"/>
                </a:lnTo>
                <a:lnTo>
                  <a:pt x="1786394" y="437134"/>
                </a:lnTo>
                <a:lnTo>
                  <a:pt x="1812683" y="390271"/>
                </a:lnTo>
                <a:lnTo>
                  <a:pt x="1781705" y="378767"/>
                </a:lnTo>
                <a:lnTo>
                  <a:pt x="1750310" y="367490"/>
                </a:lnTo>
                <a:lnTo>
                  <a:pt x="1718511" y="356427"/>
                </a:lnTo>
                <a:lnTo>
                  <a:pt x="1686318" y="345567"/>
                </a:lnTo>
                <a:close/>
              </a:path>
              <a:path w="1816735" h="440690">
                <a:moveTo>
                  <a:pt x="1632343" y="338074"/>
                </a:moveTo>
                <a:lnTo>
                  <a:pt x="1572018" y="338074"/>
                </a:lnTo>
                <a:lnTo>
                  <a:pt x="1571891" y="381000"/>
                </a:lnTo>
                <a:lnTo>
                  <a:pt x="1570113" y="385825"/>
                </a:lnTo>
                <a:lnTo>
                  <a:pt x="1563128" y="391287"/>
                </a:lnTo>
                <a:lnTo>
                  <a:pt x="1556905" y="392684"/>
                </a:lnTo>
                <a:lnTo>
                  <a:pt x="1632343" y="392684"/>
                </a:lnTo>
                <a:lnTo>
                  <a:pt x="1632343" y="338074"/>
                </a:lnTo>
                <a:close/>
              </a:path>
              <a:path w="1816735" h="440690">
                <a:moveTo>
                  <a:pt x="1758708" y="240665"/>
                </a:moveTo>
                <a:lnTo>
                  <a:pt x="1431810" y="240665"/>
                </a:lnTo>
                <a:lnTo>
                  <a:pt x="1431810" y="338074"/>
                </a:lnTo>
                <a:lnTo>
                  <a:pt x="1758708" y="338074"/>
                </a:lnTo>
                <a:lnTo>
                  <a:pt x="1758708" y="301371"/>
                </a:lnTo>
                <a:lnTo>
                  <a:pt x="1492643" y="301371"/>
                </a:lnTo>
                <a:lnTo>
                  <a:pt x="1492643" y="277241"/>
                </a:lnTo>
                <a:lnTo>
                  <a:pt x="1758708" y="277241"/>
                </a:lnTo>
                <a:lnTo>
                  <a:pt x="1758708" y="240665"/>
                </a:lnTo>
                <a:close/>
              </a:path>
              <a:path w="1816735" h="440690">
                <a:moveTo>
                  <a:pt x="1758708" y="277241"/>
                </a:moveTo>
                <a:lnTo>
                  <a:pt x="1698002" y="277241"/>
                </a:lnTo>
                <a:lnTo>
                  <a:pt x="1698002" y="301371"/>
                </a:lnTo>
                <a:lnTo>
                  <a:pt x="1758708" y="301371"/>
                </a:lnTo>
                <a:lnTo>
                  <a:pt x="1758708" y="27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578" y="3429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产品优势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60" y="6225309"/>
            <a:ext cx="1667440" cy="4723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sp>
        <p:nvSpPr>
          <p:cNvPr id="15" name="文本框 14"/>
          <p:cNvSpPr txBox="1"/>
          <p:nvPr/>
        </p:nvSpPr>
        <p:spPr>
          <a:xfrm>
            <a:off x="5870343" y="359901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多种云平台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1416048" y="1600200"/>
            <a:ext cx="9283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800" dirty="0">
                <a:cs typeface="+mn-ea"/>
                <a:sym typeface="+mn-lt"/>
              </a:rPr>
              <a:t>支持多种云平台</a:t>
            </a:r>
            <a:r>
              <a:rPr lang="en-US" altLang="zh-CN" sz="1800" dirty="0">
                <a:cs typeface="+mn-ea"/>
                <a:sym typeface="+mn-lt"/>
              </a:rPr>
              <a:t>, </a:t>
            </a:r>
            <a:r>
              <a:rPr lang="zh-CN" altLang="en-US" sz="1800" dirty="0">
                <a:cs typeface="+mn-ea"/>
                <a:sym typeface="+mn-lt"/>
              </a:rPr>
              <a:t>如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电信云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华为云</a:t>
            </a:r>
            <a:r>
              <a:rPr lang="en-US" altLang="zh-CN" sz="1800" dirty="0">
                <a:cs typeface="+mn-ea"/>
                <a:sym typeface="+mn-lt"/>
              </a:rPr>
              <a:t>,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阿里云</a:t>
            </a:r>
            <a:r>
              <a:rPr lang="zh-CN" altLang="en-US" sz="1800" dirty="0">
                <a:cs typeface="+mn-ea"/>
                <a:sym typeface="+mn-lt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腾讯云</a:t>
            </a:r>
            <a:r>
              <a:rPr lang="zh-CN" altLang="en-US" sz="1800" dirty="0">
                <a:cs typeface="+mn-ea"/>
                <a:sym typeface="+mn-lt"/>
              </a:rPr>
              <a:t>等公有云</a:t>
            </a:r>
            <a:r>
              <a:rPr lang="en-US" altLang="zh-CN" sz="1800" dirty="0">
                <a:cs typeface="+mn-ea"/>
                <a:sym typeface="+mn-lt"/>
              </a:rPr>
              <a:t>, </a:t>
            </a:r>
            <a:r>
              <a:rPr lang="zh-CN" altLang="en-US" sz="1800" dirty="0">
                <a:cs typeface="+mn-ea"/>
                <a:sym typeface="+mn-lt"/>
              </a:rPr>
              <a:t>以及用户</a:t>
            </a: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私有云</a:t>
            </a: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793" y="2554350"/>
            <a:ext cx="2526837" cy="3564741"/>
          </a:xfrm>
          <a:prstGeom prst="rect">
            <a:avLst/>
          </a:prstGeom>
        </p:spPr>
      </p:pic>
      <p:cxnSp>
        <p:nvCxnSpPr>
          <p:cNvPr id="121" name="直接连接符 120"/>
          <p:cNvCxnSpPr/>
          <p:nvPr/>
        </p:nvCxnSpPr>
        <p:spPr>
          <a:xfrm flipV="1">
            <a:off x="10471317" y="2186709"/>
            <a:ext cx="0" cy="49078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1371600" y="2186709"/>
            <a:ext cx="9099717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10329761" y="3077640"/>
            <a:ext cx="77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公有云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9677400" y="3533001"/>
            <a:ext cx="77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私有云</a:t>
            </a:r>
          </a:p>
        </p:txBody>
      </p:sp>
      <p:sp>
        <p:nvSpPr>
          <p:cNvPr id="37" name="任意多边形 18"/>
          <p:cNvSpPr/>
          <p:nvPr/>
        </p:nvSpPr>
        <p:spPr>
          <a:xfrm rot="5400000">
            <a:off x="7141955" y="4608703"/>
            <a:ext cx="2120840" cy="452129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85" tIns="36293" rIns="72585" bIns="3629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任意多边形 24"/>
          <p:cNvSpPr/>
          <p:nvPr/>
        </p:nvSpPr>
        <p:spPr>
          <a:xfrm>
            <a:off x="3047664" y="4500246"/>
            <a:ext cx="4722989" cy="2332189"/>
          </a:xfrm>
          <a:custGeom>
            <a:avLst/>
            <a:gdLst>
              <a:gd name="connsiteX0" fmla="*/ 2520000 w 5040000"/>
              <a:gd name="connsiteY0" fmla="*/ 0 h 2520000"/>
              <a:gd name="connsiteX1" fmla="*/ 5040000 w 5040000"/>
              <a:gd name="connsiteY1" fmla="*/ 2520000 h 2520000"/>
              <a:gd name="connsiteX2" fmla="*/ 4781095 w 5040000"/>
              <a:gd name="connsiteY2" fmla="*/ 2520000 h 2520000"/>
              <a:gd name="connsiteX3" fmla="*/ 2520000 w 5040000"/>
              <a:gd name="connsiteY3" fmla="*/ 258905 h 2520000"/>
              <a:gd name="connsiteX4" fmla="*/ 258905 w 5040000"/>
              <a:gd name="connsiteY4" fmla="*/ 2520000 h 2520000"/>
              <a:gd name="connsiteX5" fmla="*/ 0 w 5040000"/>
              <a:gd name="connsiteY5" fmla="*/ 2520000 h 2520000"/>
              <a:gd name="connsiteX6" fmla="*/ 2520000 w 5040000"/>
              <a:gd name="connsiteY6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0" h="2520000">
                <a:moveTo>
                  <a:pt x="2520000" y="0"/>
                </a:moveTo>
                <a:cubicBezTo>
                  <a:pt x="3911758" y="0"/>
                  <a:pt x="5040000" y="1128242"/>
                  <a:pt x="5040000" y="2520000"/>
                </a:cubicBezTo>
                <a:lnTo>
                  <a:pt x="4781095" y="2520000"/>
                </a:lnTo>
                <a:cubicBezTo>
                  <a:pt x="4781095" y="1271232"/>
                  <a:pt x="3768768" y="258905"/>
                  <a:pt x="2520000" y="258905"/>
                </a:cubicBezTo>
                <a:cubicBezTo>
                  <a:pt x="1271232" y="258905"/>
                  <a:pt x="258905" y="1271232"/>
                  <a:pt x="258905" y="2520000"/>
                </a:cubicBezTo>
                <a:lnTo>
                  <a:pt x="0" y="2520000"/>
                </a:lnTo>
                <a:cubicBezTo>
                  <a:pt x="0" y="1128242"/>
                  <a:pt x="1128242" y="0"/>
                  <a:pt x="25200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762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85" tIns="36293" rIns="72585" bIns="3629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任意多边形 19"/>
          <p:cNvSpPr/>
          <p:nvPr/>
        </p:nvSpPr>
        <p:spPr>
          <a:xfrm rot="5400000">
            <a:off x="3487878" y="3978710"/>
            <a:ext cx="629183" cy="93166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85" tIns="36293" rIns="72585" bIns="3629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任意多边形 20"/>
          <p:cNvSpPr/>
          <p:nvPr/>
        </p:nvSpPr>
        <p:spPr>
          <a:xfrm rot="5400000" flipV="1">
            <a:off x="1471592" y="4590893"/>
            <a:ext cx="2032333" cy="487751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85" tIns="36293" rIns="72585" bIns="3629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任意多边形 21"/>
          <p:cNvSpPr/>
          <p:nvPr/>
        </p:nvSpPr>
        <p:spPr>
          <a:xfrm rot="5400000" flipV="1">
            <a:off x="6585429" y="3945784"/>
            <a:ext cx="629199" cy="93168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585" tIns="36293" rIns="72585" bIns="3629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807301" y="5806682"/>
            <a:ext cx="860427" cy="822484"/>
            <a:chOff x="2779842" y="4448056"/>
            <a:chExt cx="710151" cy="678835"/>
          </a:xfrm>
        </p:grpSpPr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9842" y="4448056"/>
              <a:ext cx="670909" cy="662583"/>
            </a:xfrm>
            <a:prstGeom prst="rect">
              <a:avLst/>
            </a:prstGeom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</p:pic>
        <p:sp>
          <p:nvSpPr>
            <p:cNvPr id="73" name="椭圆 72"/>
            <p:cNvSpPr/>
            <p:nvPr/>
          </p:nvSpPr>
          <p:spPr>
            <a:xfrm>
              <a:off x="2821616" y="4491812"/>
              <a:ext cx="582298" cy="575072"/>
            </a:xfrm>
            <a:prstGeom prst="ellipse">
              <a:avLst/>
            </a:prstGeom>
            <a:solidFill>
              <a:schemeClr val="bg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4" name="组合 91"/>
            <p:cNvGrpSpPr/>
            <p:nvPr/>
          </p:nvGrpSpPr>
          <p:grpSpPr bwMode="auto">
            <a:xfrm>
              <a:off x="2960861" y="4646831"/>
              <a:ext cx="529132" cy="480060"/>
              <a:chOff x="12327405" y="858403"/>
              <a:chExt cx="833274" cy="767141"/>
            </a:xfrm>
          </p:grpSpPr>
          <p:sp>
            <p:nvSpPr>
              <p:cNvPr id="75" name="Freeform 55"/>
              <p:cNvSpPr/>
              <p:nvPr/>
            </p:nvSpPr>
            <p:spPr bwMode="auto">
              <a:xfrm>
                <a:off x="12359149" y="863694"/>
                <a:ext cx="801530" cy="761850"/>
              </a:xfrm>
              <a:custGeom>
                <a:avLst/>
                <a:gdLst>
                  <a:gd name="T0" fmla="*/ 137 w 303"/>
                  <a:gd name="T1" fmla="*/ 288 h 288"/>
                  <a:gd name="T2" fmla="*/ 0 w 303"/>
                  <a:gd name="T3" fmla="*/ 174 h 288"/>
                  <a:gd name="T4" fmla="*/ 2 w 303"/>
                  <a:gd name="T5" fmla="*/ 15 h 288"/>
                  <a:gd name="T6" fmla="*/ 54 w 303"/>
                  <a:gd name="T7" fmla="*/ 10 h 288"/>
                  <a:gd name="T8" fmla="*/ 85 w 303"/>
                  <a:gd name="T9" fmla="*/ 43 h 288"/>
                  <a:gd name="T10" fmla="*/ 106 w 303"/>
                  <a:gd name="T11" fmla="*/ 22 h 288"/>
                  <a:gd name="T12" fmla="*/ 128 w 303"/>
                  <a:gd name="T13" fmla="*/ 0 h 288"/>
                  <a:gd name="T14" fmla="*/ 303 w 303"/>
                  <a:gd name="T15" fmla="*/ 150 h 288"/>
                  <a:gd name="T16" fmla="*/ 137 w 303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288">
                    <a:moveTo>
                      <a:pt x="137" y="288"/>
                    </a:moveTo>
                    <a:lnTo>
                      <a:pt x="0" y="174"/>
                    </a:lnTo>
                    <a:lnTo>
                      <a:pt x="2" y="15"/>
                    </a:lnTo>
                    <a:lnTo>
                      <a:pt x="54" y="10"/>
                    </a:lnTo>
                    <a:lnTo>
                      <a:pt x="85" y="43"/>
                    </a:lnTo>
                    <a:lnTo>
                      <a:pt x="106" y="22"/>
                    </a:lnTo>
                    <a:lnTo>
                      <a:pt x="128" y="0"/>
                    </a:lnTo>
                    <a:lnTo>
                      <a:pt x="303" y="150"/>
                    </a:lnTo>
                    <a:lnTo>
                      <a:pt x="137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Freeform 56"/>
              <p:cNvSpPr>
                <a:spLocks noEditPoints="1"/>
              </p:cNvSpPr>
              <p:nvPr/>
            </p:nvSpPr>
            <p:spPr bwMode="auto">
              <a:xfrm>
                <a:off x="12327405" y="858403"/>
                <a:ext cx="193109" cy="484093"/>
              </a:xfrm>
              <a:custGeom>
                <a:avLst/>
                <a:gdLst>
                  <a:gd name="T0" fmla="*/ 105898 w 31"/>
                  <a:gd name="T1" fmla="*/ 0 h 77"/>
                  <a:gd name="T2" fmla="*/ 174421 w 31"/>
                  <a:gd name="T3" fmla="*/ 31435 h 77"/>
                  <a:gd name="T4" fmla="*/ 193109 w 31"/>
                  <a:gd name="T5" fmla="*/ 113165 h 77"/>
                  <a:gd name="T6" fmla="*/ 193109 w 31"/>
                  <a:gd name="T7" fmla="*/ 396076 h 77"/>
                  <a:gd name="T8" fmla="*/ 168192 w 31"/>
                  <a:gd name="T9" fmla="*/ 465232 h 77"/>
                  <a:gd name="T10" fmla="*/ 99669 w 31"/>
                  <a:gd name="T11" fmla="*/ 484093 h 77"/>
                  <a:gd name="T12" fmla="*/ 12459 w 31"/>
                  <a:gd name="T13" fmla="*/ 452658 h 77"/>
                  <a:gd name="T14" fmla="*/ 0 w 31"/>
                  <a:gd name="T15" fmla="*/ 358355 h 77"/>
                  <a:gd name="T16" fmla="*/ 0 w 31"/>
                  <a:gd name="T17" fmla="*/ 132025 h 77"/>
                  <a:gd name="T18" fmla="*/ 18688 w 31"/>
                  <a:gd name="T19" fmla="*/ 37722 h 77"/>
                  <a:gd name="T20" fmla="*/ 105898 w 31"/>
                  <a:gd name="T21" fmla="*/ 0 h 77"/>
                  <a:gd name="T22" fmla="*/ 99669 w 31"/>
                  <a:gd name="T23" fmla="*/ 440085 h 77"/>
                  <a:gd name="T24" fmla="*/ 137045 w 31"/>
                  <a:gd name="T25" fmla="*/ 370928 h 77"/>
                  <a:gd name="T26" fmla="*/ 137045 w 31"/>
                  <a:gd name="T27" fmla="*/ 106878 h 77"/>
                  <a:gd name="T28" fmla="*/ 99669 w 31"/>
                  <a:gd name="T29" fmla="*/ 44008 h 77"/>
                  <a:gd name="T30" fmla="*/ 56064 w 31"/>
                  <a:gd name="T31" fmla="*/ 106878 h 77"/>
                  <a:gd name="T32" fmla="*/ 56064 w 31"/>
                  <a:gd name="T33" fmla="*/ 125738 h 77"/>
                  <a:gd name="T34" fmla="*/ 56064 w 31"/>
                  <a:gd name="T35" fmla="*/ 144599 h 77"/>
                  <a:gd name="T36" fmla="*/ 56064 w 31"/>
                  <a:gd name="T37" fmla="*/ 220042 h 77"/>
                  <a:gd name="T38" fmla="*/ 56064 w 31"/>
                  <a:gd name="T39" fmla="*/ 301772 h 77"/>
                  <a:gd name="T40" fmla="*/ 56064 w 31"/>
                  <a:gd name="T41" fmla="*/ 370928 h 77"/>
                  <a:gd name="T42" fmla="*/ 99669 w 31"/>
                  <a:gd name="T43" fmla="*/ 440085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4" y="76"/>
                      <a:pt x="21" y="77"/>
                      <a:pt x="16" y="77"/>
                    </a:cubicBezTo>
                    <a:cubicBezTo>
                      <a:pt x="9" y="77"/>
                      <a:pt x="5" y="76"/>
                      <a:pt x="2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57"/>
              <p:cNvSpPr/>
              <p:nvPr/>
            </p:nvSpPr>
            <p:spPr bwMode="auto">
              <a:xfrm>
                <a:off x="12584001" y="863694"/>
                <a:ext cx="113749" cy="478803"/>
              </a:xfrm>
              <a:custGeom>
                <a:avLst/>
                <a:gdLst>
                  <a:gd name="T0" fmla="*/ 0 w 18"/>
                  <a:gd name="T1" fmla="*/ 69300 h 76"/>
                  <a:gd name="T2" fmla="*/ 69513 w 18"/>
                  <a:gd name="T3" fmla="*/ 0 h 76"/>
                  <a:gd name="T4" fmla="*/ 113749 w 18"/>
                  <a:gd name="T5" fmla="*/ 0 h 76"/>
                  <a:gd name="T6" fmla="*/ 113749 w 18"/>
                  <a:gd name="T7" fmla="*/ 478803 h 76"/>
                  <a:gd name="T8" fmla="*/ 50555 w 18"/>
                  <a:gd name="T9" fmla="*/ 478803 h 76"/>
                  <a:gd name="T10" fmla="*/ 50555 w 18"/>
                  <a:gd name="T11" fmla="*/ 119701 h 76"/>
                  <a:gd name="T12" fmla="*/ 0 w 18"/>
                  <a:gd name="T13" fmla="*/ 119701 h 76"/>
                  <a:gd name="T14" fmla="*/ 0 w 18"/>
                  <a:gd name="T15" fmla="*/ 69300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76">
                    <a:moveTo>
                      <a:pt x="0" y="11"/>
                    </a:moveTo>
                    <a:cubicBezTo>
                      <a:pt x="7" y="10"/>
                      <a:pt x="10" y="7"/>
                      <a:pt x="1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5007928" y="4228085"/>
            <a:ext cx="860427" cy="801279"/>
            <a:chOff x="5174860" y="3387923"/>
            <a:chExt cx="710151" cy="661333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4860" y="3387923"/>
              <a:ext cx="669643" cy="661333"/>
            </a:xfrm>
            <a:prstGeom prst="rect">
              <a:avLst/>
            </a:prstGeom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</p:pic>
        <p:sp>
          <p:nvSpPr>
            <p:cNvPr id="80" name="椭圆 79"/>
            <p:cNvSpPr/>
            <p:nvPr/>
          </p:nvSpPr>
          <p:spPr>
            <a:xfrm>
              <a:off x="5217899" y="3430429"/>
              <a:ext cx="583565" cy="576322"/>
            </a:xfrm>
            <a:prstGeom prst="ellipse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1" name="组合 107"/>
            <p:cNvGrpSpPr/>
            <p:nvPr/>
          </p:nvGrpSpPr>
          <p:grpSpPr bwMode="auto">
            <a:xfrm>
              <a:off x="5344486" y="3562945"/>
              <a:ext cx="540525" cy="481311"/>
              <a:chOff x="5405438" y="6815138"/>
              <a:chExt cx="511175" cy="460375"/>
            </a:xfrm>
          </p:grpSpPr>
          <p:sp>
            <p:nvSpPr>
              <p:cNvPr id="82" name="Freeform 61"/>
              <p:cNvSpPr/>
              <p:nvPr/>
            </p:nvSpPr>
            <p:spPr bwMode="auto">
              <a:xfrm>
                <a:off x="5424488" y="6821488"/>
                <a:ext cx="492125" cy="454025"/>
              </a:xfrm>
              <a:custGeom>
                <a:avLst/>
                <a:gdLst>
                  <a:gd name="T0" fmla="*/ 140 w 310"/>
                  <a:gd name="T1" fmla="*/ 286 h 286"/>
                  <a:gd name="T2" fmla="*/ 0 w 310"/>
                  <a:gd name="T3" fmla="*/ 172 h 286"/>
                  <a:gd name="T4" fmla="*/ 2 w 310"/>
                  <a:gd name="T5" fmla="*/ 12 h 286"/>
                  <a:gd name="T6" fmla="*/ 57 w 310"/>
                  <a:gd name="T7" fmla="*/ 7 h 286"/>
                  <a:gd name="T8" fmla="*/ 88 w 310"/>
                  <a:gd name="T9" fmla="*/ 41 h 286"/>
                  <a:gd name="T10" fmla="*/ 97 w 310"/>
                  <a:gd name="T11" fmla="*/ 7 h 286"/>
                  <a:gd name="T12" fmla="*/ 135 w 310"/>
                  <a:gd name="T13" fmla="*/ 0 h 286"/>
                  <a:gd name="T14" fmla="*/ 310 w 310"/>
                  <a:gd name="T15" fmla="*/ 150 h 286"/>
                  <a:gd name="T16" fmla="*/ 140 w 310"/>
                  <a:gd name="T17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6">
                    <a:moveTo>
                      <a:pt x="140" y="286"/>
                    </a:moveTo>
                    <a:lnTo>
                      <a:pt x="0" y="172"/>
                    </a:lnTo>
                    <a:lnTo>
                      <a:pt x="2" y="12"/>
                    </a:lnTo>
                    <a:lnTo>
                      <a:pt x="57" y="7"/>
                    </a:lnTo>
                    <a:lnTo>
                      <a:pt x="88" y="41"/>
                    </a:lnTo>
                    <a:lnTo>
                      <a:pt x="97" y="7"/>
                    </a:lnTo>
                    <a:lnTo>
                      <a:pt x="135" y="0"/>
                    </a:lnTo>
                    <a:lnTo>
                      <a:pt x="310" y="150"/>
                    </a:lnTo>
                    <a:lnTo>
                      <a:pt x="140" y="286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62"/>
              <p:cNvSpPr>
                <a:spLocks noEditPoints="1"/>
              </p:cNvSpPr>
              <p:nvPr/>
            </p:nvSpPr>
            <p:spPr bwMode="auto">
              <a:xfrm>
                <a:off x="5405438" y="6815138"/>
                <a:ext cx="117475" cy="290513"/>
              </a:xfrm>
              <a:custGeom>
                <a:avLst/>
                <a:gdLst>
                  <a:gd name="T0" fmla="*/ 64422 w 31"/>
                  <a:gd name="T1" fmla="*/ 0 h 77"/>
                  <a:gd name="T2" fmla="*/ 109896 w 31"/>
                  <a:gd name="T3" fmla="*/ 18864 h 77"/>
                  <a:gd name="T4" fmla="*/ 117475 w 31"/>
                  <a:gd name="T5" fmla="*/ 67912 h 77"/>
                  <a:gd name="T6" fmla="*/ 117475 w 31"/>
                  <a:gd name="T7" fmla="*/ 233920 h 77"/>
                  <a:gd name="T8" fmla="*/ 102317 w 31"/>
                  <a:gd name="T9" fmla="*/ 275421 h 77"/>
                  <a:gd name="T10" fmla="*/ 60632 w 31"/>
                  <a:gd name="T11" fmla="*/ 290513 h 77"/>
                  <a:gd name="T12" fmla="*/ 11369 w 31"/>
                  <a:gd name="T13" fmla="*/ 271649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369 w 31"/>
                  <a:gd name="T19" fmla="*/ 18864 h 77"/>
                  <a:gd name="T20" fmla="*/ 64422 w 31"/>
                  <a:gd name="T21" fmla="*/ 0 h 77"/>
                  <a:gd name="T22" fmla="*/ 60632 w 31"/>
                  <a:gd name="T23" fmla="*/ 264103 h 77"/>
                  <a:gd name="T24" fmla="*/ 87159 w 31"/>
                  <a:gd name="T25" fmla="*/ 222601 h 77"/>
                  <a:gd name="T26" fmla="*/ 87159 w 31"/>
                  <a:gd name="T27" fmla="*/ 64139 h 77"/>
                  <a:gd name="T28" fmla="*/ 60632 w 31"/>
                  <a:gd name="T29" fmla="*/ 26410 h 77"/>
                  <a:gd name="T30" fmla="*/ 34106 w 31"/>
                  <a:gd name="T31" fmla="*/ 64139 h 77"/>
                  <a:gd name="T32" fmla="*/ 34106 w 31"/>
                  <a:gd name="T33" fmla="*/ 75458 h 77"/>
                  <a:gd name="T34" fmla="*/ 34106 w 31"/>
                  <a:gd name="T35" fmla="*/ 86777 h 77"/>
                  <a:gd name="T36" fmla="*/ 34106 w 31"/>
                  <a:gd name="T37" fmla="*/ 132051 h 77"/>
                  <a:gd name="T38" fmla="*/ 34106 w 31"/>
                  <a:gd name="T39" fmla="*/ 181099 h 77"/>
                  <a:gd name="T40" fmla="*/ 34106 w 31"/>
                  <a:gd name="T41" fmla="*/ 222601 h 77"/>
                  <a:gd name="T42" fmla="*/ 60632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10" y="77"/>
                      <a:pt x="5" y="75"/>
                      <a:pt x="3" y="72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6"/>
                      <a:pt x="23" y="59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0"/>
                      <a:pt x="20" y="7"/>
                      <a:pt x="16" y="7"/>
                    </a:cubicBezTo>
                    <a:cubicBezTo>
                      <a:pt x="12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63"/>
              <p:cNvSpPr/>
              <p:nvPr/>
            </p:nvSpPr>
            <p:spPr bwMode="auto">
              <a:xfrm>
                <a:off x="5545138" y="6815138"/>
                <a:ext cx="112713" cy="290513"/>
              </a:xfrm>
              <a:custGeom>
                <a:avLst/>
                <a:gdLst>
                  <a:gd name="T0" fmla="*/ 33814 w 30"/>
                  <a:gd name="T1" fmla="*/ 203736 h 77"/>
                  <a:gd name="T2" fmla="*/ 33814 w 30"/>
                  <a:gd name="T3" fmla="*/ 233920 h 77"/>
                  <a:gd name="T4" fmla="*/ 37571 w 30"/>
                  <a:gd name="T5" fmla="*/ 256557 h 77"/>
                  <a:gd name="T6" fmla="*/ 60114 w 30"/>
                  <a:gd name="T7" fmla="*/ 264103 h 77"/>
                  <a:gd name="T8" fmla="*/ 78899 w 30"/>
                  <a:gd name="T9" fmla="*/ 245238 h 77"/>
                  <a:gd name="T10" fmla="*/ 78899 w 30"/>
                  <a:gd name="T11" fmla="*/ 218828 h 77"/>
                  <a:gd name="T12" fmla="*/ 78899 w 30"/>
                  <a:gd name="T13" fmla="*/ 196191 h 77"/>
                  <a:gd name="T14" fmla="*/ 75142 w 30"/>
                  <a:gd name="T15" fmla="*/ 162235 h 77"/>
                  <a:gd name="T16" fmla="*/ 45085 w 30"/>
                  <a:gd name="T17" fmla="*/ 147143 h 77"/>
                  <a:gd name="T18" fmla="*/ 37571 w 30"/>
                  <a:gd name="T19" fmla="*/ 147143 h 77"/>
                  <a:gd name="T20" fmla="*/ 26300 w 30"/>
                  <a:gd name="T21" fmla="*/ 150916 h 77"/>
                  <a:gd name="T22" fmla="*/ 26300 w 30"/>
                  <a:gd name="T23" fmla="*/ 116960 h 77"/>
                  <a:gd name="T24" fmla="*/ 33814 w 30"/>
                  <a:gd name="T25" fmla="*/ 116960 h 77"/>
                  <a:gd name="T26" fmla="*/ 71385 w 30"/>
                  <a:gd name="T27" fmla="*/ 83004 h 77"/>
                  <a:gd name="T28" fmla="*/ 71385 w 30"/>
                  <a:gd name="T29" fmla="*/ 52821 h 77"/>
                  <a:gd name="T30" fmla="*/ 52599 w 30"/>
                  <a:gd name="T31" fmla="*/ 26410 h 77"/>
                  <a:gd name="T32" fmla="*/ 33814 w 30"/>
                  <a:gd name="T33" fmla="*/ 56593 h 77"/>
                  <a:gd name="T34" fmla="*/ 33814 w 30"/>
                  <a:gd name="T35" fmla="*/ 64139 h 77"/>
                  <a:gd name="T36" fmla="*/ 33814 w 30"/>
                  <a:gd name="T37" fmla="*/ 71685 h 77"/>
                  <a:gd name="T38" fmla="*/ 0 w 30"/>
                  <a:gd name="T39" fmla="*/ 71685 h 77"/>
                  <a:gd name="T40" fmla="*/ 0 w 30"/>
                  <a:gd name="T41" fmla="*/ 45275 h 77"/>
                  <a:gd name="T42" fmla="*/ 56357 w 30"/>
                  <a:gd name="T43" fmla="*/ 0 h 77"/>
                  <a:gd name="T44" fmla="*/ 108956 w 30"/>
                  <a:gd name="T45" fmla="*/ 49048 h 77"/>
                  <a:gd name="T46" fmla="*/ 108956 w 30"/>
                  <a:gd name="T47" fmla="*/ 64139 h 77"/>
                  <a:gd name="T48" fmla="*/ 108956 w 30"/>
                  <a:gd name="T49" fmla="*/ 75458 h 77"/>
                  <a:gd name="T50" fmla="*/ 82656 w 30"/>
                  <a:gd name="T51" fmla="*/ 128278 h 77"/>
                  <a:gd name="T52" fmla="*/ 105199 w 30"/>
                  <a:gd name="T53" fmla="*/ 147143 h 77"/>
                  <a:gd name="T54" fmla="*/ 112713 w 30"/>
                  <a:gd name="T55" fmla="*/ 181099 h 77"/>
                  <a:gd name="T56" fmla="*/ 112713 w 30"/>
                  <a:gd name="T57" fmla="*/ 241465 h 77"/>
                  <a:gd name="T58" fmla="*/ 52599 w 30"/>
                  <a:gd name="T59" fmla="*/ 290513 h 77"/>
                  <a:gd name="T60" fmla="*/ 0 w 30"/>
                  <a:gd name="T61" fmla="*/ 241465 h 77"/>
                  <a:gd name="T62" fmla="*/ 0 w 30"/>
                  <a:gd name="T63" fmla="*/ 203736 h 77"/>
                  <a:gd name="T64" fmla="*/ 33814 w 30"/>
                  <a:gd name="T65" fmla="*/ 203736 h 7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0" h="77">
                    <a:moveTo>
                      <a:pt x="9" y="54"/>
                    </a:moveTo>
                    <a:cubicBezTo>
                      <a:pt x="9" y="62"/>
                      <a:pt x="9" y="62"/>
                      <a:pt x="9" y="62"/>
                    </a:cubicBezTo>
                    <a:cubicBezTo>
                      <a:pt x="9" y="65"/>
                      <a:pt x="9" y="67"/>
                      <a:pt x="10" y="68"/>
                    </a:cubicBezTo>
                    <a:cubicBezTo>
                      <a:pt x="11" y="69"/>
                      <a:pt x="13" y="70"/>
                      <a:pt x="16" y="70"/>
                    </a:cubicBezTo>
                    <a:cubicBezTo>
                      <a:pt x="18" y="70"/>
                      <a:pt x="20" y="68"/>
                      <a:pt x="21" y="65"/>
                    </a:cubicBezTo>
                    <a:cubicBezTo>
                      <a:pt x="21" y="64"/>
                      <a:pt x="21" y="62"/>
                      <a:pt x="21" y="5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48"/>
                      <a:pt x="21" y="45"/>
                      <a:pt x="20" y="43"/>
                    </a:cubicBezTo>
                    <a:cubicBezTo>
                      <a:pt x="18" y="41"/>
                      <a:pt x="16" y="39"/>
                      <a:pt x="12" y="39"/>
                    </a:cubicBezTo>
                    <a:cubicBezTo>
                      <a:pt x="11" y="39"/>
                      <a:pt x="11" y="39"/>
                      <a:pt x="10" y="39"/>
                    </a:cubicBezTo>
                    <a:cubicBezTo>
                      <a:pt x="9" y="39"/>
                      <a:pt x="8" y="40"/>
                      <a:pt x="7" y="40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6" y="31"/>
                      <a:pt x="19" y="28"/>
                      <a:pt x="19" y="2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9"/>
                      <a:pt x="18" y="7"/>
                      <a:pt x="14" y="7"/>
                    </a:cubicBezTo>
                    <a:cubicBezTo>
                      <a:pt x="11" y="7"/>
                      <a:pt x="9" y="10"/>
                      <a:pt x="9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4"/>
                      <a:pt x="5" y="0"/>
                      <a:pt x="15" y="0"/>
                    </a:cubicBezTo>
                    <a:cubicBezTo>
                      <a:pt x="24" y="0"/>
                      <a:pt x="29" y="4"/>
                      <a:pt x="29" y="13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7"/>
                      <a:pt x="26" y="31"/>
                      <a:pt x="22" y="34"/>
                    </a:cubicBezTo>
                    <a:cubicBezTo>
                      <a:pt x="25" y="35"/>
                      <a:pt x="27" y="36"/>
                      <a:pt x="28" y="39"/>
                    </a:cubicBezTo>
                    <a:cubicBezTo>
                      <a:pt x="29" y="41"/>
                      <a:pt x="30" y="44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73"/>
                      <a:pt x="25" y="77"/>
                      <a:pt x="14" y="77"/>
                    </a:cubicBezTo>
                    <a:cubicBezTo>
                      <a:pt x="5" y="77"/>
                      <a:pt x="0" y="73"/>
                      <a:pt x="0" y="64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9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3640429" y="4628725"/>
            <a:ext cx="875764" cy="801279"/>
            <a:chOff x="3844435" y="3387923"/>
            <a:chExt cx="722809" cy="661333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435" y="3387923"/>
              <a:ext cx="670909" cy="661333"/>
            </a:xfrm>
            <a:prstGeom prst="rect">
              <a:avLst/>
            </a:prstGeom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</p:pic>
        <p:sp>
          <p:nvSpPr>
            <p:cNvPr id="87" name="椭圆 86"/>
            <p:cNvSpPr/>
            <p:nvPr/>
          </p:nvSpPr>
          <p:spPr>
            <a:xfrm>
              <a:off x="3888740" y="3430429"/>
              <a:ext cx="582298" cy="576322"/>
            </a:xfrm>
            <a:prstGeom prst="ellipse">
              <a:avLst/>
            </a:prstGeom>
            <a:solidFill>
              <a:schemeClr val="accent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8" name="组合 111"/>
            <p:cNvGrpSpPr/>
            <p:nvPr/>
          </p:nvGrpSpPr>
          <p:grpSpPr bwMode="auto">
            <a:xfrm>
              <a:off x="4026720" y="3562945"/>
              <a:ext cx="540524" cy="481311"/>
              <a:chOff x="952501" y="6013451"/>
              <a:chExt cx="511175" cy="460375"/>
            </a:xfrm>
          </p:grpSpPr>
          <p:sp>
            <p:nvSpPr>
              <p:cNvPr id="89" name="Freeform 58"/>
              <p:cNvSpPr/>
              <p:nvPr/>
            </p:nvSpPr>
            <p:spPr bwMode="auto">
              <a:xfrm>
                <a:off x="971551" y="6021388"/>
                <a:ext cx="492125" cy="452438"/>
              </a:xfrm>
              <a:custGeom>
                <a:avLst/>
                <a:gdLst>
                  <a:gd name="T0" fmla="*/ 137 w 310"/>
                  <a:gd name="T1" fmla="*/ 285 h 285"/>
                  <a:gd name="T2" fmla="*/ 0 w 310"/>
                  <a:gd name="T3" fmla="*/ 171 h 285"/>
                  <a:gd name="T4" fmla="*/ 2 w 310"/>
                  <a:gd name="T5" fmla="*/ 12 h 285"/>
                  <a:gd name="T6" fmla="*/ 54 w 310"/>
                  <a:gd name="T7" fmla="*/ 7 h 285"/>
                  <a:gd name="T8" fmla="*/ 87 w 310"/>
                  <a:gd name="T9" fmla="*/ 40 h 285"/>
                  <a:gd name="T10" fmla="*/ 97 w 310"/>
                  <a:gd name="T11" fmla="*/ 7 h 285"/>
                  <a:gd name="T12" fmla="*/ 137 w 310"/>
                  <a:gd name="T13" fmla="*/ 0 h 285"/>
                  <a:gd name="T14" fmla="*/ 310 w 310"/>
                  <a:gd name="T15" fmla="*/ 150 h 285"/>
                  <a:gd name="T16" fmla="*/ 137 w 310"/>
                  <a:gd name="T17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5">
                    <a:moveTo>
                      <a:pt x="137" y="285"/>
                    </a:moveTo>
                    <a:lnTo>
                      <a:pt x="0" y="171"/>
                    </a:lnTo>
                    <a:lnTo>
                      <a:pt x="2" y="12"/>
                    </a:lnTo>
                    <a:lnTo>
                      <a:pt x="54" y="7"/>
                    </a:lnTo>
                    <a:lnTo>
                      <a:pt x="87" y="40"/>
                    </a:lnTo>
                    <a:lnTo>
                      <a:pt x="97" y="7"/>
                    </a:lnTo>
                    <a:lnTo>
                      <a:pt x="137" y="0"/>
                    </a:lnTo>
                    <a:lnTo>
                      <a:pt x="310" y="150"/>
                    </a:lnTo>
                    <a:lnTo>
                      <a:pt x="137" y="285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Freeform 59"/>
              <p:cNvSpPr>
                <a:spLocks noEditPoints="1"/>
              </p:cNvSpPr>
              <p:nvPr/>
            </p:nvSpPr>
            <p:spPr bwMode="auto">
              <a:xfrm>
                <a:off x="952501" y="6013451"/>
                <a:ext cx="115888" cy="290513"/>
              </a:xfrm>
              <a:custGeom>
                <a:avLst/>
                <a:gdLst>
                  <a:gd name="T0" fmla="*/ 63551 w 31"/>
                  <a:gd name="T1" fmla="*/ 0 h 77"/>
                  <a:gd name="T2" fmla="*/ 104673 w 31"/>
                  <a:gd name="T3" fmla="*/ 18864 h 77"/>
                  <a:gd name="T4" fmla="*/ 115888 w 31"/>
                  <a:gd name="T5" fmla="*/ 67912 h 77"/>
                  <a:gd name="T6" fmla="*/ 115888 w 31"/>
                  <a:gd name="T7" fmla="*/ 233920 h 77"/>
                  <a:gd name="T8" fmla="*/ 100935 w 31"/>
                  <a:gd name="T9" fmla="*/ 275421 h 77"/>
                  <a:gd name="T10" fmla="*/ 59813 w 31"/>
                  <a:gd name="T11" fmla="*/ 290513 h 77"/>
                  <a:gd name="T12" fmla="*/ 11215 w 31"/>
                  <a:gd name="T13" fmla="*/ 267876 h 77"/>
                  <a:gd name="T14" fmla="*/ 0 w 31"/>
                  <a:gd name="T15" fmla="*/ 211282 h 77"/>
                  <a:gd name="T16" fmla="*/ 0 w 31"/>
                  <a:gd name="T17" fmla="*/ 79231 h 77"/>
                  <a:gd name="T18" fmla="*/ 11215 w 31"/>
                  <a:gd name="T19" fmla="*/ 18864 h 77"/>
                  <a:gd name="T20" fmla="*/ 63551 w 31"/>
                  <a:gd name="T21" fmla="*/ 0 h 77"/>
                  <a:gd name="T22" fmla="*/ 59813 w 31"/>
                  <a:gd name="T23" fmla="*/ 264103 h 77"/>
                  <a:gd name="T24" fmla="*/ 82243 w 31"/>
                  <a:gd name="T25" fmla="*/ 222601 h 77"/>
                  <a:gd name="T26" fmla="*/ 82243 w 31"/>
                  <a:gd name="T27" fmla="*/ 64139 h 77"/>
                  <a:gd name="T28" fmla="*/ 59813 w 31"/>
                  <a:gd name="T29" fmla="*/ 26410 h 77"/>
                  <a:gd name="T30" fmla="*/ 33645 w 31"/>
                  <a:gd name="T31" fmla="*/ 64139 h 77"/>
                  <a:gd name="T32" fmla="*/ 33645 w 31"/>
                  <a:gd name="T33" fmla="*/ 75458 h 77"/>
                  <a:gd name="T34" fmla="*/ 33645 w 31"/>
                  <a:gd name="T35" fmla="*/ 86777 h 77"/>
                  <a:gd name="T36" fmla="*/ 33645 w 31"/>
                  <a:gd name="T37" fmla="*/ 132051 h 77"/>
                  <a:gd name="T38" fmla="*/ 33645 w 31"/>
                  <a:gd name="T39" fmla="*/ 181099 h 77"/>
                  <a:gd name="T40" fmla="*/ 33645 w 31"/>
                  <a:gd name="T41" fmla="*/ 222601 h 77"/>
                  <a:gd name="T42" fmla="*/ 59813 w 31"/>
                  <a:gd name="T43" fmla="*/ 264103 h 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1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9" y="77"/>
                      <a:pt x="5" y="75"/>
                      <a:pt x="3" y="71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3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60"/>
              <p:cNvSpPr/>
              <p:nvPr/>
            </p:nvSpPr>
            <p:spPr bwMode="auto">
              <a:xfrm>
                <a:off x="1090613" y="6013451"/>
                <a:ext cx="117475" cy="290513"/>
              </a:xfrm>
              <a:custGeom>
                <a:avLst/>
                <a:gdLst>
                  <a:gd name="T0" fmla="*/ 0 w 31"/>
                  <a:gd name="T1" fmla="*/ 60366 h 77"/>
                  <a:gd name="T2" fmla="*/ 15158 w 31"/>
                  <a:gd name="T3" fmla="*/ 15092 h 77"/>
                  <a:gd name="T4" fmla="*/ 60632 w 31"/>
                  <a:gd name="T5" fmla="*/ 0 h 77"/>
                  <a:gd name="T6" fmla="*/ 109896 w 31"/>
                  <a:gd name="T7" fmla="*/ 22637 h 77"/>
                  <a:gd name="T8" fmla="*/ 117475 w 31"/>
                  <a:gd name="T9" fmla="*/ 83004 h 77"/>
                  <a:gd name="T10" fmla="*/ 113685 w 31"/>
                  <a:gd name="T11" fmla="*/ 113187 h 77"/>
                  <a:gd name="T12" fmla="*/ 102317 w 31"/>
                  <a:gd name="T13" fmla="*/ 143370 h 77"/>
                  <a:gd name="T14" fmla="*/ 68211 w 31"/>
                  <a:gd name="T15" fmla="*/ 196191 h 77"/>
                  <a:gd name="T16" fmla="*/ 41685 w 31"/>
                  <a:gd name="T17" fmla="*/ 256557 h 77"/>
                  <a:gd name="T18" fmla="*/ 117475 w 31"/>
                  <a:gd name="T19" fmla="*/ 256557 h 77"/>
                  <a:gd name="T20" fmla="*/ 117475 w 31"/>
                  <a:gd name="T21" fmla="*/ 286740 h 77"/>
                  <a:gd name="T22" fmla="*/ 30316 w 31"/>
                  <a:gd name="T23" fmla="*/ 290513 h 77"/>
                  <a:gd name="T24" fmla="*/ 0 w 31"/>
                  <a:gd name="T25" fmla="*/ 286740 h 77"/>
                  <a:gd name="T26" fmla="*/ 0 w 31"/>
                  <a:gd name="T27" fmla="*/ 286740 h 77"/>
                  <a:gd name="T28" fmla="*/ 18948 w 31"/>
                  <a:gd name="T29" fmla="*/ 207509 h 77"/>
                  <a:gd name="T30" fmla="*/ 64422 w 31"/>
                  <a:gd name="T31" fmla="*/ 139597 h 77"/>
                  <a:gd name="T32" fmla="*/ 79580 w 31"/>
                  <a:gd name="T33" fmla="*/ 75458 h 77"/>
                  <a:gd name="T34" fmla="*/ 79580 w 31"/>
                  <a:gd name="T35" fmla="*/ 71685 h 77"/>
                  <a:gd name="T36" fmla="*/ 79580 w 31"/>
                  <a:gd name="T37" fmla="*/ 64139 h 77"/>
                  <a:gd name="T38" fmla="*/ 79580 w 31"/>
                  <a:gd name="T39" fmla="*/ 45275 h 77"/>
                  <a:gd name="T40" fmla="*/ 56843 w 31"/>
                  <a:gd name="T41" fmla="*/ 26410 h 77"/>
                  <a:gd name="T42" fmla="*/ 37895 w 31"/>
                  <a:gd name="T43" fmla="*/ 60366 h 77"/>
                  <a:gd name="T44" fmla="*/ 37895 w 31"/>
                  <a:gd name="T45" fmla="*/ 71685 h 77"/>
                  <a:gd name="T46" fmla="*/ 37895 w 31"/>
                  <a:gd name="T47" fmla="*/ 79231 h 77"/>
                  <a:gd name="T48" fmla="*/ 37895 w 31"/>
                  <a:gd name="T49" fmla="*/ 86777 h 77"/>
                  <a:gd name="T50" fmla="*/ 37895 w 31"/>
                  <a:gd name="T51" fmla="*/ 98095 h 77"/>
                  <a:gd name="T52" fmla="*/ 0 w 31"/>
                  <a:gd name="T53" fmla="*/ 98095 h 77"/>
                  <a:gd name="T54" fmla="*/ 0 w 31"/>
                  <a:gd name="T55" fmla="*/ 60366 h 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1" h="77">
                    <a:moveTo>
                      <a:pt x="0" y="16"/>
                    </a:moveTo>
                    <a:cubicBezTo>
                      <a:pt x="0" y="10"/>
                      <a:pt x="2" y="6"/>
                      <a:pt x="4" y="4"/>
                    </a:cubicBezTo>
                    <a:cubicBezTo>
                      <a:pt x="6" y="1"/>
                      <a:pt x="10" y="0"/>
                      <a:pt x="16" y="0"/>
                    </a:cubicBezTo>
                    <a:cubicBezTo>
                      <a:pt x="23" y="0"/>
                      <a:pt x="27" y="2"/>
                      <a:pt x="29" y="6"/>
                    </a:cubicBezTo>
                    <a:cubicBezTo>
                      <a:pt x="30" y="9"/>
                      <a:pt x="31" y="14"/>
                      <a:pt x="31" y="22"/>
                    </a:cubicBezTo>
                    <a:cubicBezTo>
                      <a:pt x="31" y="25"/>
                      <a:pt x="31" y="28"/>
                      <a:pt x="30" y="30"/>
                    </a:cubicBezTo>
                    <a:cubicBezTo>
                      <a:pt x="30" y="32"/>
                      <a:pt x="29" y="35"/>
                      <a:pt x="27" y="38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4" y="58"/>
                      <a:pt x="12" y="63"/>
                      <a:pt x="11" y="68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68"/>
                      <a:pt x="2" y="61"/>
                      <a:pt x="5" y="55"/>
                    </a:cubicBezTo>
                    <a:cubicBezTo>
                      <a:pt x="7" y="51"/>
                      <a:pt x="11" y="45"/>
                      <a:pt x="17" y="37"/>
                    </a:cubicBezTo>
                    <a:cubicBezTo>
                      <a:pt x="20" y="32"/>
                      <a:pt x="21" y="27"/>
                      <a:pt x="21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5"/>
                      <a:pt x="21" y="13"/>
                      <a:pt x="21" y="12"/>
                    </a:cubicBezTo>
                    <a:cubicBezTo>
                      <a:pt x="20" y="9"/>
                      <a:pt x="18" y="7"/>
                      <a:pt x="15" y="7"/>
                    </a:cubicBezTo>
                    <a:cubicBezTo>
                      <a:pt x="11" y="7"/>
                      <a:pt x="10" y="10"/>
                      <a:pt x="10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6271567" y="4575710"/>
            <a:ext cx="883434" cy="802794"/>
            <a:chOff x="6259707" y="4448056"/>
            <a:chExt cx="729139" cy="662583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707" y="4448056"/>
              <a:ext cx="669643" cy="662583"/>
            </a:xfrm>
            <a:prstGeom prst="rect">
              <a:avLst/>
            </a:prstGeom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</p:pic>
        <p:sp>
          <p:nvSpPr>
            <p:cNvPr id="94" name="椭圆 93"/>
            <p:cNvSpPr/>
            <p:nvPr/>
          </p:nvSpPr>
          <p:spPr>
            <a:xfrm>
              <a:off x="6300215" y="4491812"/>
              <a:ext cx="582298" cy="575072"/>
            </a:xfrm>
            <a:prstGeom prst="ellipse">
              <a:avLst/>
            </a:prstGeom>
            <a:solidFill>
              <a:schemeClr val="accent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5" name="组合 117"/>
            <p:cNvGrpSpPr/>
            <p:nvPr/>
          </p:nvGrpSpPr>
          <p:grpSpPr bwMode="auto">
            <a:xfrm>
              <a:off x="6439460" y="4610577"/>
              <a:ext cx="549386" cy="482560"/>
              <a:chOff x="688976" y="7240588"/>
              <a:chExt cx="519113" cy="461963"/>
            </a:xfrm>
          </p:grpSpPr>
          <p:sp>
            <p:nvSpPr>
              <p:cNvPr id="96" name="Freeform 64"/>
              <p:cNvSpPr/>
              <p:nvPr/>
            </p:nvSpPr>
            <p:spPr bwMode="auto">
              <a:xfrm>
                <a:off x="708026" y="7245351"/>
                <a:ext cx="500063" cy="457200"/>
              </a:xfrm>
              <a:custGeom>
                <a:avLst/>
                <a:gdLst>
                  <a:gd name="T0" fmla="*/ 140 w 315"/>
                  <a:gd name="T1" fmla="*/ 288 h 288"/>
                  <a:gd name="T2" fmla="*/ 0 w 315"/>
                  <a:gd name="T3" fmla="*/ 176 h 288"/>
                  <a:gd name="T4" fmla="*/ 2 w 315"/>
                  <a:gd name="T5" fmla="*/ 14 h 288"/>
                  <a:gd name="T6" fmla="*/ 57 w 315"/>
                  <a:gd name="T7" fmla="*/ 9 h 288"/>
                  <a:gd name="T8" fmla="*/ 97 w 315"/>
                  <a:gd name="T9" fmla="*/ 57 h 288"/>
                  <a:gd name="T10" fmla="*/ 113 w 315"/>
                  <a:gd name="T11" fmla="*/ 9 h 288"/>
                  <a:gd name="T12" fmla="*/ 140 w 315"/>
                  <a:gd name="T13" fmla="*/ 0 h 288"/>
                  <a:gd name="T14" fmla="*/ 315 w 315"/>
                  <a:gd name="T15" fmla="*/ 150 h 288"/>
                  <a:gd name="T16" fmla="*/ 140 w 315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288">
                    <a:moveTo>
                      <a:pt x="140" y="288"/>
                    </a:moveTo>
                    <a:lnTo>
                      <a:pt x="0" y="176"/>
                    </a:lnTo>
                    <a:lnTo>
                      <a:pt x="2" y="14"/>
                    </a:lnTo>
                    <a:lnTo>
                      <a:pt x="57" y="9"/>
                    </a:lnTo>
                    <a:lnTo>
                      <a:pt x="97" y="57"/>
                    </a:lnTo>
                    <a:lnTo>
                      <a:pt x="113" y="9"/>
                    </a:lnTo>
                    <a:lnTo>
                      <a:pt x="140" y="0"/>
                    </a:lnTo>
                    <a:lnTo>
                      <a:pt x="315" y="150"/>
                    </a:lnTo>
                    <a:lnTo>
                      <a:pt x="140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Freeform 65"/>
              <p:cNvSpPr>
                <a:spLocks noEditPoints="1"/>
              </p:cNvSpPr>
              <p:nvPr/>
            </p:nvSpPr>
            <p:spPr bwMode="auto">
              <a:xfrm>
                <a:off x="688976" y="7240588"/>
                <a:ext cx="115888" cy="295275"/>
              </a:xfrm>
              <a:custGeom>
                <a:avLst/>
                <a:gdLst>
                  <a:gd name="T0" fmla="*/ 63551 w 31"/>
                  <a:gd name="T1" fmla="*/ 0 h 78"/>
                  <a:gd name="T2" fmla="*/ 108411 w 31"/>
                  <a:gd name="T3" fmla="*/ 18928 h 78"/>
                  <a:gd name="T4" fmla="*/ 115888 w 31"/>
                  <a:gd name="T5" fmla="*/ 68140 h 78"/>
                  <a:gd name="T6" fmla="*/ 115888 w 31"/>
                  <a:gd name="T7" fmla="*/ 238491 h 78"/>
                  <a:gd name="T8" fmla="*/ 100935 w 31"/>
                  <a:gd name="T9" fmla="*/ 280133 h 78"/>
                  <a:gd name="T10" fmla="*/ 59813 w 31"/>
                  <a:gd name="T11" fmla="*/ 295275 h 78"/>
                  <a:gd name="T12" fmla="*/ 11215 w 31"/>
                  <a:gd name="T13" fmla="*/ 272562 h 78"/>
                  <a:gd name="T14" fmla="*/ 0 w 31"/>
                  <a:gd name="T15" fmla="*/ 215778 h 78"/>
                  <a:gd name="T16" fmla="*/ 0 w 31"/>
                  <a:gd name="T17" fmla="*/ 79497 h 78"/>
                  <a:gd name="T18" fmla="*/ 11215 w 31"/>
                  <a:gd name="T19" fmla="*/ 22713 h 78"/>
                  <a:gd name="T20" fmla="*/ 63551 w 31"/>
                  <a:gd name="T21" fmla="*/ 0 h 78"/>
                  <a:gd name="T22" fmla="*/ 59813 w 31"/>
                  <a:gd name="T23" fmla="*/ 264990 h 78"/>
                  <a:gd name="T24" fmla="*/ 85981 w 31"/>
                  <a:gd name="T25" fmla="*/ 227135 h 78"/>
                  <a:gd name="T26" fmla="*/ 85981 w 31"/>
                  <a:gd name="T27" fmla="*/ 64355 h 78"/>
                  <a:gd name="T28" fmla="*/ 59813 w 31"/>
                  <a:gd name="T29" fmla="*/ 26499 h 78"/>
                  <a:gd name="T30" fmla="*/ 33645 w 31"/>
                  <a:gd name="T31" fmla="*/ 64355 h 78"/>
                  <a:gd name="T32" fmla="*/ 33645 w 31"/>
                  <a:gd name="T33" fmla="*/ 75712 h 78"/>
                  <a:gd name="T34" fmla="*/ 33645 w 31"/>
                  <a:gd name="T35" fmla="*/ 87068 h 78"/>
                  <a:gd name="T36" fmla="*/ 33645 w 31"/>
                  <a:gd name="T37" fmla="*/ 136281 h 78"/>
                  <a:gd name="T38" fmla="*/ 33645 w 31"/>
                  <a:gd name="T39" fmla="*/ 181708 h 78"/>
                  <a:gd name="T40" fmla="*/ 33645 w 31"/>
                  <a:gd name="T41" fmla="*/ 223349 h 78"/>
                  <a:gd name="T42" fmla="*/ 59813 w 31"/>
                  <a:gd name="T43" fmla="*/ 264990 h 7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8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1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5" y="76"/>
                      <a:pt x="21" y="78"/>
                      <a:pt x="16" y="78"/>
                    </a:cubicBezTo>
                    <a:cubicBezTo>
                      <a:pt x="10" y="78"/>
                      <a:pt x="5" y="76"/>
                      <a:pt x="3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9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7"/>
                      <a:pt x="23" y="6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1"/>
                      <a:pt x="20" y="7"/>
                      <a:pt x="16" y="7"/>
                    </a:cubicBezTo>
                    <a:cubicBezTo>
                      <a:pt x="12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7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66"/>
              <p:cNvSpPr>
                <a:spLocks noEditPoints="1"/>
              </p:cNvSpPr>
              <p:nvPr/>
            </p:nvSpPr>
            <p:spPr bwMode="auto">
              <a:xfrm>
                <a:off x="817563" y="7245351"/>
                <a:ext cx="134938" cy="287338"/>
              </a:xfrm>
              <a:custGeom>
                <a:avLst/>
                <a:gdLst>
                  <a:gd name="T0" fmla="*/ 63721 w 36"/>
                  <a:gd name="T1" fmla="*/ 0 h 76"/>
                  <a:gd name="T2" fmla="*/ 112448 w 36"/>
                  <a:gd name="T3" fmla="*/ 0 h 76"/>
                  <a:gd name="T4" fmla="*/ 112448 w 36"/>
                  <a:gd name="T5" fmla="*/ 192819 h 76"/>
                  <a:gd name="T6" fmla="*/ 134938 w 36"/>
                  <a:gd name="T7" fmla="*/ 192819 h 76"/>
                  <a:gd name="T8" fmla="*/ 134938 w 36"/>
                  <a:gd name="T9" fmla="*/ 219284 h 76"/>
                  <a:gd name="T10" fmla="*/ 112448 w 36"/>
                  <a:gd name="T11" fmla="*/ 219284 h 76"/>
                  <a:gd name="T12" fmla="*/ 112448 w 36"/>
                  <a:gd name="T13" fmla="*/ 287338 h 76"/>
                  <a:gd name="T14" fmla="*/ 78714 w 36"/>
                  <a:gd name="T15" fmla="*/ 287338 h 76"/>
                  <a:gd name="T16" fmla="*/ 78714 w 36"/>
                  <a:gd name="T17" fmla="*/ 219284 h 76"/>
                  <a:gd name="T18" fmla="*/ 0 w 36"/>
                  <a:gd name="T19" fmla="*/ 219284 h 76"/>
                  <a:gd name="T20" fmla="*/ 0 w 36"/>
                  <a:gd name="T21" fmla="*/ 192819 h 76"/>
                  <a:gd name="T22" fmla="*/ 63721 w 36"/>
                  <a:gd name="T23" fmla="*/ 0 h 76"/>
                  <a:gd name="T24" fmla="*/ 78714 w 36"/>
                  <a:gd name="T25" fmla="*/ 192819 h 76"/>
                  <a:gd name="T26" fmla="*/ 78714 w 36"/>
                  <a:gd name="T27" fmla="*/ 41588 h 76"/>
                  <a:gd name="T28" fmla="*/ 56224 w 36"/>
                  <a:gd name="T29" fmla="*/ 117204 h 76"/>
                  <a:gd name="T30" fmla="*/ 33735 w 36"/>
                  <a:gd name="T31" fmla="*/ 192819 h 76"/>
                  <a:gd name="T32" fmla="*/ 78714 w 36"/>
                  <a:gd name="T33" fmla="*/ 192819 h 7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6" h="76">
                    <a:moveTo>
                      <a:pt x="17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7" y="0"/>
                    </a:lnTo>
                    <a:close/>
                    <a:moveTo>
                      <a:pt x="21" y="5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5"/>
                      <a:pt x="17" y="22"/>
                      <a:pt x="15" y="31"/>
                    </a:cubicBezTo>
                    <a:cubicBezTo>
                      <a:pt x="12" y="40"/>
                      <a:pt x="10" y="47"/>
                      <a:pt x="9" y="51"/>
                    </a:cubicBezTo>
                    <a:lnTo>
                      <a:pt x="21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689219" y="2351899"/>
            <a:ext cx="1214431" cy="1199984"/>
            <a:chOff x="1733372" y="1452798"/>
            <a:chExt cx="1319800" cy="1304100"/>
          </a:xfrm>
        </p:grpSpPr>
        <p:sp>
          <p:nvSpPr>
            <p:cNvPr id="44" name="椭圆 43"/>
            <p:cNvSpPr/>
            <p:nvPr/>
          </p:nvSpPr>
          <p:spPr>
            <a:xfrm>
              <a:off x="1733372" y="1452798"/>
              <a:ext cx="1319800" cy="1304100"/>
            </a:xfrm>
            <a:prstGeom prst="ellipse">
              <a:avLst/>
            </a:prstGeom>
            <a:solidFill>
              <a:srgbClr val="0BD0D9"/>
            </a:solidFill>
            <a:ln w="31750" cap="flat">
              <a:gradFill flip="none" rotWithShape="1">
                <a:gsLst>
                  <a:gs pos="0">
                    <a:srgbClr val="FFFFFF"/>
                  </a:gs>
                  <a:gs pos="100000">
                    <a:srgbClr val="F0F0F0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01600" dir="2700000" sx="102000" sy="102000" algn="tl" rotWithShape="0">
                <a:prstClr val="black">
                  <a:alpha val="30000"/>
                </a:prstClr>
              </a:outerShdw>
            </a:effectLst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776162" y="1497122"/>
              <a:ext cx="1234219" cy="1217652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文本框 85"/>
            <p:cNvSpPr txBox="1">
              <a:spLocks noChangeArrowheads="1"/>
            </p:cNvSpPr>
            <p:nvPr/>
          </p:nvSpPr>
          <p:spPr bwMode="auto">
            <a:xfrm>
              <a:off x="1995416" y="2151581"/>
              <a:ext cx="828267" cy="347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585" tIns="36293" rIns="72585" bIns="36293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腾讯云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124200" y="2364286"/>
            <a:ext cx="1214431" cy="1199985"/>
            <a:chOff x="2984774" y="2340150"/>
            <a:chExt cx="1319800" cy="1304101"/>
          </a:xfrm>
          <a:solidFill>
            <a:srgbClr val="114864"/>
          </a:solidFill>
        </p:grpSpPr>
        <p:sp>
          <p:nvSpPr>
            <p:cNvPr id="51" name="椭圆 50"/>
            <p:cNvSpPr/>
            <p:nvPr/>
          </p:nvSpPr>
          <p:spPr>
            <a:xfrm>
              <a:off x="2984774" y="2340150"/>
              <a:ext cx="1319800" cy="1304101"/>
            </a:xfrm>
            <a:prstGeom prst="ellipse">
              <a:avLst/>
            </a:prstGeom>
            <a:grpFill/>
            <a:ln w="31750" cap="flat">
              <a:gradFill flip="none" rotWithShape="1">
                <a:gsLst>
                  <a:gs pos="0">
                    <a:srgbClr val="FFFFFF"/>
                  </a:gs>
                  <a:gs pos="100000">
                    <a:srgbClr val="F0F0F0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01600" dir="2700000" sx="102000" sy="102000" algn="tl" rotWithShape="0">
                <a:prstClr val="black">
                  <a:alpha val="30000"/>
                </a:prstClr>
              </a:outerShdw>
            </a:effectLst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028198" y="2383374"/>
              <a:ext cx="1232952" cy="1217653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文本框 86"/>
            <p:cNvSpPr txBox="1">
              <a:spLocks noChangeArrowheads="1"/>
            </p:cNvSpPr>
            <p:nvPr/>
          </p:nvSpPr>
          <p:spPr bwMode="auto">
            <a:xfrm>
              <a:off x="3264744" y="3025471"/>
              <a:ext cx="828267" cy="347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585" tIns="36293" rIns="72585" bIns="36293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阿里云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732449" y="2331472"/>
            <a:ext cx="1214431" cy="1199983"/>
            <a:chOff x="5221810" y="1463322"/>
            <a:chExt cx="1319800" cy="1304100"/>
          </a:xfrm>
          <a:solidFill>
            <a:srgbClr val="009DD9"/>
          </a:solidFill>
        </p:grpSpPr>
        <p:sp>
          <p:nvSpPr>
            <p:cNvPr id="56" name="椭圆 55"/>
            <p:cNvSpPr/>
            <p:nvPr/>
          </p:nvSpPr>
          <p:spPr>
            <a:xfrm>
              <a:off x="5221810" y="1463322"/>
              <a:ext cx="1319800" cy="1304100"/>
            </a:xfrm>
            <a:prstGeom prst="ellipse">
              <a:avLst/>
            </a:prstGeom>
            <a:grpFill/>
            <a:ln w="31750" cap="flat">
              <a:gradFill flip="none" rotWithShape="1">
                <a:gsLst>
                  <a:gs pos="0">
                    <a:srgbClr val="FFFFFF"/>
                  </a:gs>
                  <a:gs pos="100000">
                    <a:srgbClr val="F0F0F0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01600" dir="2700000" sx="102000" sy="102000" algn="tl" rotWithShape="0">
                <a:prstClr val="black">
                  <a:alpha val="30000"/>
                </a:prstClr>
              </a:outerShdw>
            </a:effectLst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264600" y="1506546"/>
              <a:ext cx="1234220" cy="1217652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文本框 87"/>
            <p:cNvSpPr txBox="1">
              <a:spLocks noChangeArrowheads="1"/>
            </p:cNvSpPr>
            <p:nvPr/>
          </p:nvSpPr>
          <p:spPr bwMode="auto">
            <a:xfrm>
              <a:off x="5483883" y="2201004"/>
              <a:ext cx="828267" cy="347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585" tIns="36293" rIns="72585" bIns="36293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华为云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314276" y="2292664"/>
            <a:ext cx="1214431" cy="1256425"/>
            <a:chOff x="6582741" y="1452799"/>
            <a:chExt cx="1319800" cy="1304100"/>
          </a:xfrm>
          <a:solidFill>
            <a:srgbClr val="10CF9B"/>
          </a:solidFill>
        </p:grpSpPr>
        <p:sp>
          <p:nvSpPr>
            <p:cNvPr id="67" name="椭圆 66"/>
            <p:cNvSpPr/>
            <p:nvPr/>
          </p:nvSpPr>
          <p:spPr>
            <a:xfrm>
              <a:off x="6582741" y="1452799"/>
              <a:ext cx="1319800" cy="1304100"/>
            </a:xfrm>
            <a:prstGeom prst="ellipse">
              <a:avLst/>
            </a:prstGeom>
            <a:grpFill/>
            <a:ln w="31750" cap="flat">
              <a:gradFill flip="none" rotWithShape="1">
                <a:gsLst>
                  <a:gs pos="0">
                    <a:srgbClr val="FFFFFF"/>
                  </a:gs>
                  <a:gs pos="100000">
                    <a:srgbClr val="F0F0F0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01600" dir="2700000" sx="102000" sy="102000" algn="tl" rotWithShape="0">
                <a:prstClr val="black">
                  <a:alpha val="30000"/>
                </a:prstClr>
              </a:outerShdw>
            </a:effectLst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6625542" y="1496438"/>
              <a:ext cx="1234220" cy="1217652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24" y="2504342"/>
            <a:ext cx="646068" cy="514664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80" y="2621838"/>
            <a:ext cx="852465" cy="357015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70" y="2481664"/>
            <a:ext cx="513252" cy="504403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8640" y="2458871"/>
            <a:ext cx="655964" cy="441681"/>
          </a:xfrm>
          <a:prstGeom prst="rect">
            <a:avLst/>
          </a:prstGeom>
        </p:spPr>
      </p:pic>
      <p:cxnSp>
        <p:nvCxnSpPr>
          <p:cNvPr id="127" name="直接连接符 126"/>
          <p:cNvCxnSpPr/>
          <p:nvPr/>
        </p:nvCxnSpPr>
        <p:spPr>
          <a:xfrm>
            <a:off x="1295400" y="2209408"/>
            <a:ext cx="0" cy="137199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5384015" y="3767312"/>
            <a:ext cx="7153" cy="3368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164011" y="5763705"/>
            <a:ext cx="883434" cy="802795"/>
            <a:chOff x="6259707" y="4448056"/>
            <a:chExt cx="729139" cy="662583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707" y="4448056"/>
              <a:ext cx="669643" cy="662583"/>
            </a:xfrm>
            <a:prstGeom prst="rect">
              <a:avLst/>
            </a:prstGeom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</p:pic>
        <p:sp>
          <p:nvSpPr>
            <p:cNvPr id="104" name="椭圆 103"/>
            <p:cNvSpPr/>
            <p:nvPr/>
          </p:nvSpPr>
          <p:spPr>
            <a:xfrm>
              <a:off x="6300215" y="4491812"/>
              <a:ext cx="582298" cy="575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5" name="组合 117"/>
            <p:cNvGrpSpPr/>
            <p:nvPr/>
          </p:nvGrpSpPr>
          <p:grpSpPr bwMode="auto">
            <a:xfrm>
              <a:off x="6439460" y="4610592"/>
              <a:ext cx="549386" cy="482561"/>
              <a:chOff x="688976" y="7240588"/>
              <a:chExt cx="519113" cy="461963"/>
            </a:xfrm>
          </p:grpSpPr>
          <p:sp>
            <p:nvSpPr>
              <p:cNvPr id="107" name="Freeform 64"/>
              <p:cNvSpPr/>
              <p:nvPr/>
            </p:nvSpPr>
            <p:spPr bwMode="auto">
              <a:xfrm>
                <a:off x="708026" y="7245351"/>
                <a:ext cx="500063" cy="457200"/>
              </a:xfrm>
              <a:custGeom>
                <a:avLst/>
                <a:gdLst>
                  <a:gd name="T0" fmla="*/ 140 w 315"/>
                  <a:gd name="T1" fmla="*/ 288 h 288"/>
                  <a:gd name="T2" fmla="*/ 0 w 315"/>
                  <a:gd name="T3" fmla="*/ 176 h 288"/>
                  <a:gd name="T4" fmla="*/ 2 w 315"/>
                  <a:gd name="T5" fmla="*/ 14 h 288"/>
                  <a:gd name="T6" fmla="*/ 57 w 315"/>
                  <a:gd name="T7" fmla="*/ 9 h 288"/>
                  <a:gd name="T8" fmla="*/ 97 w 315"/>
                  <a:gd name="T9" fmla="*/ 57 h 288"/>
                  <a:gd name="T10" fmla="*/ 113 w 315"/>
                  <a:gd name="T11" fmla="*/ 9 h 288"/>
                  <a:gd name="T12" fmla="*/ 140 w 315"/>
                  <a:gd name="T13" fmla="*/ 0 h 288"/>
                  <a:gd name="T14" fmla="*/ 315 w 315"/>
                  <a:gd name="T15" fmla="*/ 150 h 288"/>
                  <a:gd name="T16" fmla="*/ 140 w 315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288">
                    <a:moveTo>
                      <a:pt x="140" y="288"/>
                    </a:moveTo>
                    <a:lnTo>
                      <a:pt x="0" y="176"/>
                    </a:lnTo>
                    <a:lnTo>
                      <a:pt x="2" y="14"/>
                    </a:lnTo>
                    <a:lnTo>
                      <a:pt x="57" y="9"/>
                    </a:lnTo>
                    <a:lnTo>
                      <a:pt x="97" y="57"/>
                    </a:lnTo>
                    <a:lnTo>
                      <a:pt x="113" y="9"/>
                    </a:lnTo>
                    <a:lnTo>
                      <a:pt x="140" y="0"/>
                    </a:lnTo>
                    <a:lnTo>
                      <a:pt x="315" y="150"/>
                    </a:lnTo>
                    <a:lnTo>
                      <a:pt x="140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chemeClr val="tx1">
                      <a:lumMod val="95000"/>
                      <a:lumOff val="5000"/>
                      <a:alpha val="0"/>
                    </a:schemeClr>
                  </a:gs>
                  <a:gs pos="0">
                    <a:schemeClr val="tx1">
                      <a:lumMod val="95000"/>
                      <a:lumOff val="5000"/>
                      <a:alpha val="5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8" name="Freeform 65"/>
              <p:cNvSpPr>
                <a:spLocks noEditPoints="1"/>
              </p:cNvSpPr>
              <p:nvPr/>
            </p:nvSpPr>
            <p:spPr bwMode="auto">
              <a:xfrm>
                <a:off x="688976" y="7240588"/>
                <a:ext cx="115888" cy="295275"/>
              </a:xfrm>
              <a:custGeom>
                <a:avLst/>
                <a:gdLst>
                  <a:gd name="T0" fmla="*/ 63551 w 31"/>
                  <a:gd name="T1" fmla="*/ 0 h 78"/>
                  <a:gd name="T2" fmla="*/ 108411 w 31"/>
                  <a:gd name="T3" fmla="*/ 18928 h 78"/>
                  <a:gd name="T4" fmla="*/ 115888 w 31"/>
                  <a:gd name="T5" fmla="*/ 68140 h 78"/>
                  <a:gd name="T6" fmla="*/ 115888 w 31"/>
                  <a:gd name="T7" fmla="*/ 238491 h 78"/>
                  <a:gd name="T8" fmla="*/ 100935 w 31"/>
                  <a:gd name="T9" fmla="*/ 280133 h 78"/>
                  <a:gd name="T10" fmla="*/ 59813 w 31"/>
                  <a:gd name="T11" fmla="*/ 295275 h 78"/>
                  <a:gd name="T12" fmla="*/ 11215 w 31"/>
                  <a:gd name="T13" fmla="*/ 272562 h 78"/>
                  <a:gd name="T14" fmla="*/ 0 w 31"/>
                  <a:gd name="T15" fmla="*/ 215778 h 78"/>
                  <a:gd name="T16" fmla="*/ 0 w 31"/>
                  <a:gd name="T17" fmla="*/ 79497 h 78"/>
                  <a:gd name="T18" fmla="*/ 11215 w 31"/>
                  <a:gd name="T19" fmla="*/ 22713 h 78"/>
                  <a:gd name="T20" fmla="*/ 63551 w 31"/>
                  <a:gd name="T21" fmla="*/ 0 h 78"/>
                  <a:gd name="T22" fmla="*/ 59813 w 31"/>
                  <a:gd name="T23" fmla="*/ 264990 h 78"/>
                  <a:gd name="T24" fmla="*/ 85981 w 31"/>
                  <a:gd name="T25" fmla="*/ 227135 h 78"/>
                  <a:gd name="T26" fmla="*/ 85981 w 31"/>
                  <a:gd name="T27" fmla="*/ 64355 h 78"/>
                  <a:gd name="T28" fmla="*/ 59813 w 31"/>
                  <a:gd name="T29" fmla="*/ 26499 h 78"/>
                  <a:gd name="T30" fmla="*/ 33645 w 31"/>
                  <a:gd name="T31" fmla="*/ 64355 h 78"/>
                  <a:gd name="T32" fmla="*/ 33645 w 31"/>
                  <a:gd name="T33" fmla="*/ 75712 h 78"/>
                  <a:gd name="T34" fmla="*/ 33645 w 31"/>
                  <a:gd name="T35" fmla="*/ 87068 h 78"/>
                  <a:gd name="T36" fmla="*/ 33645 w 31"/>
                  <a:gd name="T37" fmla="*/ 136281 h 78"/>
                  <a:gd name="T38" fmla="*/ 33645 w 31"/>
                  <a:gd name="T39" fmla="*/ 181708 h 78"/>
                  <a:gd name="T40" fmla="*/ 33645 w 31"/>
                  <a:gd name="T41" fmla="*/ 223349 h 78"/>
                  <a:gd name="T42" fmla="*/ 59813 w 31"/>
                  <a:gd name="T43" fmla="*/ 264990 h 7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1" h="78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1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5" y="76"/>
                      <a:pt x="21" y="78"/>
                      <a:pt x="16" y="78"/>
                    </a:cubicBezTo>
                    <a:cubicBezTo>
                      <a:pt x="10" y="78"/>
                      <a:pt x="5" y="76"/>
                      <a:pt x="3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9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7"/>
                      <a:pt x="23" y="6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1"/>
                      <a:pt x="20" y="7"/>
                      <a:pt x="16" y="7"/>
                    </a:cubicBezTo>
                    <a:cubicBezTo>
                      <a:pt x="12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7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7805745" y="2292475"/>
            <a:ext cx="1214431" cy="1256426"/>
            <a:chOff x="6582742" y="1452799"/>
            <a:chExt cx="1319800" cy="13041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1" name="椭圆 110"/>
            <p:cNvSpPr/>
            <p:nvPr/>
          </p:nvSpPr>
          <p:spPr>
            <a:xfrm>
              <a:off x="6582742" y="1452799"/>
              <a:ext cx="1319800" cy="1304100"/>
            </a:xfrm>
            <a:prstGeom prst="ellipse">
              <a:avLst/>
            </a:prstGeom>
            <a:grpFill/>
            <a:ln w="31750" cap="flat">
              <a:gradFill flip="none" rotWithShape="1">
                <a:gsLst>
                  <a:gs pos="0">
                    <a:srgbClr val="FFFFFF"/>
                  </a:gs>
                  <a:gs pos="100000">
                    <a:srgbClr val="F0F0F0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01600" dir="2700000" sx="102000" sy="102000" algn="tl" rotWithShape="0">
                <a:prstClr val="black">
                  <a:alpha val="30000"/>
                </a:prstClr>
              </a:outerShdw>
            </a:effectLst>
          </p:spPr>
          <p:txBody>
            <a:bodyPr lIns="72585" tIns="36293" rIns="72585" bIns="36293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6625531" y="1496634"/>
              <a:ext cx="1234220" cy="1217652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585" tIns="36293" rIns="72585" bIns="3629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8038" y="2575814"/>
            <a:ext cx="813803" cy="29019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415357" y="5781150"/>
            <a:ext cx="37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27761" y="2960477"/>
            <a:ext cx="124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中国电信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7922525" y="2937836"/>
            <a:ext cx="124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中国移动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1D28C8-2926-4F8F-9404-DEE1A9B8CCC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64" y="5250024"/>
            <a:ext cx="1418140" cy="1454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5500" y="403479"/>
            <a:ext cx="1816735" cy="440690"/>
          </a:xfrm>
          <a:custGeom>
            <a:avLst/>
            <a:gdLst/>
            <a:ahLst/>
            <a:cxnLst/>
            <a:rect l="l" t="t" r="r" b="b"/>
            <a:pathLst>
              <a:path w="1816735" h="440690">
                <a:moveTo>
                  <a:pt x="129476" y="273050"/>
                </a:moveTo>
                <a:lnTo>
                  <a:pt x="67411" y="273050"/>
                </a:lnTo>
                <a:lnTo>
                  <a:pt x="67411" y="437515"/>
                </a:lnTo>
                <a:lnTo>
                  <a:pt x="129476" y="437515"/>
                </a:lnTo>
                <a:lnTo>
                  <a:pt x="129476" y="273050"/>
                </a:lnTo>
                <a:close/>
              </a:path>
              <a:path w="1816735" h="440690">
                <a:moveTo>
                  <a:pt x="120103" y="116078"/>
                </a:moveTo>
                <a:lnTo>
                  <a:pt x="93338" y="152443"/>
                </a:lnTo>
                <a:lnTo>
                  <a:pt x="64400" y="186880"/>
                </a:lnTo>
                <a:lnTo>
                  <a:pt x="33287" y="219412"/>
                </a:lnTo>
                <a:lnTo>
                  <a:pt x="0" y="250062"/>
                </a:lnTo>
                <a:lnTo>
                  <a:pt x="7391" y="267803"/>
                </a:lnTo>
                <a:lnTo>
                  <a:pt x="13946" y="284067"/>
                </a:lnTo>
                <a:lnTo>
                  <a:pt x="19664" y="298854"/>
                </a:lnTo>
                <a:lnTo>
                  <a:pt x="24549" y="312166"/>
                </a:lnTo>
                <a:lnTo>
                  <a:pt x="35600" y="302500"/>
                </a:lnTo>
                <a:lnTo>
                  <a:pt x="46428" y="292750"/>
                </a:lnTo>
                <a:lnTo>
                  <a:pt x="57031" y="282930"/>
                </a:lnTo>
                <a:lnTo>
                  <a:pt x="67411" y="273050"/>
                </a:lnTo>
                <a:lnTo>
                  <a:pt x="129476" y="273050"/>
                </a:lnTo>
                <a:lnTo>
                  <a:pt x="129476" y="206121"/>
                </a:lnTo>
                <a:lnTo>
                  <a:pt x="140863" y="192164"/>
                </a:lnTo>
                <a:lnTo>
                  <a:pt x="151803" y="178101"/>
                </a:lnTo>
                <a:lnTo>
                  <a:pt x="162294" y="163919"/>
                </a:lnTo>
                <a:lnTo>
                  <a:pt x="172339" y="149606"/>
                </a:lnTo>
                <a:lnTo>
                  <a:pt x="120103" y="116078"/>
                </a:lnTo>
                <a:close/>
              </a:path>
              <a:path w="1816735" h="440690">
                <a:moveTo>
                  <a:pt x="112953" y="0"/>
                </a:moveTo>
                <a:lnTo>
                  <a:pt x="92639" y="23314"/>
                </a:lnTo>
                <a:lnTo>
                  <a:pt x="67413" y="48117"/>
                </a:lnTo>
                <a:lnTo>
                  <a:pt x="37274" y="74420"/>
                </a:lnTo>
                <a:lnTo>
                  <a:pt x="2222" y="102235"/>
                </a:lnTo>
                <a:lnTo>
                  <a:pt x="13511" y="116078"/>
                </a:lnTo>
                <a:lnTo>
                  <a:pt x="23768" y="129301"/>
                </a:lnTo>
                <a:lnTo>
                  <a:pt x="33283" y="142293"/>
                </a:lnTo>
                <a:lnTo>
                  <a:pt x="41960" y="154940"/>
                </a:lnTo>
                <a:lnTo>
                  <a:pt x="78879" y="124366"/>
                </a:lnTo>
                <a:lnTo>
                  <a:pt x="111948" y="94757"/>
                </a:lnTo>
                <a:lnTo>
                  <a:pt x="141167" y="66125"/>
                </a:lnTo>
                <a:lnTo>
                  <a:pt x="166535" y="38481"/>
                </a:lnTo>
                <a:lnTo>
                  <a:pt x="153807" y="29003"/>
                </a:lnTo>
                <a:lnTo>
                  <a:pt x="140635" y="19431"/>
                </a:lnTo>
                <a:lnTo>
                  <a:pt x="127017" y="9763"/>
                </a:lnTo>
                <a:lnTo>
                  <a:pt x="112953" y="0"/>
                </a:lnTo>
                <a:close/>
              </a:path>
              <a:path w="1816735" h="440690">
                <a:moveTo>
                  <a:pt x="425500" y="31750"/>
                </a:moveTo>
                <a:lnTo>
                  <a:pt x="193319" y="31750"/>
                </a:lnTo>
                <a:lnTo>
                  <a:pt x="193319" y="89788"/>
                </a:lnTo>
                <a:lnTo>
                  <a:pt x="425500" y="89788"/>
                </a:lnTo>
                <a:lnTo>
                  <a:pt x="425500" y="31750"/>
                </a:lnTo>
                <a:close/>
              </a:path>
              <a:path w="1816735" h="440690">
                <a:moveTo>
                  <a:pt x="204927" y="376809"/>
                </a:moveTo>
                <a:lnTo>
                  <a:pt x="209810" y="393146"/>
                </a:lnTo>
                <a:lnTo>
                  <a:pt x="214193" y="409019"/>
                </a:lnTo>
                <a:lnTo>
                  <a:pt x="218073" y="424439"/>
                </a:lnTo>
                <a:lnTo>
                  <a:pt x="221449" y="439420"/>
                </a:lnTo>
                <a:lnTo>
                  <a:pt x="273942" y="438356"/>
                </a:lnTo>
                <a:lnTo>
                  <a:pt x="326120" y="434603"/>
                </a:lnTo>
                <a:lnTo>
                  <a:pt x="366128" y="405318"/>
                </a:lnTo>
                <a:lnTo>
                  <a:pt x="374032" y="379984"/>
                </a:lnTo>
                <a:lnTo>
                  <a:pt x="278155" y="379984"/>
                </a:lnTo>
                <a:lnTo>
                  <a:pt x="263534" y="379791"/>
                </a:lnTo>
                <a:lnTo>
                  <a:pt x="246456" y="379206"/>
                </a:lnTo>
                <a:lnTo>
                  <a:pt x="226920" y="378215"/>
                </a:lnTo>
                <a:lnTo>
                  <a:pt x="204927" y="376809"/>
                </a:lnTo>
                <a:close/>
              </a:path>
              <a:path w="1816735" h="440690">
                <a:moveTo>
                  <a:pt x="375488" y="217424"/>
                </a:moveTo>
                <a:lnTo>
                  <a:pt x="310743" y="217424"/>
                </a:lnTo>
                <a:lnTo>
                  <a:pt x="310743" y="345567"/>
                </a:lnTo>
                <a:lnTo>
                  <a:pt x="308707" y="360642"/>
                </a:lnTo>
                <a:lnTo>
                  <a:pt x="302598" y="371395"/>
                </a:lnTo>
                <a:lnTo>
                  <a:pt x="292414" y="377838"/>
                </a:lnTo>
                <a:lnTo>
                  <a:pt x="278155" y="379984"/>
                </a:lnTo>
                <a:lnTo>
                  <a:pt x="374032" y="379984"/>
                </a:lnTo>
                <a:lnTo>
                  <a:pt x="374407" y="378215"/>
                </a:lnTo>
                <a:lnTo>
                  <a:pt x="374522" y="376809"/>
                </a:lnTo>
                <a:lnTo>
                  <a:pt x="375488" y="361188"/>
                </a:lnTo>
                <a:lnTo>
                  <a:pt x="375488" y="217424"/>
                </a:lnTo>
                <a:close/>
              </a:path>
              <a:path w="1816735" h="440690">
                <a:moveTo>
                  <a:pt x="445135" y="159385"/>
                </a:moveTo>
                <a:lnTo>
                  <a:pt x="178587" y="159385"/>
                </a:lnTo>
                <a:lnTo>
                  <a:pt x="178587" y="217424"/>
                </a:lnTo>
                <a:lnTo>
                  <a:pt x="445135" y="217424"/>
                </a:lnTo>
                <a:lnTo>
                  <a:pt x="445135" y="159385"/>
                </a:lnTo>
                <a:close/>
              </a:path>
              <a:path w="1816735" h="440690">
                <a:moveTo>
                  <a:pt x="901458" y="360299"/>
                </a:moveTo>
                <a:lnTo>
                  <a:pt x="460324" y="360299"/>
                </a:lnTo>
                <a:lnTo>
                  <a:pt x="460324" y="421513"/>
                </a:lnTo>
                <a:lnTo>
                  <a:pt x="901458" y="421513"/>
                </a:lnTo>
                <a:lnTo>
                  <a:pt x="901458" y="360299"/>
                </a:lnTo>
                <a:close/>
              </a:path>
              <a:path w="1816735" h="440690">
                <a:moveTo>
                  <a:pt x="651395" y="271907"/>
                </a:moveTo>
                <a:lnTo>
                  <a:pt x="586232" y="271907"/>
                </a:lnTo>
                <a:lnTo>
                  <a:pt x="586232" y="360299"/>
                </a:lnTo>
                <a:lnTo>
                  <a:pt x="651395" y="360299"/>
                </a:lnTo>
                <a:lnTo>
                  <a:pt x="651395" y="271907"/>
                </a:lnTo>
                <a:close/>
              </a:path>
              <a:path w="1816735" h="440690">
                <a:moveTo>
                  <a:pt x="772807" y="9398"/>
                </a:moveTo>
                <a:lnTo>
                  <a:pt x="708545" y="9398"/>
                </a:lnTo>
                <a:lnTo>
                  <a:pt x="708545" y="360299"/>
                </a:lnTo>
                <a:lnTo>
                  <a:pt x="772807" y="360299"/>
                </a:lnTo>
                <a:lnTo>
                  <a:pt x="772807" y="270383"/>
                </a:lnTo>
                <a:lnTo>
                  <a:pt x="830563" y="270383"/>
                </a:lnTo>
                <a:lnTo>
                  <a:pt x="839814" y="250698"/>
                </a:lnTo>
                <a:lnTo>
                  <a:pt x="772807" y="250698"/>
                </a:lnTo>
                <a:lnTo>
                  <a:pt x="772807" y="9398"/>
                </a:lnTo>
                <a:close/>
              </a:path>
              <a:path w="1816735" h="440690">
                <a:moveTo>
                  <a:pt x="516572" y="77724"/>
                </a:moveTo>
                <a:lnTo>
                  <a:pt x="463003" y="102235"/>
                </a:lnTo>
                <a:lnTo>
                  <a:pt x="481308" y="146833"/>
                </a:lnTo>
                <a:lnTo>
                  <a:pt x="499611" y="193563"/>
                </a:lnTo>
                <a:lnTo>
                  <a:pt x="517914" y="242413"/>
                </a:lnTo>
                <a:lnTo>
                  <a:pt x="536219" y="293370"/>
                </a:lnTo>
                <a:lnTo>
                  <a:pt x="586232" y="271907"/>
                </a:lnTo>
                <a:lnTo>
                  <a:pt x="651395" y="271907"/>
                </a:lnTo>
                <a:lnTo>
                  <a:pt x="651395" y="244729"/>
                </a:lnTo>
                <a:lnTo>
                  <a:pt x="586232" y="244729"/>
                </a:lnTo>
                <a:lnTo>
                  <a:pt x="570241" y="204150"/>
                </a:lnTo>
                <a:lnTo>
                  <a:pt x="553302" y="162798"/>
                </a:lnTo>
                <a:lnTo>
                  <a:pt x="535413" y="120659"/>
                </a:lnTo>
                <a:lnTo>
                  <a:pt x="516572" y="77724"/>
                </a:lnTo>
                <a:close/>
              </a:path>
              <a:path w="1816735" h="440690">
                <a:moveTo>
                  <a:pt x="830563" y="270383"/>
                </a:moveTo>
                <a:lnTo>
                  <a:pt x="772807" y="270383"/>
                </a:lnTo>
                <a:lnTo>
                  <a:pt x="820178" y="292481"/>
                </a:lnTo>
                <a:lnTo>
                  <a:pt x="830563" y="270383"/>
                </a:lnTo>
                <a:close/>
              </a:path>
              <a:path w="1816735" h="440690">
                <a:moveTo>
                  <a:pt x="843800" y="83947"/>
                </a:moveTo>
                <a:lnTo>
                  <a:pt x="826421" y="129807"/>
                </a:lnTo>
                <a:lnTo>
                  <a:pt x="808780" y="172894"/>
                </a:lnTo>
                <a:lnTo>
                  <a:pt x="790901" y="213195"/>
                </a:lnTo>
                <a:lnTo>
                  <a:pt x="772807" y="250698"/>
                </a:lnTo>
                <a:lnTo>
                  <a:pt x="839814" y="250698"/>
                </a:lnTo>
                <a:lnTo>
                  <a:pt x="843040" y="243832"/>
                </a:lnTo>
                <a:lnTo>
                  <a:pt x="864200" y="196945"/>
                </a:lnTo>
                <a:lnTo>
                  <a:pt x="883668" y="151820"/>
                </a:lnTo>
                <a:lnTo>
                  <a:pt x="901458" y="108458"/>
                </a:lnTo>
                <a:lnTo>
                  <a:pt x="843800" y="83947"/>
                </a:lnTo>
                <a:close/>
              </a:path>
              <a:path w="1816735" h="440690">
                <a:moveTo>
                  <a:pt x="651395" y="9398"/>
                </a:moveTo>
                <a:lnTo>
                  <a:pt x="586232" y="9398"/>
                </a:lnTo>
                <a:lnTo>
                  <a:pt x="586232" y="244729"/>
                </a:lnTo>
                <a:lnTo>
                  <a:pt x="651395" y="244729"/>
                </a:lnTo>
                <a:lnTo>
                  <a:pt x="651395" y="9398"/>
                </a:lnTo>
                <a:close/>
              </a:path>
              <a:path w="1816735" h="440690">
                <a:moveTo>
                  <a:pt x="1212608" y="2286"/>
                </a:moveTo>
                <a:lnTo>
                  <a:pt x="1154569" y="2286"/>
                </a:lnTo>
                <a:lnTo>
                  <a:pt x="1154569" y="102743"/>
                </a:lnTo>
                <a:lnTo>
                  <a:pt x="1158518" y="129893"/>
                </a:lnTo>
                <a:lnTo>
                  <a:pt x="1170349" y="149256"/>
                </a:lnTo>
                <a:lnTo>
                  <a:pt x="1190038" y="160857"/>
                </a:lnTo>
                <a:lnTo>
                  <a:pt x="1217561" y="164719"/>
                </a:lnTo>
                <a:lnTo>
                  <a:pt x="1287157" y="164719"/>
                </a:lnTo>
                <a:lnTo>
                  <a:pt x="1328591" y="156360"/>
                </a:lnTo>
                <a:lnTo>
                  <a:pt x="1354287" y="114808"/>
                </a:lnTo>
                <a:lnTo>
                  <a:pt x="1236357" y="114808"/>
                </a:lnTo>
                <a:lnTo>
                  <a:pt x="1225949" y="113454"/>
                </a:lnTo>
                <a:lnTo>
                  <a:pt x="1218530" y="109410"/>
                </a:lnTo>
                <a:lnTo>
                  <a:pt x="1214087" y="102699"/>
                </a:lnTo>
                <a:lnTo>
                  <a:pt x="1212608" y="93345"/>
                </a:lnTo>
                <a:lnTo>
                  <a:pt x="1212608" y="90043"/>
                </a:lnTo>
                <a:lnTo>
                  <a:pt x="1235492" y="85681"/>
                </a:lnTo>
                <a:lnTo>
                  <a:pt x="1258614" y="80962"/>
                </a:lnTo>
                <a:lnTo>
                  <a:pt x="1281974" y="75862"/>
                </a:lnTo>
                <a:lnTo>
                  <a:pt x="1305572" y="70358"/>
                </a:lnTo>
                <a:lnTo>
                  <a:pt x="1314038" y="70358"/>
                </a:lnTo>
                <a:lnTo>
                  <a:pt x="1310906" y="68961"/>
                </a:lnTo>
                <a:lnTo>
                  <a:pt x="1320532" y="66607"/>
                </a:lnTo>
                <a:lnTo>
                  <a:pt x="1349768" y="58928"/>
                </a:lnTo>
                <a:lnTo>
                  <a:pt x="1342801" y="43561"/>
                </a:lnTo>
                <a:lnTo>
                  <a:pt x="1212608" y="43561"/>
                </a:lnTo>
                <a:lnTo>
                  <a:pt x="1212608" y="2286"/>
                </a:lnTo>
                <a:close/>
              </a:path>
              <a:path w="1816735" h="440690">
                <a:moveTo>
                  <a:pt x="1314038" y="70358"/>
                </a:moveTo>
                <a:lnTo>
                  <a:pt x="1305572" y="70358"/>
                </a:lnTo>
                <a:lnTo>
                  <a:pt x="1303502" y="84905"/>
                </a:lnTo>
                <a:lnTo>
                  <a:pt x="1301111" y="96154"/>
                </a:lnTo>
                <a:lnTo>
                  <a:pt x="1298411" y="104094"/>
                </a:lnTo>
                <a:lnTo>
                  <a:pt x="1295412" y="108712"/>
                </a:lnTo>
                <a:lnTo>
                  <a:pt x="1291094" y="112775"/>
                </a:lnTo>
                <a:lnTo>
                  <a:pt x="1283474" y="114808"/>
                </a:lnTo>
                <a:lnTo>
                  <a:pt x="1354287" y="114808"/>
                </a:lnTo>
                <a:lnTo>
                  <a:pt x="1355809" y="109658"/>
                </a:lnTo>
                <a:lnTo>
                  <a:pt x="1359928" y="88392"/>
                </a:lnTo>
                <a:lnTo>
                  <a:pt x="1345357" y="83105"/>
                </a:lnTo>
                <a:lnTo>
                  <a:pt x="1332322" y="78105"/>
                </a:lnTo>
                <a:lnTo>
                  <a:pt x="1320834" y="73390"/>
                </a:lnTo>
                <a:lnTo>
                  <a:pt x="1314038" y="70358"/>
                </a:lnTo>
                <a:close/>
              </a:path>
              <a:path w="1816735" h="440690">
                <a:moveTo>
                  <a:pt x="1326908" y="8509"/>
                </a:moveTo>
                <a:lnTo>
                  <a:pt x="1299762" y="18200"/>
                </a:lnTo>
                <a:lnTo>
                  <a:pt x="1271663" y="27273"/>
                </a:lnTo>
                <a:lnTo>
                  <a:pt x="1242612" y="35726"/>
                </a:lnTo>
                <a:lnTo>
                  <a:pt x="1212608" y="43561"/>
                </a:lnTo>
                <a:lnTo>
                  <a:pt x="1342801" y="43561"/>
                </a:lnTo>
                <a:lnTo>
                  <a:pt x="1326908" y="8509"/>
                </a:lnTo>
                <a:close/>
              </a:path>
              <a:path w="1816735" h="440690">
                <a:moveTo>
                  <a:pt x="1103261" y="136651"/>
                </a:moveTo>
                <a:lnTo>
                  <a:pt x="1045222" y="136651"/>
                </a:lnTo>
                <a:lnTo>
                  <a:pt x="1045222" y="167005"/>
                </a:lnTo>
                <a:lnTo>
                  <a:pt x="1103261" y="167005"/>
                </a:lnTo>
                <a:lnTo>
                  <a:pt x="1103261" y="136651"/>
                </a:lnTo>
                <a:close/>
              </a:path>
              <a:path w="1816735" h="440690">
                <a:moveTo>
                  <a:pt x="1103261" y="3175"/>
                </a:moveTo>
                <a:lnTo>
                  <a:pt x="1045222" y="3175"/>
                </a:lnTo>
                <a:lnTo>
                  <a:pt x="1045222" y="30861"/>
                </a:lnTo>
                <a:lnTo>
                  <a:pt x="929144" y="30861"/>
                </a:lnTo>
                <a:lnTo>
                  <a:pt x="929144" y="74168"/>
                </a:lnTo>
                <a:lnTo>
                  <a:pt x="1045222" y="74168"/>
                </a:lnTo>
                <a:lnTo>
                  <a:pt x="1045222" y="91059"/>
                </a:lnTo>
                <a:lnTo>
                  <a:pt x="917079" y="104901"/>
                </a:lnTo>
                <a:lnTo>
                  <a:pt x="922413" y="153670"/>
                </a:lnTo>
                <a:lnTo>
                  <a:pt x="1045222" y="136651"/>
                </a:lnTo>
                <a:lnTo>
                  <a:pt x="1103261" y="136651"/>
                </a:lnTo>
                <a:lnTo>
                  <a:pt x="1103261" y="3175"/>
                </a:lnTo>
                <a:close/>
              </a:path>
              <a:path w="1816735" h="440690">
                <a:moveTo>
                  <a:pt x="1308620" y="183134"/>
                </a:moveTo>
                <a:lnTo>
                  <a:pt x="964831" y="183134"/>
                </a:lnTo>
                <a:lnTo>
                  <a:pt x="964831" y="440690"/>
                </a:lnTo>
                <a:lnTo>
                  <a:pt x="1027315" y="440690"/>
                </a:lnTo>
                <a:lnTo>
                  <a:pt x="1027315" y="358140"/>
                </a:lnTo>
                <a:lnTo>
                  <a:pt x="1308620" y="358140"/>
                </a:lnTo>
                <a:lnTo>
                  <a:pt x="1308620" y="317881"/>
                </a:lnTo>
                <a:lnTo>
                  <a:pt x="1027315" y="317881"/>
                </a:lnTo>
                <a:lnTo>
                  <a:pt x="1027315" y="293370"/>
                </a:lnTo>
                <a:lnTo>
                  <a:pt x="1308620" y="293370"/>
                </a:lnTo>
                <a:lnTo>
                  <a:pt x="1308620" y="253237"/>
                </a:lnTo>
                <a:lnTo>
                  <a:pt x="1027315" y="253237"/>
                </a:lnTo>
                <a:lnTo>
                  <a:pt x="1027315" y="228600"/>
                </a:lnTo>
                <a:lnTo>
                  <a:pt x="1308620" y="228600"/>
                </a:lnTo>
                <a:lnTo>
                  <a:pt x="1308620" y="183134"/>
                </a:lnTo>
                <a:close/>
              </a:path>
              <a:path w="1816735" h="440690">
                <a:moveTo>
                  <a:pt x="1135900" y="384048"/>
                </a:moveTo>
                <a:lnTo>
                  <a:pt x="1140444" y="398954"/>
                </a:lnTo>
                <a:lnTo>
                  <a:pt x="1144346" y="413004"/>
                </a:lnTo>
                <a:lnTo>
                  <a:pt x="1147580" y="426196"/>
                </a:lnTo>
                <a:lnTo>
                  <a:pt x="1150124" y="438531"/>
                </a:lnTo>
                <a:lnTo>
                  <a:pt x="1193439" y="438509"/>
                </a:lnTo>
                <a:lnTo>
                  <a:pt x="1250780" y="436655"/>
                </a:lnTo>
                <a:lnTo>
                  <a:pt x="1289058" y="422489"/>
                </a:lnTo>
                <a:lnTo>
                  <a:pt x="1307813" y="385651"/>
                </a:lnTo>
                <a:lnTo>
                  <a:pt x="1307832" y="385318"/>
                </a:lnTo>
                <a:lnTo>
                  <a:pt x="1220863" y="385318"/>
                </a:lnTo>
                <a:lnTo>
                  <a:pt x="1174381" y="385016"/>
                </a:lnTo>
                <a:lnTo>
                  <a:pt x="1154141" y="384621"/>
                </a:lnTo>
                <a:lnTo>
                  <a:pt x="1135900" y="384048"/>
                </a:lnTo>
                <a:close/>
              </a:path>
              <a:path w="1816735" h="440690">
                <a:moveTo>
                  <a:pt x="1308620" y="358140"/>
                </a:moveTo>
                <a:lnTo>
                  <a:pt x="1246136" y="358140"/>
                </a:lnTo>
                <a:lnTo>
                  <a:pt x="1244277" y="370048"/>
                </a:lnTo>
                <a:lnTo>
                  <a:pt x="1239453" y="378539"/>
                </a:lnTo>
                <a:lnTo>
                  <a:pt x="1231652" y="383625"/>
                </a:lnTo>
                <a:lnTo>
                  <a:pt x="1220863" y="385318"/>
                </a:lnTo>
                <a:lnTo>
                  <a:pt x="1307832" y="385318"/>
                </a:lnTo>
                <a:lnTo>
                  <a:pt x="1308620" y="371983"/>
                </a:lnTo>
                <a:lnTo>
                  <a:pt x="1308620" y="358140"/>
                </a:lnTo>
                <a:close/>
              </a:path>
              <a:path w="1816735" h="440690">
                <a:moveTo>
                  <a:pt x="1308620" y="293370"/>
                </a:moveTo>
                <a:lnTo>
                  <a:pt x="1246136" y="293370"/>
                </a:lnTo>
                <a:lnTo>
                  <a:pt x="1246136" y="317881"/>
                </a:lnTo>
                <a:lnTo>
                  <a:pt x="1308620" y="317881"/>
                </a:lnTo>
                <a:lnTo>
                  <a:pt x="1308620" y="293370"/>
                </a:lnTo>
                <a:close/>
              </a:path>
              <a:path w="1816735" h="440690">
                <a:moveTo>
                  <a:pt x="1308620" y="228600"/>
                </a:moveTo>
                <a:lnTo>
                  <a:pt x="1246136" y="228600"/>
                </a:lnTo>
                <a:lnTo>
                  <a:pt x="1246136" y="253237"/>
                </a:lnTo>
                <a:lnTo>
                  <a:pt x="1308620" y="253237"/>
                </a:lnTo>
                <a:lnTo>
                  <a:pt x="1308620" y="228600"/>
                </a:lnTo>
                <a:close/>
              </a:path>
              <a:path w="1816735" h="440690">
                <a:moveTo>
                  <a:pt x="1816239" y="178181"/>
                </a:moveTo>
                <a:lnTo>
                  <a:pt x="1373771" y="178181"/>
                </a:lnTo>
                <a:lnTo>
                  <a:pt x="1373771" y="221869"/>
                </a:lnTo>
                <a:lnTo>
                  <a:pt x="1816239" y="221869"/>
                </a:lnTo>
                <a:lnTo>
                  <a:pt x="1816239" y="178181"/>
                </a:lnTo>
                <a:close/>
              </a:path>
              <a:path w="1816735" h="440690">
                <a:moveTo>
                  <a:pt x="1628279" y="158115"/>
                </a:moveTo>
                <a:lnTo>
                  <a:pt x="1552460" y="158115"/>
                </a:lnTo>
                <a:lnTo>
                  <a:pt x="1561096" y="178181"/>
                </a:lnTo>
                <a:lnTo>
                  <a:pt x="1635518" y="178181"/>
                </a:lnTo>
                <a:lnTo>
                  <a:pt x="1628279" y="158115"/>
                </a:lnTo>
                <a:close/>
              </a:path>
              <a:path w="1816735" h="440690">
                <a:moveTo>
                  <a:pt x="1769376" y="17018"/>
                </a:moveTo>
                <a:lnTo>
                  <a:pt x="1419364" y="17018"/>
                </a:lnTo>
                <a:lnTo>
                  <a:pt x="1419364" y="158115"/>
                </a:lnTo>
                <a:lnTo>
                  <a:pt x="1769376" y="158115"/>
                </a:lnTo>
                <a:lnTo>
                  <a:pt x="1769376" y="122300"/>
                </a:lnTo>
                <a:lnTo>
                  <a:pt x="1480959" y="122300"/>
                </a:lnTo>
                <a:lnTo>
                  <a:pt x="1480959" y="103124"/>
                </a:lnTo>
                <a:lnTo>
                  <a:pt x="1769376" y="103124"/>
                </a:lnTo>
                <a:lnTo>
                  <a:pt x="1769376" y="71882"/>
                </a:lnTo>
                <a:lnTo>
                  <a:pt x="1480959" y="71882"/>
                </a:lnTo>
                <a:lnTo>
                  <a:pt x="1480959" y="52705"/>
                </a:lnTo>
                <a:lnTo>
                  <a:pt x="1769376" y="52705"/>
                </a:lnTo>
                <a:lnTo>
                  <a:pt x="1769376" y="17018"/>
                </a:lnTo>
                <a:close/>
              </a:path>
              <a:path w="1816735" h="440690">
                <a:moveTo>
                  <a:pt x="1769376" y="103124"/>
                </a:moveTo>
                <a:lnTo>
                  <a:pt x="1707781" y="103124"/>
                </a:lnTo>
                <a:lnTo>
                  <a:pt x="1707781" y="122300"/>
                </a:lnTo>
                <a:lnTo>
                  <a:pt x="1769376" y="122300"/>
                </a:lnTo>
                <a:lnTo>
                  <a:pt x="1769376" y="103124"/>
                </a:lnTo>
                <a:close/>
              </a:path>
              <a:path w="1816735" h="440690">
                <a:moveTo>
                  <a:pt x="1769376" y="52705"/>
                </a:moveTo>
                <a:lnTo>
                  <a:pt x="1707781" y="52705"/>
                </a:lnTo>
                <a:lnTo>
                  <a:pt x="1707781" y="71882"/>
                </a:lnTo>
                <a:lnTo>
                  <a:pt x="1769376" y="71882"/>
                </a:lnTo>
                <a:lnTo>
                  <a:pt x="1769376" y="52705"/>
                </a:lnTo>
                <a:close/>
              </a:path>
              <a:path w="1816735" h="440690">
                <a:moveTo>
                  <a:pt x="1513090" y="391160"/>
                </a:moveTo>
                <a:lnTo>
                  <a:pt x="1511820" y="391160"/>
                </a:lnTo>
                <a:lnTo>
                  <a:pt x="1515537" y="404828"/>
                </a:lnTo>
                <a:lnTo>
                  <a:pt x="1518694" y="417639"/>
                </a:lnTo>
                <a:lnTo>
                  <a:pt x="1521304" y="429593"/>
                </a:lnTo>
                <a:lnTo>
                  <a:pt x="1523377" y="440690"/>
                </a:lnTo>
                <a:lnTo>
                  <a:pt x="1554730" y="440499"/>
                </a:lnTo>
                <a:lnTo>
                  <a:pt x="1594182" y="438856"/>
                </a:lnTo>
                <a:lnTo>
                  <a:pt x="1629279" y="412813"/>
                </a:lnTo>
                <a:lnTo>
                  <a:pt x="1632343" y="392938"/>
                </a:lnTo>
                <a:lnTo>
                  <a:pt x="1632343" y="392684"/>
                </a:lnTo>
                <a:lnTo>
                  <a:pt x="1548015" y="392684"/>
                </a:lnTo>
                <a:lnTo>
                  <a:pt x="1513090" y="391160"/>
                </a:lnTo>
                <a:close/>
              </a:path>
              <a:path w="1816735" h="440690">
                <a:moveTo>
                  <a:pt x="1495691" y="342011"/>
                </a:moveTo>
                <a:lnTo>
                  <a:pt x="1465066" y="355772"/>
                </a:lnTo>
                <a:lnTo>
                  <a:pt x="1434334" y="368474"/>
                </a:lnTo>
                <a:lnTo>
                  <a:pt x="1403483" y="380105"/>
                </a:lnTo>
                <a:lnTo>
                  <a:pt x="1372501" y="390651"/>
                </a:lnTo>
                <a:lnTo>
                  <a:pt x="1380879" y="403205"/>
                </a:lnTo>
                <a:lnTo>
                  <a:pt x="1388662" y="415353"/>
                </a:lnTo>
                <a:lnTo>
                  <a:pt x="1395826" y="427120"/>
                </a:lnTo>
                <a:lnTo>
                  <a:pt x="1402346" y="438531"/>
                </a:lnTo>
                <a:lnTo>
                  <a:pt x="1432138" y="425459"/>
                </a:lnTo>
                <a:lnTo>
                  <a:pt x="1462465" y="411781"/>
                </a:lnTo>
                <a:lnTo>
                  <a:pt x="1493340" y="397508"/>
                </a:lnTo>
                <a:lnTo>
                  <a:pt x="1524774" y="382650"/>
                </a:lnTo>
                <a:lnTo>
                  <a:pt x="1495691" y="342011"/>
                </a:lnTo>
                <a:close/>
              </a:path>
              <a:path w="1816735" h="440690">
                <a:moveTo>
                  <a:pt x="1686318" y="345567"/>
                </a:moveTo>
                <a:lnTo>
                  <a:pt x="1661426" y="387604"/>
                </a:lnTo>
                <a:lnTo>
                  <a:pt x="1728101" y="413321"/>
                </a:lnTo>
                <a:lnTo>
                  <a:pt x="1758295" y="425465"/>
                </a:lnTo>
                <a:lnTo>
                  <a:pt x="1786394" y="437134"/>
                </a:lnTo>
                <a:lnTo>
                  <a:pt x="1812683" y="390271"/>
                </a:lnTo>
                <a:lnTo>
                  <a:pt x="1781705" y="378767"/>
                </a:lnTo>
                <a:lnTo>
                  <a:pt x="1750310" y="367490"/>
                </a:lnTo>
                <a:lnTo>
                  <a:pt x="1718511" y="356427"/>
                </a:lnTo>
                <a:lnTo>
                  <a:pt x="1686318" y="345567"/>
                </a:lnTo>
                <a:close/>
              </a:path>
              <a:path w="1816735" h="440690">
                <a:moveTo>
                  <a:pt x="1632343" y="338074"/>
                </a:moveTo>
                <a:lnTo>
                  <a:pt x="1572018" y="338074"/>
                </a:lnTo>
                <a:lnTo>
                  <a:pt x="1571891" y="381000"/>
                </a:lnTo>
                <a:lnTo>
                  <a:pt x="1570113" y="385825"/>
                </a:lnTo>
                <a:lnTo>
                  <a:pt x="1563128" y="391287"/>
                </a:lnTo>
                <a:lnTo>
                  <a:pt x="1556905" y="392684"/>
                </a:lnTo>
                <a:lnTo>
                  <a:pt x="1632343" y="392684"/>
                </a:lnTo>
                <a:lnTo>
                  <a:pt x="1632343" y="338074"/>
                </a:lnTo>
                <a:close/>
              </a:path>
              <a:path w="1816735" h="440690">
                <a:moveTo>
                  <a:pt x="1758708" y="240665"/>
                </a:moveTo>
                <a:lnTo>
                  <a:pt x="1431810" y="240665"/>
                </a:lnTo>
                <a:lnTo>
                  <a:pt x="1431810" y="338074"/>
                </a:lnTo>
                <a:lnTo>
                  <a:pt x="1758708" y="338074"/>
                </a:lnTo>
                <a:lnTo>
                  <a:pt x="1758708" y="301371"/>
                </a:lnTo>
                <a:lnTo>
                  <a:pt x="1492643" y="301371"/>
                </a:lnTo>
                <a:lnTo>
                  <a:pt x="1492643" y="277241"/>
                </a:lnTo>
                <a:lnTo>
                  <a:pt x="1758708" y="277241"/>
                </a:lnTo>
                <a:lnTo>
                  <a:pt x="1758708" y="240665"/>
                </a:lnTo>
                <a:close/>
              </a:path>
              <a:path w="1816735" h="440690">
                <a:moveTo>
                  <a:pt x="1758708" y="277241"/>
                </a:moveTo>
                <a:lnTo>
                  <a:pt x="1698002" y="277241"/>
                </a:lnTo>
                <a:lnTo>
                  <a:pt x="1698002" y="301371"/>
                </a:lnTo>
                <a:lnTo>
                  <a:pt x="1758708" y="301371"/>
                </a:lnTo>
                <a:lnTo>
                  <a:pt x="1758708" y="27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578" y="3429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产品优势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248400"/>
            <a:ext cx="1667440" cy="4723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22" y="2393086"/>
            <a:ext cx="2438956" cy="23246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31" y="2393086"/>
            <a:ext cx="2438956" cy="23246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67" y="2393086"/>
            <a:ext cx="2451659" cy="23246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57400" y="46854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TD-LTE</a:t>
            </a:r>
            <a:r>
              <a:rPr lang="zh-CN" altLang="en-US" dirty="0">
                <a:cs typeface="+mn-ea"/>
                <a:sym typeface="+mn-lt"/>
              </a:rPr>
              <a:t>移动</a:t>
            </a:r>
            <a:r>
              <a:rPr lang="en-US" altLang="zh-CN" dirty="0">
                <a:cs typeface="+mn-ea"/>
                <a:sym typeface="+mn-lt"/>
              </a:rPr>
              <a:t>4G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4529" y="4685450"/>
            <a:ext cx="194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FDD-LTE</a:t>
            </a:r>
            <a:r>
              <a:rPr lang="zh-CN" altLang="en-US" dirty="0">
                <a:cs typeface="+mn-ea"/>
                <a:sym typeface="+mn-lt"/>
              </a:rPr>
              <a:t>电信</a:t>
            </a:r>
            <a:r>
              <a:rPr lang="en-US" altLang="zh-CN" dirty="0">
                <a:cs typeface="+mn-ea"/>
                <a:sym typeface="+mn-lt"/>
              </a:rPr>
              <a:t>4G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01879" y="46415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TD-LTE</a:t>
            </a:r>
            <a:r>
              <a:rPr lang="zh-CN" altLang="en-US" dirty="0">
                <a:cs typeface="+mn-ea"/>
                <a:sym typeface="+mn-lt"/>
              </a:rPr>
              <a:t>联通</a:t>
            </a:r>
            <a:r>
              <a:rPr lang="en-US" altLang="zh-CN" dirty="0">
                <a:cs typeface="+mn-ea"/>
                <a:sym typeface="+mn-lt"/>
              </a:rPr>
              <a:t>4G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70343" y="359901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全网通频段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435725" y="5789924"/>
            <a:ext cx="7156856" cy="985500"/>
          </a:xfrm>
          <a:prstGeom prst="roundRect">
            <a:avLst/>
          </a:prstGeom>
          <a:noFill/>
          <a:ln w="28575">
            <a:solidFill>
              <a:srgbClr val="0B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5500" y="403479"/>
            <a:ext cx="1816735" cy="440690"/>
          </a:xfrm>
          <a:custGeom>
            <a:avLst/>
            <a:gdLst/>
            <a:ahLst/>
            <a:cxnLst/>
            <a:rect l="l" t="t" r="r" b="b"/>
            <a:pathLst>
              <a:path w="1816735" h="440690">
                <a:moveTo>
                  <a:pt x="129476" y="273050"/>
                </a:moveTo>
                <a:lnTo>
                  <a:pt x="67411" y="273050"/>
                </a:lnTo>
                <a:lnTo>
                  <a:pt x="67411" y="437515"/>
                </a:lnTo>
                <a:lnTo>
                  <a:pt x="129476" y="437515"/>
                </a:lnTo>
                <a:lnTo>
                  <a:pt x="129476" y="273050"/>
                </a:lnTo>
                <a:close/>
              </a:path>
              <a:path w="1816735" h="440690">
                <a:moveTo>
                  <a:pt x="120103" y="116078"/>
                </a:moveTo>
                <a:lnTo>
                  <a:pt x="93338" y="152443"/>
                </a:lnTo>
                <a:lnTo>
                  <a:pt x="64400" y="186880"/>
                </a:lnTo>
                <a:lnTo>
                  <a:pt x="33287" y="219412"/>
                </a:lnTo>
                <a:lnTo>
                  <a:pt x="0" y="250062"/>
                </a:lnTo>
                <a:lnTo>
                  <a:pt x="7391" y="267803"/>
                </a:lnTo>
                <a:lnTo>
                  <a:pt x="13946" y="284067"/>
                </a:lnTo>
                <a:lnTo>
                  <a:pt x="19664" y="298854"/>
                </a:lnTo>
                <a:lnTo>
                  <a:pt x="24549" y="312166"/>
                </a:lnTo>
                <a:lnTo>
                  <a:pt x="35600" y="302500"/>
                </a:lnTo>
                <a:lnTo>
                  <a:pt x="46428" y="292750"/>
                </a:lnTo>
                <a:lnTo>
                  <a:pt x="57031" y="282930"/>
                </a:lnTo>
                <a:lnTo>
                  <a:pt x="67411" y="273050"/>
                </a:lnTo>
                <a:lnTo>
                  <a:pt x="129476" y="273050"/>
                </a:lnTo>
                <a:lnTo>
                  <a:pt x="129476" y="206121"/>
                </a:lnTo>
                <a:lnTo>
                  <a:pt x="140863" y="192164"/>
                </a:lnTo>
                <a:lnTo>
                  <a:pt x="151803" y="178101"/>
                </a:lnTo>
                <a:lnTo>
                  <a:pt x="162294" y="163919"/>
                </a:lnTo>
                <a:lnTo>
                  <a:pt x="172339" y="149606"/>
                </a:lnTo>
                <a:lnTo>
                  <a:pt x="120103" y="116078"/>
                </a:lnTo>
                <a:close/>
              </a:path>
              <a:path w="1816735" h="440690">
                <a:moveTo>
                  <a:pt x="112953" y="0"/>
                </a:moveTo>
                <a:lnTo>
                  <a:pt x="92639" y="23314"/>
                </a:lnTo>
                <a:lnTo>
                  <a:pt x="67413" y="48117"/>
                </a:lnTo>
                <a:lnTo>
                  <a:pt x="37274" y="74420"/>
                </a:lnTo>
                <a:lnTo>
                  <a:pt x="2222" y="102235"/>
                </a:lnTo>
                <a:lnTo>
                  <a:pt x="13511" y="116078"/>
                </a:lnTo>
                <a:lnTo>
                  <a:pt x="23768" y="129301"/>
                </a:lnTo>
                <a:lnTo>
                  <a:pt x="33283" y="142293"/>
                </a:lnTo>
                <a:lnTo>
                  <a:pt x="41960" y="154940"/>
                </a:lnTo>
                <a:lnTo>
                  <a:pt x="78879" y="124366"/>
                </a:lnTo>
                <a:lnTo>
                  <a:pt x="111948" y="94757"/>
                </a:lnTo>
                <a:lnTo>
                  <a:pt x="141167" y="66125"/>
                </a:lnTo>
                <a:lnTo>
                  <a:pt x="166535" y="38481"/>
                </a:lnTo>
                <a:lnTo>
                  <a:pt x="153807" y="29003"/>
                </a:lnTo>
                <a:lnTo>
                  <a:pt x="140635" y="19431"/>
                </a:lnTo>
                <a:lnTo>
                  <a:pt x="127017" y="9763"/>
                </a:lnTo>
                <a:lnTo>
                  <a:pt x="112953" y="0"/>
                </a:lnTo>
                <a:close/>
              </a:path>
              <a:path w="1816735" h="440690">
                <a:moveTo>
                  <a:pt x="425500" y="31750"/>
                </a:moveTo>
                <a:lnTo>
                  <a:pt x="193319" y="31750"/>
                </a:lnTo>
                <a:lnTo>
                  <a:pt x="193319" y="89788"/>
                </a:lnTo>
                <a:lnTo>
                  <a:pt x="425500" y="89788"/>
                </a:lnTo>
                <a:lnTo>
                  <a:pt x="425500" y="31750"/>
                </a:lnTo>
                <a:close/>
              </a:path>
              <a:path w="1816735" h="440690">
                <a:moveTo>
                  <a:pt x="204927" y="376809"/>
                </a:moveTo>
                <a:lnTo>
                  <a:pt x="209810" y="393146"/>
                </a:lnTo>
                <a:lnTo>
                  <a:pt x="214193" y="409019"/>
                </a:lnTo>
                <a:lnTo>
                  <a:pt x="218073" y="424439"/>
                </a:lnTo>
                <a:lnTo>
                  <a:pt x="221449" y="439420"/>
                </a:lnTo>
                <a:lnTo>
                  <a:pt x="273942" y="438356"/>
                </a:lnTo>
                <a:lnTo>
                  <a:pt x="326120" y="434603"/>
                </a:lnTo>
                <a:lnTo>
                  <a:pt x="366128" y="405318"/>
                </a:lnTo>
                <a:lnTo>
                  <a:pt x="374032" y="379984"/>
                </a:lnTo>
                <a:lnTo>
                  <a:pt x="278155" y="379984"/>
                </a:lnTo>
                <a:lnTo>
                  <a:pt x="263534" y="379791"/>
                </a:lnTo>
                <a:lnTo>
                  <a:pt x="246456" y="379206"/>
                </a:lnTo>
                <a:lnTo>
                  <a:pt x="226920" y="378215"/>
                </a:lnTo>
                <a:lnTo>
                  <a:pt x="204927" y="376809"/>
                </a:lnTo>
                <a:close/>
              </a:path>
              <a:path w="1816735" h="440690">
                <a:moveTo>
                  <a:pt x="375488" y="217424"/>
                </a:moveTo>
                <a:lnTo>
                  <a:pt x="310743" y="217424"/>
                </a:lnTo>
                <a:lnTo>
                  <a:pt x="310743" y="345567"/>
                </a:lnTo>
                <a:lnTo>
                  <a:pt x="308707" y="360642"/>
                </a:lnTo>
                <a:lnTo>
                  <a:pt x="302598" y="371395"/>
                </a:lnTo>
                <a:lnTo>
                  <a:pt x="292414" y="377838"/>
                </a:lnTo>
                <a:lnTo>
                  <a:pt x="278155" y="379984"/>
                </a:lnTo>
                <a:lnTo>
                  <a:pt x="374032" y="379984"/>
                </a:lnTo>
                <a:lnTo>
                  <a:pt x="374407" y="378215"/>
                </a:lnTo>
                <a:lnTo>
                  <a:pt x="374522" y="376809"/>
                </a:lnTo>
                <a:lnTo>
                  <a:pt x="375488" y="361188"/>
                </a:lnTo>
                <a:lnTo>
                  <a:pt x="375488" y="217424"/>
                </a:lnTo>
                <a:close/>
              </a:path>
              <a:path w="1816735" h="440690">
                <a:moveTo>
                  <a:pt x="445135" y="159385"/>
                </a:moveTo>
                <a:lnTo>
                  <a:pt x="178587" y="159385"/>
                </a:lnTo>
                <a:lnTo>
                  <a:pt x="178587" y="217424"/>
                </a:lnTo>
                <a:lnTo>
                  <a:pt x="445135" y="217424"/>
                </a:lnTo>
                <a:lnTo>
                  <a:pt x="445135" y="159385"/>
                </a:lnTo>
                <a:close/>
              </a:path>
              <a:path w="1816735" h="440690">
                <a:moveTo>
                  <a:pt x="901458" y="360299"/>
                </a:moveTo>
                <a:lnTo>
                  <a:pt x="460324" y="360299"/>
                </a:lnTo>
                <a:lnTo>
                  <a:pt x="460324" y="421513"/>
                </a:lnTo>
                <a:lnTo>
                  <a:pt x="901458" y="421513"/>
                </a:lnTo>
                <a:lnTo>
                  <a:pt x="901458" y="360299"/>
                </a:lnTo>
                <a:close/>
              </a:path>
              <a:path w="1816735" h="440690">
                <a:moveTo>
                  <a:pt x="651395" y="271907"/>
                </a:moveTo>
                <a:lnTo>
                  <a:pt x="586232" y="271907"/>
                </a:lnTo>
                <a:lnTo>
                  <a:pt x="586232" y="360299"/>
                </a:lnTo>
                <a:lnTo>
                  <a:pt x="651395" y="360299"/>
                </a:lnTo>
                <a:lnTo>
                  <a:pt x="651395" y="271907"/>
                </a:lnTo>
                <a:close/>
              </a:path>
              <a:path w="1816735" h="440690">
                <a:moveTo>
                  <a:pt x="772807" y="9398"/>
                </a:moveTo>
                <a:lnTo>
                  <a:pt x="708545" y="9398"/>
                </a:lnTo>
                <a:lnTo>
                  <a:pt x="708545" y="360299"/>
                </a:lnTo>
                <a:lnTo>
                  <a:pt x="772807" y="360299"/>
                </a:lnTo>
                <a:lnTo>
                  <a:pt x="772807" y="270383"/>
                </a:lnTo>
                <a:lnTo>
                  <a:pt x="830563" y="270383"/>
                </a:lnTo>
                <a:lnTo>
                  <a:pt x="839814" y="250698"/>
                </a:lnTo>
                <a:lnTo>
                  <a:pt x="772807" y="250698"/>
                </a:lnTo>
                <a:lnTo>
                  <a:pt x="772807" y="9398"/>
                </a:lnTo>
                <a:close/>
              </a:path>
              <a:path w="1816735" h="440690">
                <a:moveTo>
                  <a:pt x="516572" y="77724"/>
                </a:moveTo>
                <a:lnTo>
                  <a:pt x="463003" y="102235"/>
                </a:lnTo>
                <a:lnTo>
                  <a:pt x="481308" y="146833"/>
                </a:lnTo>
                <a:lnTo>
                  <a:pt x="499611" y="193563"/>
                </a:lnTo>
                <a:lnTo>
                  <a:pt x="517914" y="242413"/>
                </a:lnTo>
                <a:lnTo>
                  <a:pt x="536219" y="293370"/>
                </a:lnTo>
                <a:lnTo>
                  <a:pt x="586232" y="271907"/>
                </a:lnTo>
                <a:lnTo>
                  <a:pt x="651395" y="271907"/>
                </a:lnTo>
                <a:lnTo>
                  <a:pt x="651395" y="244729"/>
                </a:lnTo>
                <a:lnTo>
                  <a:pt x="586232" y="244729"/>
                </a:lnTo>
                <a:lnTo>
                  <a:pt x="570241" y="204150"/>
                </a:lnTo>
                <a:lnTo>
                  <a:pt x="553302" y="162798"/>
                </a:lnTo>
                <a:lnTo>
                  <a:pt x="535413" y="120659"/>
                </a:lnTo>
                <a:lnTo>
                  <a:pt x="516572" y="77724"/>
                </a:lnTo>
                <a:close/>
              </a:path>
              <a:path w="1816735" h="440690">
                <a:moveTo>
                  <a:pt x="830563" y="270383"/>
                </a:moveTo>
                <a:lnTo>
                  <a:pt x="772807" y="270383"/>
                </a:lnTo>
                <a:lnTo>
                  <a:pt x="820178" y="292481"/>
                </a:lnTo>
                <a:lnTo>
                  <a:pt x="830563" y="270383"/>
                </a:lnTo>
                <a:close/>
              </a:path>
              <a:path w="1816735" h="440690">
                <a:moveTo>
                  <a:pt x="843800" y="83947"/>
                </a:moveTo>
                <a:lnTo>
                  <a:pt x="826421" y="129807"/>
                </a:lnTo>
                <a:lnTo>
                  <a:pt x="808780" y="172894"/>
                </a:lnTo>
                <a:lnTo>
                  <a:pt x="790901" y="213195"/>
                </a:lnTo>
                <a:lnTo>
                  <a:pt x="772807" y="250698"/>
                </a:lnTo>
                <a:lnTo>
                  <a:pt x="839814" y="250698"/>
                </a:lnTo>
                <a:lnTo>
                  <a:pt x="843040" y="243832"/>
                </a:lnTo>
                <a:lnTo>
                  <a:pt x="864200" y="196945"/>
                </a:lnTo>
                <a:lnTo>
                  <a:pt x="883668" y="151820"/>
                </a:lnTo>
                <a:lnTo>
                  <a:pt x="901458" y="108458"/>
                </a:lnTo>
                <a:lnTo>
                  <a:pt x="843800" y="83947"/>
                </a:lnTo>
                <a:close/>
              </a:path>
              <a:path w="1816735" h="440690">
                <a:moveTo>
                  <a:pt x="651395" y="9398"/>
                </a:moveTo>
                <a:lnTo>
                  <a:pt x="586232" y="9398"/>
                </a:lnTo>
                <a:lnTo>
                  <a:pt x="586232" y="244729"/>
                </a:lnTo>
                <a:lnTo>
                  <a:pt x="651395" y="244729"/>
                </a:lnTo>
                <a:lnTo>
                  <a:pt x="651395" y="9398"/>
                </a:lnTo>
                <a:close/>
              </a:path>
              <a:path w="1816735" h="440690">
                <a:moveTo>
                  <a:pt x="1212608" y="2286"/>
                </a:moveTo>
                <a:lnTo>
                  <a:pt x="1154569" y="2286"/>
                </a:lnTo>
                <a:lnTo>
                  <a:pt x="1154569" y="102743"/>
                </a:lnTo>
                <a:lnTo>
                  <a:pt x="1158518" y="129893"/>
                </a:lnTo>
                <a:lnTo>
                  <a:pt x="1170349" y="149256"/>
                </a:lnTo>
                <a:lnTo>
                  <a:pt x="1190038" y="160857"/>
                </a:lnTo>
                <a:lnTo>
                  <a:pt x="1217561" y="164719"/>
                </a:lnTo>
                <a:lnTo>
                  <a:pt x="1287157" y="164719"/>
                </a:lnTo>
                <a:lnTo>
                  <a:pt x="1328591" y="156360"/>
                </a:lnTo>
                <a:lnTo>
                  <a:pt x="1354287" y="114808"/>
                </a:lnTo>
                <a:lnTo>
                  <a:pt x="1236357" y="114808"/>
                </a:lnTo>
                <a:lnTo>
                  <a:pt x="1225949" y="113454"/>
                </a:lnTo>
                <a:lnTo>
                  <a:pt x="1218530" y="109410"/>
                </a:lnTo>
                <a:lnTo>
                  <a:pt x="1214087" y="102699"/>
                </a:lnTo>
                <a:lnTo>
                  <a:pt x="1212608" y="93345"/>
                </a:lnTo>
                <a:lnTo>
                  <a:pt x="1212608" y="90043"/>
                </a:lnTo>
                <a:lnTo>
                  <a:pt x="1235492" y="85681"/>
                </a:lnTo>
                <a:lnTo>
                  <a:pt x="1258614" y="80962"/>
                </a:lnTo>
                <a:lnTo>
                  <a:pt x="1281974" y="75862"/>
                </a:lnTo>
                <a:lnTo>
                  <a:pt x="1305572" y="70358"/>
                </a:lnTo>
                <a:lnTo>
                  <a:pt x="1314038" y="70358"/>
                </a:lnTo>
                <a:lnTo>
                  <a:pt x="1310906" y="68961"/>
                </a:lnTo>
                <a:lnTo>
                  <a:pt x="1320532" y="66607"/>
                </a:lnTo>
                <a:lnTo>
                  <a:pt x="1349768" y="58928"/>
                </a:lnTo>
                <a:lnTo>
                  <a:pt x="1342801" y="43561"/>
                </a:lnTo>
                <a:lnTo>
                  <a:pt x="1212608" y="43561"/>
                </a:lnTo>
                <a:lnTo>
                  <a:pt x="1212608" y="2286"/>
                </a:lnTo>
                <a:close/>
              </a:path>
              <a:path w="1816735" h="440690">
                <a:moveTo>
                  <a:pt x="1314038" y="70358"/>
                </a:moveTo>
                <a:lnTo>
                  <a:pt x="1305572" y="70358"/>
                </a:lnTo>
                <a:lnTo>
                  <a:pt x="1303502" y="84905"/>
                </a:lnTo>
                <a:lnTo>
                  <a:pt x="1301111" y="96154"/>
                </a:lnTo>
                <a:lnTo>
                  <a:pt x="1298411" y="104094"/>
                </a:lnTo>
                <a:lnTo>
                  <a:pt x="1295412" y="108712"/>
                </a:lnTo>
                <a:lnTo>
                  <a:pt x="1291094" y="112775"/>
                </a:lnTo>
                <a:lnTo>
                  <a:pt x="1283474" y="114808"/>
                </a:lnTo>
                <a:lnTo>
                  <a:pt x="1354287" y="114808"/>
                </a:lnTo>
                <a:lnTo>
                  <a:pt x="1355809" y="109658"/>
                </a:lnTo>
                <a:lnTo>
                  <a:pt x="1359928" y="88392"/>
                </a:lnTo>
                <a:lnTo>
                  <a:pt x="1345357" y="83105"/>
                </a:lnTo>
                <a:lnTo>
                  <a:pt x="1332322" y="78105"/>
                </a:lnTo>
                <a:lnTo>
                  <a:pt x="1320834" y="73390"/>
                </a:lnTo>
                <a:lnTo>
                  <a:pt x="1314038" y="70358"/>
                </a:lnTo>
                <a:close/>
              </a:path>
              <a:path w="1816735" h="440690">
                <a:moveTo>
                  <a:pt x="1326908" y="8509"/>
                </a:moveTo>
                <a:lnTo>
                  <a:pt x="1299762" y="18200"/>
                </a:lnTo>
                <a:lnTo>
                  <a:pt x="1271663" y="27273"/>
                </a:lnTo>
                <a:lnTo>
                  <a:pt x="1242612" y="35726"/>
                </a:lnTo>
                <a:lnTo>
                  <a:pt x="1212608" y="43561"/>
                </a:lnTo>
                <a:lnTo>
                  <a:pt x="1342801" y="43561"/>
                </a:lnTo>
                <a:lnTo>
                  <a:pt x="1326908" y="8509"/>
                </a:lnTo>
                <a:close/>
              </a:path>
              <a:path w="1816735" h="440690">
                <a:moveTo>
                  <a:pt x="1103261" y="136651"/>
                </a:moveTo>
                <a:lnTo>
                  <a:pt x="1045222" y="136651"/>
                </a:lnTo>
                <a:lnTo>
                  <a:pt x="1045222" y="167005"/>
                </a:lnTo>
                <a:lnTo>
                  <a:pt x="1103261" y="167005"/>
                </a:lnTo>
                <a:lnTo>
                  <a:pt x="1103261" y="136651"/>
                </a:lnTo>
                <a:close/>
              </a:path>
              <a:path w="1816735" h="440690">
                <a:moveTo>
                  <a:pt x="1103261" y="3175"/>
                </a:moveTo>
                <a:lnTo>
                  <a:pt x="1045222" y="3175"/>
                </a:lnTo>
                <a:lnTo>
                  <a:pt x="1045222" y="30861"/>
                </a:lnTo>
                <a:lnTo>
                  <a:pt x="929144" y="30861"/>
                </a:lnTo>
                <a:lnTo>
                  <a:pt x="929144" y="74168"/>
                </a:lnTo>
                <a:lnTo>
                  <a:pt x="1045222" y="74168"/>
                </a:lnTo>
                <a:lnTo>
                  <a:pt x="1045222" y="91059"/>
                </a:lnTo>
                <a:lnTo>
                  <a:pt x="917079" y="104901"/>
                </a:lnTo>
                <a:lnTo>
                  <a:pt x="922413" y="153670"/>
                </a:lnTo>
                <a:lnTo>
                  <a:pt x="1045222" y="136651"/>
                </a:lnTo>
                <a:lnTo>
                  <a:pt x="1103261" y="136651"/>
                </a:lnTo>
                <a:lnTo>
                  <a:pt x="1103261" y="3175"/>
                </a:lnTo>
                <a:close/>
              </a:path>
              <a:path w="1816735" h="440690">
                <a:moveTo>
                  <a:pt x="1308620" y="183134"/>
                </a:moveTo>
                <a:lnTo>
                  <a:pt x="964831" y="183134"/>
                </a:lnTo>
                <a:lnTo>
                  <a:pt x="964831" y="440690"/>
                </a:lnTo>
                <a:lnTo>
                  <a:pt x="1027315" y="440690"/>
                </a:lnTo>
                <a:lnTo>
                  <a:pt x="1027315" y="358140"/>
                </a:lnTo>
                <a:lnTo>
                  <a:pt x="1308620" y="358140"/>
                </a:lnTo>
                <a:lnTo>
                  <a:pt x="1308620" y="317881"/>
                </a:lnTo>
                <a:lnTo>
                  <a:pt x="1027315" y="317881"/>
                </a:lnTo>
                <a:lnTo>
                  <a:pt x="1027315" y="293370"/>
                </a:lnTo>
                <a:lnTo>
                  <a:pt x="1308620" y="293370"/>
                </a:lnTo>
                <a:lnTo>
                  <a:pt x="1308620" y="253237"/>
                </a:lnTo>
                <a:lnTo>
                  <a:pt x="1027315" y="253237"/>
                </a:lnTo>
                <a:lnTo>
                  <a:pt x="1027315" y="228600"/>
                </a:lnTo>
                <a:lnTo>
                  <a:pt x="1308620" y="228600"/>
                </a:lnTo>
                <a:lnTo>
                  <a:pt x="1308620" y="183134"/>
                </a:lnTo>
                <a:close/>
              </a:path>
              <a:path w="1816735" h="440690">
                <a:moveTo>
                  <a:pt x="1135900" y="384048"/>
                </a:moveTo>
                <a:lnTo>
                  <a:pt x="1140444" y="398954"/>
                </a:lnTo>
                <a:lnTo>
                  <a:pt x="1144346" y="413004"/>
                </a:lnTo>
                <a:lnTo>
                  <a:pt x="1147580" y="426196"/>
                </a:lnTo>
                <a:lnTo>
                  <a:pt x="1150124" y="438531"/>
                </a:lnTo>
                <a:lnTo>
                  <a:pt x="1193439" y="438509"/>
                </a:lnTo>
                <a:lnTo>
                  <a:pt x="1250780" y="436655"/>
                </a:lnTo>
                <a:lnTo>
                  <a:pt x="1289058" y="422489"/>
                </a:lnTo>
                <a:lnTo>
                  <a:pt x="1307813" y="385651"/>
                </a:lnTo>
                <a:lnTo>
                  <a:pt x="1307832" y="385318"/>
                </a:lnTo>
                <a:lnTo>
                  <a:pt x="1220863" y="385318"/>
                </a:lnTo>
                <a:lnTo>
                  <a:pt x="1174381" y="385016"/>
                </a:lnTo>
                <a:lnTo>
                  <a:pt x="1154141" y="384621"/>
                </a:lnTo>
                <a:lnTo>
                  <a:pt x="1135900" y="384048"/>
                </a:lnTo>
                <a:close/>
              </a:path>
              <a:path w="1816735" h="440690">
                <a:moveTo>
                  <a:pt x="1308620" y="358140"/>
                </a:moveTo>
                <a:lnTo>
                  <a:pt x="1246136" y="358140"/>
                </a:lnTo>
                <a:lnTo>
                  <a:pt x="1244277" y="370048"/>
                </a:lnTo>
                <a:lnTo>
                  <a:pt x="1239453" y="378539"/>
                </a:lnTo>
                <a:lnTo>
                  <a:pt x="1231652" y="383625"/>
                </a:lnTo>
                <a:lnTo>
                  <a:pt x="1220863" y="385318"/>
                </a:lnTo>
                <a:lnTo>
                  <a:pt x="1307832" y="385318"/>
                </a:lnTo>
                <a:lnTo>
                  <a:pt x="1308620" y="371983"/>
                </a:lnTo>
                <a:lnTo>
                  <a:pt x="1308620" y="358140"/>
                </a:lnTo>
                <a:close/>
              </a:path>
              <a:path w="1816735" h="440690">
                <a:moveTo>
                  <a:pt x="1308620" y="293370"/>
                </a:moveTo>
                <a:lnTo>
                  <a:pt x="1246136" y="293370"/>
                </a:lnTo>
                <a:lnTo>
                  <a:pt x="1246136" y="317881"/>
                </a:lnTo>
                <a:lnTo>
                  <a:pt x="1308620" y="317881"/>
                </a:lnTo>
                <a:lnTo>
                  <a:pt x="1308620" y="293370"/>
                </a:lnTo>
                <a:close/>
              </a:path>
              <a:path w="1816735" h="440690">
                <a:moveTo>
                  <a:pt x="1308620" y="228600"/>
                </a:moveTo>
                <a:lnTo>
                  <a:pt x="1246136" y="228600"/>
                </a:lnTo>
                <a:lnTo>
                  <a:pt x="1246136" y="253237"/>
                </a:lnTo>
                <a:lnTo>
                  <a:pt x="1308620" y="253237"/>
                </a:lnTo>
                <a:lnTo>
                  <a:pt x="1308620" y="228600"/>
                </a:lnTo>
                <a:close/>
              </a:path>
              <a:path w="1816735" h="440690">
                <a:moveTo>
                  <a:pt x="1816239" y="178181"/>
                </a:moveTo>
                <a:lnTo>
                  <a:pt x="1373771" y="178181"/>
                </a:lnTo>
                <a:lnTo>
                  <a:pt x="1373771" y="221869"/>
                </a:lnTo>
                <a:lnTo>
                  <a:pt x="1816239" y="221869"/>
                </a:lnTo>
                <a:lnTo>
                  <a:pt x="1816239" y="178181"/>
                </a:lnTo>
                <a:close/>
              </a:path>
              <a:path w="1816735" h="440690">
                <a:moveTo>
                  <a:pt x="1628279" y="158115"/>
                </a:moveTo>
                <a:lnTo>
                  <a:pt x="1552460" y="158115"/>
                </a:lnTo>
                <a:lnTo>
                  <a:pt x="1561096" y="178181"/>
                </a:lnTo>
                <a:lnTo>
                  <a:pt x="1635518" y="178181"/>
                </a:lnTo>
                <a:lnTo>
                  <a:pt x="1628279" y="158115"/>
                </a:lnTo>
                <a:close/>
              </a:path>
              <a:path w="1816735" h="440690">
                <a:moveTo>
                  <a:pt x="1769376" y="17018"/>
                </a:moveTo>
                <a:lnTo>
                  <a:pt x="1419364" y="17018"/>
                </a:lnTo>
                <a:lnTo>
                  <a:pt x="1419364" y="158115"/>
                </a:lnTo>
                <a:lnTo>
                  <a:pt x="1769376" y="158115"/>
                </a:lnTo>
                <a:lnTo>
                  <a:pt x="1769376" y="122300"/>
                </a:lnTo>
                <a:lnTo>
                  <a:pt x="1480959" y="122300"/>
                </a:lnTo>
                <a:lnTo>
                  <a:pt x="1480959" y="103124"/>
                </a:lnTo>
                <a:lnTo>
                  <a:pt x="1769376" y="103124"/>
                </a:lnTo>
                <a:lnTo>
                  <a:pt x="1769376" y="71882"/>
                </a:lnTo>
                <a:lnTo>
                  <a:pt x="1480959" y="71882"/>
                </a:lnTo>
                <a:lnTo>
                  <a:pt x="1480959" y="52705"/>
                </a:lnTo>
                <a:lnTo>
                  <a:pt x="1769376" y="52705"/>
                </a:lnTo>
                <a:lnTo>
                  <a:pt x="1769376" y="17018"/>
                </a:lnTo>
                <a:close/>
              </a:path>
              <a:path w="1816735" h="440690">
                <a:moveTo>
                  <a:pt x="1769376" y="103124"/>
                </a:moveTo>
                <a:lnTo>
                  <a:pt x="1707781" y="103124"/>
                </a:lnTo>
                <a:lnTo>
                  <a:pt x="1707781" y="122300"/>
                </a:lnTo>
                <a:lnTo>
                  <a:pt x="1769376" y="122300"/>
                </a:lnTo>
                <a:lnTo>
                  <a:pt x="1769376" y="103124"/>
                </a:lnTo>
                <a:close/>
              </a:path>
              <a:path w="1816735" h="440690">
                <a:moveTo>
                  <a:pt x="1769376" y="52705"/>
                </a:moveTo>
                <a:lnTo>
                  <a:pt x="1707781" y="52705"/>
                </a:lnTo>
                <a:lnTo>
                  <a:pt x="1707781" y="71882"/>
                </a:lnTo>
                <a:lnTo>
                  <a:pt x="1769376" y="71882"/>
                </a:lnTo>
                <a:lnTo>
                  <a:pt x="1769376" y="52705"/>
                </a:lnTo>
                <a:close/>
              </a:path>
              <a:path w="1816735" h="440690">
                <a:moveTo>
                  <a:pt x="1513090" y="391160"/>
                </a:moveTo>
                <a:lnTo>
                  <a:pt x="1511820" y="391160"/>
                </a:lnTo>
                <a:lnTo>
                  <a:pt x="1515537" y="404828"/>
                </a:lnTo>
                <a:lnTo>
                  <a:pt x="1518694" y="417639"/>
                </a:lnTo>
                <a:lnTo>
                  <a:pt x="1521304" y="429593"/>
                </a:lnTo>
                <a:lnTo>
                  <a:pt x="1523377" y="440690"/>
                </a:lnTo>
                <a:lnTo>
                  <a:pt x="1554730" y="440499"/>
                </a:lnTo>
                <a:lnTo>
                  <a:pt x="1594182" y="438856"/>
                </a:lnTo>
                <a:lnTo>
                  <a:pt x="1629279" y="412813"/>
                </a:lnTo>
                <a:lnTo>
                  <a:pt x="1632343" y="392938"/>
                </a:lnTo>
                <a:lnTo>
                  <a:pt x="1632343" y="392684"/>
                </a:lnTo>
                <a:lnTo>
                  <a:pt x="1548015" y="392684"/>
                </a:lnTo>
                <a:lnTo>
                  <a:pt x="1513090" y="391160"/>
                </a:lnTo>
                <a:close/>
              </a:path>
              <a:path w="1816735" h="440690">
                <a:moveTo>
                  <a:pt x="1495691" y="342011"/>
                </a:moveTo>
                <a:lnTo>
                  <a:pt x="1465066" y="355772"/>
                </a:lnTo>
                <a:lnTo>
                  <a:pt x="1434334" y="368474"/>
                </a:lnTo>
                <a:lnTo>
                  <a:pt x="1403483" y="380105"/>
                </a:lnTo>
                <a:lnTo>
                  <a:pt x="1372501" y="390651"/>
                </a:lnTo>
                <a:lnTo>
                  <a:pt x="1380879" y="403205"/>
                </a:lnTo>
                <a:lnTo>
                  <a:pt x="1388662" y="415353"/>
                </a:lnTo>
                <a:lnTo>
                  <a:pt x="1395826" y="427120"/>
                </a:lnTo>
                <a:lnTo>
                  <a:pt x="1402346" y="438531"/>
                </a:lnTo>
                <a:lnTo>
                  <a:pt x="1432138" y="425459"/>
                </a:lnTo>
                <a:lnTo>
                  <a:pt x="1462465" y="411781"/>
                </a:lnTo>
                <a:lnTo>
                  <a:pt x="1493340" y="397508"/>
                </a:lnTo>
                <a:lnTo>
                  <a:pt x="1524774" y="382650"/>
                </a:lnTo>
                <a:lnTo>
                  <a:pt x="1495691" y="342011"/>
                </a:lnTo>
                <a:close/>
              </a:path>
              <a:path w="1816735" h="440690">
                <a:moveTo>
                  <a:pt x="1686318" y="345567"/>
                </a:moveTo>
                <a:lnTo>
                  <a:pt x="1661426" y="387604"/>
                </a:lnTo>
                <a:lnTo>
                  <a:pt x="1728101" y="413321"/>
                </a:lnTo>
                <a:lnTo>
                  <a:pt x="1758295" y="425465"/>
                </a:lnTo>
                <a:lnTo>
                  <a:pt x="1786394" y="437134"/>
                </a:lnTo>
                <a:lnTo>
                  <a:pt x="1812683" y="390271"/>
                </a:lnTo>
                <a:lnTo>
                  <a:pt x="1781705" y="378767"/>
                </a:lnTo>
                <a:lnTo>
                  <a:pt x="1750310" y="367490"/>
                </a:lnTo>
                <a:lnTo>
                  <a:pt x="1718511" y="356427"/>
                </a:lnTo>
                <a:lnTo>
                  <a:pt x="1686318" y="345567"/>
                </a:lnTo>
                <a:close/>
              </a:path>
              <a:path w="1816735" h="440690">
                <a:moveTo>
                  <a:pt x="1632343" y="338074"/>
                </a:moveTo>
                <a:lnTo>
                  <a:pt x="1572018" y="338074"/>
                </a:lnTo>
                <a:lnTo>
                  <a:pt x="1571891" y="381000"/>
                </a:lnTo>
                <a:lnTo>
                  <a:pt x="1570113" y="385825"/>
                </a:lnTo>
                <a:lnTo>
                  <a:pt x="1563128" y="391287"/>
                </a:lnTo>
                <a:lnTo>
                  <a:pt x="1556905" y="392684"/>
                </a:lnTo>
                <a:lnTo>
                  <a:pt x="1632343" y="392684"/>
                </a:lnTo>
                <a:lnTo>
                  <a:pt x="1632343" y="338074"/>
                </a:lnTo>
                <a:close/>
              </a:path>
              <a:path w="1816735" h="440690">
                <a:moveTo>
                  <a:pt x="1758708" y="240665"/>
                </a:moveTo>
                <a:lnTo>
                  <a:pt x="1431810" y="240665"/>
                </a:lnTo>
                <a:lnTo>
                  <a:pt x="1431810" y="338074"/>
                </a:lnTo>
                <a:lnTo>
                  <a:pt x="1758708" y="338074"/>
                </a:lnTo>
                <a:lnTo>
                  <a:pt x="1758708" y="301371"/>
                </a:lnTo>
                <a:lnTo>
                  <a:pt x="1492643" y="301371"/>
                </a:lnTo>
                <a:lnTo>
                  <a:pt x="1492643" y="277241"/>
                </a:lnTo>
                <a:lnTo>
                  <a:pt x="1758708" y="277241"/>
                </a:lnTo>
                <a:lnTo>
                  <a:pt x="1758708" y="240665"/>
                </a:lnTo>
                <a:close/>
              </a:path>
              <a:path w="1816735" h="440690">
                <a:moveTo>
                  <a:pt x="1758708" y="277241"/>
                </a:moveTo>
                <a:lnTo>
                  <a:pt x="1698002" y="277241"/>
                </a:lnTo>
                <a:lnTo>
                  <a:pt x="1698002" y="301371"/>
                </a:lnTo>
                <a:lnTo>
                  <a:pt x="1758708" y="301371"/>
                </a:lnTo>
                <a:lnTo>
                  <a:pt x="1758708" y="27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578" y="3429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产品优势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248400"/>
            <a:ext cx="1667440" cy="4723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943600"/>
            <a:ext cx="1427989" cy="7461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5903690"/>
            <a:ext cx="1662319" cy="774372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4114800" y="6223934"/>
            <a:ext cx="5084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cs typeface="+mn-ea"/>
                <a:sym typeface="+mn-lt"/>
              </a:rPr>
              <a:t>支持通过</a:t>
            </a:r>
            <a:r>
              <a:rPr lang="en-US" altLang="zh-CN" sz="1200" b="1" dirty="0">
                <a:cs typeface="+mn-ea"/>
                <a:sym typeface="+mn-lt"/>
              </a:rPr>
              <a:t>JAVA</a:t>
            </a:r>
            <a:r>
              <a:rPr lang="zh-CN" altLang="en-US" sz="1200" b="1" dirty="0">
                <a:cs typeface="+mn-ea"/>
                <a:sym typeface="+mn-lt"/>
              </a:rPr>
              <a:t>语言进行设备协议解析及控制策略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866921" y="370281"/>
            <a:ext cx="551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内置钛极</a:t>
            </a:r>
            <a:r>
              <a:rPr lang="en-US" altLang="zh-CN" sz="3200" dirty="0">
                <a:cs typeface="+mn-ea"/>
                <a:sym typeface="+mn-lt"/>
              </a:rPr>
              <a:t>OS</a:t>
            </a:r>
            <a:r>
              <a:rPr lang="zh-CN" altLang="en-US" sz="3200" dirty="0">
                <a:cs typeface="+mn-ea"/>
                <a:sym typeface="+mn-lt"/>
              </a:rPr>
              <a:t>物联网操作系统</a:t>
            </a:r>
          </a:p>
        </p:txBody>
      </p:sp>
      <p:sp>
        <p:nvSpPr>
          <p:cNvPr id="64" name="泪滴形 63">
            <a:extLst>
              <a:ext uri="{FF2B5EF4-FFF2-40B4-BE49-F238E27FC236}">
                <a16:creationId xmlns:a16="http://schemas.microsoft.com/office/drawing/2014/main" id="{2DE873E0-2138-4241-9C71-032CD0B2C493}"/>
              </a:ext>
            </a:extLst>
          </p:cNvPr>
          <p:cNvSpPr/>
          <p:nvPr/>
        </p:nvSpPr>
        <p:spPr>
          <a:xfrm rot="20949270">
            <a:off x="4336262" y="4033729"/>
            <a:ext cx="1119945" cy="1094086"/>
          </a:xfrm>
          <a:prstGeom prst="teardrop">
            <a:avLst>
              <a:gd name="adj" fmla="val 11964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泪滴形 66">
            <a:extLst>
              <a:ext uri="{FF2B5EF4-FFF2-40B4-BE49-F238E27FC236}">
                <a16:creationId xmlns:a16="http://schemas.microsoft.com/office/drawing/2014/main" id="{5878C1AC-4383-45D5-8F3A-933A7E4987F9}"/>
              </a:ext>
            </a:extLst>
          </p:cNvPr>
          <p:cNvSpPr/>
          <p:nvPr/>
        </p:nvSpPr>
        <p:spPr>
          <a:xfrm rot="17897879">
            <a:off x="5519799" y="4235532"/>
            <a:ext cx="1119945" cy="1094086"/>
          </a:xfrm>
          <a:prstGeom prst="teardrop">
            <a:avLst>
              <a:gd name="adj" fmla="val 1116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泪滴形 67">
            <a:extLst>
              <a:ext uri="{FF2B5EF4-FFF2-40B4-BE49-F238E27FC236}">
                <a16:creationId xmlns:a16="http://schemas.microsoft.com/office/drawing/2014/main" id="{8D314C84-65D3-4D5D-84D2-76C3A80F2A2E}"/>
              </a:ext>
            </a:extLst>
          </p:cNvPr>
          <p:cNvSpPr/>
          <p:nvPr/>
        </p:nvSpPr>
        <p:spPr>
          <a:xfrm rot="2420196">
            <a:off x="3727002" y="3026802"/>
            <a:ext cx="1119945" cy="1094086"/>
          </a:xfrm>
          <a:prstGeom prst="teardrop">
            <a:avLst>
              <a:gd name="adj" fmla="val 1213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泪滴形 68">
            <a:extLst>
              <a:ext uri="{FF2B5EF4-FFF2-40B4-BE49-F238E27FC236}">
                <a16:creationId xmlns:a16="http://schemas.microsoft.com/office/drawing/2014/main" id="{E43C76BA-F5DF-40C5-B3AA-8C4E4216512A}"/>
              </a:ext>
            </a:extLst>
          </p:cNvPr>
          <p:cNvSpPr/>
          <p:nvPr/>
        </p:nvSpPr>
        <p:spPr>
          <a:xfrm rot="5400000">
            <a:off x="4244899" y="1968699"/>
            <a:ext cx="1119945" cy="1094086"/>
          </a:xfrm>
          <a:prstGeom prst="teardrop">
            <a:avLst>
              <a:gd name="adj" fmla="val 1149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泪滴形 69">
            <a:extLst>
              <a:ext uri="{FF2B5EF4-FFF2-40B4-BE49-F238E27FC236}">
                <a16:creationId xmlns:a16="http://schemas.microsoft.com/office/drawing/2014/main" id="{C5E59CD3-B2EE-4ADD-A1CA-E2514971DFD1}"/>
              </a:ext>
            </a:extLst>
          </p:cNvPr>
          <p:cNvSpPr/>
          <p:nvPr/>
        </p:nvSpPr>
        <p:spPr>
          <a:xfrm rot="8568455">
            <a:off x="5401383" y="1663428"/>
            <a:ext cx="1124568" cy="1105539"/>
          </a:xfrm>
          <a:prstGeom prst="teardrop">
            <a:avLst>
              <a:gd name="adj" fmla="val 1175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泪滴形 70">
            <a:extLst>
              <a:ext uri="{FF2B5EF4-FFF2-40B4-BE49-F238E27FC236}">
                <a16:creationId xmlns:a16="http://schemas.microsoft.com/office/drawing/2014/main" id="{3078A16E-B315-4B46-B397-F7983309F050}"/>
              </a:ext>
            </a:extLst>
          </p:cNvPr>
          <p:cNvSpPr/>
          <p:nvPr/>
        </p:nvSpPr>
        <p:spPr>
          <a:xfrm rot="14989209">
            <a:off x="6477161" y="3521471"/>
            <a:ext cx="1119945" cy="1094086"/>
          </a:xfrm>
          <a:prstGeom prst="teardrop">
            <a:avLst>
              <a:gd name="adj" fmla="val 116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泪滴形 71">
            <a:extLst>
              <a:ext uri="{FF2B5EF4-FFF2-40B4-BE49-F238E27FC236}">
                <a16:creationId xmlns:a16="http://schemas.microsoft.com/office/drawing/2014/main" id="{48E1BCF5-D1C4-45F8-9CEA-AE71B350037C}"/>
              </a:ext>
            </a:extLst>
          </p:cNvPr>
          <p:cNvSpPr/>
          <p:nvPr/>
        </p:nvSpPr>
        <p:spPr>
          <a:xfrm rot="11894877">
            <a:off x="6437715" y="2317467"/>
            <a:ext cx="1119945" cy="1094086"/>
          </a:xfrm>
          <a:prstGeom prst="teardrop">
            <a:avLst>
              <a:gd name="adj" fmla="val 1207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KSO_Shape">
            <a:extLst>
              <a:ext uri="{FF2B5EF4-FFF2-40B4-BE49-F238E27FC236}">
                <a16:creationId xmlns:a16="http://schemas.microsoft.com/office/drawing/2014/main" id="{2B098152-572D-4A4A-AF44-86E08BAE7C02}"/>
              </a:ext>
            </a:extLst>
          </p:cNvPr>
          <p:cNvSpPr/>
          <p:nvPr/>
        </p:nvSpPr>
        <p:spPr bwMode="auto">
          <a:xfrm>
            <a:off x="5726801" y="1762242"/>
            <a:ext cx="537890" cy="491673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65ECB28-EF23-4D27-A0A5-75CBCBA66DE1}"/>
              </a:ext>
            </a:extLst>
          </p:cNvPr>
          <p:cNvGrpSpPr/>
          <p:nvPr/>
        </p:nvGrpSpPr>
        <p:grpSpPr>
          <a:xfrm>
            <a:off x="6871025" y="2536704"/>
            <a:ext cx="433583" cy="487878"/>
            <a:chOff x="3806825" y="1065213"/>
            <a:chExt cx="600075" cy="720725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86200C5-5A5F-475A-99EC-9912213D4436}"/>
                </a:ext>
              </a:extLst>
            </p:cNvPr>
            <p:cNvSpPr/>
            <p:nvPr/>
          </p:nvSpPr>
          <p:spPr bwMode="auto">
            <a:xfrm>
              <a:off x="3956050" y="1065213"/>
              <a:ext cx="304800" cy="533400"/>
            </a:xfrm>
            <a:custGeom>
              <a:avLst/>
              <a:gdLst>
                <a:gd name="T0" fmla="*/ 12 w 192"/>
                <a:gd name="T1" fmla="*/ 225 h 336"/>
                <a:gd name="T2" fmla="*/ 0 w 192"/>
                <a:gd name="T3" fmla="*/ 239 h 336"/>
                <a:gd name="T4" fmla="*/ 95 w 192"/>
                <a:gd name="T5" fmla="*/ 336 h 336"/>
                <a:gd name="T6" fmla="*/ 192 w 192"/>
                <a:gd name="T7" fmla="*/ 239 h 336"/>
                <a:gd name="T8" fmla="*/ 178 w 192"/>
                <a:gd name="T9" fmla="*/ 225 h 336"/>
                <a:gd name="T10" fmla="*/ 104 w 192"/>
                <a:gd name="T11" fmla="*/ 298 h 336"/>
                <a:gd name="T12" fmla="*/ 104 w 192"/>
                <a:gd name="T13" fmla="*/ 0 h 336"/>
                <a:gd name="T14" fmla="*/ 85 w 192"/>
                <a:gd name="T15" fmla="*/ 0 h 336"/>
                <a:gd name="T16" fmla="*/ 85 w 192"/>
                <a:gd name="T17" fmla="*/ 298 h 336"/>
                <a:gd name="T18" fmla="*/ 12 w 192"/>
                <a:gd name="T19" fmla="*/ 22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336">
                  <a:moveTo>
                    <a:pt x="12" y="225"/>
                  </a:moveTo>
                  <a:lnTo>
                    <a:pt x="0" y="239"/>
                  </a:lnTo>
                  <a:lnTo>
                    <a:pt x="95" y="336"/>
                  </a:lnTo>
                  <a:lnTo>
                    <a:pt x="192" y="239"/>
                  </a:lnTo>
                  <a:lnTo>
                    <a:pt x="178" y="225"/>
                  </a:lnTo>
                  <a:lnTo>
                    <a:pt x="104" y="298"/>
                  </a:lnTo>
                  <a:lnTo>
                    <a:pt x="104" y="0"/>
                  </a:lnTo>
                  <a:lnTo>
                    <a:pt x="85" y="0"/>
                  </a:lnTo>
                  <a:lnTo>
                    <a:pt x="85" y="298"/>
                  </a:lnTo>
                  <a:lnTo>
                    <a:pt x="12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1C1307BC-5592-4817-AC25-30DB8CBCFA67}"/>
                </a:ext>
              </a:extLst>
            </p:cNvPr>
            <p:cNvSpPr/>
            <p:nvPr/>
          </p:nvSpPr>
          <p:spPr bwMode="auto">
            <a:xfrm>
              <a:off x="3806825" y="1216025"/>
              <a:ext cx="600075" cy="569913"/>
            </a:xfrm>
            <a:custGeom>
              <a:avLst/>
              <a:gdLst>
                <a:gd name="T0" fmla="*/ 236 w 378"/>
                <a:gd name="T1" fmla="*/ 0 h 359"/>
                <a:gd name="T2" fmla="*/ 236 w 378"/>
                <a:gd name="T3" fmla="*/ 19 h 359"/>
                <a:gd name="T4" fmla="*/ 359 w 378"/>
                <a:gd name="T5" fmla="*/ 19 h 359"/>
                <a:gd name="T6" fmla="*/ 359 w 378"/>
                <a:gd name="T7" fmla="*/ 341 h 359"/>
                <a:gd name="T8" fmla="*/ 19 w 378"/>
                <a:gd name="T9" fmla="*/ 341 h 359"/>
                <a:gd name="T10" fmla="*/ 19 w 378"/>
                <a:gd name="T11" fmla="*/ 19 h 359"/>
                <a:gd name="T12" fmla="*/ 141 w 378"/>
                <a:gd name="T13" fmla="*/ 19 h 359"/>
                <a:gd name="T14" fmla="*/ 141 w 378"/>
                <a:gd name="T15" fmla="*/ 0 h 359"/>
                <a:gd name="T16" fmla="*/ 0 w 378"/>
                <a:gd name="T17" fmla="*/ 0 h 359"/>
                <a:gd name="T18" fmla="*/ 0 w 378"/>
                <a:gd name="T19" fmla="*/ 359 h 359"/>
                <a:gd name="T20" fmla="*/ 378 w 378"/>
                <a:gd name="T21" fmla="*/ 359 h 359"/>
                <a:gd name="T22" fmla="*/ 378 w 378"/>
                <a:gd name="T23" fmla="*/ 0 h 359"/>
                <a:gd name="T24" fmla="*/ 236 w 378"/>
                <a:gd name="T2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8" h="359">
                  <a:moveTo>
                    <a:pt x="236" y="0"/>
                  </a:moveTo>
                  <a:lnTo>
                    <a:pt x="236" y="19"/>
                  </a:lnTo>
                  <a:lnTo>
                    <a:pt x="359" y="19"/>
                  </a:lnTo>
                  <a:lnTo>
                    <a:pt x="359" y="341"/>
                  </a:lnTo>
                  <a:lnTo>
                    <a:pt x="19" y="341"/>
                  </a:lnTo>
                  <a:lnTo>
                    <a:pt x="19" y="19"/>
                  </a:lnTo>
                  <a:lnTo>
                    <a:pt x="141" y="19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359"/>
                  </a:lnTo>
                  <a:lnTo>
                    <a:pt x="378" y="359"/>
                  </a:lnTo>
                  <a:lnTo>
                    <a:pt x="378" y="0"/>
                  </a:lnTo>
                  <a:lnTo>
                    <a:pt x="2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7" name="Freeform 53">
            <a:extLst>
              <a:ext uri="{FF2B5EF4-FFF2-40B4-BE49-F238E27FC236}">
                <a16:creationId xmlns:a16="http://schemas.microsoft.com/office/drawing/2014/main" id="{AC59684B-01C4-4635-A5C7-0B88A6B89A54}"/>
              </a:ext>
            </a:extLst>
          </p:cNvPr>
          <p:cNvSpPr>
            <a:spLocks noEditPoints="1"/>
          </p:cNvSpPr>
          <p:nvPr/>
        </p:nvSpPr>
        <p:spPr bwMode="auto">
          <a:xfrm>
            <a:off x="6763839" y="3782524"/>
            <a:ext cx="647953" cy="492166"/>
          </a:xfrm>
          <a:custGeom>
            <a:avLst/>
            <a:gdLst>
              <a:gd name="T0" fmla="*/ 217512 w 201"/>
              <a:gd name="T1" fmla="*/ 37196 h 151"/>
              <a:gd name="T2" fmla="*/ 217512 w 201"/>
              <a:gd name="T3" fmla="*/ 99190 h 151"/>
              <a:gd name="T4" fmla="*/ 217512 w 201"/>
              <a:gd name="T5" fmla="*/ 119029 h 151"/>
              <a:gd name="T6" fmla="*/ 237286 w 201"/>
              <a:gd name="T7" fmla="*/ 119029 h 151"/>
              <a:gd name="T8" fmla="*/ 469629 w 201"/>
              <a:gd name="T9" fmla="*/ 305011 h 151"/>
              <a:gd name="T10" fmla="*/ 237286 w 201"/>
              <a:gd name="T11" fmla="*/ 218219 h 151"/>
              <a:gd name="T12" fmla="*/ 217512 w 201"/>
              <a:gd name="T13" fmla="*/ 218219 h 151"/>
              <a:gd name="T14" fmla="*/ 217512 w 201"/>
              <a:gd name="T15" fmla="*/ 238057 h 151"/>
              <a:gd name="T16" fmla="*/ 217512 w 201"/>
              <a:gd name="T17" fmla="*/ 297571 h 151"/>
              <a:gd name="T18" fmla="*/ 34604 w 201"/>
              <a:gd name="T19" fmla="*/ 168624 h 151"/>
              <a:gd name="T20" fmla="*/ 217512 w 201"/>
              <a:gd name="T21" fmla="*/ 37196 h 151"/>
              <a:gd name="T22" fmla="*/ 237286 w 201"/>
              <a:gd name="T23" fmla="*/ 0 h 151"/>
              <a:gd name="T24" fmla="*/ 0 w 201"/>
              <a:gd name="T25" fmla="*/ 168624 h 151"/>
              <a:gd name="T26" fmla="*/ 237286 w 201"/>
              <a:gd name="T27" fmla="*/ 337248 h 151"/>
              <a:gd name="T28" fmla="*/ 237286 w 201"/>
              <a:gd name="T29" fmla="*/ 238057 h 151"/>
              <a:gd name="T30" fmla="*/ 496818 w 201"/>
              <a:gd name="T31" fmla="*/ 374444 h 151"/>
              <a:gd name="T32" fmla="*/ 237286 w 201"/>
              <a:gd name="T33" fmla="*/ 99190 h 151"/>
              <a:gd name="T34" fmla="*/ 237286 w 201"/>
              <a:gd name="T35" fmla="*/ 0 h 15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01" h="151">
                <a:moveTo>
                  <a:pt x="88" y="15"/>
                </a:moveTo>
                <a:cubicBezTo>
                  <a:pt x="88" y="40"/>
                  <a:pt x="88" y="40"/>
                  <a:pt x="88" y="40"/>
                </a:cubicBezTo>
                <a:cubicBezTo>
                  <a:pt x="88" y="48"/>
                  <a:pt x="88" y="48"/>
                  <a:pt x="88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51" y="49"/>
                  <a:pt x="182" y="73"/>
                  <a:pt x="190" y="123"/>
                </a:cubicBezTo>
                <a:cubicBezTo>
                  <a:pt x="160" y="88"/>
                  <a:pt x="125" y="88"/>
                  <a:pt x="96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6"/>
                  <a:pt x="88" y="96"/>
                  <a:pt x="88" y="96"/>
                </a:cubicBezTo>
                <a:cubicBezTo>
                  <a:pt x="88" y="120"/>
                  <a:pt x="88" y="120"/>
                  <a:pt x="88" y="120"/>
                </a:cubicBezTo>
                <a:cubicBezTo>
                  <a:pt x="14" y="68"/>
                  <a:pt x="14" y="68"/>
                  <a:pt x="14" y="68"/>
                </a:cubicBezTo>
                <a:cubicBezTo>
                  <a:pt x="88" y="15"/>
                  <a:pt x="88" y="15"/>
                  <a:pt x="88" y="15"/>
                </a:cubicBezTo>
                <a:moveTo>
                  <a:pt x="96" y="0"/>
                </a:moveTo>
                <a:cubicBezTo>
                  <a:pt x="0" y="68"/>
                  <a:pt x="0" y="68"/>
                  <a:pt x="0" y="68"/>
                </a:cubicBezTo>
                <a:cubicBezTo>
                  <a:pt x="96" y="136"/>
                  <a:pt x="96" y="136"/>
                  <a:pt x="96" y="136"/>
                </a:cubicBezTo>
                <a:cubicBezTo>
                  <a:pt x="96" y="96"/>
                  <a:pt x="96" y="96"/>
                  <a:pt x="96" y="96"/>
                </a:cubicBezTo>
                <a:cubicBezTo>
                  <a:pt x="135" y="96"/>
                  <a:pt x="170" y="98"/>
                  <a:pt x="201" y="151"/>
                </a:cubicBezTo>
                <a:cubicBezTo>
                  <a:pt x="201" y="117"/>
                  <a:pt x="195" y="41"/>
                  <a:pt x="96" y="40"/>
                </a:cubicBezTo>
                <a:cubicBezTo>
                  <a:pt x="96" y="0"/>
                  <a:pt x="96" y="0"/>
                  <a:pt x="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Freeform 51">
            <a:extLst>
              <a:ext uri="{FF2B5EF4-FFF2-40B4-BE49-F238E27FC236}">
                <a16:creationId xmlns:a16="http://schemas.microsoft.com/office/drawing/2014/main" id="{B85DA346-A816-4A80-8D7C-B2AD47C6411C}"/>
              </a:ext>
            </a:extLst>
          </p:cNvPr>
          <p:cNvSpPr>
            <a:spLocks noEditPoints="1"/>
          </p:cNvSpPr>
          <p:nvPr/>
        </p:nvSpPr>
        <p:spPr bwMode="auto">
          <a:xfrm>
            <a:off x="5953597" y="4664356"/>
            <a:ext cx="289264" cy="399058"/>
          </a:xfrm>
          <a:custGeom>
            <a:avLst/>
            <a:gdLst>
              <a:gd name="T0" fmla="*/ 220893 w 80"/>
              <a:gd name="T1" fmla="*/ 110829 h 116"/>
              <a:gd name="T2" fmla="*/ 110447 w 80"/>
              <a:gd name="T3" fmla="*/ 0 h 116"/>
              <a:gd name="T4" fmla="*/ 0 w 80"/>
              <a:gd name="T5" fmla="*/ 110829 h 116"/>
              <a:gd name="T6" fmla="*/ 44179 w 80"/>
              <a:gd name="T7" fmla="*/ 199493 h 116"/>
              <a:gd name="T8" fmla="*/ 44179 w 80"/>
              <a:gd name="T9" fmla="*/ 199493 h 116"/>
              <a:gd name="T10" fmla="*/ 46940 w 80"/>
              <a:gd name="T11" fmla="*/ 199493 h 116"/>
              <a:gd name="T12" fmla="*/ 46940 w 80"/>
              <a:gd name="T13" fmla="*/ 199493 h 116"/>
              <a:gd name="T14" fmla="*/ 66268 w 80"/>
              <a:gd name="T15" fmla="*/ 243824 h 116"/>
              <a:gd name="T16" fmla="*/ 66268 w 80"/>
              <a:gd name="T17" fmla="*/ 321405 h 116"/>
              <a:gd name="T18" fmla="*/ 154625 w 80"/>
              <a:gd name="T19" fmla="*/ 321405 h 116"/>
              <a:gd name="T20" fmla="*/ 154625 w 80"/>
              <a:gd name="T21" fmla="*/ 243824 h 116"/>
              <a:gd name="T22" fmla="*/ 176714 w 80"/>
              <a:gd name="T23" fmla="*/ 199493 h 116"/>
              <a:gd name="T24" fmla="*/ 176714 w 80"/>
              <a:gd name="T25" fmla="*/ 199493 h 116"/>
              <a:gd name="T26" fmla="*/ 220893 w 80"/>
              <a:gd name="T27" fmla="*/ 110829 h 116"/>
              <a:gd name="T28" fmla="*/ 77313 w 80"/>
              <a:gd name="T29" fmla="*/ 310322 h 116"/>
              <a:gd name="T30" fmla="*/ 77313 w 80"/>
              <a:gd name="T31" fmla="*/ 277073 h 116"/>
              <a:gd name="T32" fmla="*/ 143580 w 80"/>
              <a:gd name="T33" fmla="*/ 277073 h 116"/>
              <a:gd name="T34" fmla="*/ 143580 w 80"/>
              <a:gd name="T35" fmla="*/ 310322 h 116"/>
              <a:gd name="T36" fmla="*/ 77313 w 80"/>
              <a:gd name="T37" fmla="*/ 310322 h 116"/>
              <a:gd name="T38" fmla="*/ 110447 w 80"/>
              <a:gd name="T39" fmla="*/ 121912 h 116"/>
              <a:gd name="T40" fmla="*/ 99402 w 80"/>
              <a:gd name="T41" fmla="*/ 110829 h 116"/>
              <a:gd name="T42" fmla="*/ 110447 w 80"/>
              <a:gd name="T43" fmla="*/ 99746 h 116"/>
              <a:gd name="T44" fmla="*/ 121491 w 80"/>
              <a:gd name="T45" fmla="*/ 110829 h 116"/>
              <a:gd name="T46" fmla="*/ 110447 w 80"/>
              <a:gd name="T47" fmla="*/ 121912 h 116"/>
              <a:gd name="T48" fmla="*/ 171192 w 80"/>
              <a:gd name="T49" fmla="*/ 188410 h 116"/>
              <a:gd name="T50" fmla="*/ 171192 w 80"/>
              <a:gd name="T51" fmla="*/ 191181 h 116"/>
              <a:gd name="T52" fmla="*/ 143580 w 80"/>
              <a:gd name="T53" fmla="*/ 243824 h 116"/>
              <a:gd name="T54" fmla="*/ 143580 w 80"/>
              <a:gd name="T55" fmla="*/ 265990 h 116"/>
              <a:gd name="T56" fmla="*/ 115969 w 80"/>
              <a:gd name="T57" fmla="*/ 265990 h 116"/>
              <a:gd name="T58" fmla="*/ 115969 w 80"/>
              <a:gd name="T59" fmla="*/ 130224 h 116"/>
              <a:gd name="T60" fmla="*/ 132536 w 80"/>
              <a:gd name="T61" fmla="*/ 110829 h 116"/>
              <a:gd name="T62" fmla="*/ 110447 w 80"/>
              <a:gd name="T63" fmla="*/ 88663 h 116"/>
              <a:gd name="T64" fmla="*/ 88357 w 80"/>
              <a:gd name="T65" fmla="*/ 110829 h 116"/>
              <a:gd name="T66" fmla="*/ 104924 w 80"/>
              <a:gd name="T67" fmla="*/ 130224 h 116"/>
              <a:gd name="T68" fmla="*/ 104924 w 80"/>
              <a:gd name="T69" fmla="*/ 265990 h 116"/>
              <a:gd name="T70" fmla="*/ 77313 w 80"/>
              <a:gd name="T71" fmla="*/ 265990 h 116"/>
              <a:gd name="T72" fmla="*/ 77313 w 80"/>
              <a:gd name="T73" fmla="*/ 243824 h 116"/>
              <a:gd name="T74" fmla="*/ 52462 w 80"/>
              <a:gd name="T75" fmla="*/ 191181 h 116"/>
              <a:gd name="T76" fmla="*/ 52462 w 80"/>
              <a:gd name="T77" fmla="*/ 191181 h 116"/>
              <a:gd name="T78" fmla="*/ 52462 w 80"/>
              <a:gd name="T79" fmla="*/ 191181 h 116"/>
              <a:gd name="T80" fmla="*/ 52462 w 80"/>
              <a:gd name="T81" fmla="*/ 188410 h 116"/>
              <a:gd name="T82" fmla="*/ 11045 w 80"/>
              <a:gd name="T83" fmla="*/ 110829 h 116"/>
              <a:gd name="T84" fmla="*/ 110447 w 80"/>
              <a:gd name="T85" fmla="*/ 11083 h 116"/>
              <a:gd name="T86" fmla="*/ 209848 w 80"/>
              <a:gd name="T87" fmla="*/ 110829 h 116"/>
              <a:gd name="T88" fmla="*/ 171192 w 80"/>
              <a:gd name="T89" fmla="*/ 188410 h 11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0" h="116">
                <a:moveTo>
                  <a:pt x="80" y="40"/>
                </a:moveTo>
                <a:cubicBezTo>
                  <a:pt x="80" y="18"/>
                  <a:pt x="63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3"/>
                  <a:pt x="7" y="64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7" y="72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20" y="74"/>
                  <a:pt x="24" y="80"/>
                  <a:pt x="24" y="88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80"/>
                  <a:pt x="61" y="74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74" y="64"/>
                  <a:pt x="80" y="53"/>
                  <a:pt x="80" y="40"/>
                </a:cubicBezTo>
                <a:close/>
                <a:moveTo>
                  <a:pt x="28" y="112"/>
                </a:moveTo>
                <a:cubicBezTo>
                  <a:pt x="28" y="100"/>
                  <a:pt x="28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12"/>
                  <a:pt x="52" y="112"/>
                  <a:pt x="52" y="112"/>
                </a:cubicBezTo>
                <a:lnTo>
                  <a:pt x="28" y="112"/>
                </a:lnTo>
                <a:close/>
                <a:moveTo>
                  <a:pt x="40" y="44"/>
                </a:moveTo>
                <a:cubicBezTo>
                  <a:pt x="38" y="44"/>
                  <a:pt x="36" y="42"/>
                  <a:pt x="36" y="40"/>
                </a:cubicBezTo>
                <a:cubicBezTo>
                  <a:pt x="36" y="37"/>
                  <a:pt x="38" y="36"/>
                  <a:pt x="40" y="36"/>
                </a:cubicBezTo>
                <a:cubicBezTo>
                  <a:pt x="43" y="36"/>
                  <a:pt x="44" y="37"/>
                  <a:pt x="44" y="40"/>
                </a:cubicBezTo>
                <a:cubicBezTo>
                  <a:pt x="44" y="42"/>
                  <a:pt x="43" y="44"/>
                  <a:pt x="40" y="44"/>
                </a:cubicBezTo>
                <a:close/>
                <a:moveTo>
                  <a:pt x="62" y="68"/>
                </a:moveTo>
                <a:cubicBezTo>
                  <a:pt x="62" y="68"/>
                  <a:pt x="62" y="69"/>
                  <a:pt x="62" y="69"/>
                </a:cubicBezTo>
                <a:cubicBezTo>
                  <a:pt x="57" y="72"/>
                  <a:pt x="52" y="78"/>
                  <a:pt x="52" y="88"/>
                </a:cubicBezTo>
                <a:cubicBezTo>
                  <a:pt x="52" y="96"/>
                  <a:pt x="52" y="96"/>
                  <a:pt x="52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47"/>
                  <a:pt x="42" y="47"/>
                  <a:pt x="42" y="47"/>
                </a:cubicBezTo>
                <a:cubicBezTo>
                  <a:pt x="46" y="47"/>
                  <a:pt x="48" y="43"/>
                  <a:pt x="48" y="40"/>
                </a:cubicBezTo>
                <a:cubicBezTo>
                  <a:pt x="48" y="35"/>
                  <a:pt x="45" y="32"/>
                  <a:pt x="40" y="32"/>
                </a:cubicBezTo>
                <a:cubicBezTo>
                  <a:pt x="36" y="32"/>
                  <a:pt x="32" y="35"/>
                  <a:pt x="32" y="40"/>
                </a:cubicBezTo>
                <a:cubicBezTo>
                  <a:pt x="32" y="43"/>
                  <a:pt x="35" y="47"/>
                  <a:pt x="38" y="47"/>
                </a:cubicBezTo>
                <a:cubicBezTo>
                  <a:pt x="38" y="96"/>
                  <a:pt x="38" y="96"/>
                  <a:pt x="38" y="96"/>
                </a:cubicBezTo>
                <a:cubicBezTo>
                  <a:pt x="28" y="96"/>
                  <a:pt x="28" y="96"/>
                  <a:pt x="28" y="96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9"/>
                  <a:pt x="24" y="72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8"/>
                  <a:pt x="19" y="68"/>
                  <a:pt x="19" y="68"/>
                </a:cubicBezTo>
                <a:cubicBezTo>
                  <a:pt x="10" y="61"/>
                  <a:pt x="4" y="51"/>
                  <a:pt x="4" y="40"/>
                </a:cubicBezTo>
                <a:cubicBezTo>
                  <a:pt x="4" y="20"/>
                  <a:pt x="21" y="4"/>
                  <a:pt x="40" y="4"/>
                </a:cubicBezTo>
                <a:cubicBezTo>
                  <a:pt x="60" y="4"/>
                  <a:pt x="76" y="20"/>
                  <a:pt x="76" y="40"/>
                </a:cubicBezTo>
                <a:cubicBezTo>
                  <a:pt x="76" y="51"/>
                  <a:pt x="71" y="62"/>
                  <a:pt x="62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9D297BED-FF99-426B-BD35-14E9E7FBD676}"/>
              </a:ext>
            </a:extLst>
          </p:cNvPr>
          <p:cNvSpPr/>
          <p:nvPr/>
        </p:nvSpPr>
        <p:spPr>
          <a:xfrm>
            <a:off x="5766034" y="4579125"/>
            <a:ext cx="641249" cy="6087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KSO_Shape">
            <a:extLst>
              <a:ext uri="{FF2B5EF4-FFF2-40B4-BE49-F238E27FC236}">
                <a16:creationId xmlns:a16="http://schemas.microsoft.com/office/drawing/2014/main" id="{5561E9A7-2223-43D5-9D91-4B637E390CED}"/>
              </a:ext>
            </a:extLst>
          </p:cNvPr>
          <p:cNvSpPr/>
          <p:nvPr/>
        </p:nvSpPr>
        <p:spPr bwMode="auto">
          <a:xfrm>
            <a:off x="4566836" y="4455282"/>
            <a:ext cx="509968" cy="439422"/>
          </a:xfrm>
          <a:custGeom>
            <a:avLst/>
            <a:gdLst>
              <a:gd name="T0" fmla="*/ 838518 w 3856038"/>
              <a:gd name="T1" fmla="*/ 3035936 h 3319463"/>
              <a:gd name="T2" fmla="*/ 807086 w 3856038"/>
              <a:gd name="T3" fmla="*/ 3078481 h 3319463"/>
              <a:gd name="T4" fmla="*/ 345758 w 3856038"/>
              <a:gd name="T5" fmla="*/ 3083244 h 3319463"/>
              <a:gd name="T6" fmla="*/ 306705 w 3856038"/>
              <a:gd name="T7" fmla="*/ 3047684 h 3319463"/>
              <a:gd name="T8" fmla="*/ 1938189 w 3856038"/>
              <a:gd name="T9" fmla="*/ 1874411 h 3319463"/>
              <a:gd name="T10" fmla="*/ 2032113 w 3856038"/>
              <a:gd name="T11" fmla="*/ 1927728 h 3319463"/>
              <a:gd name="T12" fmla="*/ 2127625 w 3856038"/>
              <a:gd name="T13" fmla="*/ 1936931 h 3319463"/>
              <a:gd name="T14" fmla="*/ 2209174 w 3856038"/>
              <a:gd name="T15" fmla="*/ 1913446 h 3319463"/>
              <a:gd name="T16" fmla="*/ 2208222 w 3856038"/>
              <a:gd name="T17" fmla="*/ 3063251 h 3319463"/>
              <a:gd name="T18" fmla="*/ 2159673 w 3856038"/>
              <a:gd name="T19" fmla="*/ 3086101 h 3319463"/>
              <a:gd name="T20" fmla="*/ 1703060 w 3856038"/>
              <a:gd name="T21" fmla="*/ 3067694 h 3319463"/>
              <a:gd name="T22" fmla="*/ 1684338 w 3856038"/>
              <a:gd name="T23" fmla="*/ 1620838 h 3319463"/>
              <a:gd name="T24" fmla="*/ 1517659 w 3856038"/>
              <a:gd name="T25" fmla="*/ 3063249 h 3319463"/>
              <a:gd name="T26" fmla="*/ 1469110 w 3856038"/>
              <a:gd name="T27" fmla="*/ 3086100 h 3319463"/>
              <a:gd name="T28" fmla="*/ 1012179 w 3856038"/>
              <a:gd name="T29" fmla="*/ 3067693 h 3319463"/>
              <a:gd name="T30" fmla="*/ 993775 w 3856038"/>
              <a:gd name="T31" fmla="*/ 2030516 h 3319463"/>
              <a:gd name="T32" fmla="*/ 2903512 w 3856038"/>
              <a:gd name="T33" fmla="*/ 3058483 h 3319463"/>
              <a:gd name="T34" fmla="*/ 2858002 w 3856038"/>
              <a:gd name="T35" fmla="*/ 3085784 h 3319463"/>
              <a:gd name="T36" fmla="*/ 2397814 w 3856038"/>
              <a:gd name="T37" fmla="*/ 3071816 h 3319463"/>
              <a:gd name="T38" fmla="*/ 2374900 w 3856038"/>
              <a:gd name="T39" fmla="*/ 3023247 h 3319463"/>
              <a:gd name="T40" fmla="*/ 3393565 w 3856038"/>
              <a:gd name="T41" fmla="*/ 829618 h 3319463"/>
              <a:gd name="T42" fmla="*/ 3441797 w 3856038"/>
              <a:gd name="T43" fmla="*/ 916284 h 3319463"/>
              <a:gd name="T44" fmla="*/ 3518904 w 3856038"/>
              <a:gd name="T45" fmla="*/ 976601 h 3319463"/>
              <a:gd name="T46" fmla="*/ 3605213 w 3856038"/>
              <a:gd name="T47" fmla="*/ 3023244 h 3319463"/>
              <a:gd name="T48" fmla="*/ 3582367 w 3856038"/>
              <a:gd name="T49" fmla="*/ 3071815 h 3319463"/>
              <a:gd name="T50" fmla="*/ 3123532 w 3856038"/>
              <a:gd name="T51" fmla="*/ 3085783 h 3319463"/>
              <a:gd name="T52" fmla="*/ 3077839 w 3856038"/>
              <a:gd name="T53" fmla="*/ 3058481 h 3319463"/>
              <a:gd name="T54" fmla="*/ 3032368 w 3856038"/>
              <a:gd name="T55" fmla="*/ 0 h 3319463"/>
              <a:gd name="T56" fmla="*/ 3669057 w 3856038"/>
              <a:gd name="T57" fmla="*/ 6984 h 3319463"/>
              <a:gd name="T58" fmla="*/ 3714445 w 3856038"/>
              <a:gd name="T59" fmla="*/ 35552 h 3319463"/>
              <a:gd name="T60" fmla="*/ 3742692 w 3856038"/>
              <a:gd name="T61" fmla="*/ 80308 h 3319463"/>
              <a:gd name="T62" fmla="*/ 3749358 w 3856038"/>
              <a:gd name="T63" fmla="*/ 717377 h 3319463"/>
              <a:gd name="T64" fmla="*/ 3735075 w 3856038"/>
              <a:gd name="T65" fmla="*/ 769117 h 3319463"/>
              <a:gd name="T66" fmla="*/ 3700797 w 3856038"/>
              <a:gd name="T67" fmla="*/ 808795 h 3319463"/>
              <a:gd name="T68" fmla="*/ 3652870 w 3856038"/>
              <a:gd name="T69" fmla="*/ 830698 h 3319463"/>
              <a:gd name="T70" fmla="*/ 3597644 w 3856038"/>
              <a:gd name="T71" fmla="*/ 829110 h 3319463"/>
              <a:gd name="T72" fmla="*/ 3550670 w 3856038"/>
              <a:gd name="T73" fmla="*/ 804986 h 3319463"/>
              <a:gd name="T74" fmla="*/ 3518296 w 3856038"/>
              <a:gd name="T75" fmla="*/ 764039 h 3319463"/>
              <a:gd name="T76" fmla="*/ 3506552 w 3856038"/>
              <a:gd name="T77" fmla="*/ 711346 h 3319463"/>
              <a:gd name="T78" fmla="*/ 2155095 w 3856038"/>
              <a:gd name="T79" fmla="*/ 1756621 h 3319463"/>
              <a:gd name="T80" fmla="*/ 2103678 w 3856038"/>
              <a:gd name="T81" fmla="*/ 1768049 h 3319463"/>
              <a:gd name="T82" fmla="*/ 2052577 w 3856038"/>
              <a:gd name="T83" fmla="*/ 1756621 h 3319463"/>
              <a:gd name="T84" fmla="*/ 207257 w 3856038"/>
              <a:gd name="T85" fmla="*/ 2594619 h 3319463"/>
              <a:gd name="T86" fmla="*/ 161553 w 3856038"/>
              <a:gd name="T87" fmla="*/ 2623505 h 3319463"/>
              <a:gd name="T88" fmla="*/ 109818 w 3856038"/>
              <a:gd name="T89" fmla="*/ 2629853 h 3319463"/>
              <a:gd name="T90" fmla="*/ 59670 w 3856038"/>
              <a:gd name="T91" fmla="*/ 2613665 h 3319463"/>
              <a:gd name="T92" fmla="*/ 19996 w 3856038"/>
              <a:gd name="T93" fmla="*/ 2575574 h 3319463"/>
              <a:gd name="T94" fmla="*/ 952 w 3856038"/>
              <a:gd name="T95" fmla="*/ 2526056 h 3319463"/>
              <a:gd name="T96" fmla="*/ 5078 w 3856038"/>
              <a:gd name="T97" fmla="*/ 2473998 h 3319463"/>
              <a:gd name="T98" fmla="*/ 31105 w 3856038"/>
              <a:gd name="T99" fmla="*/ 2427337 h 3319463"/>
              <a:gd name="T100" fmla="*/ 1492697 w 3856038"/>
              <a:gd name="T101" fmla="*/ 975760 h 3319463"/>
              <a:gd name="T102" fmla="*/ 1543797 w 3856038"/>
              <a:gd name="T103" fmla="*/ 964333 h 3319463"/>
              <a:gd name="T104" fmla="*/ 1595215 w 3856038"/>
              <a:gd name="T105" fmla="*/ 975760 h 3319463"/>
              <a:gd name="T106" fmla="*/ 3334526 w 3856038"/>
              <a:gd name="T107" fmla="*/ 243464 h 3319463"/>
              <a:gd name="T108" fmla="*/ 2991107 w 3856038"/>
              <a:gd name="T109" fmla="*/ 233624 h 3319463"/>
              <a:gd name="T110" fmla="*/ 2948576 w 3856038"/>
              <a:gd name="T111" fmla="*/ 203151 h 3319463"/>
              <a:gd name="T112" fmla="*/ 2922550 w 3856038"/>
              <a:gd name="T113" fmla="*/ 157760 h 3319463"/>
              <a:gd name="T114" fmla="*/ 2918424 w 3856038"/>
              <a:gd name="T115" fmla="*/ 102845 h 3319463"/>
              <a:gd name="T116" fmla="*/ 2937468 w 3856038"/>
              <a:gd name="T117" fmla="*/ 53645 h 3319463"/>
              <a:gd name="T118" fmla="*/ 2975555 w 3856038"/>
              <a:gd name="T119" fmla="*/ 17459 h 3319463"/>
              <a:gd name="T120" fmla="*/ 3026338 w 3856038"/>
              <a:gd name="T121" fmla="*/ 318 h 3319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56038" h="3319463">
                <a:moveTo>
                  <a:pt x="50800" y="3187700"/>
                </a:moveTo>
                <a:lnTo>
                  <a:pt x="3856038" y="3187700"/>
                </a:lnTo>
                <a:lnTo>
                  <a:pt x="3856038" y="3319463"/>
                </a:lnTo>
                <a:lnTo>
                  <a:pt x="50800" y="3319463"/>
                </a:lnTo>
                <a:lnTo>
                  <a:pt x="50800" y="3187700"/>
                </a:lnTo>
                <a:close/>
                <a:moveTo>
                  <a:pt x="839788" y="2182813"/>
                </a:moveTo>
                <a:lnTo>
                  <a:pt x="839788" y="3023236"/>
                </a:lnTo>
                <a:lnTo>
                  <a:pt x="839471" y="3029586"/>
                </a:lnTo>
                <a:lnTo>
                  <a:pt x="838518" y="3035936"/>
                </a:lnTo>
                <a:lnTo>
                  <a:pt x="837248" y="3041969"/>
                </a:lnTo>
                <a:lnTo>
                  <a:pt x="834708" y="3047684"/>
                </a:lnTo>
                <a:lnTo>
                  <a:pt x="832486" y="3053399"/>
                </a:lnTo>
                <a:lnTo>
                  <a:pt x="829311" y="3058479"/>
                </a:lnTo>
                <a:lnTo>
                  <a:pt x="825501" y="3063241"/>
                </a:lnTo>
                <a:lnTo>
                  <a:pt x="821373" y="3067686"/>
                </a:lnTo>
                <a:lnTo>
                  <a:pt x="816928" y="3071814"/>
                </a:lnTo>
                <a:lnTo>
                  <a:pt x="812166" y="3075306"/>
                </a:lnTo>
                <a:lnTo>
                  <a:pt x="807086" y="3078481"/>
                </a:lnTo>
                <a:lnTo>
                  <a:pt x="801688" y="3081339"/>
                </a:lnTo>
                <a:lnTo>
                  <a:pt x="795656" y="3083244"/>
                </a:lnTo>
                <a:lnTo>
                  <a:pt x="789623" y="3084831"/>
                </a:lnTo>
                <a:lnTo>
                  <a:pt x="783591" y="3085784"/>
                </a:lnTo>
                <a:lnTo>
                  <a:pt x="777241" y="3086101"/>
                </a:lnTo>
                <a:lnTo>
                  <a:pt x="364173" y="3086101"/>
                </a:lnTo>
                <a:lnTo>
                  <a:pt x="357823" y="3085784"/>
                </a:lnTo>
                <a:lnTo>
                  <a:pt x="351473" y="3084831"/>
                </a:lnTo>
                <a:lnTo>
                  <a:pt x="345758" y="3083244"/>
                </a:lnTo>
                <a:lnTo>
                  <a:pt x="339725" y="3081339"/>
                </a:lnTo>
                <a:lnTo>
                  <a:pt x="334328" y="3078481"/>
                </a:lnTo>
                <a:lnTo>
                  <a:pt x="329248" y="3075306"/>
                </a:lnTo>
                <a:lnTo>
                  <a:pt x="324485" y="3071814"/>
                </a:lnTo>
                <a:lnTo>
                  <a:pt x="320040" y="3067686"/>
                </a:lnTo>
                <a:lnTo>
                  <a:pt x="315595" y="3063241"/>
                </a:lnTo>
                <a:lnTo>
                  <a:pt x="312103" y="3058479"/>
                </a:lnTo>
                <a:lnTo>
                  <a:pt x="308928" y="3053399"/>
                </a:lnTo>
                <a:lnTo>
                  <a:pt x="306705" y="3047684"/>
                </a:lnTo>
                <a:lnTo>
                  <a:pt x="304165" y="3041969"/>
                </a:lnTo>
                <a:lnTo>
                  <a:pt x="302578" y="3035936"/>
                </a:lnTo>
                <a:lnTo>
                  <a:pt x="301943" y="3029586"/>
                </a:lnTo>
                <a:lnTo>
                  <a:pt x="301625" y="3023236"/>
                </a:lnTo>
                <a:lnTo>
                  <a:pt x="301625" y="2721293"/>
                </a:lnTo>
                <a:lnTo>
                  <a:pt x="839788" y="2182813"/>
                </a:lnTo>
                <a:close/>
                <a:moveTo>
                  <a:pt x="1684338" y="1620838"/>
                </a:moveTo>
                <a:lnTo>
                  <a:pt x="1929304" y="1865842"/>
                </a:lnTo>
                <a:lnTo>
                  <a:pt x="1938189" y="1874411"/>
                </a:lnTo>
                <a:lnTo>
                  <a:pt x="1947708" y="1882345"/>
                </a:lnTo>
                <a:lnTo>
                  <a:pt x="1957227" y="1889644"/>
                </a:lnTo>
                <a:lnTo>
                  <a:pt x="1967064" y="1896944"/>
                </a:lnTo>
                <a:lnTo>
                  <a:pt x="1977218" y="1903291"/>
                </a:lnTo>
                <a:lnTo>
                  <a:pt x="1987690" y="1909003"/>
                </a:lnTo>
                <a:lnTo>
                  <a:pt x="1998478" y="1914716"/>
                </a:lnTo>
                <a:lnTo>
                  <a:pt x="2009267" y="1919476"/>
                </a:lnTo>
                <a:lnTo>
                  <a:pt x="2020690" y="1923602"/>
                </a:lnTo>
                <a:lnTo>
                  <a:pt x="2032113" y="1927728"/>
                </a:lnTo>
                <a:lnTo>
                  <a:pt x="2043537" y="1930901"/>
                </a:lnTo>
                <a:lnTo>
                  <a:pt x="2055277" y="1933440"/>
                </a:lnTo>
                <a:lnTo>
                  <a:pt x="2067335" y="1935344"/>
                </a:lnTo>
                <a:lnTo>
                  <a:pt x="2079393" y="1936931"/>
                </a:lnTo>
                <a:lnTo>
                  <a:pt x="2091768" y="1937883"/>
                </a:lnTo>
                <a:lnTo>
                  <a:pt x="2103826" y="1938201"/>
                </a:lnTo>
                <a:lnTo>
                  <a:pt x="2111759" y="1937883"/>
                </a:lnTo>
                <a:lnTo>
                  <a:pt x="2119692" y="1937566"/>
                </a:lnTo>
                <a:lnTo>
                  <a:pt x="2127625" y="1936931"/>
                </a:lnTo>
                <a:lnTo>
                  <a:pt x="2135240" y="1935979"/>
                </a:lnTo>
                <a:lnTo>
                  <a:pt x="2142856" y="1934710"/>
                </a:lnTo>
                <a:lnTo>
                  <a:pt x="2150788" y="1933440"/>
                </a:lnTo>
                <a:lnTo>
                  <a:pt x="2158404" y="1931536"/>
                </a:lnTo>
                <a:lnTo>
                  <a:pt x="2165702" y="1929949"/>
                </a:lnTo>
                <a:lnTo>
                  <a:pt x="2173318" y="1927728"/>
                </a:lnTo>
                <a:lnTo>
                  <a:pt x="2180299" y="1925189"/>
                </a:lnTo>
                <a:lnTo>
                  <a:pt x="2194895" y="1919794"/>
                </a:lnTo>
                <a:lnTo>
                  <a:pt x="2209174" y="1913446"/>
                </a:lnTo>
                <a:lnTo>
                  <a:pt x="2222501" y="1906782"/>
                </a:lnTo>
                <a:lnTo>
                  <a:pt x="2222501" y="3023263"/>
                </a:lnTo>
                <a:lnTo>
                  <a:pt x="2222501" y="3029611"/>
                </a:lnTo>
                <a:lnTo>
                  <a:pt x="2221232" y="3035958"/>
                </a:lnTo>
                <a:lnTo>
                  <a:pt x="2219645" y="3041988"/>
                </a:lnTo>
                <a:lnTo>
                  <a:pt x="2217742" y="3047700"/>
                </a:lnTo>
                <a:lnTo>
                  <a:pt x="2214886" y="3053413"/>
                </a:lnTo>
                <a:lnTo>
                  <a:pt x="2211713" y="3058491"/>
                </a:lnTo>
                <a:lnTo>
                  <a:pt x="2208222" y="3063251"/>
                </a:lnTo>
                <a:lnTo>
                  <a:pt x="2204414" y="3067694"/>
                </a:lnTo>
                <a:lnTo>
                  <a:pt x="2199655" y="3071820"/>
                </a:lnTo>
                <a:lnTo>
                  <a:pt x="2194895" y="3075311"/>
                </a:lnTo>
                <a:lnTo>
                  <a:pt x="2189818" y="3078484"/>
                </a:lnTo>
                <a:lnTo>
                  <a:pt x="2184424" y="3081341"/>
                </a:lnTo>
                <a:lnTo>
                  <a:pt x="2178712" y="3083245"/>
                </a:lnTo>
                <a:lnTo>
                  <a:pt x="2172366" y="3084832"/>
                </a:lnTo>
                <a:lnTo>
                  <a:pt x="2166654" y="3085784"/>
                </a:lnTo>
                <a:lnTo>
                  <a:pt x="2159673" y="3086101"/>
                </a:lnTo>
                <a:lnTo>
                  <a:pt x="1747166" y="3086101"/>
                </a:lnTo>
                <a:lnTo>
                  <a:pt x="1740820" y="3085784"/>
                </a:lnTo>
                <a:lnTo>
                  <a:pt x="1734474" y="3084832"/>
                </a:lnTo>
                <a:lnTo>
                  <a:pt x="1728445" y="3083245"/>
                </a:lnTo>
                <a:lnTo>
                  <a:pt x="1723050" y="3081341"/>
                </a:lnTo>
                <a:lnTo>
                  <a:pt x="1717656" y="3078484"/>
                </a:lnTo>
                <a:lnTo>
                  <a:pt x="1712579" y="3075311"/>
                </a:lnTo>
                <a:lnTo>
                  <a:pt x="1707185" y="3071820"/>
                </a:lnTo>
                <a:lnTo>
                  <a:pt x="1703060" y="3067694"/>
                </a:lnTo>
                <a:lnTo>
                  <a:pt x="1698935" y="3063251"/>
                </a:lnTo>
                <a:lnTo>
                  <a:pt x="1695444" y="3058491"/>
                </a:lnTo>
                <a:lnTo>
                  <a:pt x="1692271" y="3053413"/>
                </a:lnTo>
                <a:lnTo>
                  <a:pt x="1689415" y="3047700"/>
                </a:lnTo>
                <a:lnTo>
                  <a:pt x="1687511" y="3041988"/>
                </a:lnTo>
                <a:lnTo>
                  <a:pt x="1685925" y="3035958"/>
                </a:lnTo>
                <a:lnTo>
                  <a:pt x="1684973" y="3029611"/>
                </a:lnTo>
                <a:lnTo>
                  <a:pt x="1684338" y="3023263"/>
                </a:lnTo>
                <a:lnTo>
                  <a:pt x="1684338" y="1620838"/>
                </a:lnTo>
                <a:close/>
                <a:moveTo>
                  <a:pt x="1531938" y="1492251"/>
                </a:moveTo>
                <a:lnTo>
                  <a:pt x="1531938" y="3023260"/>
                </a:lnTo>
                <a:lnTo>
                  <a:pt x="1531304" y="3029608"/>
                </a:lnTo>
                <a:lnTo>
                  <a:pt x="1530669" y="3035955"/>
                </a:lnTo>
                <a:lnTo>
                  <a:pt x="1529082" y="3041985"/>
                </a:lnTo>
                <a:lnTo>
                  <a:pt x="1527178" y="3047698"/>
                </a:lnTo>
                <a:lnTo>
                  <a:pt x="1524323" y="3053411"/>
                </a:lnTo>
                <a:lnTo>
                  <a:pt x="1521150" y="3058489"/>
                </a:lnTo>
                <a:lnTo>
                  <a:pt x="1517659" y="3063249"/>
                </a:lnTo>
                <a:lnTo>
                  <a:pt x="1513217" y="3067693"/>
                </a:lnTo>
                <a:lnTo>
                  <a:pt x="1509092" y="3071818"/>
                </a:lnTo>
                <a:lnTo>
                  <a:pt x="1504332" y="3075309"/>
                </a:lnTo>
                <a:lnTo>
                  <a:pt x="1498938" y="3078483"/>
                </a:lnTo>
                <a:lnTo>
                  <a:pt x="1493543" y="3081340"/>
                </a:lnTo>
                <a:lnTo>
                  <a:pt x="1487514" y="3083244"/>
                </a:lnTo>
                <a:lnTo>
                  <a:pt x="1481803" y="3084831"/>
                </a:lnTo>
                <a:lnTo>
                  <a:pt x="1475456" y="3085783"/>
                </a:lnTo>
                <a:lnTo>
                  <a:pt x="1469110" y="3086100"/>
                </a:lnTo>
                <a:lnTo>
                  <a:pt x="1056286" y="3086100"/>
                </a:lnTo>
                <a:lnTo>
                  <a:pt x="1050257" y="3085783"/>
                </a:lnTo>
                <a:lnTo>
                  <a:pt x="1043911" y="3084831"/>
                </a:lnTo>
                <a:lnTo>
                  <a:pt x="1037882" y="3083244"/>
                </a:lnTo>
                <a:lnTo>
                  <a:pt x="1031853" y="3081340"/>
                </a:lnTo>
                <a:lnTo>
                  <a:pt x="1026776" y="3078483"/>
                </a:lnTo>
                <a:lnTo>
                  <a:pt x="1021381" y="3075309"/>
                </a:lnTo>
                <a:lnTo>
                  <a:pt x="1016622" y="3071818"/>
                </a:lnTo>
                <a:lnTo>
                  <a:pt x="1012179" y="3067693"/>
                </a:lnTo>
                <a:lnTo>
                  <a:pt x="1008372" y="3063249"/>
                </a:lnTo>
                <a:lnTo>
                  <a:pt x="1004246" y="3058489"/>
                </a:lnTo>
                <a:lnTo>
                  <a:pt x="1001391" y="3053411"/>
                </a:lnTo>
                <a:lnTo>
                  <a:pt x="998852" y="3047698"/>
                </a:lnTo>
                <a:lnTo>
                  <a:pt x="996631" y="3041985"/>
                </a:lnTo>
                <a:lnTo>
                  <a:pt x="995044" y="3035955"/>
                </a:lnTo>
                <a:lnTo>
                  <a:pt x="994092" y="3029608"/>
                </a:lnTo>
                <a:lnTo>
                  <a:pt x="993775" y="3023260"/>
                </a:lnTo>
                <a:lnTo>
                  <a:pt x="993775" y="2030516"/>
                </a:lnTo>
                <a:lnTo>
                  <a:pt x="1531938" y="1492251"/>
                </a:lnTo>
                <a:close/>
                <a:moveTo>
                  <a:pt x="2914650" y="1230313"/>
                </a:moveTo>
                <a:lnTo>
                  <a:pt x="2914650" y="3023247"/>
                </a:lnTo>
                <a:lnTo>
                  <a:pt x="2914014" y="3029596"/>
                </a:lnTo>
                <a:lnTo>
                  <a:pt x="2913059" y="3035945"/>
                </a:lnTo>
                <a:lnTo>
                  <a:pt x="2911468" y="3041976"/>
                </a:lnTo>
                <a:lnTo>
                  <a:pt x="2909240" y="3047690"/>
                </a:lnTo>
                <a:lnTo>
                  <a:pt x="2906694" y="3053404"/>
                </a:lnTo>
                <a:lnTo>
                  <a:pt x="2903512" y="3058483"/>
                </a:lnTo>
                <a:lnTo>
                  <a:pt x="2900011" y="3063245"/>
                </a:lnTo>
                <a:lnTo>
                  <a:pt x="2895874" y="3067689"/>
                </a:lnTo>
                <a:lnTo>
                  <a:pt x="2891736" y="3071816"/>
                </a:lnTo>
                <a:lnTo>
                  <a:pt x="2886326" y="3075308"/>
                </a:lnTo>
                <a:lnTo>
                  <a:pt x="2881234" y="3078482"/>
                </a:lnTo>
                <a:lnTo>
                  <a:pt x="2875824" y="3081340"/>
                </a:lnTo>
                <a:lnTo>
                  <a:pt x="2870414" y="3083244"/>
                </a:lnTo>
                <a:lnTo>
                  <a:pt x="2864367" y="3084831"/>
                </a:lnTo>
                <a:lnTo>
                  <a:pt x="2858002" y="3085784"/>
                </a:lnTo>
                <a:lnTo>
                  <a:pt x="2851637" y="3086101"/>
                </a:lnTo>
                <a:lnTo>
                  <a:pt x="2437914" y="3086101"/>
                </a:lnTo>
                <a:lnTo>
                  <a:pt x="2430912" y="3085784"/>
                </a:lnTo>
                <a:lnTo>
                  <a:pt x="2425184" y="3084831"/>
                </a:lnTo>
                <a:lnTo>
                  <a:pt x="2418819" y="3083244"/>
                </a:lnTo>
                <a:lnTo>
                  <a:pt x="2413090" y="3081340"/>
                </a:lnTo>
                <a:lnTo>
                  <a:pt x="2407680" y="3078482"/>
                </a:lnTo>
                <a:lnTo>
                  <a:pt x="2402588" y="3075308"/>
                </a:lnTo>
                <a:lnTo>
                  <a:pt x="2397814" y="3071816"/>
                </a:lnTo>
                <a:lnTo>
                  <a:pt x="2393040" y="3067689"/>
                </a:lnTo>
                <a:lnTo>
                  <a:pt x="2389221" y="3063245"/>
                </a:lnTo>
                <a:lnTo>
                  <a:pt x="2385721" y="3058483"/>
                </a:lnTo>
                <a:lnTo>
                  <a:pt x="2382538" y="3053404"/>
                </a:lnTo>
                <a:lnTo>
                  <a:pt x="2379674" y="3047690"/>
                </a:lnTo>
                <a:lnTo>
                  <a:pt x="2377764" y="3041976"/>
                </a:lnTo>
                <a:lnTo>
                  <a:pt x="2376173" y="3035945"/>
                </a:lnTo>
                <a:lnTo>
                  <a:pt x="2374900" y="3029596"/>
                </a:lnTo>
                <a:lnTo>
                  <a:pt x="2374900" y="3023247"/>
                </a:lnTo>
                <a:lnTo>
                  <a:pt x="2374900" y="1768701"/>
                </a:lnTo>
                <a:lnTo>
                  <a:pt x="2914650" y="1230313"/>
                </a:lnTo>
                <a:close/>
                <a:moveTo>
                  <a:pt x="3382142" y="762000"/>
                </a:moveTo>
                <a:lnTo>
                  <a:pt x="3382777" y="774063"/>
                </a:lnTo>
                <a:lnTo>
                  <a:pt x="3384046" y="785492"/>
                </a:lnTo>
                <a:lnTo>
                  <a:pt x="3385633" y="796920"/>
                </a:lnTo>
                <a:lnTo>
                  <a:pt x="3387536" y="808031"/>
                </a:lnTo>
                <a:lnTo>
                  <a:pt x="3390392" y="818825"/>
                </a:lnTo>
                <a:lnTo>
                  <a:pt x="3393565" y="829618"/>
                </a:lnTo>
                <a:lnTo>
                  <a:pt x="3397056" y="840094"/>
                </a:lnTo>
                <a:lnTo>
                  <a:pt x="3401181" y="850888"/>
                </a:lnTo>
                <a:lnTo>
                  <a:pt x="3405623" y="860729"/>
                </a:lnTo>
                <a:lnTo>
                  <a:pt x="3410383" y="870570"/>
                </a:lnTo>
                <a:lnTo>
                  <a:pt x="3416095" y="880411"/>
                </a:lnTo>
                <a:lnTo>
                  <a:pt x="3421806" y="889935"/>
                </a:lnTo>
                <a:lnTo>
                  <a:pt x="3427835" y="899141"/>
                </a:lnTo>
                <a:lnTo>
                  <a:pt x="3434499" y="907713"/>
                </a:lnTo>
                <a:lnTo>
                  <a:pt x="3441797" y="916284"/>
                </a:lnTo>
                <a:lnTo>
                  <a:pt x="3448778" y="924220"/>
                </a:lnTo>
                <a:lnTo>
                  <a:pt x="3456711" y="932157"/>
                </a:lnTo>
                <a:lnTo>
                  <a:pt x="3464644" y="939776"/>
                </a:lnTo>
                <a:lnTo>
                  <a:pt x="3472894" y="946760"/>
                </a:lnTo>
                <a:lnTo>
                  <a:pt x="3481461" y="953426"/>
                </a:lnTo>
                <a:lnTo>
                  <a:pt x="3490663" y="960093"/>
                </a:lnTo>
                <a:lnTo>
                  <a:pt x="3499548" y="966125"/>
                </a:lnTo>
                <a:lnTo>
                  <a:pt x="3509067" y="971521"/>
                </a:lnTo>
                <a:lnTo>
                  <a:pt x="3518904" y="976601"/>
                </a:lnTo>
                <a:lnTo>
                  <a:pt x="3529058" y="981363"/>
                </a:lnTo>
                <a:lnTo>
                  <a:pt x="3539529" y="985807"/>
                </a:lnTo>
                <a:lnTo>
                  <a:pt x="3549683" y="989616"/>
                </a:lnTo>
                <a:lnTo>
                  <a:pt x="3560155" y="992791"/>
                </a:lnTo>
                <a:lnTo>
                  <a:pt x="3571261" y="995966"/>
                </a:lnTo>
                <a:lnTo>
                  <a:pt x="3582367" y="998505"/>
                </a:lnTo>
                <a:lnTo>
                  <a:pt x="3593790" y="1000093"/>
                </a:lnTo>
                <a:lnTo>
                  <a:pt x="3605213" y="1001680"/>
                </a:lnTo>
                <a:lnTo>
                  <a:pt x="3605213" y="3023244"/>
                </a:lnTo>
                <a:lnTo>
                  <a:pt x="3604896" y="3029593"/>
                </a:lnTo>
                <a:lnTo>
                  <a:pt x="3603944" y="3035942"/>
                </a:lnTo>
                <a:lnTo>
                  <a:pt x="3602357" y="3041974"/>
                </a:lnTo>
                <a:lnTo>
                  <a:pt x="3600136" y="3047688"/>
                </a:lnTo>
                <a:lnTo>
                  <a:pt x="3597598" y="3053402"/>
                </a:lnTo>
                <a:lnTo>
                  <a:pt x="3594425" y="3058481"/>
                </a:lnTo>
                <a:lnTo>
                  <a:pt x="3590617" y="3063243"/>
                </a:lnTo>
                <a:lnTo>
                  <a:pt x="3586809" y="3067688"/>
                </a:lnTo>
                <a:lnTo>
                  <a:pt x="3582367" y="3071815"/>
                </a:lnTo>
                <a:lnTo>
                  <a:pt x="3577607" y="3075307"/>
                </a:lnTo>
                <a:lnTo>
                  <a:pt x="3572213" y="3078481"/>
                </a:lnTo>
                <a:lnTo>
                  <a:pt x="3567136" y="3081338"/>
                </a:lnTo>
                <a:lnTo>
                  <a:pt x="3561107" y="3083243"/>
                </a:lnTo>
                <a:lnTo>
                  <a:pt x="3555078" y="3084830"/>
                </a:lnTo>
                <a:lnTo>
                  <a:pt x="3548732" y="3085783"/>
                </a:lnTo>
                <a:lnTo>
                  <a:pt x="3542703" y="3086100"/>
                </a:lnTo>
                <a:lnTo>
                  <a:pt x="3129878" y="3086100"/>
                </a:lnTo>
                <a:lnTo>
                  <a:pt x="3123532" y="3085783"/>
                </a:lnTo>
                <a:lnTo>
                  <a:pt x="3117186" y="3084830"/>
                </a:lnTo>
                <a:lnTo>
                  <a:pt x="3111474" y="3083243"/>
                </a:lnTo>
                <a:lnTo>
                  <a:pt x="3105445" y="3081338"/>
                </a:lnTo>
                <a:lnTo>
                  <a:pt x="3099733" y="3078481"/>
                </a:lnTo>
                <a:lnTo>
                  <a:pt x="3094656" y="3075307"/>
                </a:lnTo>
                <a:lnTo>
                  <a:pt x="3089897" y="3071815"/>
                </a:lnTo>
                <a:lnTo>
                  <a:pt x="3085454" y="3067688"/>
                </a:lnTo>
                <a:lnTo>
                  <a:pt x="3081329" y="3063243"/>
                </a:lnTo>
                <a:lnTo>
                  <a:pt x="3077839" y="3058481"/>
                </a:lnTo>
                <a:lnTo>
                  <a:pt x="3074666" y="3053402"/>
                </a:lnTo>
                <a:lnTo>
                  <a:pt x="3071810" y="3047688"/>
                </a:lnTo>
                <a:lnTo>
                  <a:pt x="3069906" y="3041974"/>
                </a:lnTo>
                <a:lnTo>
                  <a:pt x="3068320" y="3035942"/>
                </a:lnTo>
                <a:lnTo>
                  <a:pt x="3067685" y="3029593"/>
                </a:lnTo>
                <a:lnTo>
                  <a:pt x="3067050" y="3023244"/>
                </a:lnTo>
                <a:lnTo>
                  <a:pt x="3067050" y="1077552"/>
                </a:lnTo>
                <a:lnTo>
                  <a:pt x="3382142" y="762000"/>
                </a:lnTo>
                <a:close/>
                <a:moveTo>
                  <a:pt x="3032368" y="0"/>
                </a:moveTo>
                <a:lnTo>
                  <a:pt x="3038399" y="0"/>
                </a:lnTo>
                <a:lnTo>
                  <a:pt x="3628114" y="0"/>
                </a:lnTo>
                <a:lnTo>
                  <a:pt x="3634144" y="0"/>
                </a:lnTo>
                <a:lnTo>
                  <a:pt x="3640175" y="318"/>
                </a:lnTo>
                <a:lnTo>
                  <a:pt x="3646205" y="1270"/>
                </a:lnTo>
                <a:lnTo>
                  <a:pt x="3651918" y="2222"/>
                </a:lnTo>
                <a:lnTo>
                  <a:pt x="3657631" y="3492"/>
                </a:lnTo>
                <a:lnTo>
                  <a:pt x="3663344" y="5079"/>
                </a:lnTo>
                <a:lnTo>
                  <a:pt x="3669057" y="6984"/>
                </a:lnTo>
                <a:lnTo>
                  <a:pt x="3674453" y="9206"/>
                </a:lnTo>
                <a:lnTo>
                  <a:pt x="3680166" y="11428"/>
                </a:lnTo>
                <a:lnTo>
                  <a:pt x="3685562" y="14284"/>
                </a:lnTo>
                <a:lnTo>
                  <a:pt x="3690640" y="17459"/>
                </a:lnTo>
                <a:lnTo>
                  <a:pt x="3695718" y="20633"/>
                </a:lnTo>
                <a:lnTo>
                  <a:pt x="3700479" y="23807"/>
                </a:lnTo>
                <a:lnTo>
                  <a:pt x="3705240" y="27616"/>
                </a:lnTo>
                <a:lnTo>
                  <a:pt x="3710001" y="31425"/>
                </a:lnTo>
                <a:lnTo>
                  <a:pt x="3714445" y="35552"/>
                </a:lnTo>
                <a:lnTo>
                  <a:pt x="3718253" y="39678"/>
                </a:lnTo>
                <a:lnTo>
                  <a:pt x="3722062" y="44440"/>
                </a:lnTo>
                <a:lnTo>
                  <a:pt x="3725871" y="49201"/>
                </a:lnTo>
                <a:lnTo>
                  <a:pt x="3729362" y="53962"/>
                </a:lnTo>
                <a:lnTo>
                  <a:pt x="3732536" y="59041"/>
                </a:lnTo>
                <a:lnTo>
                  <a:pt x="3735075" y="64437"/>
                </a:lnTo>
                <a:lnTo>
                  <a:pt x="3737932" y="69516"/>
                </a:lnTo>
                <a:lnTo>
                  <a:pt x="3740471" y="74912"/>
                </a:lnTo>
                <a:lnTo>
                  <a:pt x="3742692" y="80308"/>
                </a:lnTo>
                <a:lnTo>
                  <a:pt x="3744279" y="86339"/>
                </a:lnTo>
                <a:lnTo>
                  <a:pt x="3745866" y="91736"/>
                </a:lnTo>
                <a:lnTo>
                  <a:pt x="3747453" y="97767"/>
                </a:lnTo>
                <a:lnTo>
                  <a:pt x="3748088" y="103798"/>
                </a:lnTo>
                <a:lnTo>
                  <a:pt x="3749040" y="109511"/>
                </a:lnTo>
                <a:lnTo>
                  <a:pt x="3749358" y="115542"/>
                </a:lnTo>
                <a:lnTo>
                  <a:pt x="3749675" y="121573"/>
                </a:lnTo>
                <a:lnTo>
                  <a:pt x="3749675" y="711346"/>
                </a:lnTo>
                <a:lnTo>
                  <a:pt x="3749358" y="717377"/>
                </a:lnTo>
                <a:lnTo>
                  <a:pt x="3749040" y="723726"/>
                </a:lnTo>
                <a:lnTo>
                  <a:pt x="3748088" y="729757"/>
                </a:lnTo>
                <a:lnTo>
                  <a:pt x="3747453" y="735788"/>
                </a:lnTo>
                <a:lnTo>
                  <a:pt x="3745866" y="741819"/>
                </a:lnTo>
                <a:lnTo>
                  <a:pt x="3744279" y="747215"/>
                </a:lnTo>
                <a:lnTo>
                  <a:pt x="3742375" y="753246"/>
                </a:lnTo>
                <a:lnTo>
                  <a:pt x="3740471" y="758642"/>
                </a:lnTo>
                <a:lnTo>
                  <a:pt x="3737614" y="764039"/>
                </a:lnTo>
                <a:lnTo>
                  <a:pt x="3735075" y="769117"/>
                </a:lnTo>
                <a:lnTo>
                  <a:pt x="3732219" y="774196"/>
                </a:lnTo>
                <a:lnTo>
                  <a:pt x="3729045" y="779275"/>
                </a:lnTo>
                <a:lnTo>
                  <a:pt x="3725871" y="784036"/>
                </a:lnTo>
                <a:lnTo>
                  <a:pt x="3721745" y="788798"/>
                </a:lnTo>
                <a:lnTo>
                  <a:pt x="3718253" y="793242"/>
                </a:lnTo>
                <a:lnTo>
                  <a:pt x="3714445" y="797368"/>
                </a:lnTo>
                <a:lnTo>
                  <a:pt x="3710001" y="801495"/>
                </a:lnTo>
                <a:lnTo>
                  <a:pt x="3705558" y="804986"/>
                </a:lnTo>
                <a:lnTo>
                  <a:pt x="3700797" y="808795"/>
                </a:lnTo>
                <a:lnTo>
                  <a:pt x="3696036" y="811970"/>
                </a:lnTo>
                <a:lnTo>
                  <a:pt x="3690958" y="815144"/>
                </a:lnTo>
                <a:lnTo>
                  <a:pt x="3685879" y="818318"/>
                </a:lnTo>
                <a:lnTo>
                  <a:pt x="3680801" y="820857"/>
                </a:lnTo>
                <a:lnTo>
                  <a:pt x="3675405" y="823397"/>
                </a:lnTo>
                <a:lnTo>
                  <a:pt x="3669692" y="825301"/>
                </a:lnTo>
                <a:lnTo>
                  <a:pt x="3664297" y="827523"/>
                </a:lnTo>
                <a:lnTo>
                  <a:pt x="3658583" y="829110"/>
                </a:lnTo>
                <a:lnTo>
                  <a:pt x="3652870" y="830698"/>
                </a:lnTo>
                <a:lnTo>
                  <a:pt x="3646523" y="831332"/>
                </a:lnTo>
                <a:lnTo>
                  <a:pt x="3640492" y="832285"/>
                </a:lnTo>
                <a:lnTo>
                  <a:pt x="3634144" y="832919"/>
                </a:lnTo>
                <a:lnTo>
                  <a:pt x="3628114" y="832919"/>
                </a:lnTo>
                <a:lnTo>
                  <a:pt x="3622083" y="832919"/>
                </a:lnTo>
                <a:lnTo>
                  <a:pt x="3615735" y="832285"/>
                </a:lnTo>
                <a:lnTo>
                  <a:pt x="3609705" y="831332"/>
                </a:lnTo>
                <a:lnTo>
                  <a:pt x="3603675" y="830698"/>
                </a:lnTo>
                <a:lnTo>
                  <a:pt x="3597644" y="829110"/>
                </a:lnTo>
                <a:lnTo>
                  <a:pt x="3592248" y="827523"/>
                </a:lnTo>
                <a:lnTo>
                  <a:pt x="3586218" y="825301"/>
                </a:lnTo>
                <a:lnTo>
                  <a:pt x="3580822" y="823397"/>
                </a:lnTo>
                <a:lnTo>
                  <a:pt x="3575427" y="820857"/>
                </a:lnTo>
                <a:lnTo>
                  <a:pt x="3570031" y="818318"/>
                </a:lnTo>
                <a:lnTo>
                  <a:pt x="3565270" y="815144"/>
                </a:lnTo>
                <a:lnTo>
                  <a:pt x="3560192" y="811970"/>
                </a:lnTo>
                <a:lnTo>
                  <a:pt x="3555431" y="808795"/>
                </a:lnTo>
                <a:lnTo>
                  <a:pt x="3550670" y="804986"/>
                </a:lnTo>
                <a:lnTo>
                  <a:pt x="3546227" y="801495"/>
                </a:lnTo>
                <a:lnTo>
                  <a:pt x="3542100" y="797368"/>
                </a:lnTo>
                <a:lnTo>
                  <a:pt x="3537974" y="793242"/>
                </a:lnTo>
                <a:lnTo>
                  <a:pt x="3534166" y="788798"/>
                </a:lnTo>
                <a:lnTo>
                  <a:pt x="3530674" y="784036"/>
                </a:lnTo>
                <a:lnTo>
                  <a:pt x="3527500" y="779275"/>
                </a:lnTo>
                <a:lnTo>
                  <a:pt x="3524326" y="774196"/>
                </a:lnTo>
                <a:lnTo>
                  <a:pt x="3521153" y="769117"/>
                </a:lnTo>
                <a:lnTo>
                  <a:pt x="3518296" y="764039"/>
                </a:lnTo>
                <a:lnTo>
                  <a:pt x="3516074" y="758642"/>
                </a:lnTo>
                <a:lnTo>
                  <a:pt x="3514170" y="753246"/>
                </a:lnTo>
                <a:lnTo>
                  <a:pt x="3511948" y="747215"/>
                </a:lnTo>
                <a:lnTo>
                  <a:pt x="3510361" y="741819"/>
                </a:lnTo>
                <a:lnTo>
                  <a:pt x="3508774" y="735788"/>
                </a:lnTo>
                <a:lnTo>
                  <a:pt x="3508139" y="729757"/>
                </a:lnTo>
                <a:lnTo>
                  <a:pt x="3507187" y="723726"/>
                </a:lnTo>
                <a:lnTo>
                  <a:pt x="3506552" y="717377"/>
                </a:lnTo>
                <a:lnTo>
                  <a:pt x="3506552" y="711346"/>
                </a:lnTo>
                <a:lnTo>
                  <a:pt x="3506552" y="415190"/>
                </a:lnTo>
                <a:lnTo>
                  <a:pt x="2189691" y="1732180"/>
                </a:lnTo>
                <a:lnTo>
                  <a:pt x="2185247" y="1736624"/>
                </a:lnTo>
                <a:lnTo>
                  <a:pt x="2180487" y="1740433"/>
                </a:lnTo>
                <a:lnTo>
                  <a:pt x="2175726" y="1744242"/>
                </a:lnTo>
                <a:lnTo>
                  <a:pt x="2170647" y="1748051"/>
                </a:lnTo>
                <a:lnTo>
                  <a:pt x="2165569" y="1750908"/>
                </a:lnTo>
                <a:lnTo>
                  <a:pt x="2160491" y="1753765"/>
                </a:lnTo>
                <a:lnTo>
                  <a:pt x="2155095" y="1756621"/>
                </a:lnTo>
                <a:lnTo>
                  <a:pt x="2149382" y="1758843"/>
                </a:lnTo>
                <a:lnTo>
                  <a:pt x="2143986" y="1761065"/>
                </a:lnTo>
                <a:lnTo>
                  <a:pt x="2138273" y="1762970"/>
                </a:lnTo>
                <a:lnTo>
                  <a:pt x="2132878" y="1764557"/>
                </a:lnTo>
                <a:lnTo>
                  <a:pt x="2126847" y="1765509"/>
                </a:lnTo>
                <a:lnTo>
                  <a:pt x="2121452" y="1766461"/>
                </a:lnTo>
                <a:lnTo>
                  <a:pt x="2115421" y="1767096"/>
                </a:lnTo>
                <a:lnTo>
                  <a:pt x="2109708" y="1767731"/>
                </a:lnTo>
                <a:lnTo>
                  <a:pt x="2103678" y="1768049"/>
                </a:lnTo>
                <a:lnTo>
                  <a:pt x="2098282" y="1767731"/>
                </a:lnTo>
                <a:lnTo>
                  <a:pt x="2092252" y="1767096"/>
                </a:lnTo>
                <a:lnTo>
                  <a:pt x="2086221" y="1766461"/>
                </a:lnTo>
                <a:lnTo>
                  <a:pt x="2080508" y="1765509"/>
                </a:lnTo>
                <a:lnTo>
                  <a:pt x="2074795" y="1764557"/>
                </a:lnTo>
                <a:lnTo>
                  <a:pt x="2069399" y="1762970"/>
                </a:lnTo>
                <a:lnTo>
                  <a:pt x="2063369" y="1761065"/>
                </a:lnTo>
                <a:lnTo>
                  <a:pt x="2057973" y="1758843"/>
                </a:lnTo>
                <a:lnTo>
                  <a:pt x="2052577" y="1756621"/>
                </a:lnTo>
                <a:lnTo>
                  <a:pt x="2047182" y="1753765"/>
                </a:lnTo>
                <a:lnTo>
                  <a:pt x="2042104" y="1750908"/>
                </a:lnTo>
                <a:lnTo>
                  <a:pt x="2037025" y="1748051"/>
                </a:lnTo>
                <a:lnTo>
                  <a:pt x="2031947" y="1744242"/>
                </a:lnTo>
                <a:lnTo>
                  <a:pt x="2027186" y="1740433"/>
                </a:lnTo>
                <a:lnTo>
                  <a:pt x="2022425" y="1736624"/>
                </a:lnTo>
                <a:lnTo>
                  <a:pt x="2017664" y="1732180"/>
                </a:lnTo>
                <a:lnTo>
                  <a:pt x="1543797" y="1257949"/>
                </a:lnTo>
                <a:lnTo>
                  <a:pt x="207257" y="2594619"/>
                </a:lnTo>
                <a:lnTo>
                  <a:pt x="202814" y="2599063"/>
                </a:lnTo>
                <a:lnTo>
                  <a:pt x="198053" y="2602872"/>
                </a:lnTo>
                <a:lnTo>
                  <a:pt x="193292" y="2606999"/>
                </a:lnTo>
                <a:lnTo>
                  <a:pt x="188214" y="2610490"/>
                </a:lnTo>
                <a:lnTo>
                  <a:pt x="183136" y="2613665"/>
                </a:lnTo>
                <a:lnTo>
                  <a:pt x="178057" y="2616204"/>
                </a:lnTo>
                <a:lnTo>
                  <a:pt x="172662" y="2619061"/>
                </a:lnTo>
                <a:lnTo>
                  <a:pt x="166949" y="2621600"/>
                </a:lnTo>
                <a:lnTo>
                  <a:pt x="161553" y="2623505"/>
                </a:lnTo>
                <a:lnTo>
                  <a:pt x="155840" y="2625409"/>
                </a:lnTo>
                <a:lnTo>
                  <a:pt x="150444" y="2626996"/>
                </a:lnTo>
                <a:lnTo>
                  <a:pt x="144414" y="2628266"/>
                </a:lnTo>
                <a:lnTo>
                  <a:pt x="139018" y="2628901"/>
                </a:lnTo>
                <a:lnTo>
                  <a:pt x="132988" y="2629853"/>
                </a:lnTo>
                <a:lnTo>
                  <a:pt x="127275" y="2630171"/>
                </a:lnTo>
                <a:lnTo>
                  <a:pt x="121244" y="2630488"/>
                </a:lnTo>
                <a:lnTo>
                  <a:pt x="115214" y="2630171"/>
                </a:lnTo>
                <a:lnTo>
                  <a:pt x="109818" y="2629853"/>
                </a:lnTo>
                <a:lnTo>
                  <a:pt x="103787" y="2628901"/>
                </a:lnTo>
                <a:lnTo>
                  <a:pt x="98074" y="2628266"/>
                </a:lnTo>
                <a:lnTo>
                  <a:pt x="92361" y="2626996"/>
                </a:lnTo>
                <a:lnTo>
                  <a:pt x="86648" y="2625409"/>
                </a:lnTo>
                <a:lnTo>
                  <a:pt x="80935" y="2623505"/>
                </a:lnTo>
                <a:lnTo>
                  <a:pt x="75540" y="2621600"/>
                </a:lnTo>
                <a:lnTo>
                  <a:pt x="70144" y="2619061"/>
                </a:lnTo>
                <a:lnTo>
                  <a:pt x="64748" y="2616204"/>
                </a:lnTo>
                <a:lnTo>
                  <a:pt x="59670" y="2613665"/>
                </a:lnTo>
                <a:lnTo>
                  <a:pt x="54592" y="2610490"/>
                </a:lnTo>
                <a:lnTo>
                  <a:pt x="49513" y="2606999"/>
                </a:lnTo>
                <a:lnTo>
                  <a:pt x="44752" y="2602872"/>
                </a:lnTo>
                <a:lnTo>
                  <a:pt x="39992" y="2599063"/>
                </a:lnTo>
                <a:lnTo>
                  <a:pt x="35231" y="2594619"/>
                </a:lnTo>
                <a:lnTo>
                  <a:pt x="31105" y="2590175"/>
                </a:lnTo>
                <a:lnTo>
                  <a:pt x="26978" y="2585731"/>
                </a:lnTo>
                <a:lnTo>
                  <a:pt x="23170" y="2580335"/>
                </a:lnTo>
                <a:lnTo>
                  <a:pt x="19996" y="2575574"/>
                </a:lnTo>
                <a:lnTo>
                  <a:pt x="16822" y="2570495"/>
                </a:lnTo>
                <a:lnTo>
                  <a:pt x="13648" y="2565099"/>
                </a:lnTo>
                <a:lnTo>
                  <a:pt x="10791" y="2560020"/>
                </a:lnTo>
                <a:lnTo>
                  <a:pt x="8570" y="2554307"/>
                </a:lnTo>
                <a:lnTo>
                  <a:pt x="6665" y="2548910"/>
                </a:lnTo>
                <a:lnTo>
                  <a:pt x="5078" y="2543514"/>
                </a:lnTo>
                <a:lnTo>
                  <a:pt x="3491" y="2537483"/>
                </a:lnTo>
                <a:lnTo>
                  <a:pt x="2222" y="2532087"/>
                </a:lnTo>
                <a:lnTo>
                  <a:pt x="952" y="2526056"/>
                </a:lnTo>
                <a:lnTo>
                  <a:pt x="318" y="2520660"/>
                </a:lnTo>
                <a:lnTo>
                  <a:pt x="0" y="2514629"/>
                </a:lnTo>
                <a:lnTo>
                  <a:pt x="0" y="2508598"/>
                </a:lnTo>
                <a:lnTo>
                  <a:pt x="0" y="2502884"/>
                </a:lnTo>
                <a:lnTo>
                  <a:pt x="318" y="2497170"/>
                </a:lnTo>
                <a:lnTo>
                  <a:pt x="952" y="2491457"/>
                </a:lnTo>
                <a:lnTo>
                  <a:pt x="2222" y="2485426"/>
                </a:lnTo>
                <a:lnTo>
                  <a:pt x="3491" y="2480029"/>
                </a:lnTo>
                <a:lnTo>
                  <a:pt x="5078" y="2473998"/>
                </a:lnTo>
                <a:lnTo>
                  <a:pt x="6665" y="2468285"/>
                </a:lnTo>
                <a:lnTo>
                  <a:pt x="8570" y="2462889"/>
                </a:lnTo>
                <a:lnTo>
                  <a:pt x="10791" y="2457492"/>
                </a:lnTo>
                <a:lnTo>
                  <a:pt x="13648" y="2452414"/>
                </a:lnTo>
                <a:lnTo>
                  <a:pt x="16822" y="2446700"/>
                </a:lnTo>
                <a:lnTo>
                  <a:pt x="19996" y="2441621"/>
                </a:lnTo>
                <a:lnTo>
                  <a:pt x="23487" y="2436860"/>
                </a:lnTo>
                <a:lnTo>
                  <a:pt x="26978" y="2431781"/>
                </a:lnTo>
                <a:lnTo>
                  <a:pt x="31105" y="2427337"/>
                </a:lnTo>
                <a:lnTo>
                  <a:pt x="35231" y="2422576"/>
                </a:lnTo>
                <a:lnTo>
                  <a:pt x="1457784" y="1000202"/>
                </a:lnTo>
                <a:lnTo>
                  <a:pt x="1462227" y="995758"/>
                </a:lnTo>
                <a:lnTo>
                  <a:pt x="1466988" y="991631"/>
                </a:lnTo>
                <a:lnTo>
                  <a:pt x="1471749" y="987822"/>
                </a:lnTo>
                <a:lnTo>
                  <a:pt x="1476827" y="984330"/>
                </a:lnTo>
                <a:lnTo>
                  <a:pt x="1481906" y="981156"/>
                </a:lnTo>
                <a:lnTo>
                  <a:pt x="1486984" y="978617"/>
                </a:lnTo>
                <a:lnTo>
                  <a:pt x="1492697" y="975760"/>
                </a:lnTo>
                <a:lnTo>
                  <a:pt x="1498093" y="973221"/>
                </a:lnTo>
                <a:lnTo>
                  <a:pt x="1503488" y="971316"/>
                </a:lnTo>
                <a:lnTo>
                  <a:pt x="1509202" y="969411"/>
                </a:lnTo>
                <a:lnTo>
                  <a:pt x="1514597" y="967824"/>
                </a:lnTo>
                <a:lnTo>
                  <a:pt x="1520628" y="966555"/>
                </a:lnTo>
                <a:lnTo>
                  <a:pt x="1526023" y="965602"/>
                </a:lnTo>
                <a:lnTo>
                  <a:pt x="1532054" y="964968"/>
                </a:lnTo>
                <a:lnTo>
                  <a:pt x="1537767" y="964650"/>
                </a:lnTo>
                <a:lnTo>
                  <a:pt x="1543797" y="964333"/>
                </a:lnTo>
                <a:lnTo>
                  <a:pt x="1549828" y="964650"/>
                </a:lnTo>
                <a:lnTo>
                  <a:pt x="1555223" y="964968"/>
                </a:lnTo>
                <a:lnTo>
                  <a:pt x="1561254" y="965602"/>
                </a:lnTo>
                <a:lnTo>
                  <a:pt x="1566967" y="966555"/>
                </a:lnTo>
                <a:lnTo>
                  <a:pt x="1572680" y="967824"/>
                </a:lnTo>
                <a:lnTo>
                  <a:pt x="1578393" y="969411"/>
                </a:lnTo>
                <a:lnTo>
                  <a:pt x="1584106" y="971316"/>
                </a:lnTo>
                <a:lnTo>
                  <a:pt x="1589502" y="973221"/>
                </a:lnTo>
                <a:lnTo>
                  <a:pt x="1595215" y="975760"/>
                </a:lnTo>
                <a:lnTo>
                  <a:pt x="1600293" y="978617"/>
                </a:lnTo>
                <a:lnTo>
                  <a:pt x="1605371" y="981156"/>
                </a:lnTo>
                <a:lnTo>
                  <a:pt x="1610450" y="984330"/>
                </a:lnTo>
                <a:lnTo>
                  <a:pt x="1615528" y="987822"/>
                </a:lnTo>
                <a:lnTo>
                  <a:pt x="1620289" y="991631"/>
                </a:lnTo>
                <a:lnTo>
                  <a:pt x="1625050" y="995758"/>
                </a:lnTo>
                <a:lnTo>
                  <a:pt x="1629811" y="1000202"/>
                </a:lnTo>
                <a:lnTo>
                  <a:pt x="2103678" y="1474115"/>
                </a:lnTo>
                <a:lnTo>
                  <a:pt x="3334526" y="243464"/>
                </a:lnTo>
                <a:lnTo>
                  <a:pt x="3038399" y="243464"/>
                </a:lnTo>
                <a:lnTo>
                  <a:pt x="3032368" y="242829"/>
                </a:lnTo>
                <a:lnTo>
                  <a:pt x="3026338" y="242512"/>
                </a:lnTo>
                <a:lnTo>
                  <a:pt x="3019990" y="241877"/>
                </a:lnTo>
                <a:lnTo>
                  <a:pt x="3013959" y="240607"/>
                </a:lnTo>
                <a:lnTo>
                  <a:pt x="3008246" y="239338"/>
                </a:lnTo>
                <a:lnTo>
                  <a:pt x="3002216" y="237750"/>
                </a:lnTo>
                <a:lnTo>
                  <a:pt x="2996820" y="235846"/>
                </a:lnTo>
                <a:lnTo>
                  <a:pt x="2991107" y="233624"/>
                </a:lnTo>
                <a:lnTo>
                  <a:pt x="2985711" y="231085"/>
                </a:lnTo>
                <a:lnTo>
                  <a:pt x="2980633" y="228228"/>
                </a:lnTo>
                <a:lnTo>
                  <a:pt x="2975555" y="225688"/>
                </a:lnTo>
                <a:lnTo>
                  <a:pt x="2970794" y="222514"/>
                </a:lnTo>
                <a:lnTo>
                  <a:pt x="2966033" y="219022"/>
                </a:lnTo>
                <a:lnTo>
                  <a:pt x="2961272" y="215213"/>
                </a:lnTo>
                <a:lnTo>
                  <a:pt x="2956829" y="211404"/>
                </a:lnTo>
                <a:lnTo>
                  <a:pt x="2952703" y="207595"/>
                </a:lnTo>
                <a:lnTo>
                  <a:pt x="2948576" y="203151"/>
                </a:lnTo>
                <a:lnTo>
                  <a:pt x="2944768" y="198707"/>
                </a:lnTo>
                <a:lnTo>
                  <a:pt x="2941276" y="194581"/>
                </a:lnTo>
                <a:lnTo>
                  <a:pt x="2937468" y="189820"/>
                </a:lnTo>
                <a:lnTo>
                  <a:pt x="2934294" y="184423"/>
                </a:lnTo>
                <a:lnTo>
                  <a:pt x="2931755" y="179345"/>
                </a:lnTo>
                <a:lnTo>
                  <a:pt x="2928898" y="174266"/>
                </a:lnTo>
                <a:lnTo>
                  <a:pt x="2926676" y="168870"/>
                </a:lnTo>
                <a:lnTo>
                  <a:pt x="2924137" y="163156"/>
                </a:lnTo>
                <a:lnTo>
                  <a:pt x="2922550" y="157760"/>
                </a:lnTo>
                <a:lnTo>
                  <a:pt x="2920646" y="151729"/>
                </a:lnTo>
                <a:lnTo>
                  <a:pt x="2919376" y="146015"/>
                </a:lnTo>
                <a:lnTo>
                  <a:pt x="2918424" y="139984"/>
                </a:lnTo>
                <a:lnTo>
                  <a:pt x="2917472" y="133953"/>
                </a:lnTo>
                <a:lnTo>
                  <a:pt x="2917155" y="127922"/>
                </a:lnTo>
                <a:lnTo>
                  <a:pt x="2917155" y="121573"/>
                </a:lnTo>
                <a:lnTo>
                  <a:pt x="2917155" y="115225"/>
                </a:lnTo>
                <a:lnTo>
                  <a:pt x="2917472" y="109194"/>
                </a:lnTo>
                <a:lnTo>
                  <a:pt x="2918424" y="102845"/>
                </a:lnTo>
                <a:lnTo>
                  <a:pt x="2919376" y="97132"/>
                </a:lnTo>
                <a:lnTo>
                  <a:pt x="2920646" y="91101"/>
                </a:lnTo>
                <a:lnTo>
                  <a:pt x="2922550" y="85070"/>
                </a:lnTo>
                <a:lnTo>
                  <a:pt x="2924137" y="79674"/>
                </a:lnTo>
                <a:lnTo>
                  <a:pt x="2926676" y="74277"/>
                </a:lnTo>
                <a:lnTo>
                  <a:pt x="2928898" y="68564"/>
                </a:lnTo>
                <a:lnTo>
                  <a:pt x="2931755" y="63485"/>
                </a:lnTo>
                <a:lnTo>
                  <a:pt x="2934294" y="58406"/>
                </a:lnTo>
                <a:lnTo>
                  <a:pt x="2937468" y="53645"/>
                </a:lnTo>
                <a:lnTo>
                  <a:pt x="2941276" y="48883"/>
                </a:lnTo>
                <a:lnTo>
                  <a:pt x="2944768" y="44122"/>
                </a:lnTo>
                <a:lnTo>
                  <a:pt x="2948576" y="39678"/>
                </a:lnTo>
                <a:lnTo>
                  <a:pt x="2952703" y="35552"/>
                </a:lnTo>
                <a:lnTo>
                  <a:pt x="2956829" y="31425"/>
                </a:lnTo>
                <a:lnTo>
                  <a:pt x="2961272" y="27616"/>
                </a:lnTo>
                <a:lnTo>
                  <a:pt x="2966033" y="24124"/>
                </a:lnTo>
                <a:lnTo>
                  <a:pt x="2970794" y="20633"/>
                </a:lnTo>
                <a:lnTo>
                  <a:pt x="2975555" y="17459"/>
                </a:lnTo>
                <a:lnTo>
                  <a:pt x="2980633" y="14602"/>
                </a:lnTo>
                <a:lnTo>
                  <a:pt x="2985711" y="11745"/>
                </a:lnTo>
                <a:lnTo>
                  <a:pt x="2991107" y="9523"/>
                </a:lnTo>
                <a:lnTo>
                  <a:pt x="2996820" y="6984"/>
                </a:lnTo>
                <a:lnTo>
                  <a:pt x="3002216" y="5397"/>
                </a:lnTo>
                <a:lnTo>
                  <a:pt x="3008246" y="3492"/>
                </a:lnTo>
                <a:lnTo>
                  <a:pt x="3013959" y="2222"/>
                </a:lnTo>
                <a:lnTo>
                  <a:pt x="3019990" y="1270"/>
                </a:lnTo>
                <a:lnTo>
                  <a:pt x="3026338" y="318"/>
                </a:lnTo>
                <a:lnTo>
                  <a:pt x="30323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7356E788-30CB-43C5-83B6-53C45F570447}"/>
              </a:ext>
            </a:extLst>
          </p:cNvPr>
          <p:cNvSpPr>
            <a:spLocks noEditPoints="1"/>
          </p:cNvSpPr>
          <p:nvPr/>
        </p:nvSpPr>
        <p:spPr bwMode="auto">
          <a:xfrm>
            <a:off x="4015232" y="3303229"/>
            <a:ext cx="456198" cy="541111"/>
          </a:xfrm>
          <a:custGeom>
            <a:avLst/>
            <a:gdLst>
              <a:gd name="T0" fmla="*/ 436154 w 417"/>
              <a:gd name="T1" fmla="*/ 99364 h 493"/>
              <a:gd name="T2" fmla="*/ 336790 w 417"/>
              <a:gd name="T3" fmla="*/ 0 h 493"/>
              <a:gd name="T4" fmla="*/ 119236 w 417"/>
              <a:gd name="T5" fmla="*/ 0 h 493"/>
              <a:gd name="T6" fmla="*/ 119236 w 417"/>
              <a:gd name="T7" fmla="*/ 79491 h 493"/>
              <a:gd name="T8" fmla="*/ 0 w 417"/>
              <a:gd name="T9" fmla="*/ 79491 h 493"/>
              <a:gd name="T10" fmla="*/ 0 w 417"/>
              <a:gd name="T11" fmla="*/ 515645 h 493"/>
              <a:gd name="T12" fmla="*/ 316918 w 417"/>
              <a:gd name="T13" fmla="*/ 515645 h 493"/>
              <a:gd name="T14" fmla="*/ 316918 w 417"/>
              <a:gd name="T15" fmla="*/ 436154 h 493"/>
              <a:gd name="T16" fmla="*/ 436154 w 417"/>
              <a:gd name="T17" fmla="*/ 436154 h 493"/>
              <a:gd name="T18" fmla="*/ 436154 w 417"/>
              <a:gd name="T19" fmla="*/ 99364 h 493"/>
              <a:gd name="T20" fmla="*/ 336790 w 417"/>
              <a:gd name="T21" fmla="*/ 30332 h 493"/>
              <a:gd name="T22" fmla="*/ 408960 w 417"/>
              <a:gd name="T23" fmla="*/ 99364 h 493"/>
              <a:gd name="T24" fmla="*/ 336790 w 417"/>
              <a:gd name="T25" fmla="*/ 99364 h 493"/>
              <a:gd name="T26" fmla="*/ 336790 w 417"/>
              <a:gd name="T27" fmla="*/ 30332 h 493"/>
              <a:gd name="T28" fmla="*/ 19873 w 417"/>
              <a:gd name="T29" fmla="*/ 495772 h 493"/>
              <a:gd name="T30" fmla="*/ 19873 w 417"/>
              <a:gd name="T31" fmla="*/ 99364 h 493"/>
              <a:gd name="T32" fmla="*/ 198727 w 417"/>
              <a:gd name="T33" fmla="*/ 99364 h 493"/>
              <a:gd name="T34" fmla="*/ 198727 w 417"/>
              <a:gd name="T35" fmla="*/ 198727 h 493"/>
              <a:gd name="T36" fmla="*/ 297045 w 417"/>
              <a:gd name="T37" fmla="*/ 198727 h 493"/>
              <a:gd name="T38" fmla="*/ 297045 w 417"/>
              <a:gd name="T39" fmla="*/ 495772 h 493"/>
              <a:gd name="T40" fmla="*/ 19873 w 417"/>
              <a:gd name="T41" fmla="*/ 495772 h 493"/>
              <a:gd name="T42" fmla="*/ 218600 w 417"/>
              <a:gd name="T43" fmla="*/ 109823 h 493"/>
              <a:gd name="T44" fmla="*/ 289723 w 417"/>
              <a:gd name="T45" fmla="*/ 178855 h 493"/>
              <a:gd name="T46" fmla="*/ 218600 w 417"/>
              <a:gd name="T47" fmla="*/ 178855 h 493"/>
              <a:gd name="T48" fmla="*/ 218600 w 417"/>
              <a:gd name="T49" fmla="*/ 109823 h 493"/>
              <a:gd name="T50" fmla="*/ 316918 w 417"/>
              <a:gd name="T51" fmla="*/ 416281 h 493"/>
              <a:gd name="T52" fmla="*/ 316918 w 417"/>
              <a:gd name="T53" fmla="*/ 178855 h 493"/>
              <a:gd name="T54" fmla="*/ 218600 w 417"/>
              <a:gd name="T55" fmla="*/ 79491 h 493"/>
              <a:gd name="T56" fmla="*/ 139109 w 417"/>
              <a:gd name="T57" fmla="*/ 79491 h 493"/>
              <a:gd name="T58" fmla="*/ 139109 w 417"/>
              <a:gd name="T59" fmla="*/ 19873 h 493"/>
              <a:gd name="T60" fmla="*/ 316918 w 417"/>
              <a:gd name="T61" fmla="*/ 19873 h 493"/>
              <a:gd name="T62" fmla="*/ 316918 w 417"/>
              <a:gd name="T63" fmla="*/ 119236 h 493"/>
              <a:gd name="T64" fmla="*/ 416281 w 417"/>
              <a:gd name="T65" fmla="*/ 119236 h 493"/>
              <a:gd name="T66" fmla="*/ 416281 w 417"/>
              <a:gd name="T67" fmla="*/ 416281 h 493"/>
              <a:gd name="T68" fmla="*/ 316918 w 417"/>
              <a:gd name="T69" fmla="*/ 416281 h 4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17" h="493">
                <a:moveTo>
                  <a:pt x="417" y="95"/>
                </a:moveTo>
                <a:lnTo>
                  <a:pt x="322" y="0"/>
                </a:lnTo>
                <a:lnTo>
                  <a:pt x="114" y="0"/>
                </a:lnTo>
                <a:lnTo>
                  <a:pt x="114" y="76"/>
                </a:lnTo>
                <a:lnTo>
                  <a:pt x="0" y="76"/>
                </a:lnTo>
                <a:lnTo>
                  <a:pt x="0" y="493"/>
                </a:lnTo>
                <a:lnTo>
                  <a:pt x="303" y="493"/>
                </a:lnTo>
                <a:lnTo>
                  <a:pt x="303" y="417"/>
                </a:lnTo>
                <a:lnTo>
                  <a:pt x="417" y="417"/>
                </a:lnTo>
                <a:lnTo>
                  <a:pt x="417" y="95"/>
                </a:lnTo>
                <a:close/>
                <a:moveTo>
                  <a:pt x="322" y="29"/>
                </a:moveTo>
                <a:lnTo>
                  <a:pt x="391" y="95"/>
                </a:lnTo>
                <a:lnTo>
                  <a:pt x="322" y="95"/>
                </a:lnTo>
                <a:lnTo>
                  <a:pt x="322" y="29"/>
                </a:lnTo>
                <a:close/>
                <a:moveTo>
                  <a:pt x="19" y="474"/>
                </a:moveTo>
                <a:lnTo>
                  <a:pt x="19" y="95"/>
                </a:lnTo>
                <a:lnTo>
                  <a:pt x="190" y="95"/>
                </a:lnTo>
                <a:lnTo>
                  <a:pt x="190" y="190"/>
                </a:lnTo>
                <a:lnTo>
                  <a:pt x="284" y="190"/>
                </a:lnTo>
                <a:lnTo>
                  <a:pt x="284" y="474"/>
                </a:lnTo>
                <a:lnTo>
                  <a:pt x="19" y="474"/>
                </a:lnTo>
                <a:close/>
                <a:moveTo>
                  <a:pt x="209" y="105"/>
                </a:moveTo>
                <a:lnTo>
                  <a:pt x="277" y="171"/>
                </a:lnTo>
                <a:lnTo>
                  <a:pt x="209" y="171"/>
                </a:lnTo>
                <a:lnTo>
                  <a:pt x="209" y="105"/>
                </a:lnTo>
                <a:close/>
                <a:moveTo>
                  <a:pt x="303" y="398"/>
                </a:moveTo>
                <a:lnTo>
                  <a:pt x="303" y="171"/>
                </a:lnTo>
                <a:lnTo>
                  <a:pt x="209" y="76"/>
                </a:lnTo>
                <a:lnTo>
                  <a:pt x="133" y="76"/>
                </a:lnTo>
                <a:lnTo>
                  <a:pt x="133" y="19"/>
                </a:lnTo>
                <a:lnTo>
                  <a:pt x="303" y="19"/>
                </a:lnTo>
                <a:lnTo>
                  <a:pt x="303" y="114"/>
                </a:lnTo>
                <a:lnTo>
                  <a:pt x="398" y="114"/>
                </a:lnTo>
                <a:lnTo>
                  <a:pt x="398" y="398"/>
                </a:lnTo>
                <a:lnTo>
                  <a:pt x="303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EC0C52B-4485-4C3D-BD50-B52C92982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703" y="2252756"/>
            <a:ext cx="465746" cy="466182"/>
          </a:xfrm>
          <a:prstGeom prst="rect">
            <a:avLst/>
          </a:prstGeom>
        </p:spPr>
      </p:pic>
      <p:sp>
        <p:nvSpPr>
          <p:cNvPr id="82" name="Rectangle 13" descr="FD1DDF730CE4456e89755B07FE1653D0# #Rectangle 13">
            <a:extLst>
              <a:ext uri="{FF2B5EF4-FFF2-40B4-BE49-F238E27FC236}">
                <a16:creationId xmlns:a16="http://schemas.microsoft.com/office/drawing/2014/main" id="{4F7A9738-3892-4618-8E5C-460C79E5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461" y="2776141"/>
            <a:ext cx="29093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内置</a:t>
            </a:r>
            <a:r>
              <a:rPr lang="en-US" altLang="zh-CN" sz="1000" dirty="0" err="1">
                <a:latin typeface="+mn-lt"/>
                <a:ea typeface="+mn-ea"/>
                <a:cs typeface="+mn-ea"/>
                <a:sym typeface="+mn-lt"/>
              </a:rPr>
              <a:t>TiJVM</a:t>
            </a:r>
            <a:r>
              <a:rPr lang="en-US" altLang="zh-CN" sz="1000" dirty="0">
                <a:latin typeface="+mn-lt"/>
                <a:ea typeface="+mn-ea"/>
                <a:cs typeface="+mn-ea"/>
                <a:sym typeface="+mn-lt"/>
              </a:rPr>
              <a:t> Java</a:t>
            </a: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虚拟机</a:t>
            </a:r>
          </a:p>
        </p:txBody>
      </p:sp>
      <p:sp>
        <p:nvSpPr>
          <p:cNvPr id="83" name="TextBox 28">
            <a:extLst>
              <a:ext uri="{FF2B5EF4-FFF2-40B4-BE49-F238E27FC236}">
                <a16:creationId xmlns:a16="http://schemas.microsoft.com/office/drawing/2014/main" id="{AF1D6488-5950-4465-99AE-1DE88B33C2CB}"/>
              </a:ext>
            </a:extLst>
          </p:cNvPr>
          <p:cNvSpPr txBox="1"/>
          <p:nvPr/>
        </p:nvSpPr>
        <p:spPr>
          <a:xfrm>
            <a:off x="7665307" y="2465881"/>
            <a:ext cx="2110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内置虚拟机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E6FF0236-3EC7-4245-A2E0-09676BD480ED}"/>
              </a:ext>
            </a:extLst>
          </p:cNvPr>
          <p:cNvSpPr txBox="1"/>
          <p:nvPr/>
        </p:nvSpPr>
        <p:spPr>
          <a:xfrm>
            <a:off x="7785373" y="3712238"/>
            <a:ext cx="2110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总线接入</a:t>
            </a:r>
          </a:p>
        </p:txBody>
      </p:sp>
      <p:sp>
        <p:nvSpPr>
          <p:cNvPr id="85" name="Rectangle 13" descr="FD1DDF730CE4456e89755B07FE1653D0# #Rectangle 13">
            <a:extLst>
              <a:ext uri="{FF2B5EF4-FFF2-40B4-BE49-F238E27FC236}">
                <a16:creationId xmlns:a16="http://schemas.microsoft.com/office/drawing/2014/main" id="{234626B9-0CF0-40D3-97F2-B73062C8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373" y="4051863"/>
            <a:ext cx="14015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支持</a:t>
            </a:r>
            <a:r>
              <a:rPr lang="en-US" altLang="zh-CN" sz="1000" dirty="0">
                <a:latin typeface="+mn-lt"/>
                <a:ea typeface="+mn-ea"/>
                <a:cs typeface="+mn-ea"/>
                <a:sym typeface="+mn-lt"/>
              </a:rPr>
              <a:t>RS485</a:t>
            </a: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工业总线接入现场设备</a:t>
            </a:r>
          </a:p>
        </p:txBody>
      </p:sp>
      <p:sp>
        <p:nvSpPr>
          <p:cNvPr id="86" name="TextBox 61">
            <a:extLst>
              <a:ext uri="{FF2B5EF4-FFF2-40B4-BE49-F238E27FC236}">
                <a16:creationId xmlns:a16="http://schemas.microsoft.com/office/drawing/2014/main" id="{1B34A248-30CF-47EC-B0A0-B1BA88DD625D}"/>
              </a:ext>
            </a:extLst>
          </p:cNvPr>
          <p:cNvSpPr txBox="1"/>
          <p:nvPr/>
        </p:nvSpPr>
        <p:spPr>
          <a:xfrm>
            <a:off x="6826899" y="4825405"/>
            <a:ext cx="2110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内置多场景</a:t>
            </a:r>
          </a:p>
        </p:txBody>
      </p:sp>
      <p:sp>
        <p:nvSpPr>
          <p:cNvPr id="87" name="Rectangle 13" descr="FD1DDF730CE4456e89755B07FE1653D0# #Rectangle 13">
            <a:extLst>
              <a:ext uri="{FF2B5EF4-FFF2-40B4-BE49-F238E27FC236}">
                <a16:creationId xmlns:a16="http://schemas.microsoft.com/office/drawing/2014/main" id="{E0D3761B-328B-4D2B-9DFC-6604DDF4E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849" y="5188886"/>
            <a:ext cx="2250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用户可内置多个应用对应不同</a:t>
            </a:r>
            <a:endParaRPr lang="en-US" altLang="zh-CN" sz="1000" dirty="0"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的应用场景</a:t>
            </a:r>
          </a:p>
        </p:txBody>
      </p:sp>
      <p:sp>
        <p:nvSpPr>
          <p:cNvPr id="88" name="TextBox 65">
            <a:extLst>
              <a:ext uri="{FF2B5EF4-FFF2-40B4-BE49-F238E27FC236}">
                <a16:creationId xmlns:a16="http://schemas.microsoft.com/office/drawing/2014/main" id="{F50F815D-FE67-4B6B-8407-09EEE2EBEE5C}"/>
              </a:ext>
            </a:extLst>
          </p:cNvPr>
          <p:cNvSpPr txBox="1"/>
          <p:nvPr/>
        </p:nvSpPr>
        <p:spPr>
          <a:xfrm>
            <a:off x="2092734" y="4573256"/>
            <a:ext cx="2110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高性价比</a:t>
            </a:r>
          </a:p>
        </p:txBody>
      </p:sp>
      <p:sp>
        <p:nvSpPr>
          <p:cNvPr id="89" name="Rectangle 13" descr="FD1DDF730CE4456e89755B07FE1653D0# #Rectangle 13">
            <a:extLst>
              <a:ext uri="{FF2B5EF4-FFF2-40B4-BE49-F238E27FC236}">
                <a16:creationId xmlns:a16="http://schemas.microsoft.com/office/drawing/2014/main" id="{82E4DB1F-6585-4B5C-A8E1-76260EA0D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28" y="4879344"/>
            <a:ext cx="1376749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性能稳定，功能强大，设备成本低</a:t>
            </a:r>
          </a:p>
        </p:txBody>
      </p:sp>
      <p:sp>
        <p:nvSpPr>
          <p:cNvPr id="90" name="TextBox 65">
            <a:extLst>
              <a:ext uri="{FF2B5EF4-FFF2-40B4-BE49-F238E27FC236}">
                <a16:creationId xmlns:a16="http://schemas.microsoft.com/office/drawing/2014/main" id="{F1A347BA-C25C-4767-8361-560C8FDFD700}"/>
              </a:ext>
            </a:extLst>
          </p:cNvPr>
          <p:cNvSpPr txBox="1"/>
          <p:nvPr/>
        </p:nvSpPr>
        <p:spPr>
          <a:xfrm>
            <a:off x="1548416" y="3201757"/>
            <a:ext cx="2110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标准协议</a:t>
            </a:r>
          </a:p>
        </p:txBody>
      </p:sp>
      <p:sp>
        <p:nvSpPr>
          <p:cNvPr id="91" name="Rectangle 13" descr="FD1DDF730CE4456e89755B07FE1653D0# #Rectangle 13">
            <a:extLst>
              <a:ext uri="{FF2B5EF4-FFF2-40B4-BE49-F238E27FC236}">
                <a16:creationId xmlns:a16="http://schemas.microsoft.com/office/drawing/2014/main" id="{049B7989-F5DE-495D-94E7-3DF21385C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503" y="3487702"/>
            <a:ext cx="1233689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提供标准协议库，如</a:t>
            </a:r>
            <a:r>
              <a:rPr lang="en-US" altLang="zh-CN" sz="1000" dirty="0">
                <a:latin typeface="+mn-lt"/>
                <a:ea typeface="+mn-ea"/>
                <a:cs typeface="+mn-ea"/>
                <a:sym typeface="+mn-lt"/>
              </a:rPr>
              <a:t>Modbus</a:t>
            </a: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等等</a:t>
            </a:r>
          </a:p>
        </p:txBody>
      </p:sp>
      <p:sp>
        <p:nvSpPr>
          <p:cNvPr id="92" name="Rectangle 13" descr="FD1DDF730CE4456e89755B07FE1653D0# #Rectangle 13">
            <a:extLst>
              <a:ext uri="{FF2B5EF4-FFF2-40B4-BE49-F238E27FC236}">
                <a16:creationId xmlns:a16="http://schemas.microsoft.com/office/drawing/2014/main" id="{B484ECB1-5FD8-4792-BF4D-80CF5AF0B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577" y="1751791"/>
            <a:ext cx="1687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支持用户使用</a:t>
            </a:r>
            <a:r>
              <a:rPr lang="en-US" altLang="zh-CN" sz="1000" dirty="0"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语言进行功能扩展</a:t>
            </a:r>
          </a:p>
        </p:txBody>
      </p:sp>
      <p:sp>
        <p:nvSpPr>
          <p:cNvPr id="93" name="TextBox 63">
            <a:extLst>
              <a:ext uri="{FF2B5EF4-FFF2-40B4-BE49-F238E27FC236}">
                <a16:creationId xmlns:a16="http://schemas.microsoft.com/office/drawing/2014/main" id="{19BEC5EB-EFEA-40A4-A3F0-81AAF795CEC4}"/>
              </a:ext>
            </a:extLst>
          </p:cNvPr>
          <p:cNvSpPr txBox="1"/>
          <p:nvPr/>
        </p:nvSpPr>
        <p:spPr>
          <a:xfrm>
            <a:off x="5815917" y="1466513"/>
            <a:ext cx="2110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语言扩展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F25098-D5B1-4CE3-B73B-93486F294BBD}"/>
              </a:ext>
            </a:extLst>
          </p:cNvPr>
          <p:cNvSpPr txBox="1"/>
          <p:nvPr/>
        </p:nvSpPr>
        <p:spPr>
          <a:xfrm>
            <a:off x="3348850" y="1804585"/>
            <a:ext cx="113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音频输出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2E024B-F6F2-4754-BBA0-D47AC3FA2F03}"/>
              </a:ext>
            </a:extLst>
          </p:cNvPr>
          <p:cNvSpPr txBox="1"/>
          <p:nvPr/>
        </p:nvSpPr>
        <p:spPr>
          <a:xfrm>
            <a:off x="2439935" y="2138917"/>
            <a:ext cx="19535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+mn-ea"/>
              </a:rPr>
              <a:t>提供</a:t>
            </a:r>
            <a:r>
              <a:rPr lang="en-US" altLang="zh-CN" sz="1000" dirty="0">
                <a:latin typeface="+mn-ea"/>
              </a:rPr>
              <a:t>1</a:t>
            </a:r>
            <a:r>
              <a:rPr lang="zh-CN" altLang="en-US" sz="1000" dirty="0">
                <a:latin typeface="+mn-ea"/>
              </a:rPr>
              <a:t>路音频输出，支持</a:t>
            </a:r>
            <a:r>
              <a:rPr lang="en-US" altLang="zh-CN" sz="1000" dirty="0">
                <a:latin typeface="+mn-ea"/>
              </a:rPr>
              <a:t>TTS</a:t>
            </a:r>
            <a:r>
              <a:rPr lang="zh-CN" altLang="en-US" sz="1000" dirty="0">
                <a:latin typeface="+mn-ea"/>
              </a:rPr>
              <a:t>语音输出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64DE8B0-7229-427D-A698-A14CA003ED59}"/>
              </a:ext>
            </a:extLst>
          </p:cNvPr>
          <p:cNvSpPr txBox="1"/>
          <p:nvPr/>
        </p:nvSpPr>
        <p:spPr>
          <a:xfrm>
            <a:off x="5682567" y="2685139"/>
            <a:ext cx="58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01</a:t>
            </a:r>
            <a:endParaRPr lang="zh-CN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D85611D-63CD-45F8-94CF-B222038FE2AF}"/>
              </a:ext>
            </a:extLst>
          </p:cNvPr>
          <p:cNvSpPr txBox="1"/>
          <p:nvPr/>
        </p:nvSpPr>
        <p:spPr>
          <a:xfrm>
            <a:off x="6255302" y="2975810"/>
            <a:ext cx="58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02</a:t>
            </a:r>
            <a:endParaRPr lang="zh-CN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C55E75B-2072-4AC4-BB12-C5D6FE95B401}"/>
              </a:ext>
            </a:extLst>
          </p:cNvPr>
          <p:cNvSpPr txBox="1"/>
          <p:nvPr/>
        </p:nvSpPr>
        <p:spPr>
          <a:xfrm rot="21430017">
            <a:off x="6337744" y="3631433"/>
            <a:ext cx="58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03</a:t>
            </a:r>
            <a:endParaRPr lang="zh-CN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304CD94-46D7-4626-957F-2FC9B407EDC0}"/>
              </a:ext>
            </a:extLst>
          </p:cNvPr>
          <p:cNvSpPr txBox="1"/>
          <p:nvPr/>
        </p:nvSpPr>
        <p:spPr>
          <a:xfrm>
            <a:off x="5752974" y="4107670"/>
            <a:ext cx="58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04</a:t>
            </a:r>
            <a:endParaRPr lang="zh-CN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4224C5E-B520-4AF8-A9B0-38914CA86413}"/>
              </a:ext>
            </a:extLst>
          </p:cNvPr>
          <p:cNvSpPr txBox="1"/>
          <p:nvPr/>
        </p:nvSpPr>
        <p:spPr>
          <a:xfrm>
            <a:off x="5036133" y="3949226"/>
            <a:ext cx="58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05</a:t>
            </a:r>
            <a:endParaRPr lang="zh-CN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BD81B20-4E99-4867-8A02-04ABEC2F0E8F}"/>
              </a:ext>
            </a:extLst>
          </p:cNvPr>
          <p:cNvSpPr txBox="1"/>
          <p:nvPr/>
        </p:nvSpPr>
        <p:spPr>
          <a:xfrm>
            <a:off x="4686157" y="3392798"/>
            <a:ext cx="58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06</a:t>
            </a:r>
            <a:endParaRPr lang="zh-CN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A5C8B54-932C-464A-9876-81BFC63532A3}"/>
              </a:ext>
            </a:extLst>
          </p:cNvPr>
          <p:cNvSpPr txBox="1"/>
          <p:nvPr/>
        </p:nvSpPr>
        <p:spPr>
          <a:xfrm>
            <a:off x="4995157" y="2779897"/>
            <a:ext cx="58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07</a:t>
            </a:r>
            <a:endParaRPr lang="zh-CN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5F6B419-0CAF-4E07-A724-7738B0D5E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9483" y="1883058"/>
            <a:ext cx="1239573" cy="10670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5500" y="403479"/>
            <a:ext cx="1816735" cy="440690"/>
          </a:xfrm>
          <a:custGeom>
            <a:avLst/>
            <a:gdLst/>
            <a:ahLst/>
            <a:cxnLst/>
            <a:rect l="l" t="t" r="r" b="b"/>
            <a:pathLst>
              <a:path w="1816735" h="440690">
                <a:moveTo>
                  <a:pt x="129476" y="273050"/>
                </a:moveTo>
                <a:lnTo>
                  <a:pt x="67411" y="273050"/>
                </a:lnTo>
                <a:lnTo>
                  <a:pt x="67411" y="437515"/>
                </a:lnTo>
                <a:lnTo>
                  <a:pt x="129476" y="437515"/>
                </a:lnTo>
                <a:lnTo>
                  <a:pt x="129476" y="273050"/>
                </a:lnTo>
                <a:close/>
              </a:path>
              <a:path w="1816735" h="440690">
                <a:moveTo>
                  <a:pt x="120103" y="116078"/>
                </a:moveTo>
                <a:lnTo>
                  <a:pt x="93338" y="152443"/>
                </a:lnTo>
                <a:lnTo>
                  <a:pt x="64400" y="186880"/>
                </a:lnTo>
                <a:lnTo>
                  <a:pt x="33287" y="219412"/>
                </a:lnTo>
                <a:lnTo>
                  <a:pt x="0" y="250062"/>
                </a:lnTo>
                <a:lnTo>
                  <a:pt x="7391" y="267803"/>
                </a:lnTo>
                <a:lnTo>
                  <a:pt x="13946" y="284067"/>
                </a:lnTo>
                <a:lnTo>
                  <a:pt x="19664" y="298854"/>
                </a:lnTo>
                <a:lnTo>
                  <a:pt x="24549" y="312166"/>
                </a:lnTo>
                <a:lnTo>
                  <a:pt x="35600" y="302500"/>
                </a:lnTo>
                <a:lnTo>
                  <a:pt x="46428" y="292750"/>
                </a:lnTo>
                <a:lnTo>
                  <a:pt x="57031" y="282930"/>
                </a:lnTo>
                <a:lnTo>
                  <a:pt x="67411" y="273050"/>
                </a:lnTo>
                <a:lnTo>
                  <a:pt x="129476" y="273050"/>
                </a:lnTo>
                <a:lnTo>
                  <a:pt x="129476" y="206121"/>
                </a:lnTo>
                <a:lnTo>
                  <a:pt x="140863" y="192164"/>
                </a:lnTo>
                <a:lnTo>
                  <a:pt x="151803" y="178101"/>
                </a:lnTo>
                <a:lnTo>
                  <a:pt x="162294" y="163919"/>
                </a:lnTo>
                <a:lnTo>
                  <a:pt x="172339" y="149606"/>
                </a:lnTo>
                <a:lnTo>
                  <a:pt x="120103" y="116078"/>
                </a:lnTo>
                <a:close/>
              </a:path>
              <a:path w="1816735" h="440690">
                <a:moveTo>
                  <a:pt x="112953" y="0"/>
                </a:moveTo>
                <a:lnTo>
                  <a:pt x="92639" y="23314"/>
                </a:lnTo>
                <a:lnTo>
                  <a:pt x="67413" y="48117"/>
                </a:lnTo>
                <a:lnTo>
                  <a:pt x="37274" y="74420"/>
                </a:lnTo>
                <a:lnTo>
                  <a:pt x="2222" y="102235"/>
                </a:lnTo>
                <a:lnTo>
                  <a:pt x="13511" y="116078"/>
                </a:lnTo>
                <a:lnTo>
                  <a:pt x="23768" y="129301"/>
                </a:lnTo>
                <a:lnTo>
                  <a:pt x="33283" y="142293"/>
                </a:lnTo>
                <a:lnTo>
                  <a:pt x="41960" y="154940"/>
                </a:lnTo>
                <a:lnTo>
                  <a:pt x="78879" y="124366"/>
                </a:lnTo>
                <a:lnTo>
                  <a:pt x="111948" y="94757"/>
                </a:lnTo>
                <a:lnTo>
                  <a:pt x="141167" y="66125"/>
                </a:lnTo>
                <a:lnTo>
                  <a:pt x="166535" y="38481"/>
                </a:lnTo>
                <a:lnTo>
                  <a:pt x="153807" y="29003"/>
                </a:lnTo>
                <a:lnTo>
                  <a:pt x="140635" y="19431"/>
                </a:lnTo>
                <a:lnTo>
                  <a:pt x="127017" y="9763"/>
                </a:lnTo>
                <a:lnTo>
                  <a:pt x="112953" y="0"/>
                </a:lnTo>
                <a:close/>
              </a:path>
              <a:path w="1816735" h="440690">
                <a:moveTo>
                  <a:pt x="425500" y="31750"/>
                </a:moveTo>
                <a:lnTo>
                  <a:pt x="193319" y="31750"/>
                </a:lnTo>
                <a:lnTo>
                  <a:pt x="193319" y="89788"/>
                </a:lnTo>
                <a:lnTo>
                  <a:pt x="425500" y="89788"/>
                </a:lnTo>
                <a:lnTo>
                  <a:pt x="425500" y="31750"/>
                </a:lnTo>
                <a:close/>
              </a:path>
              <a:path w="1816735" h="440690">
                <a:moveTo>
                  <a:pt x="204927" y="376809"/>
                </a:moveTo>
                <a:lnTo>
                  <a:pt x="209810" y="393146"/>
                </a:lnTo>
                <a:lnTo>
                  <a:pt x="214193" y="409019"/>
                </a:lnTo>
                <a:lnTo>
                  <a:pt x="218073" y="424439"/>
                </a:lnTo>
                <a:lnTo>
                  <a:pt x="221449" y="439420"/>
                </a:lnTo>
                <a:lnTo>
                  <a:pt x="273942" y="438356"/>
                </a:lnTo>
                <a:lnTo>
                  <a:pt x="326120" y="434603"/>
                </a:lnTo>
                <a:lnTo>
                  <a:pt x="366128" y="405318"/>
                </a:lnTo>
                <a:lnTo>
                  <a:pt x="374032" y="379984"/>
                </a:lnTo>
                <a:lnTo>
                  <a:pt x="278155" y="379984"/>
                </a:lnTo>
                <a:lnTo>
                  <a:pt x="263534" y="379791"/>
                </a:lnTo>
                <a:lnTo>
                  <a:pt x="246456" y="379206"/>
                </a:lnTo>
                <a:lnTo>
                  <a:pt x="226920" y="378215"/>
                </a:lnTo>
                <a:lnTo>
                  <a:pt x="204927" y="376809"/>
                </a:lnTo>
                <a:close/>
              </a:path>
              <a:path w="1816735" h="440690">
                <a:moveTo>
                  <a:pt x="375488" y="217424"/>
                </a:moveTo>
                <a:lnTo>
                  <a:pt x="310743" y="217424"/>
                </a:lnTo>
                <a:lnTo>
                  <a:pt x="310743" y="345567"/>
                </a:lnTo>
                <a:lnTo>
                  <a:pt x="308707" y="360642"/>
                </a:lnTo>
                <a:lnTo>
                  <a:pt x="302598" y="371395"/>
                </a:lnTo>
                <a:lnTo>
                  <a:pt x="292414" y="377838"/>
                </a:lnTo>
                <a:lnTo>
                  <a:pt x="278155" y="379984"/>
                </a:lnTo>
                <a:lnTo>
                  <a:pt x="374032" y="379984"/>
                </a:lnTo>
                <a:lnTo>
                  <a:pt x="374407" y="378215"/>
                </a:lnTo>
                <a:lnTo>
                  <a:pt x="374522" y="376809"/>
                </a:lnTo>
                <a:lnTo>
                  <a:pt x="375488" y="361188"/>
                </a:lnTo>
                <a:lnTo>
                  <a:pt x="375488" y="217424"/>
                </a:lnTo>
                <a:close/>
              </a:path>
              <a:path w="1816735" h="440690">
                <a:moveTo>
                  <a:pt x="445135" y="159385"/>
                </a:moveTo>
                <a:lnTo>
                  <a:pt x="178587" y="159385"/>
                </a:lnTo>
                <a:lnTo>
                  <a:pt x="178587" y="217424"/>
                </a:lnTo>
                <a:lnTo>
                  <a:pt x="445135" y="217424"/>
                </a:lnTo>
                <a:lnTo>
                  <a:pt x="445135" y="159385"/>
                </a:lnTo>
                <a:close/>
              </a:path>
              <a:path w="1816735" h="440690">
                <a:moveTo>
                  <a:pt x="901458" y="360299"/>
                </a:moveTo>
                <a:lnTo>
                  <a:pt x="460324" y="360299"/>
                </a:lnTo>
                <a:lnTo>
                  <a:pt x="460324" y="421513"/>
                </a:lnTo>
                <a:lnTo>
                  <a:pt x="901458" y="421513"/>
                </a:lnTo>
                <a:lnTo>
                  <a:pt x="901458" y="360299"/>
                </a:lnTo>
                <a:close/>
              </a:path>
              <a:path w="1816735" h="440690">
                <a:moveTo>
                  <a:pt x="651395" y="271907"/>
                </a:moveTo>
                <a:lnTo>
                  <a:pt x="586232" y="271907"/>
                </a:lnTo>
                <a:lnTo>
                  <a:pt x="586232" y="360299"/>
                </a:lnTo>
                <a:lnTo>
                  <a:pt x="651395" y="360299"/>
                </a:lnTo>
                <a:lnTo>
                  <a:pt x="651395" y="271907"/>
                </a:lnTo>
                <a:close/>
              </a:path>
              <a:path w="1816735" h="440690">
                <a:moveTo>
                  <a:pt x="772807" y="9398"/>
                </a:moveTo>
                <a:lnTo>
                  <a:pt x="708545" y="9398"/>
                </a:lnTo>
                <a:lnTo>
                  <a:pt x="708545" y="360299"/>
                </a:lnTo>
                <a:lnTo>
                  <a:pt x="772807" y="360299"/>
                </a:lnTo>
                <a:lnTo>
                  <a:pt x="772807" y="270383"/>
                </a:lnTo>
                <a:lnTo>
                  <a:pt x="830563" y="270383"/>
                </a:lnTo>
                <a:lnTo>
                  <a:pt x="839814" y="250698"/>
                </a:lnTo>
                <a:lnTo>
                  <a:pt x="772807" y="250698"/>
                </a:lnTo>
                <a:lnTo>
                  <a:pt x="772807" y="9398"/>
                </a:lnTo>
                <a:close/>
              </a:path>
              <a:path w="1816735" h="440690">
                <a:moveTo>
                  <a:pt x="516572" y="77724"/>
                </a:moveTo>
                <a:lnTo>
                  <a:pt x="463003" y="102235"/>
                </a:lnTo>
                <a:lnTo>
                  <a:pt x="481308" y="146833"/>
                </a:lnTo>
                <a:lnTo>
                  <a:pt x="499611" y="193563"/>
                </a:lnTo>
                <a:lnTo>
                  <a:pt x="517914" y="242413"/>
                </a:lnTo>
                <a:lnTo>
                  <a:pt x="536219" y="293370"/>
                </a:lnTo>
                <a:lnTo>
                  <a:pt x="586232" y="271907"/>
                </a:lnTo>
                <a:lnTo>
                  <a:pt x="651395" y="271907"/>
                </a:lnTo>
                <a:lnTo>
                  <a:pt x="651395" y="244729"/>
                </a:lnTo>
                <a:lnTo>
                  <a:pt x="586232" y="244729"/>
                </a:lnTo>
                <a:lnTo>
                  <a:pt x="570241" y="204150"/>
                </a:lnTo>
                <a:lnTo>
                  <a:pt x="553302" y="162798"/>
                </a:lnTo>
                <a:lnTo>
                  <a:pt x="535413" y="120659"/>
                </a:lnTo>
                <a:lnTo>
                  <a:pt x="516572" y="77724"/>
                </a:lnTo>
                <a:close/>
              </a:path>
              <a:path w="1816735" h="440690">
                <a:moveTo>
                  <a:pt x="830563" y="270383"/>
                </a:moveTo>
                <a:lnTo>
                  <a:pt x="772807" y="270383"/>
                </a:lnTo>
                <a:lnTo>
                  <a:pt x="820178" y="292481"/>
                </a:lnTo>
                <a:lnTo>
                  <a:pt x="830563" y="270383"/>
                </a:lnTo>
                <a:close/>
              </a:path>
              <a:path w="1816735" h="440690">
                <a:moveTo>
                  <a:pt x="843800" y="83947"/>
                </a:moveTo>
                <a:lnTo>
                  <a:pt x="826421" y="129807"/>
                </a:lnTo>
                <a:lnTo>
                  <a:pt x="808780" y="172894"/>
                </a:lnTo>
                <a:lnTo>
                  <a:pt x="790901" y="213195"/>
                </a:lnTo>
                <a:lnTo>
                  <a:pt x="772807" y="250698"/>
                </a:lnTo>
                <a:lnTo>
                  <a:pt x="839814" y="250698"/>
                </a:lnTo>
                <a:lnTo>
                  <a:pt x="843040" y="243832"/>
                </a:lnTo>
                <a:lnTo>
                  <a:pt x="864200" y="196945"/>
                </a:lnTo>
                <a:lnTo>
                  <a:pt x="883668" y="151820"/>
                </a:lnTo>
                <a:lnTo>
                  <a:pt x="901458" y="108458"/>
                </a:lnTo>
                <a:lnTo>
                  <a:pt x="843800" y="83947"/>
                </a:lnTo>
                <a:close/>
              </a:path>
              <a:path w="1816735" h="440690">
                <a:moveTo>
                  <a:pt x="651395" y="9398"/>
                </a:moveTo>
                <a:lnTo>
                  <a:pt x="586232" y="9398"/>
                </a:lnTo>
                <a:lnTo>
                  <a:pt x="586232" y="244729"/>
                </a:lnTo>
                <a:lnTo>
                  <a:pt x="651395" y="244729"/>
                </a:lnTo>
                <a:lnTo>
                  <a:pt x="651395" y="9398"/>
                </a:lnTo>
                <a:close/>
              </a:path>
              <a:path w="1816735" h="440690">
                <a:moveTo>
                  <a:pt x="1212608" y="2286"/>
                </a:moveTo>
                <a:lnTo>
                  <a:pt x="1154569" y="2286"/>
                </a:lnTo>
                <a:lnTo>
                  <a:pt x="1154569" y="102743"/>
                </a:lnTo>
                <a:lnTo>
                  <a:pt x="1158518" y="129893"/>
                </a:lnTo>
                <a:lnTo>
                  <a:pt x="1170349" y="149256"/>
                </a:lnTo>
                <a:lnTo>
                  <a:pt x="1190038" y="160857"/>
                </a:lnTo>
                <a:lnTo>
                  <a:pt x="1217561" y="164719"/>
                </a:lnTo>
                <a:lnTo>
                  <a:pt x="1287157" y="164719"/>
                </a:lnTo>
                <a:lnTo>
                  <a:pt x="1328591" y="156360"/>
                </a:lnTo>
                <a:lnTo>
                  <a:pt x="1354287" y="114808"/>
                </a:lnTo>
                <a:lnTo>
                  <a:pt x="1236357" y="114808"/>
                </a:lnTo>
                <a:lnTo>
                  <a:pt x="1225949" y="113454"/>
                </a:lnTo>
                <a:lnTo>
                  <a:pt x="1218530" y="109410"/>
                </a:lnTo>
                <a:lnTo>
                  <a:pt x="1214087" y="102699"/>
                </a:lnTo>
                <a:lnTo>
                  <a:pt x="1212608" y="93345"/>
                </a:lnTo>
                <a:lnTo>
                  <a:pt x="1212608" y="90043"/>
                </a:lnTo>
                <a:lnTo>
                  <a:pt x="1235492" y="85681"/>
                </a:lnTo>
                <a:lnTo>
                  <a:pt x="1258614" y="80962"/>
                </a:lnTo>
                <a:lnTo>
                  <a:pt x="1281974" y="75862"/>
                </a:lnTo>
                <a:lnTo>
                  <a:pt x="1305572" y="70358"/>
                </a:lnTo>
                <a:lnTo>
                  <a:pt x="1314038" y="70358"/>
                </a:lnTo>
                <a:lnTo>
                  <a:pt x="1310906" y="68961"/>
                </a:lnTo>
                <a:lnTo>
                  <a:pt x="1320532" y="66607"/>
                </a:lnTo>
                <a:lnTo>
                  <a:pt x="1349768" y="58928"/>
                </a:lnTo>
                <a:lnTo>
                  <a:pt x="1342801" y="43561"/>
                </a:lnTo>
                <a:lnTo>
                  <a:pt x="1212608" y="43561"/>
                </a:lnTo>
                <a:lnTo>
                  <a:pt x="1212608" y="2286"/>
                </a:lnTo>
                <a:close/>
              </a:path>
              <a:path w="1816735" h="440690">
                <a:moveTo>
                  <a:pt x="1314038" y="70358"/>
                </a:moveTo>
                <a:lnTo>
                  <a:pt x="1305572" y="70358"/>
                </a:lnTo>
                <a:lnTo>
                  <a:pt x="1303502" y="84905"/>
                </a:lnTo>
                <a:lnTo>
                  <a:pt x="1301111" y="96154"/>
                </a:lnTo>
                <a:lnTo>
                  <a:pt x="1298411" y="104094"/>
                </a:lnTo>
                <a:lnTo>
                  <a:pt x="1295412" y="108712"/>
                </a:lnTo>
                <a:lnTo>
                  <a:pt x="1291094" y="112775"/>
                </a:lnTo>
                <a:lnTo>
                  <a:pt x="1283474" y="114808"/>
                </a:lnTo>
                <a:lnTo>
                  <a:pt x="1354287" y="114808"/>
                </a:lnTo>
                <a:lnTo>
                  <a:pt x="1355809" y="109658"/>
                </a:lnTo>
                <a:lnTo>
                  <a:pt x="1359928" y="88392"/>
                </a:lnTo>
                <a:lnTo>
                  <a:pt x="1345357" y="83105"/>
                </a:lnTo>
                <a:lnTo>
                  <a:pt x="1332322" y="78105"/>
                </a:lnTo>
                <a:lnTo>
                  <a:pt x="1320834" y="73390"/>
                </a:lnTo>
                <a:lnTo>
                  <a:pt x="1314038" y="70358"/>
                </a:lnTo>
                <a:close/>
              </a:path>
              <a:path w="1816735" h="440690">
                <a:moveTo>
                  <a:pt x="1326908" y="8509"/>
                </a:moveTo>
                <a:lnTo>
                  <a:pt x="1299762" y="18200"/>
                </a:lnTo>
                <a:lnTo>
                  <a:pt x="1271663" y="27273"/>
                </a:lnTo>
                <a:lnTo>
                  <a:pt x="1242612" y="35726"/>
                </a:lnTo>
                <a:lnTo>
                  <a:pt x="1212608" y="43561"/>
                </a:lnTo>
                <a:lnTo>
                  <a:pt x="1342801" y="43561"/>
                </a:lnTo>
                <a:lnTo>
                  <a:pt x="1326908" y="8509"/>
                </a:lnTo>
                <a:close/>
              </a:path>
              <a:path w="1816735" h="440690">
                <a:moveTo>
                  <a:pt x="1103261" y="136651"/>
                </a:moveTo>
                <a:lnTo>
                  <a:pt x="1045222" y="136651"/>
                </a:lnTo>
                <a:lnTo>
                  <a:pt x="1045222" y="167005"/>
                </a:lnTo>
                <a:lnTo>
                  <a:pt x="1103261" y="167005"/>
                </a:lnTo>
                <a:lnTo>
                  <a:pt x="1103261" y="136651"/>
                </a:lnTo>
                <a:close/>
              </a:path>
              <a:path w="1816735" h="440690">
                <a:moveTo>
                  <a:pt x="1103261" y="3175"/>
                </a:moveTo>
                <a:lnTo>
                  <a:pt x="1045222" y="3175"/>
                </a:lnTo>
                <a:lnTo>
                  <a:pt x="1045222" y="30861"/>
                </a:lnTo>
                <a:lnTo>
                  <a:pt x="929144" y="30861"/>
                </a:lnTo>
                <a:lnTo>
                  <a:pt x="929144" y="74168"/>
                </a:lnTo>
                <a:lnTo>
                  <a:pt x="1045222" y="74168"/>
                </a:lnTo>
                <a:lnTo>
                  <a:pt x="1045222" y="91059"/>
                </a:lnTo>
                <a:lnTo>
                  <a:pt x="917079" y="104901"/>
                </a:lnTo>
                <a:lnTo>
                  <a:pt x="922413" y="153670"/>
                </a:lnTo>
                <a:lnTo>
                  <a:pt x="1045222" y="136651"/>
                </a:lnTo>
                <a:lnTo>
                  <a:pt x="1103261" y="136651"/>
                </a:lnTo>
                <a:lnTo>
                  <a:pt x="1103261" y="3175"/>
                </a:lnTo>
                <a:close/>
              </a:path>
              <a:path w="1816735" h="440690">
                <a:moveTo>
                  <a:pt x="1308620" y="183134"/>
                </a:moveTo>
                <a:lnTo>
                  <a:pt x="964831" y="183134"/>
                </a:lnTo>
                <a:lnTo>
                  <a:pt x="964831" y="440690"/>
                </a:lnTo>
                <a:lnTo>
                  <a:pt x="1027315" y="440690"/>
                </a:lnTo>
                <a:lnTo>
                  <a:pt x="1027315" y="358140"/>
                </a:lnTo>
                <a:lnTo>
                  <a:pt x="1308620" y="358140"/>
                </a:lnTo>
                <a:lnTo>
                  <a:pt x="1308620" y="317881"/>
                </a:lnTo>
                <a:lnTo>
                  <a:pt x="1027315" y="317881"/>
                </a:lnTo>
                <a:lnTo>
                  <a:pt x="1027315" y="293370"/>
                </a:lnTo>
                <a:lnTo>
                  <a:pt x="1308620" y="293370"/>
                </a:lnTo>
                <a:lnTo>
                  <a:pt x="1308620" y="253237"/>
                </a:lnTo>
                <a:lnTo>
                  <a:pt x="1027315" y="253237"/>
                </a:lnTo>
                <a:lnTo>
                  <a:pt x="1027315" y="228600"/>
                </a:lnTo>
                <a:lnTo>
                  <a:pt x="1308620" y="228600"/>
                </a:lnTo>
                <a:lnTo>
                  <a:pt x="1308620" y="183134"/>
                </a:lnTo>
                <a:close/>
              </a:path>
              <a:path w="1816735" h="440690">
                <a:moveTo>
                  <a:pt x="1135900" y="384048"/>
                </a:moveTo>
                <a:lnTo>
                  <a:pt x="1140444" y="398954"/>
                </a:lnTo>
                <a:lnTo>
                  <a:pt x="1144346" y="413004"/>
                </a:lnTo>
                <a:lnTo>
                  <a:pt x="1147580" y="426196"/>
                </a:lnTo>
                <a:lnTo>
                  <a:pt x="1150124" y="438531"/>
                </a:lnTo>
                <a:lnTo>
                  <a:pt x="1193439" y="438509"/>
                </a:lnTo>
                <a:lnTo>
                  <a:pt x="1250780" y="436655"/>
                </a:lnTo>
                <a:lnTo>
                  <a:pt x="1289058" y="422489"/>
                </a:lnTo>
                <a:lnTo>
                  <a:pt x="1307813" y="385651"/>
                </a:lnTo>
                <a:lnTo>
                  <a:pt x="1307832" y="385318"/>
                </a:lnTo>
                <a:lnTo>
                  <a:pt x="1220863" y="385318"/>
                </a:lnTo>
                <a:lnTo>
                  <a:pt x="1174381" y="385016"/>
                </a:lnTo>
                <a:lnTo>
                  <a:pt x="1154141" y="384621"/>
                </a:lnTo>
                <a:lnTo>
                  <a:pt x="1135900" y="384048"/>
                </a:lnTo>
                <a:close/>
              </a:path>
              <a:path w="1816735" h="440690">
                <a:moveTo>
                  <a:pt x="1308620" y="358140"/>
                </a:moveTo>
                <a:lnTo>
                  <a:pt x="1246136" y="358140"/>
                </a:lnTo>
                <a:lnTo>
                  <a:pt x="1244277" y="370048"/>
                </a:lnTo>
                <a:lnTo>
                  <a:pt x="1239453" y="378539"/>
                </a:lnTo>
                <a:lnTo>
                  <a:pt x="1231652" y="383625"/>
                </a:lnTo>
                <a:lnTo>
                  <a:pt x="1220863" y="385318"/>
                </a:lnTo>
                <a:lnTo>
                  <a:pt x="1307832" y="385318"/>
                </a:lnTo>
                <a:lnTo>
                  <a:pt x="1308620" y="371983"/>
                </a:lnTo>
                <a:lnTo>
                  <a:pt x="1308620" y="358140"/>
                </a:lnTo>
                <a:close/>
              </a:path>
              <a:path w="1816735" h="440690">
                <a:moveTo>
                  <a:pt x="1308620" y="293370"/>
                </a:moveTo>
                <a:lnTo>
                  <a:pt x="1246136" y="293370"/>
                </a:lnTo>
                <a:lnTo>
                  <a:pt x="1246136" y="317881"/>
                </a:lnTo>
                <a:lnTo>
                  <a:pt x="1308620" y="317881"/>
                </a:lnTo>
                <a:lnTo>
                  <a:pt x="1308620" y="293370"/>
                </a:lnTo>
                <a:close/>
              </a:path>
              <a:path w="1816735" h="440690">
                <a:moveTo>
                  <a:pt x="1308620" y="228600"/>
                </a:moveTo>
                <a:lnTo>
                  <a:pt x="1246136" y="228600"/>
                </a:lnTo>
                <a:lnTo>
                  <a:pt x="1246136" y="253237"/>
                </a:lnTo>
                <a:lnTo>
                  <a:pt x="1308620" y="253237"/>
                </a:lnTo>
                <a:lnTo>
                  <a:pt x="1308620" y="228600"/>
                </a:lnTo>
                <a:close/>
              </a:path>
              <a:path w="1816735" h="440690">
                <a:moveTo>
                  <a:pt x="1816239" y="178181"/>
                </a:moveTo>
                <a:lnTo>
                  <a:pt x="1373771" y="178181"/>
                </a:lnTo>
                <a:lnTo>
                  <a:pt x="1373771" y="221869"/>
                </a:lnTo>
                <a:lnTo>
                  <a:pt x="1816239" y="221869"/>
                </a:lnTo>
                <a:lnTo>
                  <a:pt x="1816239" y="178181"/>
                </a:lnTo>
                <a:close/>
              </a:path>
              <a:path w="1816735" h="440690">
                <a:moveTo>
                  <a:pt x="1628279" y="158115"/>
                </a:moveTo>
                <a:lnTo>
                  <a:pt x="1552460" y="158115"/>
                </a:lnTo>
                <a:lnTo>
                  <a:pt x="1561096" y="178181"/>
                </a:lnTo>
                <a:lnTo>
                  <a:pt x="1635518" y="178181"/>
                </a:lnTo>
                <a:lnTo>
                  <a:pt x="1628279" y="158115"/>
                </a:lnTo>
                <a:close/>
              </a:path>
              <a:path w="1816735" h="440690">
                <a:moveTo>
                  <a:pt x="1769376" y="17018"/>
                </a:moveTo>
                <a:lnTo>
                  <a:pt x="1419364" y="17018"/>
                </a:lnTo>
                <a:lnTo>
                  <a:pt x="1419364" y="158115"/>
                </a:lnTo>
                <a:lnTo>
                  <a:pt x="1769376" y="158115"/>
                </a:lnTo>
                <a:lnTo>
                  <a:pt x="1769376" y="122300"/>
                </a:lnTo>
                <a:lnTo>
                  <a:pt x="1480959" y="122300"/>
                </a:lnTo>
                <a:lnTo>
                  <a:pt x="1480959" y="103124"/>
                </a:lnTo>
                <a:lnTo>
                  <a:pt x="1769376" y="103124"/>
                </a:lnTo>
                <a:lnTo>
                  <a:pt x="1769376" y="71882"/>
                </a:lnTo>
                <a:lnTo>
                  <a:pt x="1480959" y="71882"/>
                </a:lnTo>
                <a:lnTo>
                  <a:pt x="1480959" y="52705"/>
                </a:lnTo>
                <a:lnTo>
                  <a:pt x="1769376" y="52705"/>
                </a:lnTo>
                <a:lnTo>
                  <a:pt x="1769376" y="17018"/>
                </a:lnTo>
                <a:close/>
              </a:path>
              <a:path w="1816735" h="440690">
                <a:moveTo>
                  <a:pt x="1769376" y="103124"/>
                </a:moveTo>
                <a:lnTo>
                  <a:pt x="1707781" y="103124"/>
                </a:lnTo>
                <a:lnTo>
                  <a:pt x="1707781" y="122300"/>
                </a:lnTo>
                <a:lnTo>
                  <a:pt x="1769376" y="122300"/>
                </a:lnTo>
                <a:lnTo>
                  <a:pt x="1769376" y="103124"/>
                </a:lnTo>
                <a:close/>
              </a:path>
              <a:path w="1816735" h="440690">
                <a:moveTo>
                  <a:pt x="1769376" y="52705"/>
                </a:moveTo>
                <a:lnTo>
                  <a:pt x="1707781" y="52705"/>
                </a:lnTo>
                <a:lnTo>
                  <a:pt x="1707781" y="71882"/>
                </a:lnTo>
                <a:lnTo>
                  <a:pt x="1769376" y="71882"/>
                </a:lnTo>
                <a:lnTo>
                  <a:pt x="1769376" y="52705"/>
                </a:lnTo>
                <a:close/>
              </a:path>
              <a:path w="1816735" h="440690">
                <a:moveTo>
                  <a:pt x="1513090" y="391160"/>
                </a:moveTo>
                <a:lnTo>
                  <a:pt x="1511820" y="391160"/>
                </a:lnTo>
                <a:lnTo>
                  <a:pt x="1515537" y="404828"/>
                </a:lnTo>
                <a:lnTo>
                  <a:pt x="1518694" y="417639"/>
                </a:lnTo>
                <a:lnTo>
                  <a:pt x="1521304" y="429593"/>
                </a:lnTo>
                <a:lnTo>
                  <a:pt x="1523377" y="440690"/>
                </a:lnTo>
                <a:lnTo>
                  <a:pt x="1554730" y="440499"/>
                </a:lnTo>
                <a:lnTo>
                  <a:pt x="1594182" y="438856"/>
                </a:lnTo>
                <a:lnTo>
                  <a:pt x="1629279" y="412813"/>
                </a:lnTo>
                <a:lnTo>
                  <a:pt x="1632343" y="392938"/>
                </a:lnTo>
                <a:lnTo>
                  <a:pt x="1632343" y="392684"/>
                </a:lnTo>
                <a:lnTo>
                  <a:pt x="1548015" y="392684"/>
                </a:lnTo>
                <a:lnTo>
                  <a:pt x="1513090" y="391160"/>
                </a:lnTo>
                <a:close/>
              </a:path>
              <a:path w="1816735" h="440690">
                <a:moveTo>
                  <a:pt x="1495691" y="342011"/>
                </a:moveTo>
                <a:lnTo>
                  <a:pt x="1465066" y="355772"/>
                </a:lnTo>
                <a:lnTo>
                  <a:pt x="1434334" y="368474"/>
                </a:lnTo>
                <a:lnTo>
                  <a:pt x="1403483" y="380105"/>
                </a:lnTo>
                <a:lnTo>
                  <a:pt x="1372501" y="390651"/>
                </a:lnTo>
                <a:lnTo>
                  <a:pt x="1380879" y="403205"/>
                </a:lnTo>
                <a:lnTo>
                  <a:pt x="1388662" y="415353"/>
                </a:lnTo>
                <a:lnTo>
                  <a:pt x="1395826" y="427120"/>
                </a:lnTo>
                <a:lnTo>
                  <a:pt x="1402346" y="438531"/>
                </a:lnTo>
                <a:lnTo>
                  <a:pt x="1432138" y="425459"/>
                </a:lnTo>
                <a:lnTo>
                  <a:pt x="1462465" y="411781"/>
                </a:lnTo>
                <a:lnTo>
                  <a:pt x="1493340" y="397508"/>
                </a:lnTo>
                <a:lnTo>
                  <a:pt x="1524774" y="382650"/>
                </a:lnTo>
                <a:lnTo>
                  <a:pt x="1495691" y="342011"/>
                </a:lnTo>
                <a:close/>
              </a:path>
              <a:path w="1816735" h="440690">
                <a:moveTo>
                  <a:pt x="1686318" y="345567"/>
                </a:moveTo>
                <a:lnTo>
                  <a:pt x="1661426" y="387604"/>
                </a:lnTo>
                <a:lnTo>
                  <a:pt x="1728101" y="413321"/>
                </a:lnTo>
                <a:lnTo>
                  <a:pt x="1758295" y="425465"/>
                </a:lnTo>
                <a:lnTo>
                  <a:pt x="1786394" y="437134"/>
                </a:lnTo>
                <a:lnTo>
                  <a:pt x="1812683" y="390271"/>
                </a:lnTo>
                <a:lnTo>
                  <a:pt x="1781705" y="378767"/>
                </a:lnTo>
                <a:lnTo>
                  <a:pt x="1750310" y="367490"/>
                </a:lnTo>
                <a:lnTo>
                  <a:pt x="1718511" y="356427"/>
                </a:lnTo>
                <a:lnTo>
                  <a:pt x="1686318" y="345567"/>
                </a:lnTo>
                <a:close/>
              </a:path>
              <a:path w="1816735" h="440690">
                <a:moveTo>
                  <a:pt x="1632343" y="338074"/>
                </a:moveTo>
                <a:lnTo>
                  <a:pt x="1572018" y="338074"/>
                </a:lnTo>
                <a:lnTo>
                  <a:pt x="1571891" y="381000"/>
                </a:lnTo>
                <a:lnTo>
                  <a:pt x="1570113" y="385825"/>
                </a:lnTo>
                <a:lnTo>
                  <a:pt x="1563128" y="391287"/>
                </a:lnTo>
                <a:lnTo>
                  <a:pt x="1556905" y="392684"/>
                </a:lnTo>
                <a:lnTo>
                  <a:pt x="1632343" y="392684"/>
                </a:lnTo>
                <a:lnTo>
                  <a:pt x="1632343" y="338074"/>
                </a:lnTo>
                <a:close/>
              </a:path>
              <a:path w="1816735" h="440690">
                <a:moveTo>
                  <a:pt x="1758708" y="240665"/>
                </a:moveTo>
                <a:lnTo>
                  <a:pt x="1431810" y="240665"/>
                </a:lnTo>
                <a:lnTo>
                  <a:pt x="1431810" y="338074"/>
                </a:lnTo>
                <a:lnTo>
                  <a:pt x="1758708" y="338074"/>
                </a:lnTo>
                <a:lnTo>
                  <a:pt x="1758708" y="301371"/>
                </a:lnTo>
                <a:lnTo>
                  <a:pt x="1492643" y="301371"/>
                </a:lnTo>
                <a:lnTo>
                  <a:pt x="1492643" y="277241"/>
                </a:lnTo>
                <a:lnTo>
                  <a:pt x="1758708" y="277241"/>
                </a:lnTo>
                <a:lnTo>
                  <a:pt x="1758708" y="240665"/>
                </a:lnTo>
                <a:close/>
              </a:path>
              <a:path w="1816735" h="440690">
                <a:moveTo>
                  <a:pt x="1758708" y="277241"/>
                </a:moveTo>
                <a:lnTo>
                  <a:pt x="1698002" y="277241"/>
                </a:lnTo>
                <a:lnTo>
                  <a:pt x="1698002" y="301371"/>
                </a:lnTo>
                <a:lnTo>
                  <a:pt x="1758708" y="301371"/>
                </a:lnTo>
                <a:lnTo>
                  <a:pt x="1758708" y="27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578" y="3429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产品优势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248400"/>
            <a:ext cx="1667440" cy="4723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0ABD4176-258C-4C6F-BEDB-4E300283F59D}"/>
              </a:ext>
            </a:extLst>
          </p:cNvPr>
          <p:cNvSpPr txBox="1"/>
          <p:nvPr/>
        </p:nvSpPr>
        <p:spPr>
          <a:xfrm>
            <a:off x="5011927" y="367004"/>
            <a:ext cx="551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音频输出功能介绍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6204759-A591-45BF-A858-56F16825EE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1" y="3200400"/>
            <a:ext cx="2438399" cy="2422222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920434A-CEF4-42E9-A513-1ED73F602280}"/>
              </a:ext>
            </a:extLst>
          </p:cNvPr>
          <p:cNvCxnSpPr>
            <a:cxnSpLocks/>
          </p:cNvCxnSpPr>
          <p:nvPr/>
        </p:nvCxnSpPr>
        <p:spPr>
          <a:xfrm flipV="1">
            <a:off x="5943600" y="2461880"/>
            <a:ext cx="0" cy="81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679FAE4-135B-458A-98FE-402216C93F31}"/>
              </a:ext>
            </a:extLst>
          </p:cNvPr>
          <p:cNvCxnSpPr>
            <a:cxnSpLocks/>
          </p:cNvCxnSpPr>
          <p:nvPr/>
        </p:nvCxnSpPr>
        <p:spPr>
          <a:xfrm flipH="1">
            <a:off x="5257800" y="24807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EA2FAE5-E7BB-456C-9B66-EA7AA0BC4494}"/>
              </a:ext>
            </a:extLst>
          </p:cNvPr>
          <p:cNvCxnSpPr>
            <a:cxnSpLocks/>
          </p:cNvCxnSpPr>
          <p:nvPr/>
        </p:nvCxnSpPr>
        <p:spPr>
          <a:xfrm flipH="1" flipV="1">
            <a:off x="6600501" y="2448021"/>
            <a:ext cx="15240" cy="736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2C3F95F-F2B1-4FE8-9D90-AD1A49F8CF2F}"/>
              </a:ext>
            </a:extLst>
          </p:cNvPr>
          <p:cNvCxnSpPr>
            <a:cxnSpLocks/>
          </p:cNvCxnSpPr>
          <p:nvPr/>
        </p:nvCxnSpPr>
        <p:spPr>
          <a:xfrm>
            <a:off x="6615741" y="2448020"/>
            <a:ext cx="6642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20915772-3023-46EE-A8FD-8D9B140385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8" y="1870596"/>
            <a:ext cx="724683" cy="1067088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B641C32-059F-4768-87C1-9B7B68258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655454"/>
              </p:ext>
            </p:extLst>
          </p:nvPr>
        </p:nvGraphicFramePr>
        <p:xfrm>
          <a:off x="806578" y="3380274"/>
          <a:ext cx="3536822" cy="206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20BE466E-BCD9-40DD-A175-29205E70F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358010"/>
              </p:ext>
            </p:extLst>
          </p:nvPr>
        </p:nvGraphicFramePr>
        <p:xfrm>
          <a:off x="7769467" y="3328116"/>
          <a:ext cx="3327662" cy="1938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D4EC2B0-5428-49D4-8C83-F3D50BCA57B7}"/>
              </a:ext>
            </a:extLst>
          </p:cNvPr>
          <p:cNvSpPr txBox="1"/>
          <p:nvPr/>
        </p:nvSpPr>
        <p:spPr>
          <a:xfrm>
            <a:off x="156004" y="1316670"/>
            <a:ext cx="121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应用在安全预警环境下，该产品提供</a:t>
            </a:r>
            <a:r>
              <a:rPr lang="zh-CN" altLang="en-US" sz="1600" dirty="0"/>
              <a:t>一路</a:t>
            </a:r>
            <a:r>
              <a:rPr lang="zh-CN" altLang="en-US" dirty="0"/>
              <a:t>电源输出接口，一路音频输出接口，接入配套传感器，提供声光报警提醒功能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CE1D9C-C0DF-4452-8BFF-607F2E0C4928}"/>
              </a:ext>
            </a:extLst>
          </p:cNvPr>
          <p:cNvSpPr txBox="1"/>
          <p:nvPr/>
        </p:nvSpPr>
        <p:spPr>
          <a:xfrm>
            <a:off x="2590800" y="2375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音频喇叭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69F55E-C065-4214-96D0-44177F1C46B8}"/>
              </a:ext>
            </a:extLst>
          </p:cNvPr>
          <p:cNvSpPr txBox="1"/>
          <p:nvPr/>
        </p:nvSpPr>
        <p:spPr>
          <a:xfrm>
            <a:off x="8262372" y="23631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声光报警器</a:t>
            </a:r>
          </a:p>
        </p:txBody>
      </p:sp>
    </p:spTree>
    <p:extLst>
      <p:ext uri="{BB962C8B-B14F-4D97-AF65-F5344CB8AC3E}">
        <p14:creationId xmlns:p14="http://schemas.microsoft.com/office/powerpoint/2010/main" val="23163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5500" y="403479"/>
            <a:ext cx="1816735" cy="440690"/>
          </a:xfrm>
          <a:custGeom>
            <a:avLst/>
            <a:gdLst/>
            <a:ahLst/>
            <a:cxnLst/>
            <a:rect l="l" t="t" r="r" b="b"/>
            <a:pathLst>
              <a:path w="1816735" h="440690">
                <a:moveTo>
                  <a:pt x="129476" y="273050"/>
                </a:moveTo>
                <a:lnTo>
                  <a:pt x="67411" y="273050"/>
                </a:lnTo>
                <a:lnTo>
                  <a:pt x="67411" y="437515"/>
                </a:lnTo>
                <a:lnTo>
                  <a:pt x="129476" y="437515"/>
                </a:lnTo>
                <a:lnTo>
                  <a:pt x="129476" y="273050"/>
                </a:lnTo>
                <a:close/>
              </a:path>
              <a:path w="1816735" h="440690">
                <a:moveTo>
                  <a:pt x="120103" y="116078"/>
                </a:moveTo>
                <a:lnTo>
                  <a:pt x="93338" y="152443"/>
                </a:lnTo>
                <a:lnTo>
                  <a:pt x="64400" y="186880"/>
                </a:lnTo>
                <a:lnTo>
                  <a:pt x="33287" y="219412"/>
                </a:lnTo>
                <a:lnTo>
                  <a:pt x="0" y="250062"/>
                </a:lnTo>
                <a:lnTo>
                  <a:pt x="7391" y="267803"/>
                </a:lnTo>
                <a:lnTo>
                  <a:pt x="13946" y="284067"/>
                </a:lnTo>
                <a:lnTo>
                  <a:pt x="19664" y="298854"/>
                </a:lnTo>
                <a:lnTo>
                  <a:pt x="24549" y="312166"/>
                </a:lnTo>
                <a:lnTo>
                  <a:pt x="35600" y="302500"/>
                </a:lnTo>
                <a:lnTo>
                  <a:pt x="46428" y="292750"/>
                </a:lnTo>
                <a:lnTo>
                  <a:pt x="57031" y="282930"/>
                </a:lnTo>
                <a:lnTo>
                  <a:pt x="67411" y="273050"/>
                </a:lnTo>
                <a:lnTo>
                  <a:pt x="129476" y="273050"/>
                </a:lnTo>
                <a:lnTo>
                  <a:pt x="129476" y="206121"/>
                </a:lnTo>
                <a:lnTo>
                  <a:pt x="140863" y="192164"/>
                </a:lnTo>
                <a:lnTo>
                  <a:pt x="151803" y="178101"/>
                </a:lnTo>
                <a:lnTo>
                  <a:pt x="162294" y="163919"/>
                </a:lnTo>
                <a:lnTo>
                  <a:pt x="172339" y="149606"/>
                </a:lnTo>
                <a:lnTo>
                  <a:pt x="120103" y="116078"/>
                </a:lnTo>
                <a:close/>
              </a:path>
              <a:path w="1816735" h="440690">
                <a:moveTo>
                  <a:pt x="112953" y="0"/>
                </a:moveTo>
                <a:lnTo>
                  <a:pt x="92639" y="23314"/>
                </a:lnTo>
                <a:lnTo>
                  <a:pt x="67413" y="48117"/>
                </a:lnTo>
                <a:lnTo>
                  <a:pt x="37274" y="74420"/>
                </a:lnTo>
                <a:lnTo>
                  <a:pt x="2222" y="102235"/>
                </a:lnTo>
                <a:lnTo>
                  <a:pt x="13511" y="116078"/>
                </a:lnTo>
                <a:lnTo>
                  <a:pt x="23768" y="129301"/>
                </a:lnTo>
                <a:lnTo>
                  <a:pt x="33283" y="142293"/>
                </a:lnTo>
                <a:lnTo>
                  <a:pt x="41960" y="154940"/>
                </a:lnTo>
                <a:lnTo>
                  <a:pt x="78879" y="124366"/>
                </a:lnTo>
                <a:lnTo>
                  <a:pt x="111948" y="94757"/>
                </a:lnTo>
                <a:lnTo>
                  <a:pt x="141167" y="66125"/>
                </a:lnTo>
                <a:lnTo>
                  <a:pt x="166535" y="38481"/>
                </a:lnTo>
                <a:lnTo>
                  <a:pt x="153807" y="29003"/>
                </a:lnTo>
                <a:lnTo>
                  <a:pt x="140635" y="19431"/>
                </a:lnTo>
                <a:lnTo>
                  <a:pt x="127017" y="9763"/>
                </a:lnTo>
                <a:lnTo>
                  <a:pt x="112953" y="0"/>
                </a:lnTo>
                <a:close/>
              </a:path>
              <a:path w="1816735" h="440690">
                <a:moveTo>
                  <a:pt x="425500" y="31750"/>
                </a:moveTo>
                <a:lnTo>
                  <a:pt x="193319" y="31750"/>
                </a:lnTo>
                <a:lnTo>
                  <a:pt x="193319" y="89788"/>
                </a:lnTo>
                <a:lnTo>
                  <a:pt x="425500" y="89788"/>
                </a:lnTo>
                <a:lnTo>
                  <a:pt x="425500" y="31750"/>
                </a:lnTo>
                <a:close/>
              </a:path>
              <a:path w="1816735" h="440690">
                <a:moveTo>
                  <a:pt x="204927" y="376809"/>
                </a:moveTo>
                <a:lnTo>
                  <a:pt x="209810" y="393146"/>
                </a:lnTo>
                <a:lnTo>
                  <a:pt x="214193" y="409019"/>
                </a:lnTo>
                <a:lnTo>
                  <a:pt x="218073" y="424439"/>
                </a:lnTo>
                <a:lnTo>
                  <a:pt x="221449" y="439420"/>
                </a:lnTo>
                <a:lnTo>
                  <a:pt x="273942" y="438356"/>
                </a:lnTo>
                <a:lnTo>
                  <a:pt x="326120" y="434603"/>
                </a:lnTo>
                <a:lnTo>
                  <a:pt x="366128" y="405318"/>
                </a:lnTo>
                <a:lnTo>
                  <a:pt x="374032" y="379984"/>
                </a:lnTo>
                <a:lnTo>
                  <a:pt x="278155" y="379984"/>
                </a:lnTo>
                <a:lnTo>
                  <a:pt x="263534" y="379791"/>
                </a:lnTo>
                <a:lnTo>
                  <a:pt x="246456" y="379206"/>
                </a:lnTo>
                <a:lnTo>
                  <a:pt x="226920" y="378215"/>
                </a:lnTo>
                <a:lnTo>
                  <a:pt x="204927" y="376809"/>
                </a:lnTo>
                <a:close/>
              </a:path>
              <a:path w="1816735" h="440690">
                <a:moveTo>
                  <a:pt x="375488" y="217424"/>
                </a:moveTo>
                <a:lnTo>
                  <a:pt x="310743" y="217424"/>
                </a:lnTo>
                <a:lnTo>
                  <a:pt x="310743" y="345567"/>
                </a:lnTo>
                <a:lnTo>
                  <a:pt x="308707" y="360642"/>
                </a:lnTo>
                <a:lnTo>
                  <a:pt x="302598" y="371395"/>
                </a:lnTo>
                <a:lnTo>
                  <a:pt x="292414" y="377838"/>
                </a:lnTo>
                <a:lnTo>
                  <a:pt x="278155" y="379984"/>
                </a:lnTo>
                <a:lnTo>
                  <a:pt x="374032" y="379984"/>
                </a:lnTo>
                <a:lnTo>
                  <a:pt x="374407" y="378215"/>
                </a:lnTo>
                <a:lnTo>
                  <a:pt x="374522" y="376809"/>
                </a:lnTo>
                <a:lnTo>
                  <a:pt x="375488" y="361188"/>
                </a:lnTo>
                <a:lnTo>
                  <a:pt x="375488" y="217424"/>
                </a:lnTo>
                <a:close/>
              </a:path>
              <a:path w="1816735" h="440690">
                <a:moveTo>
                  <a:pt x="445135" y="159385"/>
                </a:moveTo>
                <a:lnTo>
                  <a:pt x="178587" y="159385"/>
                </a:lnTo>
                <a:lnTo>
                  <a:pt x="178587" y="217424"/>
                </a:lnTo>
                <a:lnTo>
                  <a:pt x="445135" y="217424"/>
                </a:lnTo>
                <a:lnTo>
                  <a:pt x="445135" y="159385"/>
                </a:lnTo>
                <a:close/>
              </a:path>
              <a:path w="1816735" h="440690">
                <a:moveTo>
                  <a:pt x="901458" y="360299"/>
                </a:moveTo>
                <a:lnTo>
                  <a:pt x="460324" y="360299"/>
                </a:lnTo>
                <a:lnTo>
                  <a:pt x="460324" y="421513"/>
                </a:lnTo>
                <a:lnTo>
                  <a:pt x="901458" y="421513"/>
                </a:lnTo>
                <a:lnTo>
                  <a:pt x="901458" y="360299"/>
                </a:lnTo>
                <a:close/>
              </a:path>
              <a:path w="1816735" h="440690">
                <a:moveTo>
                  <a:pt x="651395" y="271907"/>
                </a:moveTo>
                <a:lnTo>
                  <a:pt x="586232" y="271907"/>
                </a:lnTo>
                <a:lnTo>
                  <a:pt x="586232" y="360299"/>
                </a:lnTo>
                <a:lnTo>
                  <a:pt x="651395" y="360299"/>
                </a:lnTo>
                <a:lnTo>
                  <a:pt x="651395" y="271907"/>
                </a:lnTo>
                <a:close/>
              </a:path>
              <a:path w="1816735" h="440690">
                <a:moveTo>
                  <a:pt x="772807" y="9398"/>
                </a:moveTo>
                <a:lnTo>
                  <a:pt x="708545" y="9398"/>
                </a:lnTo>
                <a:lnTo>
                  <a:pt x="708545" y="360299"/>
                </a:lnTo>
                <a:lnTo>
                  <a:pt x="772807" y="360299"/>
                </a:lnTo>
                <a:lnTo>
                  <a:pt x="772807" y="270383"/>
                </a:lnTo>
                <a:lnTo>
                  <a:pt x="830563" y="270383"/>
                </a:lnTo>
                <a:lnTo>
                  <a:pt x="839814" y="250698"/>
                </a:lnTo>
                <a:lnTo>
                  <a:pt x="772807" y="250698"/>
                </a:lnTo>
                <a:lnTo>
                  <a:pt x="772807" y="9398"/>
                </a:lnTo>
                <a:close/>
              </a:path>
              <a:path w="1816735" h="440690">
                <a:moveTo>
                  <a:pt x="516572" y="77724"/>
                </a:moveTo>
                <a:lnTo>
                  <a:pt x="463003" y="102235"/>
                </a:lnTo>
                <a:lnTo>
                  <a:pt x="481308" y="146833"/>
                </a:lnTo>
                <a:lnTo>
                  <a:pt x="499611" y="193563"/>
                </a:lnTo>
                <a:lnTo>
                  <a:pt x="517914" y="242413"/>
                </a:lnTo>
                <a:lnTo>
                  <a:pt x="536219" y="293370"/>
                </a:lnTo>
                <a:lnTo>
                  <a:pt x="586232" y="271907"/>
                </a:lnTo>
                <a:lnTo>
                  <a:pt x="651395" y="271907"/>
                </a:lnTo>
                <a:lnTo>
                  <a:pt x="651395" y="244729"/>
                </a:lnTo>
                <a:lnTo>
                  <a:pt x="586232" y="244729"/>
                </a:lnTo>
                <a:lnTo>
                  <a:pt x="570241" y="204150"/>
                </a:lnTo>
                <a:lnTo>
                  <a:pt x="553302" y="162798"/>
                </a:lnTo>
                <a:lnTo>
                  <a:pt x="535413" y="120659"/>
                </a:lnTo>
                <a:lnTo>
                  <a:pt x="516572" y="77724"/>
                </a:lnTo>
                <a:close/>
              </a:path>
              <a:path w="1816735" h="440690">
                <a:moveTo>
                  <a:pt x="830563" y="270383"/>
                </a:moveTo>
                <a:lnTo>
                  <a:pt x="772807" y="270383"/>
                </a:lnTo>
                <a:lnTo>
                  <a:pt x="820178" y="292481"/>
                </a:lnTo>
                <a:lnTo>
                  <a:pt x="830563" y="270383"/>
                </a:lnTo>
                <a:close/>
              </a:path>
              <a:path w="1816735" h="440690">
                <a:moveTo>
                  <a:pt x="843800" y="83947"/>
                </a:moveTo>
                <a:lnTo>
                  <a:pt x="826421" y="129807"/>
                </a:lnTo>
                <a:lnTo>
                  <a:pt x="808780" y="172894"/>
                </a:lnTo>
                <a:lnTo>
                  <a:pt x="790901" y="213195"/>
                </a:lnTo>
                <a:lnTo>
                  <a:pt x="772807" y="250698"/>
                </a:lnTo>
                <a:lnTo>
                  <a:pt x="839814" y="250698"/>
                </a:lnTo>
                <a:lnTo>
                  <a:pt x="843040" y="243832"/>
                </a:lnTo>
                <a:lnTo>
                  <a:pt x="864200" y="196945"/>
                </a:lnTo>
                <a:lnTo>
                  <a:pt x="883668" y="151820"/>
                </a:lnTo>
                <a:lnTo>
                  <a:pt x="901458" y="108458"/>
                </a:lnTo>
                <a:lnTo>
                  <a:pt x="843800" y="83947"/>
                </a:lnTo>
                <a:close/>
              </a:path>
              <a:path w="1816735" h="440690">
                <a:moveTo>
                  <a:pt x="651395" y="9398"/>
                </a:moveTo>
                <a:lnTo>
                  <a:pt x="586232" y="9398"/>
                </a:lnTo>
                <a:lnTo>
                  <a:pt x="586232" y="244729"/>
                </a:lnTo>
                <a:lnTo>
                  <a:pt x="651395" y="244729"/>
                </a:lnTo>
                <a:lnTo>
                  <a:pt x="651395" y="9398"/>
                </a:lnTo>
                <a:close/>
              </a:path>
              <a:path w="1816735" h="440690">
                <a:moveTo>
                  <a:pt x="1212608" y="2286"/>
                </a:moveTo>
                <a:lnTo>
                  <a:pt x="1154569" y="2286"/>
                </a:lnTo>
                <a:lnTo>
                  <a:pt x="1154569" y="102743"/>
                </a:lnTo>
                <a:lnTo>
                  <a:pt x="1158518" y="129893"/>
                </a:lnTo>
                <a:lnTo>
                  <a:pt x="1170349" y="149256"/>
                </a:lnTo>
                <a:lnTo>
                  <a:pt x="1190038" y="160857"/>
                </a:lnTo>
                <a:lnTo>
                  <a:pt x="1217561" y="164719"/>
                </a:lnTo>
                <a:lnTo>
                  <a:pt x="1287157" y="164719"/>
                </a:lnTo>
                <a:lnTo>
                  <a:pt x="1328591" y="156360"/>
                </a:lnTo>
                <a:lnTo>
                  <a:pt x="1354287" y="114808"/>
                </a:lnTo>
                <a:lnTo>
                  <a:pt x="1236357" y="114808"/>
                </a:lnTo>
                <a:lnTo>
                  <a:pt x="1225949" y="113454"/>
                </a:lnTo>
                <a:lnTo>
                  <a:pt x="1218530" y="109410"/>
                </a:lnTo>
                <a:lnTo>
                  <a:pt x="1214087" y="102699"/>
                </a:lnTo>
                <a:lnTo>
                  <a:pt x="1212608" y="93345"/>
                </a:lnTo>
                <a:lnTo>
                  <a:pt x="1212608" y="90043"/>
                </a:lnTo>
                <a:lnTo>
                  <a:pt x="1235492" y="85681"/>
                </a:lnTo>
                <a:lnTo>
                  <a:pt x="1258614" y="80962"/>
                </a:lnTo>
                <a:lnTo>
                  <a:pt x="1281974" y="75862"/>
                </a:lnTo>
                <a:lnTo>
                  <a:pt x="1305572" y="70358"/>
                </a:lnTo>
                <a:lnTo>
                  <a:pt x="1314038" y="70358"/>
                </a:lnTo>
                <a:lnTo>
                  <a:pt x="1310906" y="68961"/>
                </a:lnTo>
                <a:lnTo>
                  <a:pt x="1320532" y="66607"/>
                </a:lnTo>
                <a:lnTo>
                  <a:pt x="1349768" y="58928"/>
                </a:lnTo>
                <a:lnTo>
                  <a:pt x="1342801" y="43561"/>
                </a:lnTo>
                <a:lnTo>
                  <a:pt x="1212608" y="43561"/>
                </a:lnTo>
                <a:lnTo>
                  <a:pt x="1212608" y="2286"/>
                </a:lnTo>
                <a:close/>
              </a:path>
              <a:path w="1816735" h="440690">
                <a:moveTo>
                  <a:pt x="1314038" y="70358"/>
                </a:moveTo>
                <a:lnTo>
                  <a:pt x="1305572" y="70358"/>
                </a:lnTo>
                <a:lnTo>
                  <a:pt x="1303502" y="84905"/>
                </a:lnTo>
                <a:lnTo>
                  <a:pt x="1301111" y="96154"/>
                </a:lnTo>
                <a:lnTo>
                  <a:pt x="1298411" y="104094"/>
                </a:lnTo>
                <a:lnTo>
                  <a:pt x="1295412" y="108712"/>
                </a:lnTo>
                <a:lnTo>
                  <a:pt x="1291094" y="112775"/>
                </a:lnTo>
                <a:lnTo>
                  <a:pt x="1283474" y="114808"/>
                </a:lnTo>
                <a:lnTo>
                  <a:pt x="1354287" y="114808"/>
                </a:lnTo>
                <a:lnTo>
                  <a:pt x="1355809" y="109658"/>
                </a:lnTo>
                <a:lnTo>
                  <a:pt x="1359928" y="88392"/>
                </a:lnTo>
                <a:lnTo>
                  <a:pt x="1345357" y="83105"/>
                </a:lnTo>
                <a:lnTo>
                  <a:pt x="1332322" y="78105"/>
                </a:lnTo>
                <a:lnTo>
                  <a:pt x="1320834" y="73390"/>
                </a:lnTo>
                <a:lnTo>
                  <a:pt x="1314038" y="70358"/>
                </a:lnTo>
                <a:close/>
              </a:path>
              <a:path w="1816735" h="440690">
                <a:moveTo>
                  <a:pt x="1326908" y="8509"/>
                </a:moveTo>
                <a:lnTo>
                  <a:pt x="1299762" y="18200"/>
                </a:lnTo>
                <a:lnTo>
                  <a:pt x="1271663" y="27273"/>
                </a:lnTo>
                <a:lnTo>
                  <a:pt x="1242612" y="35726"/>
                </a:lnTo>
                <a:lnTo>
                  <a:pt x="1212608" y="43561"/>
                </a:lnTo>
                <a:lnTo>
                  <a:pt x="1342801" y="43561"/>
                </a:lnTo>
                <a:lnTo>
                  <a:pt x="1326908" y="8509"/>
                </a:lnTo>
                <a:close/>
              </a:path>
              <a:path w="1816735" h="440690">
                <a:moveTo>
                  <a:pt x="1103261" y="136651"/>
                </a:moveTo>
                <a:lnTo>
                  <a:pt x="1045222" y="136651"/>
                </a:lnTo>
                <a:lnTo>
                  <a:pt x="1045222" y="167005"/>
                </a:lnTo>
                <a:lnTo>
                  <a:pt x="1103261" y="167005"/>
                </a:lnTo>
                <a:lnTo>
                  <a:pt x="1103261" y="136651"/>
                </a:lnTo>
                <a:close/>
              </a:path>
              <a:path w="1816735" h="440690">
                <a:moveTo>
                  <a:pt x="1103261" y="3175"/>
                </a:moveTo>
                <a:lnTo>
                  <a:pt x="1045222" y="3175"/>
                </a:lnTo>
                <a:lnTo>
                  <a:pt x="1045222" y="30861"/>
                </a:lnTo>
                <a:lnTo>
                  <a:pt x="929144" y="30861"/>
                </a:lnTo>
                <a:lnTo>
                  <a:pt x="929144" y="74168"/>
                </a:lnTo>
                <a:lnTo>
                  <a:pt x="1045222" y="74168"/>
                </a:lnTo>
                <a:lnTo>
                  <a:pt x="1045222" y="91059"/>
                </a:lnTo>
                <a:lnTo>
                  <a:pt x="917079" y="104901"/>
                </a:lnTo>
                <a:lnTo>
                  <a:pt x="922413" y="153670"/>
                </a:lnTo>
                <a:lnTo>
                  <a:pt x="1045222" y="136651"/>
                </a:lnTo>
                <a:lnTo>
                  <a:pt x="1103261" y="136651"/>
                </a:lnTo>
                <a:lnTo>
                  <a:pt x="1103261" y="3175"/>
                </a:lnTo>
                <a:close/>
              </a:path>
              <a:path w="1816735" h="440690">
                <a:moveTo>
                  <a:pt x="1308620" y="183134"/>
                </a:moveTo>
                <a:lnTo>
                  <a:pt x="964831" y="183134"/>
                </a:lnTo>
                <a:lnTo>
                  <a:pt x="964831" y="440690"/>
                </a:lnTo>
                <a:lnTo>
                  <a:pt x="1027315" y="440690"/>
                </a:lnTo>
                <a:lnTo>
                  <a:pt x="1027315" y="358140"/>
                </a:lnTo>
                <a:lnTo>
                  <a:pt x="1308620" y="358140"/>
                </a:lnTo>
                <a:lnTo>
                  <a:pt x="1308620" y="317881"/>
                </a:lnTo>
                <a:lnTo>
                  <a:pt x="1027315" y="317881"/>
                </a:lnTo>
                <a:lnTo>
                  <a:pt x="1027315" y="293370"/>
                </a:lnTo>
                <a:lnTo>
                  <a:pt x="1308620" y="293370"/>
                </a:lnTo>
                <a:lnTo>
                  <a:pt x="1308620" y="253237"/>
                </a:lnTo>
                <a:lnTo>
                  <a:pt x="1027315" y="253237"/>
                </a:lnTo>
                <a:lnTo>
                  <a:pt x="1027315" y="228600"/>
                </a:lnTo>
                <a:lnTo>
                  <a:pt x="1308620" y="228600"/>
                </a:lnTo>
                <a:lnTo>
                  <a:pt x="1308620" y="183134"/>
                </a:lnTo>
                <a:close/>
              </a:path>
              <a:path w="1816735" h="440690">
                <a:moveTo>
                  <a:pt x="1135900" y="384048"/>
                </a:moveTo>
                <a:lnTo>
                  <a:pt x="1140444" y="398954"/>
                </a:lnTo>
                <a:lnTo>
                  <a:pt x="1144346" y="413004"/>
                </a:lnTo>
                <a:lnTo>
                  <a:pt x="1147580" y="426196"/>
                </a:lnTo>
                <a:lnTo>
                  <a:pt x="1150124" y="438531"/>
                </a:lnTo>
                <a:lnTo>
                  <a:pt x="1193439" y="438509"/>
                </a:lnTo>
                <a:lnTo>
                  <a:pt x="1250780" y="436655"/>
                </a:lnTo>
                <a:lnTo>
                  <a:pt x="1289058" y="422489"/>
                </a:lnTo>
                <a:lnTo>
                  <a:pt x="1307813" y="385651"/>
                </a:lnTo>
                <a:lnTo>
                  <a:pt x="1307832" y="385318"/>
                </a:lnTo>
                <a:lnTo>
                  <a:pt x="1220863" y="385318"/>
                </a:lnTo>
                <a:lnTo>
                  <a:pt x="1174381" y="385016"/>
                </a:lnTo>
                <a:lnTo>
                  <a:pt x="1154141" y="384621"/>
                </a:lnTo>
                <a:lnTo>
                  <a:pt x="1135900" y="384048"/>
                </a:lnTo>
                <a:close/>
              </a:path>
              <a:path w="1816735" h="440690">
                <a:moveTo>
                  <a:pt x="1308620" y="358140"/>
                </a:moveTo>
                <a:lnTo>
                  <a:pt x="1246136" y="358140"/>
                </a:lnTo>
                <a:lnTo>
                  <a:pt x="1244277" y="370048"/>
                </a:lnTo>
                <a:lnTo>
                  <a:pt x="1239453" y="378539"/>
                </a:lnTo>
                <a:lnTo>
                  <a:pt x="1231652" y="383625"/>
                </a:lnTo>
                <a:lnTo>
                  <a:pt x="1220863" y="385318"/>
                </a:lnTo>
                <a:lnTo>
                  <a:pt x="1307832" y="385318"/>
                </a:lnTo>
                <a:lnTo>
                  <a:pt x="1308620" y="371983"/>
                </a:lnTo>
                <a:lnTo>
                  <a:pt x="1308620" y="358140"/>
                </a:lnTo>
                <a:close/>
              </a:path>
              <a:path w="1816735" h="440690">
                <a:moveTo>
                  <a:pt x="1308620" y="293370"/>
                </a:moveTo>
                <a:lnTo>
                  <a:pt x="1246136" y="293370"/>
                </a:lnTo>
                <a:lnTo>
                  <a:pt x="1246136" y="317881"/>
                </a:lnTo>
                <a:lnTo>
                  <a:pt x="1308620" y="317881"/>
                </a:lnTo>
                <a:lnTo>
                  <a:pt x="1308620" y="293370"/>
                </a:lnTo>
                <a:close/>
              </a:path>
              <a:path w="1816735" h="440690">
                <a:moveTo>
                  <a:pt x="1308620" y="228600"/>
                </a:moveTo>
                <a:lnTo>
                  <a:pt x="1246136" y="228600"/>
                </a:lnTo>
                <a:lnTo>
                  <a:pt x="1246136" y="253237"/>
                </a:lnTo>
                <a:lnTo>
                  <a:pt x="1308620" y="253237"/>
                </a:lnTo>
                <a:lnTo>
                  <a:pt x="1308620" y="228600"/>
                </a:lnTo>
                <a:close/>
              </a:path>
              <a:path w="1816735" h="440690">
                <a:moveTo>
                  <a:pt x="1816239" y="178181"/>
                </a:moveTo>
                <a:lnTo>
                  <a:pt x="1373771" y="178181"/>
                </a:lnTo>
                <a:lnTo>
                  <a:pt x="1373771" y="221869"/>
                </a:lnTo>
                <a:lnTo>
                  <a:pt x="1816239" y="221869"/>
                </a:lnTo>
                <a:lnTo>
                  <a:pt x="1816239" y="178181"/>
                </a:lnTo>
                <a:close/>
              </a:path>
              <a:path w="1816735" h="440690">
                <a:moveTo>
                  <a:pt x="1628279" y="158115"/>
                </a:moveTo>
                <a:lnTo>
                  <a:pt x="1552460" y="158115"/>
                </a:lnTo>
                <a:lnTo>
                  <a:pt x="1561096" y="178181"/>
                </a:lnTo>
                <a:lnTo>
                  <a:pt x="1635518" y="178181"/>
                </a:lnTo>
                <a:lnTo>
                  <a:pt x="1628279" y="158115"/>
                </a:lnTo>
                <a:close/>
              </a:path>
              <a:path w="1816735" h="440690">
                <a:moveTo>
                  <a:pt x="1769376" y="17018"/>
                </a:moveTo>
                <a:lnTo>
                  <a:pt x="1419364" y="17018"/>
                </a:lnTo>
                <a:lnTo>
                  <a:pt x="1419364" y="158115"/>
                </a:lnTo>
                <a:lnTo>
                  <a:pt x="1769376" y="158115"/>
                </a:lnTo>
                <a:lnTo>
                  <a:pt x="1769376" y="122300"/>
                </a:lnTo>
                <a:lnTo>
                  <a:pt x="1480959" y="122300"/>
                </a:lnTo>
                <a:lnTo>
                  <a:pt x="1480959" y="103124"/>
                </a:lnTo>
                <a:lnTo>
                  <a:pt x="1769376" y="103124"/>
                </a:lnTo>
                <a:lnTo>
                  <a:pt x="1769376" y="71882"/>
                </a:lnTo>
                <a:lnTo>
                  <a:pt x="1480959" y="71882"/>
                </a:lnTo>
                <a:lnTo>
                  <a:pt x="1480959" y="52705"/>
                </a:lnTo>
                <a:lnTo>
                  <a:pt x="1769376" y="52705"/>
                </a:lnTo>
                <a:lnTo>
                  <a:pt x="1769376" y="17018"/>
                </a:lnTo>
                <a:close/>
              </a:path>
              <a:path w="1816735" h="440690">
                <a:moveTo>
                  <a:pt x="1769376" y="103124"/>
                </a:moveTo>
                <a:lnTo>
                  <a:pt x="1707781" y="103124"/>
                </a:lnTo>
                <a:lnTo>
                  <a:pt x="1707781" y="122300"/>
                </a:lnTo>
                <a:lnTo>
                  <a:pt x="1769376" y="122300"/>
                </a:lnTo>
                <a:lnTo>
                  <a:pt x="1769376" y="103124"/>
                </a:lnTo>
                <a:close/>
              </a:path>
              <a:path w="1816735" h="440690">
                <a:moveTo>
                  <a:pt x="1769376" y="52705"/>
                </a:moveTo>
                <a:lnTo>
                  <a:pt x="1707781" y="52705"/>
                </a:lnTo>
                <a:lnTo>
                  <a:pt x="1707781" y="71882"/>
                </a:lnTo>
                <a:lnTo>
                  <a:pt x="1769376" y="71882"/>
                </a:lnTo>
                <a:lnTo>
                  <a:pt x="1769376" y="52705"/>
                </a:lnTo>
                <a:close/>
              </a:path>
              <a:path w="1816735" h="440690">
                <a:moveTo>
                  <a:pt x="1513090" y="391160"/>
                </a:moveTo>
                <a:lnTo>
                  <a:pt x="1511820" y="391160"/>
                </a:lnTo>
                <a:lnTo>
                  <a:pt x="1515537" y="404828"/>
                </a:lnTo>
                <a:lnTo>
                  <a:pt x="1518694" y="417639"/>
                </a:lnTo>
                <a:lnTo>
                  <a:pt x="1521304" y="429593"/>
                </a:lnTo>
                <a:lnTo>
                  <a:pt x="1523377" y="440690"/>
                </a:lnTo>
                <a:lnTo>
                  <a:pt x="1554730" y="440499"/>
                </a:lnTo>
                <a:lnTo>
                  <a:pt x="1594182" y="438856"/>
                </a:lnTo>
                <a:lnTo>
                  <a:pt x="1629279" y="412813"/>
                </a:lnTo>
                <a:lnTo>
                  <a:pt x="1632343" y="392938"/>
                </a:lnTo>
                <a:lnTo>
                  <a:pt x="1632343" y="392684"/>
                </a:lnTo>
                <a:lnTo>
                  <a:pt x="1548015" y="392684"/>
                </a:lnTo>
                <a:lnTo>
                  <a:pt x="1513090" y="391160"/>
                </a:lnTo>
                <a:close/>
              </a:path>
              <a:path w="1816735" h="440690">
                <a:moveTo>
                  <a:pt x="1495691" y="342011"/>
                </a:moveTo>
                <a:lnTo>
                  <a:pt x="1465066" y="355772"/>
                </a:lnTo>
                <a:lnTo>
                  <a:pt x="1434334" y="368474"/>
                </a:lnTo>
                <a:lnTo>
                  <a:pt x="1403483" y="380105"/>
                </a:lnTo>
                <a:lnTo>
                  <a:pt x="1372501" y="390651"/>
                </a:lnTo>
                <a:lnTo>
                  <a:pt x="1380879" y="403205"/>
                </a:lnTo>
                <a:lnTo>
                  <a:pt x="1388662" y="415353"/>
                </a:lnTo>
                <a:lnTo>
                  <a:pt x="1395826" y="427120"/>
                </a:lnTo>
                <a:lnTo>
                  <a:pt x="1402346" y="438531"/>
                </a:lnTo>
                <a:lnTo>
                  <a:pt x="1432138" y="425459"/>
                </a:lnTo>
                <a:lnTo>
                  <a:pt x="1462465" y="411781"/>
                </a:lnTo>
                <a:lnTo>
                  <a:pt x="1493340" y="397508"/>
                </a:lnTo>
                <a:lnTo>
                  <a:pt x="1524774" y="382650"/>
                </a:lnTo>
                <a:lnTo>
                  <a:pt x="1495691" y="342011"/>
                </a:lnTo>
                <a:close/>
              </a:path>
              <a:path w="1816735" h="440690">
                <a:moveTo>
                  <a:pt x="1686318" y="345567"/>
                </a:moveTo>
                <a:lnTo>
                  <a:pt x="1661426" y="387604"/>
                </a:lnTo>
                <a:lnTo>
                  <a:pt x="1728101" y="413321"/>
                </a:lnTo>
                <a:lnTo>
                  <a:pt x="1758295" y="425465"/>
                </a:lnTo>
                <a:lnTo>
                  <a:pt x="1786394" y="437134"/>
                </a:lnTo>
                <a:lnTo>
                  <a:pt x="1812683" y="390271"/>
                </a:lnTo>
                <a:lnTo>
                  <a:pt x="1781705" y="378767"/>
                </a:lnTo>
                <a:lnTo>
                  <a:pt x="1750310" y="367490"/>
                </a:lnTo>
                <a:lnTo>
                  <a:pt x="1718511" y="356427"/>
                </a:lnTo>
                <a:lnTo>
                  <a:pt x="1686318" y="345567"/>
                </a:lnTo>
                <a:close/>
              </a:path>
              <a:path w="1816735" h="440690">
                <a:moveTo>
                  <a:pt x="1632343" y="338074"/>
                </a:moveTo>
                <a:lnTo>
                  <a:pt x="1572018" y="338074"/>
                </a:lnTo>
                <a:lnTo>
                  <a:pt x="1571891" y="381000"/>
                </a:lnTo>
                <a:lnTo>
                  <a:pt x="1570113" y="385825"/>
                </a:lnTo>
                <a:lnTo>
                  <a:pt x="1563128" y="391287"/>
                </a:lnTo>
                <a:lnTo>
                  <a:pt x="1556905" y="392684"/>
                </a:lnTo>
                <a:lnTo>
                  <a:pt x="1632343" y="392684"/>
                </a:lnTo>
                <a:lnTo>
                  <a:pt x="1632343" y="338074"/>
                </a:lnTo>
                <a:close/>
              </a:path>
              <a:path w="1816735" h="440690">
                <a:moveTo>
                  <a:pt x="1758708" y="240665"/>
                </a:moveTo>
                <a:lnTo>
                  <a:pt x="1431810" y="240665"/>
                </a:lnTo>
                <a:lnTo>
                  <a:pt x="1431810" y="338074"/>
                </a:lnTo>
                <a:lnTo>
                  <a:pt x="1758708" y="338074"/>
                </a:lnTo>
                <a:lnTo>
                  <a:pt x="1758708" y="301371"/>
                </a:lnTo>
                <a:lnTo>
                  <a:pt x="1492643" y="301371"/>
                </a:lnTo>
                <a:lnTo>
                  <a:pt x="1492643" y="277241"/>
                </a:lnTo>
                <a:lnTo>
                  <a:pt x="1758708" y="277241"/>
                </a:lnTo>
                <a:lnTo>
                  <a:pt x="1758708" y="240665"/>
                </a:lnTo>
                <a:close/>
              </a:path>
              <a:path w="1816735" h="440690">
                <a:moveTo>
                  <a:pt x="1758708" y="277241"/>
                </a:moveTo>
                <a:lnTo>
                  <a:pt x="1698002" y="277241"/>
                </a:lnTo>
                <a:lnTo>
                  <a:pt x="1698002" y="301371"/>
                </a:lnTo>
                <a:lnTo>
                  <a:pt x="1758708" y="301371"/>
                </a:lnTo>
                <a:lnTo>
                  <a:pt x="1758708" y="27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578" y="3429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应用案例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248400"/>
            <a:ext cx="1667440" cy="4723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sp>
        <p:nvSpPr>
          <p:cNvPr id="29" name="object 6"/>
          <p:cNvSpPr/>
          <p:nvPr/>
        </p:nvSpPr>
        <p:spPr>
          <a:xfrm>
            <a:off x="3581818" y="2581910"/>
            <a:ext cx="0" cy="1123950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50"/>
                </a:lnTo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0" name="object 7"/>
          <p:cNvSpPr/>
          <p:nvPr/>
        </p:nvSpPr>
        <p:spPr>
          <a:xfrm>
            <a:off x="8913989" y="1969770"/>
            <a:ext cx="0" cy="1123950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50"/>
                </a:lnTo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1" name="object 8"/>
          <p:cNvSpPr/>
          <p:nvPr/>
        </p:nvSpPr>
        <p:spPr>
          <a:xfrm>
            <a:off x="3624998" y="3056889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0" y="0"/>
                </a:moveTo>
                <a:lnTo>
                  <a:pt x="617474" y="0"/>
                </a:lnTo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2" name="object 9"/>
          <p:cNvSpPr/>
          <p:nvPr/>
        </p:nvSpPr>
        <p:spPr>
          <a:xfrm>
            <a:off x="6802499" y="5121909"/>
            <a:ext cx="0" cy="582930"/>
          </a:xfrm>
          <a:custGeom>
            <a:avLst/>
            <a:gdLst/>
            <a:ahLst/>
            <a:cxnLst/>
            <a:rect l="l" t="t" r="r" b="b"/>
            <a:pathLst>
              <a:path h="582929">
                <a:moveTo>
                  <a:pt x="0" y="582612"/>
                </a:moveTo>
                <a:lnTo>
                  <a:pt x="0" y="0"/>
                </a:lnTo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3" name="object 10"/>
          <p:cNvSpPr/>
          <p:nvPr/>
        </p:nvSpPr>
        <p:spPr>
          <a:xfrm>
            <a:off x="6802499" y="5703570"/>
            <a:ext cx="1533525" cy="0"/>
          </a:xfrm>
          <a:custGeom>
            <a:avLst/>
            <a:gdLst/>
            <a:ahLst/>
            <a:cxnLst/>
            <a:rect l="l" t="t" r="r" b="b"/>
            <a:pathLst>
              <a:path w="1533525">
                <a:moveTo>
                  <a:pt x="0" y="0"/>
                </a:moveTo>
                <a:lnTo>
                  <a:pt x="1533525" y="0"/>
                </a:lnTo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4" name="object 11"/>
          <p:cNvSpPr txBox="1"/>
          <p:nvPr/>
        </p:nvSpPr>
        <p:spPr>
          <a:xfrm>
            <a:off x="1784945" y="2590132"/>
            <a:ext cx="170180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zh-CN" altLang="en-US" sz="1600" b="1" dirty="0">
                <a:cs typeface="+mn-ea"/>
                <a:sym typeface="+mn-lt"/>
              </a:rPr>
              <a:t>农业监控</a:t>
            </a:r>
          </a:p>
          <a:p>
            <a:pPr marR="5080" algn="r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1000" dirty="0">
                <a:cs typeface="+mn-ea"/>
                <a:sym typeface="+mn-lt"/>
              </a:rPr>
              <a:t>田园、果园、田地等多种场景农业实时监控，传感器数据采集，可实时查看现场环境状况，数据通过无线或有线网络传到后台服务器。</a:t>
            </a:r>
          </a:p>
        </p:txBody>
      </p:sp>
      <p:sp>
        <p:nvSpPr>
          <p:cNvPr id="35" name="object 12"/>
          <p:cNvSpPr txBox="1"/>
          <p:nvPr/>
        </p:nvSpPr>
        <p:spPr>
          <a:xfrm>
            <a:off x="9033866" y="2024193"/>
            <a:ext cx="1710334" cy="89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zh-CN" altLang="en-US" sz="1600" b="1" dirty="0">
                <a:cs typeface="+mn-ea"/>
                <a:sym typeface="+mn-lt"/>
              </a:rPr>
              <a:t>能源采集</a:t>
            </a:r>
            <a:endParaRPr lang="en-US" altLang="zh-CN" sz="1600" b="1" dirty="0">
              <a:cs typeface="+mn-ea"/>
              <a:sym typeface="+mn-lt"/>
            </a:endParaRPr>
          </a:p>
          <a:p>
            <a:pPr marR="5080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1000" dirty="0">
                <a:cs typeface="+mn-ea"/>
                <a:sym typeface="+mn-lt"/>
              </a:rPr>
              <a:t>远程精确的控制设备，可以实时数据采集自来水、污水管道、泵站与水厂实时监控维护。</a:t>
            </a:r>
            <a:endParaRPr sz="1000" dirty="0">
              <a:cs typeface="+mn-ea"/>
              <a:sym typeface="+mn-lt"/>
            </a:endParaRPr>
          </a:p>
        </p:txBody>
      </p:sp>
      <p:sp>
        <p:nvSpPr>
          <p:cNvPr id="36" name="object 13"/>
          <p:cNvSpPr txBox="1"/>
          <p:nvPr/>
        </p:nvSpPr>
        <p:spPr>
          <a:xfrm>
            <a:off x="8441456" y="5052710"/>
            <a:ext cx="2243054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安全监控</a:t>
            </a:r>
            <a:endParaRPr lang="en-US" altLang="zh-CN" sz="1600" b="1" dirty="0">
              <a:cs typeface="+mn-ea"/>
              <a:sym typeface="+mn-lt"/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</a:pPr>
            <a:r>
              <a:rPr lang="zh-CN" altLang="en-US" sz="1000" dirty="0">
                <a:cs typeface="+mn-ea"/>
                <a:sym typeface="+mn-lt"/>
              </a:rPr>
              <a:t>人防、物防、技防制约着  园区的安全防范建设；可编程</a:t>
            </a:r>
            <a:r>
              <a:rPr lang="en-US" altLang="zh-CN" sz="1000" dirty="0">
                <a:cs typeface="+mn-ea"/>
                <a:sym typeface="+mn-lt"/>
              </a:rPr>
              <a:t>4G</a:t>
            </a:r>
            <a:r>
              <a:rPr lang="zh-CN" altLang="en-US" sz="1000" dirty="0">
                <a:cs typeface="+mn-ea"/>
                <a:sym typeface="+mn-lt"/>
              </a:rPr>
              <a:t>边缘计算网关降低企业管理成本；</a:t>
            </a:r>
          </a:p>
        </p:txBody>
      </p:sp>
      <p:sp>
        <p:nvSpPr>
          <p:cNvPr id="43" name="object 20"/>
          <p:cNvSpPr/>
          <p:nvPr/>
        </p:nvSpPr>
        <p:spPr>
          <a:xfrm>
            <a:off x="8187549" y="2322829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>
                <a:moveTo>
                  <a:pt x="0" y="0"/>
                </a:moveTo>
                <a:lnTo>
                  <a:pt x="735076" y="0"/>
                </a:lnTo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4" name="object 21"/>
          <p:cNvSpPr/>
          <p:nvPr/>
        </p:nvSpPr>
        <p:spPr>
          <a:xfrm>
            <a:off x="8334120" y="4883150"/>
            <a:ext cx="0" cy="1123950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50"/>
                </a:lnTo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9199" y="2123226"/>
            <a:ext cx="2716109" cy="1867325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2328" y="3329971"/>
            <a:ext cx="2687816" cy="1867325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0384" y="1389166"/>
            <a:ext cx="2687816" cy="1867325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12982" y="3990551"/>
            <a:ext cx="2687816" cy="1867325"/>
          </a:xfrm>
          <a:prstGeom prst="rect">
            <a:avLst/>
          </a:prstGeom>
        </p:spPr>
      </p:pic>
      <p:sp>
        <p:nvSpPr>
          <p:cNvPr id="55" name="object 6"/>
          <p:cNvSpPr/>
          <p:nvPr/>
        </p:nvSpPr>
        <p:spPr>
          <a:xfrm>
            <a:off x="3258183" y="4533012"/>
            <a:ext cx="0" cy="1123950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50"/>
                </a:lnTo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6" name="object 8"/>
          <p:cNvSpPr/>
          <p:nvPr/>
        </p:nvSpPr>
        <p:spPr>
          <a:xfrm>
            <a:off x="3301363" y="5007991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0" y="0"/>
                </a:moveTo>
                <a:lnTo>
                  <a:pt x="617474" y="0"/>
                </a:lnTo>
              </a:path>
            </a:pathLst>
          </a:custGeom>
          <a:ln w="28575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7" name="object 11"/>
          <p:cNvSpPr txBox="1"/>
          <p:nvPr/>
        </p:nvSpPr>
        <p:spPr>
          <a:xfrm>
            <a:off x="1241457" y="4625627"/>
            <a:ext cx="1922091" cy="93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1600" b="1" dirty="0">
                <a:cs typeface="+mn-ea"/>
                <a:sym typeface="+mn-lt"/>
              </a:rPr>
              <a:t>工业监控</a:t>
            </a:r>
            <a:endParaRPr lang="en-US" altLang="zh-CN" sz="1600" b="1" dirty="0">
              <a:cs typeface="+mn-ea"/>
              <a:sym typeface="+mn-lt"/>
            </a:endParaRPr>
          </a:p>
          <a:p>
            <a:pPr algn="r" eaLnBrk="0" hangingPunct="0">
              <a:lnSpc>
                <a:spcPct val="100000"/>
              </a:lnSpc>
              <a:spcBef>
                <a:spcPts val="600"/>
              </a:spcBef>
            </a:pPr>
            <a:r>
              <a:rPr lang="zh-CN" altLang="en-US" sz="1000" dirty="0">
                <a:cs typeface="+mn-ea"/>
                <a:sym typeface="+mn-lt"/>
              </a:rPr>
              <a:t>工业 数据实时检测，现广泛应用于数控机床、工业机器人、无人车、消防、工厂现场等多种复杂应用场景；</a:t>
            </a:r>
            <a:endParaRPr sz="1000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70343" y="359901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多行业</a:t>
            </a:r>
            <a:r>
              <a:rPr lang="en-US" altLang="zh-CN" sz="3200" dirty="0">
                <a:cs typeface="+mn-ea"/>
                <a:sym typeface="+mn-lt"/>
              </a:rPr>
              <a:t>/</a:t>
            </a:r>
            <a:r>
              <a:rPr lang="zh-CN" altLang="en-US" sz="3200" dirty="0">
                <a:cs typeface="+mn-ea"/>
                <a:sym typeface="+mn-lt"/>
              </a:rPr>
              <a:t>多场景应用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20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5500" y="403479"/>
            <a:ext cx="1816735" cy="440690"/>
          </a:xfrm>
          <a:custGeom>
            <a:avLst/>
            <a:gdLst/>
            <a:ahLst/>
            <a:cxnLst/>
            <a:rect l="l" t="t" r="r" b="b"/>
            <a:pathLst>
              <a:path w="1816735" h="440690">
                <a:moveTo>
                  <a:pt x="129476" y="273050"/>
                </a:moveTo>
                <a:lnTo>
                  <a:pt x="67411" y="273050"/>
                </a:lnTo>
                <a:lnTo>
                  <a:pt x="67411" y="437515"/>
                </a:lnTo>
                <a:lnTo>
                  <a:pt x="129476" y="437515"/>
                </a:lnTo>
                <a:lnTo>
                  <a:pt x="129476" y="273050"/>
                </a:lnTo>
                <a:close/>
              </a:path>
              <a:path w="1816735" h="440690">
                <a:moveTo>
                  <a:pt x="120103" y="116078"/>
                </a:moveTo>
                <a:lnTo>
                  <a:pt x="93338" y="152443"/>
                </a:lnTo>
                <a:lnTo>
                  <a:pt x="64400" y="186880"/>
                </a:lnTo>
                <a:lnTo>
                  <a:pt x="33287" y="219412"/>
                </a:lnTo>
                <a:lnTo>
                  <a:pt x="0" y="250062"/>
                </a:lnTo>
                <a:lnTo>
                  <a:pt x="7391" y="267803"/>
                </a:lnTo>
                <a:lnTo>
                  <a:pt x="13946" y="284067"/>
                </a:lnTo>
                <a:lnTo>
                  <a:pt x="19664" y="298854"/>
                </a:lnTo>
                <a:lnTo>
                  <a:pt x="24549" y="312166"/>
                </a:lnTo>
                <a:lnTo>
                  <a:pt x="35600" y="302500"/>
                </a:lnTo>
                <a:lnTo>
                  <a:pt x="46428" y="292750"/>
                </a:lnTo>
                <a:lnTo>
                  <a:pt x="57031" y="282930"/>
                </a:lnTo>
                <a:lnTo>
                  <a:pt x="67411" y="273050"/>
                </a:lnTo>
                <a:lnTo>
                  <a:pt x="129476" y="273050"/>
                </a:lnTo>
                <a:lnTo>
                  <a:pt x="129476" y="206121"/>
                </a:lnTo>
                <a:lnTo>
                  <a:pt x="140863" y="192164"/>
                </a:lnTo>
                <a:lnTo>
                  <a:pt x="151803" y="178101"/>
                </a:lnTo>
                <a:lnTo>
                  <a:pt x="162294" y="163919"/>
                </a:lnTo>
                <a:lnTo>
                  <a:pt x="172339" y="149606"/>
                </a:lnTo>
                <a:lnTo>
                  <a:pt x="120103" y="116078"/>
                </a:lnTo>
                <a:close/>
              </a:path>
              <a:path w="1816735" h="440690">
                <a:moveTo>
                  <a:pt x="112953" y="0"/>
                </a:moveTo>
                <a:lnTo>
                  <a:pt x="92639" y="23314"/>
                </a:lnTo>
                <a:lnTo>
                  <a:pt x="67413" y="48117"/>
                </a:lnTo>
                <a:lnTo>
                  <a:pt x="37274" y="74420"/>
                </a:lnTo>
                <a:lnTo>
                  <a:pt x="2222" y="102235"/>
                </a:lnTo>
                <a:lnTo>
                  <a:pt x="13511" y="116078"/>
                </a:lnTo>
                <a:lnTo>
                  <a:pt x="23768" y="129301"/>
                </a:lnTo>
                <a:lnTo>
                  <a:pt x="33283" y="142293"/>
                </a:lnTo>
                <a:lnTo>
                  <a:pt x="41960" y="154940"/>
                </a:lnTo>
                <a:lnTo>
                  <a:pt x="78879" y="124366"/>
                </a:lnTo>
                <a:lnTo>
                  <a:pt x="111948" y="94757"/>
                </a:lnTo>
                <a:lnTo>
                  <a:pt x="141167" y="66125"/>
                </a:lnTo>
                <a:lnTo>
                  <a:pt x="166535" y="38481"/>
                </a:lnTo>
                <a:lnTo>
                  <a:pt x="153807" y="29003"/>
                </a:lnTo>
                <a:lnTo>
                  <a:pt x="140635" y="19431"/>
                </a:lnTo>
                <a:lnTo>
                  <a:pt x="127017" y="9763"/>
                </a:lnTo>
                <a:lnTo>
                  <a:pt x="112953" y="0"/>
                </a:lnTo>
                <a:close/>
              </a:path>
              <a:path w="1816735" h="440690">
                <a:moveTo>
                  <a:pt x="425500" y="31750"/>
                </a:moveTo>
                <a:lnTo>
                  <a:pt x="193319" y="31750"/>
                </a:lnTo>
                <a:lnTo>
                  <a:pt x="193319" y="89788"/>
                </a:lnTo>
                <a:lnTo>
                  <a:pt x="425500" y="89788"/>
                </a:lnTo>
                <a:lnTo>
                  <a:pt x="425500" y="31750"/>
                </a:lnTo>
                <a:close/>
              </a:path>
              <a:path w="1816735" h="440690">
                <a:moveTo>
                  <a:pt x="204927" y="376809"/>
                </a:moveTo>
                <a:lnTo>
                  <a:pt x="209810" y="393146"/>
                </a:lnTo>
                <a:lnTo>
                  <a:pt x="214193" y="409019"/>
                </a:lnTo>
                <a:lnTo>
                  <a:pt x="218073" y="424439"/>
                </a:lnTo>
                <a:lnTo>
                  <a:pt x="221449" y="439420"/>
                </a:lnTo>
                <a:lnTo>
                  <a:pt x="273942" y="438356"/>
                </a:lnTo>
                <a:lnTo>
                  <a:pt x="326120" y="434603"/>
                </a:lnTo>
                <a:lnTo>
                  <a:pt x="366128" y="405318"/>
                </a:lnTo>
                <a:lnTo>
                  <a:pt x="374032" y="379984"/>
                </a:lnTo>
                <a:lnTo>
                  <a:pt x="278155" y="379984"/>
                </a:lnTo>
                <a:lnTo>
                  <a:pt x="263534" y="379791"/>
                </a:lnTo>
                <a:lnTo>
                  <a:pt x="246456" y="379206"/>
                </a:lnTo>
                <a:lnTo>
                  <a:pt x="226920" y="378215"/>
                </a:lnTo>
                <a:lnTo>
                  <a:pt x="204927" y="376809"/>
                </a:lnTo>
                <a:close/>
              </a:path>
              <a:path w="1816735" h="440690">
                <a:moveTo>
                  <a:pt x="375488" y="217424"/>
                </a:moveTo>
                <a:lnTo>
                  <a:pt x="310743" y="217424"/>
                </a:lnTo>
                <a:lnTo>
                  <a:pt x="310743" y="345567"/>
                </a:lnTo>
                <a:lnTo>
                  <a:pt x="308707" y="360642"/>
                </a:lnTo>
                <a:lnTo>
                  <a:pt x="302598" y="371395"/>
                </a:lnTo>
                <a:lnTo>
                  <a:pt x="292414" y="377838"/>
                </a:lnTo>
                <a:lnTo>
                  <a:pt x="278155" y="379984"/>
                </a:lnTo>
                <a:lnTo>
                  <a:pt x="374032" y="379984"/>
                </a:lnTo>
                <a:lnTo>
                  <a:pt x="374407" y="378215"/>
                </a:lnTo>
                <a:lnTo>
                  <a:pt x="374522" y="376809"/>
                </a:lnTo>
                <a:lnTo>
                  <a:pt x="375488" y="361188"/>
                </a:lnTo>
                <a:lnTo>
                  <a:pt x="375488" y="217424"/>
                </a:lnTo>
                <a:close/>
              </a:path>
              <a:path w="1816735" h="440690">
                <a:moveTo>
                  <a:pt x="445135" y="159385"/>
                </a:moveTo>
                <a:lnTo>
                  <a:pt x="178587" y="159385"/>
                </a:lnTo>
                <a:lnTo>
                  <a:pt x="178587" y="217424"/>
                </a:lnTo>
                <a:lnTo>
                  <a:pt x="445135" y="217424"/>
                </a:lnTo>
                <a:lnTo>
                  <a:pt x="445135" y="159385"/>
                </a:lnTo>
                <a:close/>
              </a:path>
              <a:path w="1816735" h="440690">
                <a:moveTo>
                  <a:pt x="901458" y="360299"/>
                </a:moveTo>
                <a:lnTo>
                  <a:pt x="460324" y="360299"/>
                </a:lnTo>
                <a:lnTo>
                  <a:pt x="460324" y="421513"/>
                </a:lnTo>
                <a:lnTo>
                  <a:pt x="901458" y="421513"/>
                </a:lnTo>
                <a:lnTo>
                  <a:pt x="901458" y="360299"/>
                </a:lnTo>
                <a:close/>
              </a:path>
              <a:path w="1816735" h="440690">
                <a:moveTo>
                  <a:pt x="651395" y="271907"/>
                </a:moveTo>
                <a:lnTo>
                  <a:pt x="586232" y="271907"/>
                </a:lnTo>
                <a:lnTo>
                  <a:pt x="586232" y="360299"/>
                </a:lnTo>
                <a:lnTo>
                  <a:pt x="651395" y="360299"/>
                </a:lnTo>
                <a:lnTo>
                  <a:pt x="651395" y="271907"/>
                </a:lnTo>
                <a:close/>
              </a:path>
              <a:path w="1816735" h="440690">
                <a:moveTo>
                  <a:pt x="772807" y="9398"/>
                </a:moveTo>
                <a:lnTo>
                  <a:pt x="708545" y="9398"/>
                </a:lnTo>
                <a:lnTo>
                  <a:pt x="708545" y="360299"/>
                </a:lnTo>
                <a:lnTo>
                  <a:pt x="772807" y="360299"/>
                </a:lnTo>
                <a:lnTo>
                  <a:pt x="772807" y="270383"/>
                </a:lnTo>
                <a:lnTo>
                  <a:pt x="830563" y="270383"/>
                </a:lnTo>
                <a:lnTo>
                  <a:pt x="839814" y="250698"/>
                </a:lnTo>
                <a:lnTo>
                  <a:pt x="772807" y="250698"/>
                </a:lnTo>
                <a:lnTo>
                  <a:pt x="772807" y="9398"/>
                </a:lnTo>
                <a:close/>
              </a:path>
              <a:path w="1816735" h="440690">
                <a:moveTo>
                  <a:pt x="516572" y="77724"/>
                </a:moveTo>
                <a:lnTo>
                  <a:pt x="463003" y="102235"/>
                </a:lnTo>
                <a:lnTo>
                  <a:pt x="481308" y="146833"/>
                </a:lnTo>
                <a:lnTo>
                  <a:pt x="499611" y="193563"/>
                </a:lnTo>
                <a:lnTo>
                  <a:pt x="517914" y="242413"/>
                </a:lnTo>
                <a:lnTo>
                  <a:pt x="536219" y="293370"/>
                </a:lnTo>
                <a:lnTo>
                  <a:pt x="586232" y="271907"/>
                </a:lnTo>
                <a:lnTo>
                  <a:pt x="651395" y="271907"/>
                </a:lnTo>
                <a:lnTo>
                  <a:pt x="651395" y="244729"/>
                </a:lnTo>
                <a:lnTo>
                  <a:pt x="586232" y="244729"/>
                </a:lnTo>
                <a:lnTo>
                  <a:pt x="570241" y="204150"/>
                </a:lnTo>
                <a:lnTo>
                  <a:pt x="553302" y="162798"/>
                </a:lnTo>
                <a:lnTo>
                  <a:pt x="535413" y="120659"/>
                </a:lnTo>
                <a:lnTo>
                  <a:pt x="516572" y="77724"/>
                </a:lnTo>
                <a:close/>
              </a:path>
              <a:path w="1816735" h="440690">
                <a:moveTo>
                  <a:pt x="830563" y="270383"/>
                </a:moveTo>
                <a:lnTo>
                  <a:pt x="772807" y="270383"/>
                </a:lnTo>
                <a:lnTo>
                  <a:pt x="820178" y="292481"/>
                </a:lnTo>
                <a:lnTo>
                  <a:pt x="830563" y="270383"/>
                </a:lnTo>
                <a:close/>
              </a:path>
              <a:path w="1816735" h="440690">
                <a:moveTo>
                  <a:pt x="843800" y="83947"/>
                </a:moveTo>
                <a:lnTo>
                  <a:pt x="826421" y="129807"/>
                </a:lnTo>
                <a:lnTo>
                  <a:pt x="808780" y="172894"/>
                </a:lnTo>
                <a:lnTo>
                  <a:pt x="790901" y="213195"/>
                </a:lnTo>
                <a:lnTo>
                  <a:pt x="772807" y="250698"/>
                </a:lnTo>
                <a:lnTo>
                  <a:pt x="839814" y="250698"/>
                </a:lnTo>
                <a:lnTo>
                  <a:pt x="843040" y="243832"/>
                </a:lnTo>
                <a:lnTo>
                  <a:pt x="864200" y="196945"/>
                </a:lnTo>
                <a:lnTo>
                  <a:pt x="883668" y="151820"/>
                </a:lnTo>
                <a:lnTo>
                  <a:pt x="901458" y="108458"/>
                </a:lnTo>
                <a:lnTo>
                  <a:pt x="843800" y="83947"/>
                </a:lnTo>
                <a:close/>
              </a:path>
              <a:path w="1816735" h="440690">
                <a:moveTo>
                  <a:pt x="651395" y="9398"/>
                </a:moveTo>
                <a:lnTo>
                  <a:pt x="586232" y="9398"/>
                </a:lnTo>
                <a:lnTo>
                  <a:pt x="586232" y="244729"/>
                </a:lnTo>
                <a:lnTo>
                  <a:pt x="651395" y="244729"/>
                </a:lnTo>
                <a:lnTo>
                  <a:pt x="651395" y="9398"/>
                </a:lnTo>
                <a:close/>
              </a:path>
              <a:path w="1816735" h="440690">
                <a:moveTo>
                  <a:pt x="1212608" y="2286"/>
                </a:moveTo>
                <a:lnTo>
                  <a:pt x="1154569" y="2286"/>
                </a:lnTo>
                <a:lnTo>
                  <a:pt x="1154569" y="102743"/>
                </a:lnTo>
                <a:lnTo>
                  <a:pt x="1158518" y="129893"/>
                </a:lnTo>
                <a:lnTo>
                  <a:pt x="1170349" y="149256"/>
                </a:lnTo>
                <a:lnTo>
                  <a:pt x="1190038" y="160857"/>
                </a:lnTo>
                <a:lnTo>
                  <a:pt x="1217561" y="164719"/>
                </a:lnTo>
                <a:lnTo>
                  <a:pt x="1287157" y="164719"/>
                </a:lnTo>
                <a:lnTo>
                  <a:pt x="1328591" y="156360"/>
                </a:lnTo>
                <a:lnTo>
                  <a:pt x="1354287" y="114808"/>
                </a:lnTo>
                <a:lnTo>
                  <a:pt x="1236357" y="114808"/>
                </a:lnTo>
                <a:lnTo>
                  <a:pt x="1225949" y="113454"/>
                </a:lnTo>
                <a:lnTo>
                  <a:pt x="1218530" y="109410"/>
                </a:lnTo>
                <a:lnTo>
                  <a:pt x="1214087" y="102699"/>
                </a:lnTo>
                <a:lnTo>
                  <a:pt x="1212608" y="93345"/>
                </a:lnTo>
                <a:lnTo>
                  <a:pt x="1212608" y="90043"/>
                </a:lnTo>
                <a:lnTo>
                  <a:pt x="1235492" y="85681"/>
                </a:lnTo>
                <a:lnTo>
                  <a:pt x="1258614" y="80962"/>
                </a:lnTo>
                <a:lnTo>
                  <a:pt x="1281974" y="75862"/>
                </a:lnTo>
                <a:lnTo>
                  <a:pt x="1305572" y="70358"/>
                </a:lnTo>
                <a:lnTo>
                  <a:pt x="1314038" y="70358"/>
                </a:lnTo>
                <a:lnTo>
                  <a:pt x="1310906" y="68961"/>
                </a:lnTo>
                <a:lnTo>
                  <a:pt x="1320532" y="66607"/>
                </a:lnTo>
                <a:lnTo>
                  <a:pt x="1349768" y="58928"/>
                </a:lnTo>
                <a:lnTo>
                  <a:pt x="1342801" y="43561"/>
                </a:lnTo>
                <a:lnTo>
                  <a:pt x="1212608" y="43561"/>
                </a:lnTo>
                <a:lnTo>
                  <a:pt x="1212608" y="2286"/>
                </a:lnTo>
                <a:close/>
              </a:path>
              <a:path w="1816735" h="440690">
                <a:moveTo>
                  <a:pt x="1314038" y="70358"/>
                </a:moveTo>
                <a:lnTo>
                  <a:pt x="1305572" y="70358"/>
                </a:lnTo>
                <a:lnTo>
                  <a:pt x="1303502" y="84905"/>
                </a:lnTo>
                <a:lnTo>
                  <a:pt x="1301111" y="96154"/>
                </a:lnTo>
                <a:lnTo>
                  <a:pt x="1298411" y="104094"/>
                </a:lnTo>
                <a:lnTo>
                  <a:pt x="1295412" y="108712"/>
                </a:lnTo>
                <a:lnTo>
                  <a:pt x="1291094" y="112775"/>
                </a:lnTo>
                <a:lnTo>
                  <a:pt x="1283474" y="114808"/>
                </a:lnTo>
                <a:lnTo>
                  <a:pt x="1354287" y="114808"/>
                </a:lnTo>
                <a:lnTo>
                  <a:pt x="1355809" y="109658"/>
                </a:lnTo>
                <a:lnTo>
                  <a:pt x="1359928" y="88392"/>
                </a:lnTo>
                <a:lnTo>
                  <a:pt x="1345357" y="83105"/>
                </a:lnTo>
                <a:lnTo>
                  <a:pt x="1332322" y="78105"/>
                </a:lnTo>
                <a:lnTo>
                  <a:pt x="1320834" y="73390"/>
                </a:lnTo>
                <a:lnTo>
                  <a:pt x="1314038" y="70358"/>
                </a:lnTo>
                <a:close/>
              </a:path>
              <a:path w="1816735" h="440690">
                <a:moveTo>
                  <a:pt x="1326908" y="8509"/>
                </a:moveTo>
                <a:lnTo>
                  <a:pt x="1299762" y="18200"/>
                </a:lnTo>
                <a:lnTo>
                  <a:pt x="1271663" y="27273"/>
                </a:lnTo>
                <a:lnTo>
                  <a:pt x="1242612" y="35726"/>
                </a:lnTo>
                <a:lnTo>
                  <a:pt x="1212608" y="43561"/>
                </a:lnTo>
                <a:lnTo>
                  <a:pt x="1342801" y="43561"/>
                </a:lnTo>
                <a:lnTo>
                  <a:pt x="1326908" y="8509"/>
                </a:lnTo>
                <a:close/>
              </a:path>
              <a:path w="1816735" h="440690">
                <a:moveTo>
                  <a:pt x="1103261" y="136651"/>
                </a:moveTo>
                <a:lnTo>
                  <a:pt x="1045222" y="136651"/>
                </a:lnTo>
                <a:lnTo>
                  <a:pt x="1045222" y="167005"/>
                </a:lnTo>
                <a:lnTo>
                  <a:pt x="1103261" y="167005"/>
                </a:lnTo>
                <a:lnTo>
                  <a:pt x="1103261" y="136651"/>
                </a:lnTo>
                <a:close/>
              </a:path>
              <a:path w="1816735" h="440690">
                <a:moveTo>
                  <a:pt x="1103261" y="3175"/>
                </a:moveTo>
                <a:lnTo>
                  <a:pt x="1045222" y="3175"/>
                </a:lnTo>
                <a:lnTo>
                  <a:pt x="1045222" y="30861"/>
                </a:lnTo>
                <a:lnTo>
                  <a:pt x="929144" y="30861"/>
                </a:lnTo>
                <a:lnTo>
                  <a:pt x="929144" y="74168"/>
                </a:lnTo>
                <a:lnTo>
                  <a:pt x="1045222" y="74168"/>
                </a:lnTo>
                <a:lnTo>
                  <a:pt x="1045222" y="91059"/>
                </a:lnTo>
                <a:lnTo>
                  <a:pt x="917079" y="104901"/>
                </a:lnTo>
                <a:lnTo>
                  <a:pt x="922413" y="153670"/>
                </a:lnTo>
                <a:lnTo>
                  <a:pt x="1045222" y="136651"/>
                </a:lnTo>
                <a:lnTo>
                  <a:pt x="1103261" y="136651"/>
                </a:lnTo>
                <a:lnTo>
                  <a:pt x="1103261" y="3175"/>
                </a:lnTo>
                <a:close/>
              </a:path>
              <a:path w="1816735" h="440690">
                <a:moveTo>
                  <a:pt x="1308620" y="183134"/>
                </a:moveTo>
                <a:lnTo>
                  <a:pt x="964831" y="183134"/>
                </a:lnTo>
                <a:lnTo>
                  <a:pt x="964831" y="440690"/>
                </a:lnTo>
                <a:lnTo>
                  <a:pt x="1027315" y="440690"/>
                </a:lnTo>
                <a:lnTo>
                  <a:pt x="1027315" y="358140"/>
                </a:lnTo>
                <a:lnTo>
                  <a:pt x="1308620" y="358140"/>
                </a:lnTo>
                <a:lnTo>
                  <a:pt x="1308620" y="317881"/>
                </a:lnTo>
                <a:lnTo>
                  <a:pt x="1027315" y="317881"/>
                </a:lnTo>
                <a:lnTo>
                  <a:pt x="1027315" y="293370"/>
                </a:lnTo>
                <a:lnTo>
                  <a:pt x="1308620" y="293370"/>
                </a:lnTo>
                <a:lnTo>
                  <a:pt x="1308620" y="253237"/>
                </a:lnTo>
                <a:lnTo>
                  <a:pt x="1027315" y="253237"/>
                </a:lnTo>
                <a:lnTo>
                  <a:pt x="1027315" y="228600"/>
                </a:lnTo>
                <a:lnTo>
                  <a:pt x="1308620" y="228600"/>
                </a:lnTo>
                <a:lnTo>
                  <a:pt x="1308620" y="183134"/>
                </a:lnTo>
                <a:close/>
              </a:path>
              <a:path w="1816735" h="440690">
                <a:moveTo>
                  <a:pt x="1135900" y="384048"/>
                </a:moveTo>
                <a:lnTo>
                  <a:pt x="1140444" y="398954"/>
                </a:lnTo>
                <a:lnTo>
                  <a:pt x="1144346" y="413004"/>
                </a:lnTo>
                <a:lnTo>
                  <a:pt x="1147580" y="426196"/>
                </a:lnTo>
                <a:lnTo>
                  <a:pt x="1150124" y="438531"/>
                </a:lnTo>
                <a:lnTo>
                  <a:pt x="1193439" y="438509"/>
                </a:lnTo>
                <a:lnTo>
                  <a:pt x="1250780" y="436655"/>
                </a:lnTo>
                <a:lnTo>
                  <a:pt x="1289058" y="422489"/>
                </a:lnTo>
                <a:lnTo>
                  <a:pt x="1307813" y="385651"/>
                </a:lnTo>
                <a:lnTo>
                  <a:pt x="1307832" y="385318"/>
                </a:lnTo>
                <a:lnTo>
                  <a:pt x="1220863" y="385318"/>
                </a:lnTo>
                <a:lnTo>
                  <a:pt x="1174381" y="385016"/>
                </a:lnTo>
                <a:lnTo>
                  <a:pt x="1154141" y="384621"/>
                </a:lnTo>
                <a:lnTo>
                  <a:pt x="1135900" y="384048"/>
                </a:lnTo>
                <a:close/>
              </a:path>
              <a:path w="1816735" h="440690">
                <a:moveTo>
                  <a:pt x="1308620" y="358140"/>
                </a:moveTo>
                <a:lnTo>
                  <a:pt x="1246136" y="358140"/>
                </a:lnTo>
                <a:lnTo>
                  <a:pt x="1244277" y="370048"/>
                </a:lnTo>
                <a:lnTo>
                  <a:pt x="1239453" y="378539"/>
                </a:lnTo>
                <a:lnTo>
                  <a:pt x="1231652" y="383625"/>
                </a:lnTo>
                <a:lnTo>
                  <a:pt x="1220863" y="385318"/>
                </a:lnTo>
                <a:lnTo>
                  <a:pt x="1307832" y="385318"/>
                </a:lnTo>
                <a:lnTo>
                  <a:pt x="1308620" y="371983"/>
                </a:lnTo>
                <a:lnTo>
                  <a:pt x="1308620" y="358140"/>
                </a:lnTo>
                <a:close/>
              </a:path>
              <a:path w="1816735" h="440690">
                <a:moveTo>
                  <a:pt x="1308620" y="293370"/>
                </a:moveTo>
                <a:lnTo>
                  <a:pt x="1246136" y="293370"/>
                </a:lnTo>
                <a:lnTo>
                  <a:pt x="1246136" y="317881"/>
                </a:lnTo>
                <a:lnTo>
                  <a:pt x="1308620" y="317881"/>
                </a:lnTo>
                <a:lnTo>
                  <a:pt x="1308620" y="293370"/>
                </a:lnTo>
                <a:close/>
              </a:path>
              <a:path w="1816735" h="440690">
                <a:moveTo>
                  <a:pt x="1308620" y="228600"/>
                </a:moveTo>
                <a:lnTo>
                  <a:pt x="1246136" y="228600"/>
                </a:lnTo>
                <a:lnTo>
                  <a:pt x="1246136" y="253237"/>
                </a:lnTo>
                <a:lnTo>
                  <a:pt x="1308620" y="253237"/>
                </a:lnTo>
                <a:lnTo>
                  <a:pt x="1308620" y="228600"/>
                </a:lnTo>
                <a:close/>
              </a:path>
              <a:path w="1816735" h="440690">
                <a:moveTo>
                  <a:pt x="1816239" y="178181"/>
                </a:moveTo>
                <a:lnTo>
                  <a:pt x="1373771" y="178181"/>
                </a:lnTo>
                <a:lnTo>
                  <a:pt x="1373771" y="221869"/>
                </a:lnTo>
                <a:lnTo>
                  <a:pt x="1816239" y="221869"/>
                </a:lnTo>
                <a:lnTo>
                  <a:pt x="1816239" y="178181"/>
                </a:lnTo>
                <a:close/>
              </a:path>
              <a:path w="1816735" h="440690">
                <a:moveTo>
                  <a:pt x="1628279" y="158115"/>
                </a:moveTo>
                <a:lnTo>
                  <a:pt x="1552460" y="158115"/>
                </a:lnTo>
                <a:lnTo>
                  <a:pt x="1561096" y="178181"/>
                </a:lnTo>
                <a:lnTo>
                  <a:pt x="1635518" y="178181"/>
                </a:lnTo>
                <a:lnTo>
                  <a:pt x="1628279" y="158115"/>
                </a:lnTo>
                <a:close/>
              </a:path>
              <a:path w="1816735" h="440690">
                <a:moveTo>
                  <a:pt x="1769376" y="17018"/>
                </a:moveTo>
                <a:lnTo>
                  <a:pt x="1419364" y="17018"/>
                </a:lnTo>
                <a:lnTo>
                  <a:pt x="1419364" y="158115"/>
                </a:lnTo>
                <a:lnTo>
                  <a:pt x="1769376" y="158115"/>
                </a:lnTo>
                <a:lnTo>
                  <a:pt x="1769376" y="122300"/>
                </a:lnTo>
                <a:lnTo>
                  <a:pt x="1480959" y="122300"/>
                </a:lnTo>
                <a:lnTo>
                  <a:pt x="1480959" y="103124"/>
                </a:lnTo>
                <a:lnTo>
                  <a:pt x="1769376" y="103124"/>
                </a:lnTo>
                <a:lnTo>
                  <a:pt x="1769376" y="71882"/>
                </a:lnTo>
                <a:lnTo>
                  <a:pt x="1480959" y="71882"/>
                </a:lnTo>
                <a:lnTo>
                  <a:pt x="1480959" y="52705"/>
                </a:lnTo>
                <a:lnTo>
                  <a:pt x="1769376" y="52705"/>
                </a:lnTo>
                <a:lnTo>
                  <a:pt x="1769376" y="17018"/>
                </a:lnTo>
                <a:close/>
              </a:path>
              <a:path w="1816735" h="440690">
                <a:moveTo>
                  <a:pt x="1769376" y="103124"/>
                </a:moveTo>
                <a:lnTo>
                  <a:pt x="1707781" y="103124"/>
                </a:lnTo>
                <a:lnTo>
                  <a:pt x="1707781" y="122300"/>
                </a:lnTo>
                <a:lnTo>
                  <a:pt x="1769376" y="122300"/>
                </a:lnTo>
                <a:lnTo>
                  <a:pt x="1769376" y="103124"/>
                </a:lnTo>
                <a:close/>
              </a:path>
              <a:path w="1816735" h="440690">
                <a:moveTo>
                  <a:pt x="1769376" y="52705"/>
                </a:moveTo>
                <a:lnTo>
                  <a:pt x="1707781" y="52705"/>
                </a:lnTo>
                <a:lnTo>
                  <a:pt x="1707781" y="71882"/>
                </a:lnTo>
                <a:lnTo>
                  <a:pt x="1769376" y="71882"/>
                </a:lnTo>
                <a:lnTo>
                  <a:pt x="1769376" y="52705"/>
                </a:lnTo>
                <a:close/>
              </a:path>
              <a:path w="1816735" h="440690">
                <a:moveTo>
                  <a:pt x="1513090" y="391160"/>
                </a:moveTo>
                <a:lnTo>
                  <a:pt x="1511820" y="391160"/>
                </a:lnTo>
                <a:lnTo>
                  <a:pt x="1515537" y="404828"/>
                </a:lnTo>
                <a:lnTo>
                  <a:pt x="1518694" y="417639"/>
                </a:lnTo>
                <a:lnTo>
                  <a:pt x="1521304" y="429593"/>
                </a:lnTo>
                <a:lnTo>
                  <a:pt x="1523377" y="440690"/>
                </a:lnTo>
                <a:lnTo>
                  <a:pt x="1554730" y="440499"/>
                </a:lnTo>
                <a:lnTo>
                  <a:pt x="1594182" y="438856"/>
                </a:lnTo>
                <a:lnTo>
                  <a:pt x="1629279" y="412813"/>
                </a:lnTo>
                <a:lnTo>
                  <a:pt x="1632343" y="392938"/>
                </a:lnTo>
                <a:lnTo>
                  <a:pt x="1632343" y="392684"/>
                </a:lnTo>
                <a:lnTo>
                  <a:pt x="1548015" y="392684"/>
                </a:lnTo>
                <a:lnTo>
                  <a:pt x="1513090" y="391160"/>
                </a:lnTo>
                <a:close/>
              </a:path>
              <a:path w="1816735" h="440690">
                <a:moveTo>
                  <a:pt x="1495691" y="342011"/>
                </a:moveTo>
                <a:lnTo>
                  <a:pt x="1465066" y="355772"/>
                </a:lnTo>
                <a:lnTo>
                  <a:pt x="1434334" y="368474"/>
                </a:lnTo>
                <a:lnTo>
                  <a:pt x="1403483" y="380105"/>
                </a:lnTo>
                <a:lnTo>
                  <a:pt x="1372501" y="390651"/>
                </a:lnTo>
                <a:lnTo>
                  <a:pt x="1380879" y="403205"/>
                </a:lnTo>
                <a:lnTo>
                  <a:pt x="1388662" y="415353"/>
                </a:lnTo>
                <a:lnTo>
                  <a:pt x="1395826" y="427120"/>
                </a:lnTo>
                <a:lnTo>
                  <a:pt x="1402346" y="438531"/>
                </a:lnTo>
                <a:lnTo>
                  <a:pt x="1432138" y="425459"/>
                </a:lnTo>
                <a:lnTo>
                  <a:pt x="1462465" y="411781"/>
                </a:lnTo>
                <a:lnTo>
                  <a:pt x="1493340" y="397508"/>
                </a:lnTo>
                <a:lnTo>
                  <a:pt x="1524774" y="382650"/>
                </a:lnTo>
                <a:lnTo>
                  <a:pt x="1495691" y="342011"/>
                </a:lnTo>
                <a:close/>
              </a:path>
              <a:path w="1816735" h="440690">
                <a:moveTo>
                  <a:pt x="1686318" y="345567"/>
                </a:moveTo>
                <a:lnTo>
                  <a:pt x="1661426" y="387604"/>
                </a:lnTo>
                <a:lnTo>
                  <a:pt x="1728101" y="413321"/>
                </a:lnTo>
                <a:lnTo>
                  <a:pt x="1758295" y="425465"/>
                </a:lnTo>
                <a:lnTo>
                  <a:pt x="1786394" y="437134"/>
                </a:lnTo>
                <a:lnTo>
                  <a:pt x="1812683" y="390271"/>
                </a:lnTo>
                <a:lnTo>
                  <a:pt x="1781705" y="378767"/>
                </a:lnTo>
                <a:lnTo>
                  <a:pt x="1750310" y="367490"/>
                </a:lnTo>
                <a:lnTo>
                  <a:pt x="1718511" y="356427"/>
                </a:lnTo>
                <a:lnTo>
                  <a:pt x="1686318" y="345567"/>
                </a:lnTo>
                <a:close/>
              </a:path>
              <a:path w="1816735" h="440690">
                <a:moveTo>
                  <a:pt x="1632343" y="338074"/>
                </a:moveTo>
                <a:lnTo>
                  <a:pt x="1572018" y="338074"/>
                </a:lnTo>
                <a:lnTo>
                  <a:pt x="1571891" y="381000"/>
                </a:lnTo>
                <a:lnTo>
                  <a:pt x="1570113" y="385825"/>
                </a:lnTo>
                <a:lnTo>
                  <a:pt x="1563128" y="391287"/>
                </a:lnTo>
                <a:lnTo>
                  <a:pt x="1556905" y="392684"/>
                </a:lnTo>
                <a:lnTo>
                  <a:pt x="1632343" y="392684"/>
                </a:lnTo>
                <a:lnTo>
                  <a:pt x="1632343" y="338074"/>
                </a:lnTo>
                <a:close/>
              </a:path>
              <a:path w="1816735" h="440690">
                <a:moveTo>
                  <a:pt x="1758708" y="240665"/>
                </a:moveTo>
                <a:lnTo>
                  <a:pt x="1431810" y="240665"/>
                </a:lnTo>
                <a:lnTo>
                  <a:pt x="1431810" y="338074"/>
                </a:lnTo>
                <a:lnTo>
                  <a:pt x="1758708" y="338074"/>
                </a:lnTo>
                <a:lnTo>
                  <a:pt x="1758708" y="301371"/>
                </a:lnTo>
                <a:lnTo>
                  <a:pt x="1492643" y="301371"/>
                </a:lnTo>
                <a:lnTo>
                  <a:pt x="1492643" y="277241"/>
                </a:lnTo>
                <a:lnTo>
                  <a:pt x="1758708" y="277241"/>
                </a:lnTo>
                <a:lnTo>
                  <a:pt x="1758708" y="240665"/>
                </a:lnTo>
                <a:close/>
              </a:path>
              <a:path w="1816735" h="440690">
                <a:moveTo>
                  <a:pt x="1758708" y="277241"/>
                </a:moveTo>
                <a:lnTo>
                  <a:pt x="1698002" y="277241"/>
                </a:lnTo>
                <a:lnTo>
                  <a:pt x="1698002" y="301371"/>
                </a:lnTo>
                <a:lnTo>
                  <a:pt x="1758708" y="301371"/>
                </a:lnTo>
                <a:lnTo>
                  <a:pt x="1758708" y="277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箭头: 五边形 5"/>
          <p:cNvSpPr/>
          <p:nvPr/>
        </p:nvSpPr>
        <p:spPr>
          <a:xfrm>
            <a:off x="0" y="0"/>
            <a:ext cx="3657600" cy="1209020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6578" y="342900"/>
            <a:ext cx="168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案例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248400"/>
            <a:ext cx="1667440" cy="472322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sp>
        <p:nvSpPr>
          <p:cNvPr id="97" name="文本框 96"/>
          <p:cNvSpPr txBox="1"/>
          <p:nvPr/>
        </p:nvSpPr>
        <p:spPr>
          <a:xfrm>
            <a:off x="5870343" y="359901"/>
            <a:ext cx="4452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智慧安全解决方案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0037" y="2209800"/>
            <a:ext cx="4986068" cy="3439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680"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zh-CN" altLang="en-US" sz="1400" dirty="0">
                <a:cs typeface="+mn-ea"/>
                <a:sym typeface="+mn-lt"/>
              </a:rPr>
              <a:t>针对消防行业特点提供了</a:t>
            </a:r>
            <a:r>
              <a:rPr lang="en-US" altLang="zh-CN" sz="1400" dirty="0">
                <a:cs typeface="+mn-ea"/>
                <a:sym typeface="+mn-lt"/>
              </a:rPr>
              <a:t>4G</a:t>
            </a:r>
            <a:r>
              <a:rPr lang="zh-CN" altLang="en-US" sz="1400" dirty="0">
                <a:cs typeface="+mn-ea"/>
                <a:sym typeface="+mn-lt"/>
              </a:rPr>
              <a:t>可编程带音频输出网关，通过消防设备巡检和隐患排查、精确定位、传感器等设备和手段，对消防设施基础数据，隐患数据、在线监测数据等进行采集，为智慧消防综合管理提供必要的数据支撑。</a:t>
            </a:r>
            <a:endParaRPr lang="en-US" altLang="zh-CN" sz="1400" dirty="0">
              <a:cs typeface="+mn-ea"/>
              <a:sym typeface="+mn-lt"/>
            </a:endParaRPr>
          </a:p>
          <a:p>
            <a:pPr indent="360680" eaLnBrk="0" fontAlgn="base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zh-CN" altLang="en-US" sz="1400" dirty="0">
                <a:cs typeface="+mn-ea"/>
                <a:sym typeface="+mn-lt"/>
              </a:rPr>
              <a:t>将采集的数据以</a:t>
            </a:r>
            <a:r>
              <a:rPr lang="en-US" altLang="zh-CN" sz="1400" dirty="0">
                <a:cs typeface="+mn-ea"/>
                <a:sym typeface="+mn-lt"/>
              </a:rPr>
              <a:t>4G</a:t>
            </a:r>
            <a:r>
              <a:rPr lang="zh-CN" altLang="en-US" sz="1400" dirty="0">
                <a:cs typeface="+mn-ea"/>
                <a:sym typeface="+mn-lt"/>
              </a:rPr>
              <a:t>网络通过</a:t>
            </a:r>
            <a:r>
              <a:rPr lang="en-US" altLang="zh-CN" sz="1400" dirty="0">
                <a:cs typeface="+mn-ea"/>
                <a:sym typeface="+mn-lt"/>
              </a:rPr>
              <a:t>MQTT</a:t>
            </a:r>
            <a:r>
              <a:rPr lang="zh-CN" altLang="en-US" sz="1400" dirty="0">
                <a:cs typeface="+mn-ea"/>
                <a:sym typeface="+mn-lt"/>
              </a:rPr>
              <a:t>协议上传至可编程边缘计算网关平台，实现火灾现场环境</a:t>
            </a:r>
            <a:r>
              <a:rPr lang="en-US" altLang="zh-CN" sz="1400" dirty="0">
                <a:cs typeface="+mn-ea"/>
                <a:sym typeface="+mn-lt"/>
              </a:rPr>
              <a:t>(</a:t>
            </a:r>
            <a:r>
              <a:rPr lang="zh-CN" altLang="en-US" sz="1400" dirty="0">
                <a:cs typeface="+mn-ea"/>
                <a:sym typeface="+mn-lt"/>
              </a:rPr>
              <a:t>温度、湿度、燃气、有害气体等指数</a:t>
            </a:r>
            <a:r>
              <a:rPr lang="en-US" altLang="zh-CN" sz="1400" dirty="0">
                <a:cs typeface="+mn-ea"/>
                <a:sym typeface="+mn-lt"/>
              </a:rPr>
              <a:t>)</a:t>
            </a:r>
            <a:r>
              <a:rPr lang="zh-CN" altLang="en-US" sz="1400" dirty="0">
                <a:cs typeface="+mn-ea"/>
                <a:sym typeface="+mn-lt"/>
              </a:rPr>
              <a:t>信号的自动检测和传输，当检测到环境中的烟雾、燃气浓度的值过于高时，通过直接拨打电话的方式来提醒相关责任人，提高救火的效率。钛极</a:t>
            </a:r>
            <a:r>
              <a:rPr lang="en-US" altLang="zh-CN" sz="1400" dirty="0">
                <a:cs typeface="+mn-ea"/>
                <a:sym typeface="+mn-lt"/>
              </a:rPr>
              <a:t>4G Cat1</a:t>
            </a:r>
            <a:r>
              <a:rPr lang="zh-CN" altLang="en-US" sz="1400" dirty="0">
                <a:cs typeface="+mn-ea"/>
                <a:sym typeface="+mn-lt"/>
              </a:rPr>
              <a:t>可编程边缘计算网关无线组网减少了布线，降低了施工难度。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3F6735-7923-4354-8473-6F21D57BB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43" y="2054441"/>
            <a:ext cx="6072891" cy="352647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AA7A93F-9561-403A-8AE0-FC0C0B8D2224}"/>
              </a:ext>
            </a:extLst>
          </p:cNvPr>
          <p:cNvSpPr txBox="1"/>
          <p:nvPr/>
        </p:nvSpPr>
        <p:spPr>
          <a:xfrm>
            <a:off x="10070620" y="3309617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阿里云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FB9ADE-72D0-464B-9A11-DA305334D681}"/>
              </a:ext>
            </a:extLst>
          </p:cNvPr>
          <p:cNvSpPr txBox="1"/>
          <p:nvPr/>
        </p:nvSpPr>
        <p:spPr>
          <a:xfrm>
            <a:off x="9749748" y="486451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监控</a:t>
            </a:r>
            <a:endParaRPr lang="en-US" altLang="zh-CN" sz="1400" dirty="0"/>
          </a:p>
          <a:p>
            <a:r>
              <a:rPr lang="zh-CN" altLang="en-US" sz="1400" dirty="0"/>
              <a:t>平台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835B31-99B5-486B-94ED-7215B11E0D87}"/>
              </a:ext>
            </a:extLst>
          </p:cNvPr>
          <p:cNvSpPr txBox="1"/>
          <p:nvPr/>
        </p:nvSpPr>
        <p:spPr>
          <a:xfrm>
            <a:off x="10465906" y="48253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信息</a:t>
            </a:r>
            <a:endParaRPr lang="en-US" altLang="zh-CN" sz="1400" dirty="0"/>
          </a:p>
          <a:p>
            <a:r>
              <a:rPr lang="zh-CN" altLang="en-US" sz="1400" dirty="0"/>
              <a:t>采集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ABC0E99-E7DD-40F0-B84A-41419F3B9E8A}"/>
              </a:ext>
            </a:extLst>
          </p:cNvPr>
          <p:cNvSpPr txBox="1"/>
          <p:nvPr/>
        </p:nvSpPr>
        <p:spPr>
          <a:xfrm>
            <a:off x="11055721" y="48385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智能化</a:t>
            </a:r>
            <a:endParaRPr lang="en-US" altLang="zh-CN" sz="1400" dirty="0"/>
          </a:p>
          <a:p>
            <a:r>
              <a:rPr lang="zh-CN" altLang="en-US" sz="1400" dirty="0"/>
              <a:t>管理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7FA78A8-B3CE-41A3-8E80-3AADDB2AA2FD}"/>
              </a:ext>
            </a:extLst>
          </p:cNvPr>
          <p:cNvSpPr txBox="1"/>
          <p:nvPr/>
        </p:nvSpPr>
        <p:spPr>
          <a:xfrm>
            <a:off x="6485033" y="4124706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声音、温度、湿度、烟感</a:t>
            </a:r>
            <a:endParaRPr lang="en-US" altLang="zh-CN" sz="1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3173CF4-52E7-45F5-8824-6509AB1ECFE7}"/>
              </a:ext>
            </a:extLst>
          </p:cNvPr>
          <p:cNvSpPr txBox="1"/>
          <p:nvPr/>
        </p:nvSpPr>
        <p:spPr>
          <a:xfrm>
            <a:off x="7150107" y="2787035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+mn-ea"/>
              </a:rPr>
              <a:t>4G</a:t>
            </a:r>
            <a:r>
              <a:rPr lang="zh-CN" altLang="en-US" sz="1000" dirty="0">
                <a:latin typeface="+mn-ea"/>
              </a:rPr>
              <a:t>可编程网关（带音频输出）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B81782-FDC5-4585-BA37-B319F5EC6ABD}"/>
              </a:ext>
            </a:extLst>
          </p:cNvPr>
          <p:cNvSpPr txBox="1"/>
          <p:nvPr/>
        </p:nvSpPr>
        <p:spPr>
          <a:xfrm>
            <a:off x="9170506" y="28743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+mn-ea"/>
              </a:rPr>
              <a:t>MQTT</a:t>
            </a:r>
            <a:r>
              <a:rPr lang="zh-CN" altLang="en-US" sz="1000" dirty="0">
                <a:latin typeface="+mn-ea"/>
              </a:rPr>
              <a:t>协议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945ffd-6c15-4eae-9f0e-828c1a45fdb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1509218-d9c9-482b-8dc0-ddc00240c8e5}"/>
</p:tagLst>
</file>

<file path=ppt/theme/theme1.xml><?xml version="1.0" encoding="utf-8"?>
<a:theme xmlns:a="http://schemas.openxmlformats.org/drawingml/2006/main" name="www.33ppt.com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ljmepxr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1506</Words>
  <Application>Microsoft Office PowerPoint</Application>
  <PresentationFormat>宽屏</PresentationFormat>
  <Paragraphs>187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Wingdings</vt:lpstr>
      <vt:lpstr>www.33ppt.com​​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汪新国</dc:creator>
  <cp:lastModifiedBy>杨 利民</cp:lastModifiedBy>
  <cp:revision>435</cp:revision>
  <dcterms:created xsi:type="dcterms:W3CDTF">2019-09-07T23:12:00Z</dcterms:created>
  <dcterms:modified xsi:type="dcterms:W3CDTF">2021-05-11T10:25:31Z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2019-09-07T08:00:00Z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2019-09-07T08:00:00Z</vt:filetime>
  </property>
  <property fmtid="{D5CDD505-2E9C-101B-9397-08002B2CF9AE}" pid="5" name="ICV">
    <vt:lpwstr>92DC568510174CC1BE9878479AD3D72F</vt:lpwstr>
  </property>
  <property fmtid="{D5CDD505-2E9C-101B-9397-08002B2CF9AE}" pid="6" name="KSOProductBuildVer">
    <vt:lpwstr>2052-11.1.0.10463</vt:lpwstr>
  </property>
</Properties>
</file>