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59FAE-E3EC-402E-941C-ACACDDAA9839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C212BD-FAF3-4750-A881-075E5317A062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资源分配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4EEBF48-BD64-49B5-8AC0-2A821244897D}" type="parTrans" cxnId="{ECBC694E-6061-4EDC-8A1C-3823E882EF08}">
      <dgm:prSet/>
      <dgm:spPr/>
      <dgm:t>
        <a:bodyPr/>
        <a:lstStyle/>
        <a:p>
          <a:endParaRPr lang="zh-CN" altLang="en-US"/>
        </a:p>
      </dgm:t>
    </dgm:pt>
    <dgm:pt modelId="{7457859F-957C-4203-AD67-567D9E858E0B}" type="sibTrans" cxnId="{ECBC694E-6061-4EDC-8A1C-3823E882EF08}">
      <dgm:prSet/>
      <dgm:spPr/>
      <dgm:t>
        <a:bodyPr/>
        <a:lstStyle/>
        <a:p>
          <a:endParaRPr lang="zh-CN" altLang="en-US"/>
        </a:p>
      </dgm:t>
    </dgm:pt>
    <dgm:pt modelId="{6F4F378F-38D7-4DDF-9A69-DA59E5A88812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定义要使用的资源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6364F28-7D73-4503-85BE-D304A810E12C}" type="parTrans" cxnId="{C94BC5AA-32D1-4114-8099-24956065F87B}">
      <dgm:prSet/>
      <dgm:spPr/>
      <dgm:t>
        <a:bodyPr/>
        <a:lstStyle/>
        <a:p>
          <a:endParaRPr lang="zh-CN" altLang="en-US"/>
        </a:p>
      </dgm:t>
    </dgm:pt>
    <dgm:pt modelId="{2BBAE183-6442-43D6-B408-227C6524B0C3}" type="sibTrans" cxnId="{C94BC5AA-32D1-4114-8099-24956065F87B}">
      <dgm:prSet/>
      <dgm:spPr/>
      <dgm:t>
        <a:bodyPr/>
        <a:lstStyle/>
        <a:p>
          <a:endParaRPr lang="zh-CN" altLang="en-US"/>
        </a:p>
      </dgm:t>
    </dgm:pt>
    <dgm:pt modelId="{DF8E2DDE-63C4-466B-9CF3-EDDB278C1B78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打开虚拟设备总线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3CD21A2-24A0-4D1D-9162-B5CC0D9592FC}" type="parTrans" cxnId="{8B2E58DF-1EB0-4C8B-B74E-C4B30A073531}">
      <dgm:prSet/>
      <dgm:spPr/>
      <dgm:t>
        <a:bodyPr/>
        <a:lstStyle/>
        <a:p>
          <a:endParaRPr lang="zh-CN" altLang="en-US"/>
        </a:p>
      </dgm:t>
    </dgm:pt>
    <dgm:pt modelId="{DC9E4DC6-741E-43CB-87E3-7723B0B8AD33}" type="sibTrans" cxnId="{8B2E58DF-1EB0-4C8B-B74E-C4B30A073531}">
      <dgm:prSet/>
      <dgm:spPr/>
      <dgm:t>
        <a:bodyPr/>
        <a:lstStyle/>
        <a:p>
          <a:endParaRPr lang="zh-CN" altLang="en-US"/>
        </a:p>
      </dgm:t>
    </dgm:pt>
    <dgm:pt modelId="{833168F7-E60C-4E3C-AA2F-E92CEBC41426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实例化传感器类，传入虚拟设备总线对象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EFE3D87-2600-49E1-A4E7-8F7E0D994123}" type="parTrans" cxnId="{9B990692-EFC9-4E4A-8EEA-64701EEE3839}">
      <dgm:prSet/>
      <dgm:spPr/>
      <dgm:t>
        <a:bodyPr/>
        <a:lstStyle/>
        <a:p>
          <a:endParaRPr lang="zh-CN" altLang="en-US"/>
        </a:p>
      </dgm:t>
    </dgm:pt>
    <dgm:pt modelId="{F28C4D5B-3885-4406-9E98-43DEB976E185}" type="sibTrans" cxnId="{9B990692-EFC9-4E4A-8EEA-64701EEE3839}">
      <dgm:prSet/>
      <dgm:spPr/>
      <dgm:t>
        <a:bodyPr/>
        <a:lstStyle/>
        <a:p>
          <a:endParaRPr lang="zh-CN" altLang="en-US"/>
        </a:p>
      </dgm:t>
    </dgm:pt>
    <dgm:pt modelId="{6069D82B-71AE-42F7-8C2B-0189351C0059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设置监听对象（事件监听模式）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A25D1AF-02A4-4431-8F58-7916E06D3371}" type="parTrans" cxnId="{1B23BE9B-0716-4289-8694-6709749C39CE}">
      <dgm:prSet/>
      <dgm:spPr/>
      <dgm:t>
        <a:bodyPr/>
        <a:lstStyle/>
        <a:p>
          <a:endParaRPr lang="zh-CN" altLang="en-US"/>
        </a:p>
      </dgm:t>
    </dgm:pt>
    <dgm:pt modelId="{8EF79ACB-8AAF-4DFE-BC1F-C8FD425BF61B}" type="sibTrans" cxnId="{1B23BE9B-0716-4289-8694-6709749C39CE}">
      <dgm:prSet/>
      <dgm:spPr/>
      <dgm:t>
        <a:bodyPr/>
        <a:lstStyle/>
        <a:p>
          <a:endParaRPr lang="zh-CN" altLang="en-US"/>
        </a:p>
      </dgm:t>
    </dgm:pt>
    <dgm:pt modelId="{2DD79B1F-010D-4EDB-BF1B-F9484A912377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资源使用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B4B0B70-8748-4AB8-8743-F711E7E38850}" type="parTrans" cxnId="{8114F84A-7E36-4F0A-BF81-64E06F904F64}">
      <dgm:prSet/>
      <dgm:spPr/>
      <dgm:t>
        <a:bodyPr/>
        <a:lstStyle/>
        <a:p>
          <a:endParaRPr lang="zh-CN" altLang="en-US"/>
        </a:p>
      </dgm:t>
    </dgm:pt>
    <dgm:pt modelId="{289C60A0-C2F3-4C11-9BE9-AA1AE0260711}" type="sibTrans" cxnId="{8114F84A-7E36-4F0A-BF81-64E06F904F64}">
      <dgm:prSet/>
      <dgm:spPr/>
      <dgm:t>
        <a:bodyPr/>
        <a:lstStyle/>
        <a:p>
          <a:endParaRPr lang="zh-CN" altLang="en-US"/>
        </a:p>
      </dgm:t>
    </dgm:pt>
    <dgm:pt modelId="{4D4FF1DD-2745-453C-A9C2-C4205E7782C3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直接控制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2076A25-6503-4226-A22C-5896D3B26A78}" type="parTrans" cxnId="{A675A55F-0611-4F0A-907D-1E48B74CC47A}">
      <dgm:prSet/>
      <dgm:spPr/>
      <dgm:t>
        <a:bodyPr/>
        <a:lstStyle/>
        <a:p>
          <a:endParaRPr lang="zh-CN" altLang="en-US"/>
        </a:p>
      </dgm:t>
    </dgm:pt>
    <dgm:pt modelId="{19D62D21-E74C-47CA-8032-638D567BCC32}" type="sibTrans" cxnId="{A675A55F-0611-4F0A-907D-1E48B74CC47A}">
      <dgm:prSet/>
      <dgm:spPr/>
      <dgm:t>
        <a:bodyPr/>
        <a:lstStyle/>
        <a:p>
          <a:endParaRPr lang="zh-CN" altLang="en-US"/>
        </a:p>
      </dgm:t>
    </dgm:pt>
    <dgm:pt modelId="{F742B1B6-D30D-4583-AA8E-983A1992D1EA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事件监听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4831101-502C-4018-B22B-5C01AEA7A098}" type="parTrans" cxnId="{A4E21785-3640-49E2-BDB8-703A1C608930}">
      <dgm:prSet/>
      <dgm:spPr/>
      <dgm:t>
        <a:bodyPr/>
        <a:lstStyle/>
        <a:p>
          <a:endParaRPr lang="zh-CN" altLang="en-US"/>
        </a:p>
      </dgm:t>
    </dgm:pt>
    <dgm:pt modelId="{FC741DE4-5F6C-465E-89C8-AE08D2614B2E}" type="sibTrans" cxnId="{A4E21785-3640-49E2-BDB8-703A1C608930}">
      <dgm:prSet/>
      <dgm:spPr/>
      <dgm:t>
        <a:bodyPr/>
        <a:lstStyle/>
        <a:p>
          <a:endParaRPr lang="zh-CN" altLang="en-US"/>
        </a:p>
      </dgm:t>
    </dgm:pt>
    <dgm:pt modelId="{A7459BAC-3018-4ECE-AF3B-CC10CB99D8FE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资源绑定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FF73C1C-65AF-42CC-AB60-D818144203E1}" type="parTrans" cxnId="{89D467DE-9EB9-4593-9BD6-A0BD3A47ADFF}">
      <dgm:prSet/>
      <dgm:spPr/>
      <dgm:t>
        <a:bodyPr/>
        <a:lstStyle/>
        <a:p>
          <a:endParaRPr lang="zh-CN" altLang="en-US"/>
        </a:p>
      </dgm:t>
    </dgm:pt>
    <dgm:pt modelId="{23503361-F682-421E-9B56-AD0723F73861}" type="sibTrans" cxnId="{89D467DE-9EB9-4593-9BD6-A0BD3A47ADFF}">
      <dgm:prSet/>
      <dgm:spPr/>
      <dgm:t>
        <a:bodyPr/>
        <a:lstStyle/>
        <a:p>
          <a:endParaRPr lang="zh-CN" altLang="en-US"/>
        </a:p>
      </dgm:t>
    </dgm:pt>
    <dgm:pt modelId="{9040D4CB-D2CB-4E8D-850B-952CC124E264}" type="pres">
      <dgm:prSet presAssocID="{19259FAE-E3EC-402E-941C-ACACDDAA98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136E71-257E-497B-BCB6-D7D982FC6C98}" type="pres">
      <dgm:prSet presAssocID="{63C212BD-FAF3-4750-A881-075E5317A062}" presName="composite" presStyleCnt="0"/>
      <dgm:spPr/>
    </dgm:pt>
    <dgm:pt modelId="{2476AC3B-45F8-4893-BE0E-487FC3C137BE}" type="pres">
      <dgm:prSet presAssocID="{63C212BD-FAF3-4750-A881-075E5317A06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8FAAB2-9827-4CB1-B97D-9F104A579A06}" type="pres">
      <dgm:prSet presAssocID="{63C212BD-FAF3-4750-A881-075E5317A06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1E9492-A1D1-47B2-ADB0-9368143D8C6A}" type="pres">
      <dgm:prSet presAssocID="{7457859F-957C-4203-AD67-567D9E858E0B}" presName="sp" presStyleCnt="0"/>
      <dgm:spPr/>
    </dgm:pt>
    <dgm:pt modelId="{C9FA0461-23F0-45EE-94B8-C71D19D3AA20}" type="pres">
      <dgm:prSet presAssocID="{A7459BAC-3018-4ECE-AF3B-CC10CB99D8FE}" presName="composite" presStyleCnt="0"/>
      <dgm:spPr/>
    </dgm:pt>
    <dgm:pt modelId="{A4E9A164-8E72-4DB4-AE57-0A3E9054CA13}" type="pres">
      <dgm:prSet presAssocID="{A7459BAC-3018-4ECE-AF3B-CC10CB99D8F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C9FD2-AC60-4520-923C-2C375DCF1025}" type="pres">
      <dgm:prSet presAssocID="{A7459BAC-3018-4ECE-AF3B-CC10CB99D8F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5A8F27-A33D-4DA7-903F-FA12DBE91381}" type="pres">
      <dgm:prSet presAssocID="{23503361-F682-421E-9B56-AD0723F73861}" presName="sp" presStyleCnt="0"/>
      <dgm:spPr/>
    </dgm:pt>
    <dgm:pt modelId="{6CF0B1F7-03E4-4A04-8C78-825BC7E44604}" type="pres">
      <dgm:prSet presAssocID="{2DD79B1F-010D-4EDB-BF1B-F9484A912377}" presName="composite" presStyleCnt="0"/>
      <dgm:spPr/>
    </dgm:pt>
    <dgm:pt modelId="{13F91B58-2AD3-492E-A80A-3D27AD3D6BB7}" type="pres">
      <dgm:prSet presAssocID="{2DD79B1F-010D-4EDB-BF1B-F9484A91237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7EFBF1-4FB0-4A35-87AE-B1C7423218EA}" type="pres">
      <dgm:prSet presAssocID="{2DD79B1F-010D-4EDB-BF1B-F9484A91237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23BE9B-0716-4289-8694-6709749C39CE}" srcId="{A7459BAC-3018-4ECE-AF3B-CC10CB99D8FE}" destId="{6069D82B-71AE-42F7-8C2B-0189351C0059}" srcOrd="1" destOrd="0" parTransId="{AA25D1AF-02A4-4431-8F58-7916E06D3371}" sibTransId="{8EF79ACB-8AAF-4DFE-BC1F-C8FD425BF61B}"/>
    <dgm:cxn modelId="{8114F84A-7E36-4F0A-BF81-64E06F904F64}" srcId="{19259FAE-E3EC-402E-941C-ACACDDAA9839}" destId="{2DD79B1F-010D-4EDB-BF1B-F9484A912377}" srcOrd="2" destOrd="0" parTransId="{8B4B0B70-8748-4AB8-8743-F711E7E38850}" sibTransId="{289C60A0-C2F3-4C11-9BE9-AA1AE0260711}"/>
    <dgm:cxn modelId="{3B3A4E37-DFDF-4A6A-9641-B161233B28D6}" type="presOf" srcId="{4D4FF1DD-2745-453C-A9C2-C4205E7782C3}" destId="{EA7EFBF1-4FB0-4A35-87AE-B1C7423218EA}" srcOrd="0" destOrd="0" presId="urn:microsoft.com/office/officeart/2005/8/layout/chevron2"/>
    <dgm:cxn modelId="{31C656FB-E6DA-468D-950C-92EB56E20640}" type="presOf" srcId="{F742B1B6-D30D-4583-AA8E-983A1992D1EA}" destId="{EA7EFBF1-4FB0-4A35-87AE-B1C7423218EA}" srcOrd="0" destOrd="1" presId="urn:microsoft.com/office/officeart/2005/8/layout/chevron2"/>
    <dgm:cxn modelId="{E9BCD5FF-D976-4ACF-A88A-66A2FDF2CE69}" type="presOf" srcId="{DF8E2DDE-63C4-466B-9CF3-EDDB278C1B78}" destId="{558FAAB2-9827-4CB1-B97D-9F104A579A06}" srcOrd="0" destOrd="1" presId="urn:microsoft.com/office/officeart/2005/8/layout/chevron2"/>
    <dgm:cxn modelId="{1592EBEE-D586-475E-97C1-14B839389B81}" type="presOf" srcId="{2DD79B1F-010D-4EDB-BF1B-F9484A912377}" destId="{13F91B58-2AD3-492E-A80A-3D27AD3D6BB7}" srcOrd="0" destOrd="0" presId="urn:microsoft.com/office/officeart/2005/8/layout/chevron2"/>
    <dgm:cxn modelId="{C94BC5AA-32D1-4114-8099-24956065F87B}" srcId="{63C212BD-FAF3-4750-A881-075E5317A062}" destId="{6F4F378F-38D7-4DDF-9A69-DA59E5A88812}" srcOrd="0" destOrd="0" parTransId="{36364F28-7D73-4503-85BE-D304A810E12C}" sibTransId="{2BBAE183-6442-43D6-B408-227C6524B0C3}"/>
    <dgm:cxn modelId="{3255E697-5B57-4D96-B2C3-F19D7AADCE6C}" type="presOf" srcId="{63C212BD-FAF3-4750-A881-075E5317A062}" destId="{2476AC3B-45F8-4893-BE0E-487FC3C137BE}" srcOrd="0" destOrd="0" presId="urn:microsoft.com/office/officeart/2005/8/layout/chevron2"/>
    <dgm:cxn modelId="{50CF2A83-DF51-4777-B9D8-B7F076B10CB4}" type="presOf" srcId="{833168F7-E60C-4E3C-AA2F-E92CEBC41426}" destId="{046C9FD2-AC60-4520-923C-2C375DCF1025}" srcOrd="0" destOrd="0" presId="urn:microsoft.com/office/officeart/2005/8/layout/chevron2"/>
    <dgm:cxn modelId="{8B2E58DF-1EB0-4C8B-B74E-C4B30A073531}" srcId="{63C212BD-FAF3-4750-A881-075E5317A062}" destId="{DF8E2DDE-63C4-466B-9CF3-EDDB278C1B78}" srcOrd="1" destOrd="0" parTransId="{A3CD21A2-24A0-4D1D-9162-B5CC0D9592FC}" sibTransId="{DC9E4DC6-741E-43CB-87E3-7723B0B8AD33}"/>
    <dgm:cxn modelId="{9B990692-EFC9-4E4A-8EEA-64701EEE3839}" srcId="{A7459BAC-3018-4ECE-AF3B-CC10CB99D8FE}" destId="{833168F7-E60C-4E3C-AA2F-E92CEBC41426}" srcOrd="0" destOrd="0" parTransId="{5EFE3D87-2600-49E1-A4E7-8F7E0D994123}" sibTransId="{F28C4D5B-3885-4406-9E98-43DEB976E185}"/>
    <dgm:cxn modelId="{ECBC694E-6061-4EDC-8A1C-3823E882EF08}" srcId="{19259FAE-E3EC-402E-941C-ACACDDAA9839}" destId="{63C212BD-FAF3-4750-A881-075E5317A062}" srcOrd="0" destOrd="0" parTransId="{64EEBF48-BD64-49B5-8AC0-2A821244897D}" sibTransId="{7457859F-957C-4203-AD67-567D9E858E0B}"/>
    <dgm:cxn modelId="{A675A55F-0611-4F0A-907D-1E48B74CC47A}" srcId="{2DD79B1F-010D-4EDB-BF1B-F9484A912377}" destId="{4D4FF1DD-2745-453C-A9C2-C4205E7782C3}" srcOrd="0" destOrd="0" parTransId="{12076A25-6503-4226-A22C-5896D3B26A78}" sibTransId="{19D62D21-E74C-47CA-8032-638D567BCC32}"/>
    <dgm:cxn modelId="{A4E21785-3640-49E2-BDB8-703A1C608930}" srcId="{2DD79B1F-010D-4EDB-BF1B-F9484A912377}" destId="{F742B1B6-D30D-4583-AA8E-983A1992D1EA}" srcOrd="1" destOrd="0" parTransId="{24831101-502C-4018-B22B-5C01AEA7A098}" sibTransId="{FC741DE4-5F6C-465E-89C8-AE08D2614B2E}"/>
    <dgm:cxn modelId="{89D467DE-9EB9-4593-9BD6-A0BD3A47ADFF}" srcId="{19259FAE-E3EC-402E-941C-ACACDDAA9839}" destId="{A7459BAC-3018-4ECE-AF3B-CC10CB99D8FE}" srcOrd="1" destOrd="0" parTransId="{4FF73C1C-65AF-42CC-AB60-D818144203E1}" sibTransId="{23503361-F682-421E-9B56-AD0723F73861}"/>
    <dgm:cxn modelId="{F5C41B0A-03C3-4CDC-AA5A-875151822C5E}" type="presOf" srcId="{A7459BAC-3018-4ECE-AF3B-CC10CB99D8FE}" destId="{A4E9A164-8E72-4DB4-AE57-0A3E9054CA13}" srcOrd="0" destOrd="0" presId="urn:microsoft.com/office/officeart/2005/8/layout/chevron2"/>
    <dgm:cxn modelId="{FF000FCD-3B0E-4A39-99A5-87BBD5126951}" type="presOf" srcId="{6F4F378F-38D7-4DDF-9A69-DA59E5A88812}" destId="{558FAAB2-9827-4CB1-B97D-9F104A579A06}" srcOrd="0" destOrd="0" presId="urn:microsoft.com/office/officeart/2005/8/layout/chevron2"/>
    <dgm:cxn modelId="{5B963027-B2CA-44E5-9984-ABAFF7DB0355}" type="presOf" srcId="{6069D82B-71AE-42F7-8C2B-0189351C0059}" destId="{046C9FD2-AC60-4520-923C-2C375DCF1025}" srcOrd="0" destOrd="1" presId="urn:microsoft.com/office/officeart/2005/8/layout/chevron2"/>
    <dgm:cxn modelId="{AB9AC515-18D9-4E94-8EEE-B79C38E77F85}" type="presOf" srcId="{19259FAE-E3EC-402E-941C-ACACDDAA9839}" destId="{9040D4CB-D2CB-4E8D-850B-952CC124E264}" srcOrd="0" destOrd="0" presId="urn:microsoft.com/office/officeart/2005/8/layout/chevron2"/>
    <dgm:cxn modelId="{6EAA7AAA-2FDD-4FD1-AB3D-AF04938D5BA9}" type="presParOf" srcId="{9040D4CB-D2CB-4E8D-850B-952CC124E264}" destId="{C2136E71-257E-497B-BCB6-D7D982FC6C98}" srcOrd="0" destOrd="0" presId="urn:microsoft.com/office/officeart/2005/8/layout/chevron2"/>
    <dgm:cxn modelId="{2B687AC1-D4D1-480E-9ABC-087DBA93EEC4}" type="presParOf" srcId="{C2136E71-257E-497B-BCB6-D7D982FC6C98}" destId="{2476AC3B-45F8-4893-BE0E-487FC3C137BE}" srcOrd="0" destOrd="0" presId="urn:microsoft.com/office/officeart/2005/8/layout/chevron2"/>
    <dgm:cxn modelId="{690BE115-B581-4599-B783-569DA3743296}" type="presParOf" srcId="{C2136E71-257E-497B-BCB6-D7D982FC6C98}" destId="{558FAAB2-9827-4CB1-B97D-9F104A579A06}" srcOrd="1" destOrd="0" presId="urn:microsoft.com/office/officeart/2005/8/layout/chevron2"/>
    <dgm:cxn modelId="{B0B300F5-1552-4294-95AB-039C75862558}" type="presParOf" srcId="{9040D4CB-D2CB-4E8D-850B-952CC124E264}" destId="{0C1E9492-A1D1-47B2-ADB0-9368143D8C6A}" srcOrd="1" destOrd="0" presId="urn:microsoft.com/office/officeart/2005/8/layout/chevron2"/>
    <dgm:cxn modelId="{1DB35F2E-9286-4A6C-AED9-3DDF15A55ABA}" type="presParOf" srcId="{9040D4CB-D2CB-4E8D-850B-952CC124E264}" destId="{C9FA0461-23F0-45EE-94B8-C71D19D3AA20}" srcOrd="2" destOrd="0" presId="urn:microsoft.com/office/officeart/2005/8/layout/chevron2"/>
    <dgm:cxn modelId="{342D6E0E-428A-47F5-87EF-554A8715771A}" type="presParOf" srcId="{C9FA0461-23F0-45EE-94B8-C71D19D3AA20}" destId="{A4E9A164-8E72-4DB4-AE57-0A3E9054CA13}" srcOrd="0" destOrd="0" presId="urn:microsoft.com/office/officeart/2005/8/layout/chevron2"/>
    <dgm:cxn modelId="{936F8D23-63EF-4582-A534-A479A4557872}" type="presParOf" srcId="{C9FA0461-23F0-45EE-94B8-C71D19D3AA20}" destId="{046C9FD2-AC60-4520-923C-2C375DCF1025}" srcOrd="1" destOrd="0" presId="urn:microsoft.com/office/officeart/2005/8/layout/chevron2"/>
    <dgm:cxn modelId="{FCAD6874-5E4F-4641-B87E-D7653E854C8F}" type="presParOf" srcId="{9040D4CB-D2CB-4E8D-850B-952CC124E264}" destId="{425A8F27-A33D-4DA7-903F-FA12DBE91381}" srcOrd="3" destOrd="0" presId="urn:microsoft.com/office/officeart/2005/8/layout/chevron2"/>
    <dgm:cxn modelId="{38C6E5CD-C086-4F03-9886-0993BC6CBD8D}" type="presParOf" srcId="{9040D4CB-D2CB-4E8D-850B-952CC124E264}" destId="{6CF0B1F7-03E4-4A04-8C78-825BC7E44604}" srcOrd="4" destOrd="0" presId="urn:microsoft.com/office/officeart/2005/8/layout/chevron2"/>
    <dgm:cxn modelId="{D61124A6-1DFB-49B1-BBD6-915FE68D3FDA}" type="presParOf" srcId="{6CF0B1F7-03E4-4A04-8C78-825BC7E44604}" destId="{13F91B58-2AD3-492E-A80A-3D27AD3D6BB7}" srcOrd="0" destOrd="0" presId="urn:microsoft.com/office/officeart/2005/8/layout/chevron2"/>
    <dgm:cxn modelId="{AB92609C-F5A2-444D-81FE-9F16B14A2F98}" type="presParOf" srcId="{6CF0B1F7-03E4-4A04-8C78-825BC7E44604}" destId="{EA7EFBF1-4FB0-4A35-87AE-B1C7423218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2B4EB-09FD-4213-A9E7-B6F886792536}" type="doc">
      <dgm:prSet loTypeId="urn:microsoft.com/office/officeart/2005/8/layout/target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E02F4B-890C-42DB-BF93-A6F194E543C3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执行环境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FB115AF-8253-4994-9CF8-22D51873D885}" type="parTrans" cxnId="{052D61F0-C605-4249-988B-3EF12B712196}">
      <dgm:prSet/>
      <dgm:spPr/>
      <dgm:t>
        <a:bodyPr/>
        <a:lstStyle/>
        <a:p>
          <a:endParaRPr lang="zh-CN" altLang="en-US"/>
        </a:p>
      </dgm:t>
    </dgm:pt>
    <dgm:pt modelId="{B5D25277-2EBB-4DA5-86FD-EC11FBC4B524}" type="sibTrans" cxnId="{052D61F0-C605-4249-988B-3EF12B712196}">
      <dgm:prSet/>
      <dgm:spPr/>
      <dgm:t>
        <a:bodyPr/>
        <a:lstStyle/>
        <a:p>
          <a:endParaRPr lang="zh-CN" altLang="en-US"/>
        </a:p>
      </dgm:t>
    </dgm:pt>
    <dgm:pt modelId="{E2727422-74B9-41EE-9145-2B611C2DF330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程序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3DA1191-28CB-4CC9-9EC9-C642786F5C2A}" type="parTrans" cxnId="{3C7B3D1A-141E-4809-BF78-004AA91AEAB7}">
      <dgm:prSet/>
      <dgm:spPr/>
      <dgm:t>
        <a:bodyPr/>
        <a:lstStyle/>
        <a:p>
          <a:endParaRPr lang="zh-CN" altLang="en-US"/>
        </a:p>
      </dgm:t>
    </dgm:pt>
    <dgm:pt modelId="{50B8D776-6ABA-4C24-AD69-35835F97EAD6}" type="sibTrans" cxnId="{3C7B3D1A-141E-4809-BF78-004AA91AEAB7}">
      <dgm:prSet/>
      <dgm:spPr/>
      <dgm:t>
        <a:bodyPr/>
        <a:lstStyle/>
        <a:p>
          <a:endParaRPr lang="zh-CN" altLang="en-US"/>
        </a:p>
      </dgm:t>
    </dgm:pt>
    <dgm:pt modelId="{A64E9AB6-2C39-487D-A92D-8853A3FBBE1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钛极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OS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789BF78-2893-4D09-B951-F950F159EEE9}" type="parTrans" cxnId="{4C68C5E1-1B88-4B75-90A9-1350185D6E1C}">
      <dgm:prSet/>
      <dgm:spPr/>
      <dgm:t>
        <a:bodyPr/>
        <a:lstStyle/>
        <a:p>
          <a:endParaRPr lang="zh-CN" altLang="en-US"/>
        </a:p>
      </dgm:t>
    </dgm:pt>
    <dgm:pt modelId="{3F944188-BB00-43F0-B3EC-3B7539BFF74B}" type="sibTrans" cxnId="{4C68C5E1-1B88-4B75-90A9-1350185D6E1C}">
      <dgm:prSet/>
      <dgm:spPr/>
      <dgm:t>
        <a:bodyPr/>
        <a:lstStyle/>
        <a:p>
          <a:endParaRPr lang="zh-CN" altLang="en-US"/>
        </a:p>
      </dgm:t>
    </dgm:pt>
    <dgm:pt modelId="{6CA136F5-F6A0-43D5-9FFB-7A3D28C5FA3E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运行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时库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A896E75-1EB4-49B5-8CF4-A91E13F6E701}" type="parTrans" cxnId="{7E9F6C43-188D-4046-A205-B6133D100282}">
      <dgm:prSet/>
      <dgm:spPr/>
      <dgm:t>
        <a:bodyPr/>
        <a:lstStyle/>
        <a:p>
          <a:endParaRPr lang="zh-CN" altLang="en-US"/>
        </a:p>
      </dgm:t>
    </dgm:pt>
    <dgm:pt modelId="{44173654-9CD1-4949-8753-46A0CE9C09AC}" type="sibTrans" cxnId="{7E9F6C43-188D-4046-A205-B6133D100282}">
      <dgm:prSet/>
      <dgm:spPr/>
      <dgm:t>
        <a:bodyPr/>
        <a:lstStyle/>
        <a:p>
          <a:endParaRPr lang="zh-CN" altLang="en-US"/>
        </a:p>
      </dgm:t>
    </dgm:pt>
    <dgm:pt modelId="{AA6D6535-975E-46D5-AACD-727D89FE03A4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JAVA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虚拟机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8020DF8-07D3-4C48-BDC6-53E372C4AB93}" type="parTrans" cxnId="{F3119630-FDBF-4CFA-9C82-DBFC139B40D2}">
      <dgm:prSet/>
      <dgm:spPr/>
      <dgm:t>
        <a:bodyPr/>
        <a:lstStyle/>
        <a:p>
          <a:endParaRPr lang="zh-CN" altLang="en-US"/>
        </a:p>
      </dgm:t>
    </dgm:pt>
    <dgm:pt modelId="{86366EA3-366D-4600-92D4-980A1ADA5389}" type="sibTrans" cxnId="{F3119630-FDBF-4CFA-9C82-DBFC139B40D2}">
      <dgm:prSet/>
      <dgm:spPr/>
      <dgm:t>
        <a:bodyPr/>
        <a:lstStyle/>
        <a:p>
          <a:endParaRPr lang="zh-CN" altLang="en-US"/>
        </a:p>
      </dgm:t>
    </dgm:pt>
    <dgm:pt modelId="{1A153DEE-CB34-4FCF-A4A7-EB1802D29BCA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虚拟硬件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4EC8489-183E-4109-8985-D75538714814}" type="sibTrans" cxnId="{C296C944-8F19-4949-BFEB-699EB74ECC27}">
      <dgm:prSet/>
      <dgm:spPr/>
      <dgm:t>
        <a:bodyPr/>
        <a:lstStyle/>
        <a:p>
          <a:endParaRPr lang="zh-CN" altLang="en-US"/>
        </a:p>
      </dgm:t>
    </dgm:pt>
    <dgm:pt modelId="{F0A2C60F-1FC0-4CC5-A77B-FFBB753CF01F}" type="parTrans" cxnId="{C296C944-8F19-4949-BFEB-699EB74ECC27}">
      <dgm:prSet/>
      <dgm:spPr/>
      <dgm:t>
        <a:bodyPr/>
        <a:lstStyle/>
        <a:p>
          <a:endParaRPr lang="zh-CN" altLang="en-US"/>
        </a:p>
      </dgm:t>
    </dgm:pt>
    <dgm:pt modelId="{4E886F63-BC9F-494E-9B74-63CEABD367F5}" type="pres">
      <dgm:prSet presAssocID="{A5E2B4EB-09FD-4213-A9E7-B6F88679253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BA10DCF-FF26-4AA2-B3CB-BCEDA7169E2A}" type="pres">
      <dgm:prSet presAssocID="{A5E2B4EB-09FD-4213-A9E7-B6F886792536}" presName="outerBox" presStyleCnt="0"/>
      <dgm:spPr/>
    </dgm:pt>
    <dgm:pt modelId="{10AF40D4-B3A2-49CA-8914-DFF79BD3E262}" type="pres">
      <dgm:prSet presAssocID="{A5E2B4EB-09FD-4213-A9E7-B6F886792536}" presName="outerBoxParent" presStyleLbl="node1" presStyleIdx="0" presStyleCnt="3"/>
      <dgm:spPr/>
      <dgm:t>
        <a:bodyPr/>
        <a:lstStyle/>
        <a:p>
          <a:endParaRPr lang="zh-CN" altLang="en-US"/>
        </a:p>
      </dgm:t>
    </dgm:pt>
    <dgm:pt modelId="{2FA5AABD-DA34-4B53-BFA1-7FAECC14F499}" type="pres">
      <dgm:prSet presAssocID="{A5E2B4EB-09FD-4213-A9E7-B6F886792536}" presName="outerBoxChildren" presStyleCnt="0"/>
      <dgm:spPr/>
    </dgm:pt>
    <dgm:pt modelId="{A66E8563-0048-49AF-ACEF-4FB0409DD05F}" type="pres">
      <dgm:prSet presAssocID="{E2727422-74B9-41EE-9145-2B611C2DF330}" presName="oChild" presStyleLbl="fgAcc1" presStyleIdx="0" presStyleCnt="3" custScaleX="110551" custScaleY="96752" custLinFactNeighborX="6644" custLinFactNeighborY="9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C089FC-2FB4-4185-AA3D-8B0FE069ED53}" type="pres">
      <dgm:prSet presAssocID="{A5E2B4EB-09FD-4213-A9E7-B6F886792536}" presName="middleBox" presStyleCnt="0"/>
      <dgm:spPr/>
    </dgm:pt>
    <dgm:pt modelId="{1C6D3DAA-3CEA-4374-9110-E15206BB1EAC}" type="pres">
      <dgm:prSet presAssocID="{A5E2B4EB-09FD-4213-A9E7-B6F886792536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1D08F894-CE96-475E-A7C4-2BB584FAC951}" type="pres">
      <dgm:prSet presAssocID="{A5E2B4EB-09FD-4213-A9E7-B6F886792536}" presName="middleBoxChildren" presStyleCnt="0"/>
      <dgm:spPr/>
    </dgm:pt>
    <dgm:pt modelId="{588E60A2-46A6-4F3A-A545-B2986E2CA537}" type="pres">
      <dgm:prSet presAssocID="{6CA136F5-F6A0-43D5-9FFB-7A3D28C5FA3E}" presName="mChild" presStyleLbl="fgAcc1" presStyleIdx="1" presStyleCnt="3" custScaleX="84758" custScaleY="659163" custLinFactNeighborX="5768" custLinFactNeighborY="-485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326F5B-639C-4393-84CE-197AB1FB99F5}" type="pres">
      <dgm:prSet presAssocID="{A5E2B4EB-09FD-4213-A9E7-B6F886792536}" presName="centerBox" presStyleCnt="0"/>
      <dgm:spPr/>
    </dgm:pt>
    <dgm:pt modelId="{642592C8-D05D-4686-AFDB-E7D7796D36CC}" type="pres">
      <dgm:prSet presAssocID="{A5E2B4EB-09FD-4213-A9E7-B6F886792536}" presName="centerBoxParent" presStyleLbl="node1" presStyleIdx="2" presStyleCnt="3" custScaleY="114733" custLinFactNeighborX="-236" custLinFactNeighborY="-8273"/>
      <dgm:spPr/>
      <dgm:t>
        <a:bodyPr/>
        <a:lstStyle/>
        <a:p>
          <a:endParaRPr lang="zh-CN" altLang="en-US"/>
        </a:p>
      </dgm:t>
    </dgm:pt>
    <dgm:pt modelId="{5A89753D-78E5-443A-A5DB-55C3761F7E01}" type="pres">
      <dgm:prSet presAssocID="{A5E2B4EB-09FD-4213-A9E7-B6F886792536}" presName="centerBoxChildren" presStyleCnt="0"/>
      <dgm:spPr/>
    </dgm:pt>
    <dgm:pt modelId="{99F5E22E-DD3B-4A43-8F5C-DF5165DAB000}" type="pres">
      <dgm:prSet presAssocID="{1A153DEE-CB34-4FCF-A4A7-EB1802D29BCA}" presName="cChild" presStyleLbl="fgAcc1" presStyleIdx="2" presStyleCnt="3" custScaleX="96030" custScaleY="99999" custLinFactNeighborX="1601" custLinFactNeighborY="-60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119630-FDBF-4CFA-9C82-DBFC139B40D2}" srcId="{A5E2B4EB-09FD-4213-A9E7-B6F886792536}" destId="{AA6D6535-975E-46D5-AACD-727D89FE03A4}" srcOrd="2" destOrd="0" parTransId="{08020DF8-07D3-4C48-BDC6-53E372C4AB93}" sibTransId="{86366EA3-366D-4600-92D4-980A1ADA5389}"/>
    <dgm:cxn modelId="{2200BC92-2785-4600-8447-17B9484EA97A}" type="presOf" srcId="{A5E2B4EB-09FD-4213-A9E7-B6F886792536}" destId="{4E886F63-BC9F-494E-9B74-63CEABD367F5}" srcOrd="0" destOrd="0" presId="urn:microsoft.com/office/officeart/2005/8/layout/target2"/>
    <dgm:cxn modelId="{2D54EA5A-21A0-4C89-BCC1-A4D1A7AE0992}" type="presOf" srcId="{E2727422-74B9-41EE-9145-2B611C2DF330}" destId="{A66E8563-0048-49AF-ACEF-4FB0409DD05F}" srcOrd="0" destOrd="0" presId="urn:microsoft.com/office/officeart/2005/8/layout/target2"/>
    <dgm:cxn modelId="{C57B53E7-ADD4-4C6D-9C01-F51A720DD93F}" type="presOf" srcId="{26E02F4B-890C-42DB-BF93-A6F194E543C3}" destId="{10AF40D4-B3A2-49CA-8914-DFF79BD3E262}" srcOrd="0" destOrd="0" presId="urn:microsoft.com/office/officeart/2005/8/layout/target2"/>
    <dgm:cxn modelId="{7E9F6C43-188D-4046-A205-B6133D100282}" srcId="{A64E9AB6-2C39-487D-A92D-8853A3FBBE19}" destId="{6CA136F5-F6A0-43D5-9FFB-7A3D28C5FA3E}" srcOrd="0" destOrd="0" parTransId="{8A896E75-1EB4-49B5-8CF4-A91E13F6E701}" sibTransId="{44173654-9CD1-4949-8753-46A0CE9C09AC}"/>
    <dgm:cxn modelId="{24A7FA1D-AF9B-440A-A38B-D3413177BBE0}" type="presOf" srcId="{1A153DEE-CB34-4FCF-A4A7-EB1802D29BCA}" destId="{99F5E22E-DD3B-4A43-8F5C-DF5165DAB000}" srcOrd="0" destOrd="0" presId="urn:microsoft.com/office/officeart/2005/8/layout/target2"/>
    <dgm:cxn modelId="{4A31DBD1-21EF-40DD-9335-B5B79E95449D}" type="presOf" srcId="{6CA136F5-F6A0-43D5-9FFB-7A3D28C5FA3E}" destId="{588E60A2-46A6-4F3A-A545-B2986E2CA537}" srcOrd="0" destOrd="0" presId="urn:microsoft.com/office/officeart/2005/8/layout/target2"/>
    <dgm:cxn modelId="{C296C944-8F19-4949-BFEB-699EB74ECC27}" srcId="{AA6D6535-975E-46D5-AACD-727D89FE03A4}" destId="{1A153DEE-CB34-4FCF-A4A7-EB1802D29BCA}" srcOrd="0" destOrd="0" parTransId="{F0A2C60F-1FC0-4CC5-A77B-FFBB753CF01F}" sibTransId="{E4EC8489-183E-4109-8985-D75538714814}"/>
    <dgm:cxn modelId="{052D61F0-C605-4249-988B-3EF12B712196}" srcId="{A5E2B4EB-09FD-4213-A9E7-B6F886792536}" destId="{26E02F4B-890C-42DB-BF93-A6F194E543C3}" srcOrd="0" destOrd="0" parTransId="{5FB115AF-8253-4994-9CF8-22D51873D885}" sibTransId="{B5D25277-2EBB-4DA5-86FD-EC11FBC4B524}"/>
    <dgm:cxn modelId="{3C7B3D1A-141E-4809-BF78-004AA91AEAB7}" srcId="{26E02F4B-890C-42DB-BF93-A6F194E543C3}" destId="{E2727422-74B9-41EE-9145-2B611C2DF330}" srcOrd="0" destOrd="0" parTransId="{53DA1191-28CB-4CC9-9EC9-C642786F5C2A}" sibTransId="{50B8D776-6ABA-4C24-AD69-35835F97EAD6}"/>
    <dgm:cxn modelId="{4C68C5E1-1B88-4B75-90A9-1350185D6E1C}" srcId="{A5E2B4EB-09FD-4213-A9E7-B6F886792536}" destId="{A64E9AB6-2C39-487D-A92D-8853A3FBBE19}" srcOrd="1" destOrd="0" parTransId="{0789BF78-2893-4D09-B951-F950F159EEE9}" sibTransId="{3F944188-BB00-43F0-B3EC-3B7539BFF74B}"/>
    <dgm:cxn modelId="{C7CF9601-A3FD-48E5-9614-850775312B0E}" type="presOf" srcId="{A64E9AB6-2C39-487D-A92D-8853A3FBBE19}" destId="{1C6D3DAA-3CEA-4374-9110-E15206BB1EAC}" srcOrd="0" destOrd="0" presId="urn:microsoft.com/office/officeart/2005/8/layout/target2"/>
    <dgm:cxn modelId="{35E86947-2CF7-424D-824F-AE9B81D47127}" type="presOf" srcId="{AA6D6535-975E-46D5-AACD-727D89FE03A4}" destId="{642592C8-D05D-4686-AFDB-E7D7796D36CC}" srcOrd="0" destOrd="0" presId="urn:microsoft.com/office/officeart/2005/8/layout/target2"/>
    <dgm:cxn modelId="{C8EBF705-CBA2-43C9-B0F3-8A4A11F41D52}" type="presParOf" srcId="{4E886F63-BC9F-494E-9B74-63CEABD367F5}" destId="{3BA10DCF-FF26-4AA2-B3CB-BCEDA7169E2A}" srcOrd="0" destOrd="0" presId="urn:microsoft.com/office/officeart/2005/8/layout/target2"/>
    <dgm:cxn modelId="{3E7EF9E5-3BEE-44A3-BC2E-E30CDED2DA07}" type="presParOf" srcId="{3BA10DCF-FF26-4AA2-B3CB-BCEDA7169E2A}" destId="{10AF40D4-B3A2-49CA-8914-DFF79BD3E262}" srcOrd="0" destOrd="0" presId="urn:microsoft.com/office/officeart/2005/8/layout/target2"/>
    <dgm:cxn modelId="{D472E392-BE7F-4877-BD0A-EE0D40964AAD}" type="presParOf" srcId="{3BA10DCF-FF26-4AA2-B3CB-BCEDA7169E2A}" destId="{2FA5AABD-DA34-4B53-BFA1-7FAECC14F499}" srcOrd="1" destOrd="0" presId="urn:microsoft.com/office/officeart/2005/8/layout/target2"/>
    <dgm:cxn modelId="{EC95CC8B-2CC5-4F6D-98CE-70A654F9A819}" type="presParOf" srcId="{2FA5AABD-DA34-4B53-BFA1-7FAECC14F499}" destId="{A66E8563-0048-49AF-ACEF-4FB0409DD05F}" srcOrd="0" destOrd="0" presId="urn:microsoft.com/office/officeart/2005/8/layout/target2"/>
    <dgm:cxn modelId="{832E4A33-03DA-48F6-B50A-E7850AB6216E}" type="presParOf" srcId="{4E886F63-BC9F-494E-9B74-63CEABD367F5}" destId="{C9C089FC-2FB4-4185-AA3D-8B0FE069ED53}" srcOrd="1" destOrd="0" presId="urn:microsoft.com/office/officeart/2005/8/layout/target2"/>
    <dgm:cxn modelId="{27768CB0-3910-4672-BDF9-C974299ED3EA}" type="presParOf" srcId="{C9C089FC-2FB4-4185-AA3D-8B0FE069ED53}" destId="{1C6D3DAA-3CEA-4374-9110-E15206BB1EAC}" srcOrd="0" destOrd="0" presId="urn:microsoft.com/office/officeart/2005/8/layout/target2"/>
    <dgm:cxn modelId="{D48C390C-026D-4118-8D3A-8E7B10C40477}" type="presParOf" srcId="{C9C089FC-2FB4-4185-AA3D-8B0FE069ED53}" destId="{1D08F894-CE96-475E-A7C4-2BB584FAC951}" srcOrd="1" destOrd="0" presId="urn:microsoft.com/office/officeart/2005/8/layout/target2"/>
    <dgm:cxn modelId="{B015CB5A-CD7D-47B2-875D-5B562C55784E}" type="presParOf" srcId="{1D08F894-CE96-475E-A7C4-2BB584FAC951}" destId="{588E60A2-46A6-4F3A-A545-B2986E2CA537}" srcOrd="0" destOrd="0" presId="urn:microsoft.com/office/officeart/2005/8/layout/target2"/>
    <dgm:cxn modelId="{190A409F-0AAF-4581-8632-1C252A032E7E}" type="presParOf" srcId="{4E886F63-BC9F-494E-9B74-63CEABD367F5}" destId="{F8326F5B-639C-4393-84CE-197AB1FB99F5}" srcOrd="2" destOrd="0" presId="urn:microsoft.com/office/officeart/2005/8/layout/target2"/>
    <dgm:cxn modelId="{8F9A82A5-FDA0-4E84-A413-47FE26369146}" type="presParOf" srcId="{F8326F5B-639C-4393-84CE-197AB1FB99F5}" destId="{642592C8-D05D-4686-AFDB-E7D7796D36CC}" srcOrd="0" destOrd="0" presId="urn:microsoft.com/office/officeart/2005/8/layout/target2"/>
    <dgm:cxn modelId="{F951E76A-CDEA-4D5D-A200-2D09A3866629}" type="presParOf" srcId="{F8326F5B-639C-4393-84CE-197AB1FB99F5}" destId="{5A89753D-78E5-443A-A5DB-55C3761F7E01}" srcOrd="1" destOrd="0" presId="urn:microsoft.com/office/officeart/2005/8/layout/target2"/>
    <dgm:cxn modelId="{B1FFA156-7116-400A-A785-CCA274108006}" type="presParOf" srcId="{5A89753D-78E5-443A-A5DB-55C3761F7E01}" destId="{99F5E22E-DD3B-4A43-8F5C-DF5165DAB000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10E89-2C47-4EBC-843F-A60671CAB8E7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5EE5CCFF-9A1F-4E05-87FA-B503DD9E8D2C}">
      <dgm:prSet phldrT="[Text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XXX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硬件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D0F362C-54DE-40D8-BF0A-92B6F8167E4D}" type="parTrans" cxnId="{D8D09F29-6DB6-4F3E-AA33-C731E50D0BB7}">
      <dgm:prSet/>
      <dgm:spPr/>
      <dgm:t>
        <a:bodyPr/>
        <a:lstStyle/>
        <a:p>
          <a:endParaRPr lang="zh-CN" altLang="en-US"/>
        </a:p>
      </dgm:t>
    </dgm:pt>
    <dgm:pt modelId="{67106605-55D7-466D-B3CB-F6DAC3F209CA}" type="sibTrans" cxnId="{D8D09F29-6DB6-4F3E-AA33-C731E50D0BB7}">
      <dgm:prSet/>
      <dgm:spPr/>
      <dgm:t>
        <a:bodyPr/>
        <a:lstStyle/>
        <a:p>
          <a:endParaRPr lang="zh-CN" altLang="en-US"/>
        </a:p>
      </dgm:t>
    </dgm:pt>
    <dgm:pt modelId="{7B774C91-2695-48CA-8045-DF0CECF7482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YYY</a:t>
          </a: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真实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6E54AB7-6B39-4AEF-AC7C-5430028F875D}" type="parTrans" cxnId="{33296BCE-AA6F-44AD-9EE7-E55D26648727}">
      <dgm:prSet/>
      <dgm:spPr/>
      <dgm:t>
        <a:bodyPr/>
        <a:lstStyle/>
        <a:p>
          <a:endParaRPr lang="zh-CN" altLang="en-US"/>
        </a:p>
      </dgm:t>
    </dgm:pt>
    <dgm:pt modelId="{6CC3F68B-B744-400C-AA3C-B9EB4EE1C6A4}" type="sibTrans" cxnId="{33296BCE-AA6F-44AD-9EE7-E55D26648727}">
      <dgm:prSet/>
      <dgm:spPr/>
      <dgm:t>
        <a:bodyPr/>
        <a:lstStyle/>
        <a:p>
          <a:endParaRPr lang="zh-CN" altLang="en-US"/>
        </a:p>
      </dgm:t>
    </dgm:pt>
    <dgm:pt modelId="{5F91DA5B-62EA-4113-B60F-6D6A0FA23E43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TiYYY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虚拟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83CF99D-A01C-405F-BC85-80B0B37CA143}" type="parTrans" cxnId="{33713BB5-BE82-48AE-BA34-8780D6844340}">
      <dgm:prSet/>
      <dgm:spPr/>
      <dgm:t>
        <a:bodyPr/>
        <a:lstStyle/>
        <a:p>
          <a:endParaRPr lang="zh-CN" altLang="en-US"/>
        </a:p>
      </dgm:t>
    </dgm:pt>
    <dgm:pt modelId="{D8460A87-A59F-4287-84C1-C8901CB2FFD4}" type="sibTrans" cxnId="{33713BB5-BE82-48AE-BA34-8780D6844340}">
      <dgm:prSet/>
      <dgm:spPr/>
      <dgm:t>
        <a:bodyPr/>
        <a:lstStyle/>
        <a:p>
          <a:endParaRPr lang="zh-CN" altLang="en-US"/>
        </a:p>
      </dgm:t>
    </dgm:pt>
    <dgm:pt modelId="{DA6AA909-F088-4279-A482-E24C82C916A5}">
      <dgm:prSet phldrT="[Text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TiXXX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实例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E876173-8FC3-476D-9A6D-DFEB31FCE2C6}" type="parTrans" cxnId="{8216F7FC-B1EB-4E83-825C-278D85B6696D}">
      <dgm:prSet/>
      <dgm:spPr/>
      <dgm:t>
        <a:bodyPr/>
        <a:lstStyle/>
        <a:p>
          <a:endParaRPr lang="zh-CN" altLang="en-US"/>
        </a:p>
      </dgm:t>
    </dgm:pt>
    <dgm:pt modelId="{34648D40-8551-4EB8-84DE-D0B83EC8EE22}" type="sibTrans" cxnId="{8216F7FC-B1EB-4E83-825C-278D85B6696D}">
      <dgm:prSet/>
      <dgm:spPr/>
      <dgm:t>
        <a:bodyPr/>
        <a:lstStyle/>
        <a:p>
          <a:endParaRPr lang="zh-CN" altLang="en-US"/>
        </a:p>
      </dgm:t>
    </dgm:pt>
    <dgm:pt modelId="{6438844B-1363-4C21-BDCA-E1A99FC0E164}" type="pres">
      <dgm:prSet presAssocID="{47A10E89-2C47-4EBC-843F-A60671CAB8E7}" presName="CompostProcess" presStyleCnt="0">
        <dgm:presLayoutVars>
          <dgm:dir/>
          <dgm:resizeHandles val="exact"/>
        </dgm:presLayoutVars>
      </dgm:prSet>
      <dgm:spPr/>
    </dgm:pt>
    <dgm:pt modelId="{FE40D309-6A76-4067-B8AA-FC2930D966ED}" type="pres">
      <dgm:prSet presAssocID="{47A10E89-2C47-4EBC-843F-A60671CAB8E7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81A95285-27B9-4926-B026-725463B87E08}" type="pres">
      <dgm:prSet presAssocID="{47A10E89-2C47-4EBC-843F-A60671CAB8E7}" presName="linearProcess" presStyleCnt="0"/>
      <dgm:spPr/>
    </dgm:pt>
    <dgm:pt modelId="{F67AD72D-3D20-40A4-B83D-8B216D02BD08}" type="pres">
      <dgm:prSet presAssocID="{5EE5CCFF-9A1F-4E05-87FA-B503DD9E8D2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FC8B51-83B3-423F-9664-96C9067717ED}" type="pres">
      <dgm:prSet presAssocID="{67106605-55D7-466D-B3CB-F6DAC3F209CA}" presName="sibTrans" presStyleCnt="0"/>
      <dgm:spPr/>
    </dgm:pt>
    <dgm:pt modelId="{557D2611-3BB4-4D99-9B3C-C56C8F0632D7}" type="pres">
      <dgm:prSet presAssocID="{7B774C91-2695-48CA-8045-DF0CECF7482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EE535-D88C-4034-BBCE-CE277E9963B4}" type="pres">
      <dgm:prSet presAssocID="{6CC3F68B-B744-400C-AA3C-B9EB4EE1C6A4}" presName="sibTrans" presStyleCnt="0"/>
      <dgm:spPr/>
    </dgm:pt>
    <dgm:pt modelId="{1C830C33-DD8F-4EC0-9BF8-A50473B98E7D}" type="pres">
      <dgm:prSet presAssocID="{5F91DA5B-62EA-4113-B60F-6D6A0FA23E4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9F23D-CAEC-411B-9147-9B99229F21CE}" type="pres">
      <dgm:prSet presAssocID="{D8460A87-A59F-4287-84C1-C8901CB2FFD4}" presName="sibTrans" presStyleCnt="0"/>
      <dgm:spPr/>
    </dgm:pt>
    <dgm:pt modelId="{8E9955C8-F2FD-47BB-AE6E-144885DAAA06}" type="pres">
      <dgm:prSet presAssocID="{DA6AA909-F088-4279-A482-E24C82C916A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296BCE-AA6F-44AD-9EE7-E55D26648727}" srcId="{47A10E89-2C47-4EBC-843F-A60671CAB8E7}" destId="{7B774C91-2695-48CA-8045-DF0CECF74821}" srcOrd="1" destOrd="0" parTransId="{16E54AB7-6B39-4AEF-AC7C-5430028F875D}" sibTransId="{6CC3F68B-B744-400C-AA3C-B9EB4EE1C6A4}"/>
    <dgm:cxn modelId="{1B0370DD-ED07-443A-BA5F-C1488088D984}" type="presOf" srcId="{5F91DA5B-62EA-4113-B60F-6D6A0FA23E43}" destId="{1C830C33-DD8F-4EC0-9BF8-A50473B98E7D}" srcOrd="0" destOrd="0" presId="urn:microsoft.com/office/officeart/2005/8/layout/hProcess9"/>
    <dgm:cxn modelId="{8216F7FC-B1EB-4E83-825C-278D85B6696D}" srcId="{47A10E89-2C47-4EBC-843F-A60671CAB8E7}" destId="{DA6AA909-F088-4279-A482-E24C82C916A5}" srcOrd="3" destOrd="0" parTransId="{2E876173-8FC3-476D-9A6D-DFEB31FCE2C6}" sibTransId="{34648D40-8551-4EB8-84DE-D0B83EC8EE22}"/>
    <dgm:cxn modelId="{05B41796-C844-458B-8EC9-29AC277A7790}" type="presOf" srcId="{DA6AA909-F088-4279-A482-E24C82C916A5}" destId="{8E9955C8-F2FD-47BB-AE6E-144885DAAA06}" srcOrd="0" destOrd="0" presId="urn:microsoft.com/office/officeart/2005/8/layout/hProcess9"/>
    <dgm:cxn modelId="{347D25AF-3776-4D4C-A530-21BCB73F9C96}" type="presOf" srcId="{7B774C91-2695-48CA-8045-DF0CECF74821}" destId="{557D2611-3BB4-4D99-9B3C-C56C8F0632D7}" srcOrd="0" destOrd="0" presId="urn:microsoft.com/office/officeart/2005/8/layout/hProcess9"/>
    <dgm:cxn modelId="{10627D83-EDD7-4E52-95CD-BDFC07F46C7F}" type="presOf" srcId="{5EE5CCFF-9A1F-4E05-87FA-B503DD9E8D2C}" destId="{F67AD72D-3D20-40A4-B83D-8B216D02BD08}" srcOrd="0" destOrd="0" presId="urn:microsoft.com/office/officeart/2005/8/layout/hProcess9"/>
    <dgm:cxn modelId="{33713BB5-BE82-48AE-BA34-8780D6844340}" srcId="{47A10E89-2C47-4EBC-843F-A60671CAB8E7}" destId="{5F91DA5B-62EA-4113-B60F-6D6A0FA23E43}" srcOrd="2" destOrd="0" parTransId="{283CF99D-A01C-405F-BC85-80B0B37CA143}" sibTransId="{D8460A87-A59F-4287-84C1-C8901CB2FFD4}"/>
    <dgm:cxn modelId="{0F1A79C8-07FB-4BA8-9108-BB9D6B38521E}" type="presOf" srcId="{47A10E89-2C47-4EBC-843F-A60671CAB8E7}" destId="{6438844B-1363-4C21-BDCA-E1A99FC0E164}" srcOrd="0" destOrd="0" presId="urn:microsoft.com/office/officeart/2005/8/layout/hProcess9"/>
    <dgm:cxn modelId="{D8D09F29-6DB6-4F3E-AA33-C731E50D0BB7}" srcId="{47A10E89-2C47-4EBC-843F-A60671CAB8E7}" destId="{5EE5CCFF-9A1F-4E05-87FA-B503DD9E8D2C}" srcOrd="0" destOrd="0" parTransId="{1D0F362C-54DE-40D8-BF0A-92B6F8167E4D}" sibTransId="{67106605-55D7-466D-B3CB-F6DAC3F209CA}"/>
    <dgm:cxn modelId="{107053C7-4B6E-41E1-A8DD-8D8881672E30}" type="presParOf" srcId="{6438844B-1363-4C21-BDCA-E1A99FC0E164}" destId="{FE40D309-6A76-4067-B8AA-FC2930D966ED}" srcOrd="0" destOrd="0" presId="urn:microsoft.com/office/officeart/2005/8/layout/hProcess9"/>
    <dgm:cxn modelId="{64041F00-2F54-4960-A382-4E1F4446319B}" type="presParOf" srcId="{6438844B-1363-4C21-BDCA-E1A99FC0E164}" destId="{81A95285-27B9-4926-B026-725463B87E08}" srcOrd="1" destOrd="0" presId="urn:microsoft.com/office/officeart/2005/8/layout/hProcess9"/>
    <dgm:cxn modelId="{029828D3-225B-406A-AC65-C13F37B0DED2}" type="presParOf" srcId="{81A95285-27B9-4926-B026-725463B87E08}" destId="{F67AD72D-3D20-40A4-B83D-8B216D02BD08}" srcOrd="0" destOrd="0" presId="urn:microsoft.com/office/officeart/2005/8/layout/hProcess9"/>
    <dgm:cxn modelId="{77104A83-2223-4659-903F-9FB5A238A960}" type="presParOf" srcId="{81A95285-27B9-4926-B026-725463B87E08}" destId="{97FC8B51-83B3-423F-9664-96C9067717ED}" srcOrd="1" destOrd="0" presId="urn:microsoft.com/office/officeart/2005/8/layout/hProcess9"/>
    <dgm:cxn modelId="{D6343902-B05A-4D23-B5EA-322AB2176C35}" type="presParOf" srcId="{81A95285-27B9-4926-B026-725463B87E08}" destId="{557D2611-3BB4-4D99-9B3C-C56C8F0632D7}" srcOrd="2" destOrd="0" presId="urn:microsoft.com/office/officeart/2005/8/layout/hProcess9"/>
    <dgm:cxn modelId="{5B0DE63B-1FD5-4B71-B025-16ACB5E3E58E}" type="presParOf" srcId="{81A95285-27B9-4926-B026-725463B87E08}" destId="{711EE535-D88C-4034-BBCE-CE277E9963B4}" srcOrd="3" destOrd="0" presId="urn:microsoft.com/office/officeart/2005/8/layout/hProcess9"/>
    <dgm:cxn modelId="{F289E397-532C-4ED5-8B71-0552864A2E9B}" type="presParOf" srcId="{81A95285-27B9-4926-B026-725463B87E08}" destId="{1C830C33-DD8F-4EC0-9BF8-A50473B98E7D}" srcOrd="4" destOrd="0" presId="urn:microsoft.com/office/officeart/2005/8/layout/hProcess9"/>
    <dgm:cxn modelId="{40F9F446-E5A5-40A1-A1AB-6C1AA5A6AC74}" type="presParOf" srcId="{81A95285-27B9-4926-B026-725463B87E08}" destId="{B679F23D-CAEC-411B-9147-9B99229F21CE}" srcOrd="5" destOrd="0" presId="urn:microsoft.com/office/officeart/2005/8/layout/hProcess9"/>
    <dgm:cxn modelId="{CAEB3C13-1D8A-47EE-88C4-6A762D17CD9C}" type="presParOf" srcId="{81A95285-27B9-4926-B026-725463B87E08}" destId="{8E9955C8-F2FD-47BB-AE6E-144885DAAA0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10E89-2C47-4EBC-843F-A60671CAB8E7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5EE5CCFF-9A1F-4E05-87FA-B503DD9E8D2C}">
      <dgm:prSet phldrT="[Text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LED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硬件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D0F362C-54DE-40D8-BF0A-92B6F8167E4D}" type="parTrans" cxnId="{D8D09F29-6DB6-4F3E-AA33-C731E50D0BB7}">
      <dgm:prSet/>
      <dgm:spPr/>
      <dgm:t>
        <a:bodyPr/>
        <a:lstStyle/>
        <a:p>
          <a:endParaRPr lang="zh-CN" altLang="en-US"/>
        </a:p>
      </dgm:t>
    </dgm:pt>
    <dgm:pt modelId="{67106605-55D7-466D-B3CB-F6DAC3F209CA}" type="sibTrans" cxnId="{D8D09F29-6DB6-4F3E-AA33-C731E50D0BB7}">
      <dgm:prSet/>
      <dgm:spPr/>
      <dgm:t>
        <a:bodyPr/>
        <a:lstStyle/>
        <a:p>
          <a:endParaRPr lang="zh-CN" altLang="en-US"/>
        </a:p>
      </dgm:t>
    </dgm:pt>
    <dgm:pt modelId="{7B774C91-2695-48CA-8045-DF0CECF7482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GPIO</a:t>
          </a: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真实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6E54AB7-6B39-4AEF-AC7C-5430028F875D}" type="parTrans" cxnId="{33296BCE-AA6F-44AD-9EE7-E55D26648727}">
      <dgm:prSet/>
      <dgm:spPr/>
      <dgm:t>
        <a:bodyPr/>
        <a:lstStyle/>
        <a:p>
          <a:endParaRPr lang="zh-CN" altLang="en-US"/>
        </a:p>
      </dgm:t>
    </dgm:pt>
    <dgm:pt modelId="{6CC3F68B-B744-400C-AA3C-B9EB4EE1C6A4}" type="sibTrans" cxnId="{33296BCE-AA6F-44AD-9EE7-E55D26648727}">
      <dgm:prSet/>
      <dgm:spPr/>
      <dgm:t>
        <a:bodyPr/>
        <a:lstStyle/>
        <a:p>
          <a:endParaRPr lang="zh-CN" altLang="en-US"/>
        </a:p>
      </dgm:t>
    </dgm:pt>
    <dgm:pt modelId="{5F91DA5B-62EA-4113-B60F-6D6A0FA23E43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TiGPIO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虚拟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83CF99D-A01C-405F-BC85-80B0B37CA143}" type="parTrans" cxnId="{33713BB5-BE82-48AE-BA34-8780D6844340}">
      <dgm:prSet/>
      <dgm:spPr/>
      <dgm:t>
        <a:bodyPr/>
        <a:lstStyle/>
        <a:p>
          <a:endParaRPr lang="zh-CN" altLang="en-US"/>
        </a:p>
      </dgm:t>
    </dgm:pt>
    <dgm:pt modelId="{D8460A87-A59F-4287-84C1-C8901CB2FFD4}" type="sibTrans" cxnId="{33713BB5-BE82-48AE-BA34-8780D6844340}">
      <dgm:prSet/>
      <dgm:spPr/>
      <dgm:t>
        <a:bodyPr/>
        <a:lstStyle/>
        <a:p>
          <a:endParaRPr lang="zh-CN" altLang="en-US"/>
        </a:p>
      </dgm:t>
    </dgm:pt>
    <dgm:pt modelId="{DA6AA909-F088-4279-A482-E24C82C916A5}">
      <dgm:prSet phldrT="[Text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TiLED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实例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E876173-8FC3-476D-9A6D-DFEB31FCE2C6}" type="parTrans" cxnId="{8216F7FC-B1EB-4E83-825C-278D85B6696D}">
      <dgm:prSet/>
      <dgm:spPr/>
      <dgm:t>
        <a:bodyPr/>
        <a:lstStyle/>
        <a:p>
          <a:endParaRPr lang="zh-CN" altLang="en-US"/>
        </a:p>
      </dgm:t>
    </dgm:pt>
    <dgm:pt modelId="{34648D40-8551-4EB8-84DE-D0B83EC8EE22}" type="sibTrans" cxnId="{8216F7FC-B1EB-4E83-825C-278D85B6696D}">
      <dgm:prSet/>
      <dgm:spPr/>
      <dgm:t>
        <a:bodyPr/>
        <a:lstStyle/>
        <a:p>
          <a:endParaRPr lang="zh-CN" altLang="en-US"/>
        </a:p>
      </dgm:t>
    </dgm:pt>
    <dgm:pt modelId="{6438844B-1363-4C21-BDCA-E1A99FC0E164}" type="pres">
      <dgm:prSet presAssocID="{47A10E89-2C47-4EBC-843F-A60671CAB8E7}" presName="CompostProcess" presStyleCnt="0">
        <dgm:presLayoutVars>
          <dgm:dir/>
          <dgm:resizeHandles val="exact"/>
        </dgm:presLayoutVars>
      </dgm:prSet>
      <dgm:spPr/>
    </dgm:pt>
    <dgm:pt modelId="{FE40D309-6A76-4067-B8AA-FC2930D966ED}" type="pres">
      <dgm:prSet presAssocID="{47A10E89-2C47-4EBC-843F-A60671CAB8E7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81A95285-27B9-4926-B026-725463B87E08}" type="pres">
      <dgm:prSet presAssocID="{47A10E89-2C47-4EBC-843F-A60671CAB8E7}" presName="linearProcess" presStyleCnt="0"/>
      <dgm:spPr/>
    </dgm:pt>
    <dgm:pt modelId="{F67AD72D-3D20-40A4-B83D-8B216D02BD08}" type="pres">
      <dgm:prSet presAssocID="{5EE5CCFF-9A1F-4E05-87FA-B503DD9E8D2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FC8B51-83B3-423F-9664-96C9067717ED}" type="pres">
      <dgm:prSet presAssocID="{67106605-55D7-466D-B3CB-F6DAC3F209CA}" presName="sibTrans" presStyleCnt="0"/>
      <dgm:spPr/>
    </dgm:pt>
    <dgm:pt modelId="{557D2611-3BB4-4D99-9B3C-C56C8F0632D7}" type="pres">
      <dgm:prSet presAssocID="{7B774C91-2695-48CA-8045-DF0CECF7482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EE535-D88C-4034-BBCE-CE277E9963B4}" type="pres">
      <dgm:prSet presAssocID="{6CC3F68B-B744-400C-AA3C-B9EB4EE1C6A4}" presName="sibTrans" presStyleCnt="0"/>
      <dgm:spPr/>
    </dgm:pt>
    <dgm:pt modelId="{1C830C33-DD8F-4EC0-9BF8-A50473B98E7D}" type="pres">
      <dgm:prSet presAssocID="{5F91DA5B-62EA-4113-B60F-6D6A0FA23E4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9F23D-CAEC-411B-9147-9B99229F21CE}" type="pres">
      <dgm:prSet presAssocID="{D8460A87-A59F-4287-84C1-C8901CB2FFD4}" presName="sibTrans" presStyleCnt="0"/>
      <dgm:spPr/>
    </dgm:pt>
    <dgm:pt modelId="{8E9955C8-F2FD-47BB-AE6E-144885DAAA06}" type="pres">
      <dgm:prSet presAssocID="{DA6AA909-F088-4279-A482-E24C82C916A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38AA04-3202-41B5-9D87-C3CE41A9987A}" type="presOf" srcId="{7B774C91-2695-48CA-8045-DF0CECF74821}" destId="{557D2611-3BB4-4D99-9B3C-C56C8F0632D7}" srcOrd="0" destOrd="0" presId="urn:microsoft.com/office/officeart/2005/8/layout/hProcess9"/>
    <dgm:cxn modelId="{33296BCE-AA6F-44AD-9EE7-E55D26648727}" srcId="{47A10E89-2C47-4EBC-843F-A60671CAB8E7}" destId="{7B774C91-2695-48CA-8045-DF0CECF74821}" srcOrd="1" destOrd="0" parTransId="{16E54AB7-6B39-4AEF-AC7C-5430028F875D}" sibTransId="{6CC3F68B-B744-400C-AA3C-B9EB4EE1C6A4}"/>
    <dgm:cxn modelId="{D8D09F29-6DB6-4F3E-AA33-C731E50D0BB7}" srcId="{47A10E89-2C47-4EBC-843F-A60671CAB8E7}" destId="{5EE5CCFF-9A1F-4E05-87FA-B503DD9E8D2C}" srcOrd="0" destOrd="0" parTransId="{1D0F362C-54DE-40D8-BF0A-92B6F8167E4D}" sibTransId="{67106605-55D7-466D-B3CB-F6DAC3F209CA}"/>
    <dgm:cxn modelId="{F2EEDD9F-4057-4F37-A20C-1C0341502F03}" type="presOf" srcId="{DA6AA909-F088-4279-A482-E24C82C916A5}" destId="{8E9955C8-F2FD-47BB-AE6E-144885DAAA06}" srcOrd="0" destOrd="0" presId="urn:microsoft.com/office/officeart/2005/8/layout/hProcess9"/>
    <dgm:cxn modelId="{807ADE99-FDB9-45A4-A0B3-64E11B3CF885}" type="presOf" srcId="{5EE5CCFF-9A1F-4E05-87FA-B503DD9E8D2C}" destId="{F67AD72D-3D20-40A4-B83D-8B216D02BD08}" srcOrd="0" destOrd="0" presId="urn:microsoft.com/office/officeart/2005/8/layout/hProcess9"/>
    <dgm:cxn modelId="{33713BB5-BE82-48AE-BA34-8780D6844340}" srcId="{47A10E89-2C47-4EBC-843F-A60671CAB8E7}" destId="{5F91DA5B-62EA-4113-B60F-6D6A0FA23E43}" srcOrd="2" destOrd="0" parTransId="{283CF99D-A01C-405F-BC85-80B0B37CA143}" sibTransId="{D8460A87-A59F-4287-84C1-C8901CB2FFD4}"/>
    <dgm:cxn modelId="{8216F7FC-B1EB-4E83-825C-278D85B6696D}" srcId="{47A10E89-2C47-4EBC-843F-A60671CAB8E7}" destId="{DA6AA909-F088-4279-A482-E24C82C916A5}" srcOrd="3" destOrd="0" parTransId="{2E876173-8FC3-476D-9A6D-DFEB31FCE2C6}" sibTransId="{34648D40-8551-4EB8-84DE-D0B83EC8EE22}"/>
    <dgm:cxn modelId="{5E623204-7347-40A5-A343-8A1014EA3FCC}" type="presOf" srcId="{5F91DA5B-62EA-4113-B60F-6D6A0FA23E43}" destId="{1C830C33-DD8F-4EC0-9BF8-A50473B98E7D}" srcOrd="0" destOrd="0" presId="urn:microsoft.com/office/officeart/2005/8/layout/hProcess9"/>
    <dgm:cxn modelId="{F4A0DB28-F631-4D39-BD78-82BCED99D3E3}" type="presOf" srcId="{47A10E89-2C47-4EBC-843F-A60671CAB8E7}" destId="{6438844B-1363-4C21-BDCA-E1A99FC0E164}" srcOrd="0" destOrd="0" presId="urn:microsoft.com/office/officeart/2005/8/layout/hProcess9"/>
    <dgm:cxn modelId="{EDB14D3C-F747-4683-A355-336BEACC1BB6}" type="presParOf" srcId="{6438844B-1363-4C21-BDCA-E1A99FC0E164}" destId="{FE40D309-6A76-4067-B8AA-FC2930D966ED}" srcOrd="0" destOrd="0" presId="urn:microsoft.com/office/officeart/2005/8/layout/hProcess9"/>
    <dgm:cxn modelId="{0AD1790A-069B-467B-9962-780618B8DB02}" type="presParOf" srcId="{6438844B-1363-4C21-BDCA-E1A99FC0E164}" destId="{81A95285-27B9-4926-B026-725463B87E08}" srcOrd="1" destOrd="0" presId="urn:microsoft.com/office/officeart/2005/8/layout/hProcess9"/>
    <dgm:cxn modelId="{4C655B15-2141-47F1-B48B-35703A23980D}" type="presParOf" srcId="{81A95285-27B9-4926-B026-725463B87E08}" destId="{F67AD72D-3D20-40A4-B83D-8B216D02BD08}" srcOrd="0" destOrd="0" presId="urn:microsoft.com/office/officeart/2005/8/layout/hProcess9"/>
    <dgm:cxn modelId="{D3F519ED-65C8-442F-A152-80084C9B0FB0}" type="presParOf" srcId="{81A95285-27B9-4926-B026-725463B87E08}" destId="{97FC8B51-83B3-423F-9664-96C9067717ED}" srcOrd="1" destOrd="0" presId="urn:microsoft.com/office/officeart/2005/8/layout/hProcess9"/>
    <dgm:cxn modelId="{16801EDF-6594-4B12-9C30-76C8DBCCFBC1}" type="presParOf" srcId="{81A95285-27B9-4926-B026-725463B87E08}" destId="{557D2611-3BB4-4D99-9B3C-C56C8F0632D7}" srcOrd="2" destOrd="0" presId="urn:microsoft.com/office/officeart/2005/8/layout/hProcess9"/>
    <dgm:cxn modelId="{A2AD2861-468D-45F0-ACE6-06B6F21B1C0B}" type="presParOf" srcId="{81A95285-27B9-4926-B026-725463B87E08}" destId="{711EE535-D88C-4034-BBCE-CE277E9963B4}" srcOrd="3" destOrd="0" presId="urn:microsoft.com/office/officeart/2005/8/layout/hProcess9"/>
    <dgm:cxn modelId="{23D752C9-E25F-4219-9EBB-3452359177F8}" type="presParOf" srcId="{81A95285-27B9-4926-B026-725463B87E08}" destId="{1C830C33-DD8F-4EC0-9BF8-A50473B98E7D}" srcOrd="4" destOrd="0" presId="urn:microsoft.com/office/officeart/2005/8/layout/hProcess9"/>
    <dgm:cxn modelId="{653EC721-CD4C-41BE-B6BF-6B80EBD4404D}" type="presParOf" srcId="{81A95285-27B9-4926-B026-725463B87E08}" destId="{B679F23D-CAEC-411B-9147-9B99229F21CE}" srcOrd="5" destOrd="0" presId="urn:microsoft.com/office/officeart/2005/8/layout/hProcess9"/>
    <dgm:cxn modelId="{E3261B9A-9056-4A88-90DA-224460AD24A7}" type="presParOf" srcId="{81A95285-27B9-4926-B026-725463B87E08}" destId="{8E9955C8-F2FD-47BB-AE6E-144885DAAA0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10E89-2C47-4EBC-843F-A60671CAB8E7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5EE5CCFF-9A1F-4E05-87FA-B503DD9E8D2C}">
      <dgm:prSet phldrT="[Text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Button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硬件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D0F362C-54DE-40D8-BF0A-92B6F8167E4D}" type="parTrans" cxnId="{D8D09F29-6DB6-4F3E-AA33-C731E50D0BB7}">
      <dgm:prSet/>
      <dgm:spPr/>
      <dgm:t>
        <a:bodyPr/>
        <a:lstStyle/>
        <a:p>
          <a:endParaRPr lang="zh-CN" altLang="en-US"/>
        </a:p>
      </dgm:t>
    </dgm:pt>
    <dgm:pt modelId="{67106605-55D7-466D-B3CB-F6DAC3F209CA}" type="sibTrans" cxnId="{D8D09F29-6DB6-4F3E-AA33-C731E50D0BB7}">
      <dgm:prSet/>
      <dgm:spPr/>
      <dgm:t>
        <a:bodyPr/>
        <a:lstStyle/>
        <a:p>
          <a:endParaRPr lang="zh-CN" altLang="en-US"/>
        </a:p>
      </dgm:t>
    </dgm:pt>
    <dgm:pt modelId="{7B774C91-2695-48CA-8045-DF0CECF7482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GPIO</a:t>
          </a: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真实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6E54AB7-6B39-4AEF-AC7C-5430028F875D}" type="parTrans" cxnId="{33296BCE-AA6F-44AD-9EE7-E55D26648727}">
      <dgm:prSet/>
      <dgm:spPr/>
      <dgm:t>
        <a:bodyPr/>
        <a:lstStyle/>
        <a:p>
          <a:endParaRPr lang="zh-CN" altLang="en-US"/>
        </a:p>
      </dgm:t>
    </dgm:pt>
    <dgm:pt modelId="{6CC3F68B-B744-400C-AA3C-B9EB4EE1C6A4}" type="sibTrans" cxnId="{33296BCE-AA6F-44AD-9EE7-E55D26648727}">
      <dgm:prSet/>
      <dgm:spPr/>
      <dgm:t>
        <a:bodyPr/>
        <a:lstStyle/>
        <a:p>
          <a:endParaRPr lang="zh-CN" altLang="en-US"/>
        </a:p>
      </dgm:t>
    </dgm:pt>
    <dgm:pt modelId="{5F91DA5B-62EA-4113-B60F-6D6A0FA23E43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TiGPIO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虚拟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83CF99D-A01C-405F-BC85-80B0B37CA143}" type="parTrans" cxnId="{33713BB5-BE82-48AE-BA34-8780D6844340}">
      <dgm:prSet/>
      <dgm:spPr/>
      <dgm:t>
        <a:bodyPr/>
        <a:lstStyle/>
        <a:p>
          <a:endParaRPr lang="zh-CN" altLang="en-US"/>
        </a:p>
      </dgm:t>
    </dgm:pt>
    <dgm:pt modelId="{D8460A87-A59F-4287-84C1-C8901CB2FFD4}" type="sibTrans" cxnId="{33713BB5-BE82-48AE-BA34-8780D6844340}">
      <dgm:prSet/>
      <dgm:spPr/>
      <dgm:t>
        <a:bodyPr/>
        <a:lstStyle/>
        <a:p>
          <a:endParaRPr lang="zh-CN" altLang="en-US"/>
        </a:p>
      </dgm:t>
    </dgm:pt>
    <dgm:pt modelId="{DA6AA909-F088-4279-A482-E24C82C916A5}">
      <dgm:prSet phldrT="[Text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TiButton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实例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E876173-8FC3-476D-9A6D-DFEB31FCE2C6}" type="parTrans" cxnId="{8216F7FC-B1EB-4E83-825C-278D85B6696D}">
      <dgm:prSet/>
      <dgm:spPr/>
      <dgm:t>
        <a:bodyPr/>
        <a:lstStyle/>
        <a:p>
          <a:endParaRPr lang="zh-CN" altLang="en-US"/>
        </a:p>
      </dgm:t>
    </dgm:pt>
    <dgm:pt modelId="{34648D40-8551-4EB8-84DE-D0B83EC8EE22}" type="sibTrans" cxnId="{8216F7FC-B1EB-4E83-825C-278D85B6696D}">
      <dgm:prSet/>
      <dgm:spPr/>
      <dgm:t>
        <a:bodyPr/>
        <a:lstStyle/>
        <a:p>
          <a:endParaRPr lang="zh-CN" altLang="en-US"/>
        </a:p>
      </dgm:t>
    </dgm:pt>
    <dgm:pt modelId="{6438844B-1363-4C21-BDCA-E1A99FC0E164}" type="pres">
      <dgm:prSet presAssocID="{47A10E89-2C47-4EBC-843F-A60671CAB8E7}" presName="CompostProcess" presStyleCnt="0">
        <dgm:presLayoutVars>
          <dgm:dir/>
          <dgm:resizeHandles val="exact"/>
        </dgm:presLayoutVars>
      </dgm:prSet>
      <dgm:spPr/>
    </dgm:pt>
    <dgm:pt modelId="{FE40D309-6A76-4067-B8AA-FC2930D966ED}" type="pres">
      <dgm:prSet presAssocID="{47A10E89-2C47-4EBC-843F-A60671CAB8E7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81A95285-27B9-4926-B026-725463B87E08}" type="pres">
      <dgm:prSet presAssocID="{47A10E89-2C47-4EBC-843F-A60671CAB8E7}" presName="linearProcess" presStyleCnt="0"/>
      <dgm:spPr/>
    </dgm:pt>
    <dgm:pt modelId="{F67AD72D-3D20-40A4-B83D-8B216D02BD08}" type="pres">
      <dgm:prSet presAssocID="{5EE5CCFF-9A1F-4E05-87FA-B503DD9E8D2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FC8B51-83B3-423F-9664-96C9067717ED}" type="pres">
      <dgm:prSet presAssocID="{67106605-55D7-466D-B3CB-F6DAC3F209CA}" presName="sibTrans" presStyleCnt="0"/>
      <dgm:spPr/>
    </dgm:pt>
    <dgm:pt modelId="{557D2611-3BB4-4D99-9B3C-C56C8F0632D7}" type="pres">
      <dgm:prSet presAssocID="{7B774C91-2695-48CA-8045-DF0CECF7482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EE535-D88C-4034-BBCE-CE277E9963B4}" type="pres">
      <dgm:prSet presAssocID="{6CC3F68B-B744-400C-AA3C-B9EB4EE1C6A4}" presName="sibTrans" presStyleCnt="0"/>
      <dgm:spPr/>
    </dgm:pt>
    <dgm:pt modelId="{1C830C33-DD8F-4EC0-9BF8-A50473B98E7D}" type="pres">
      <dgm:prSet presAssocID="{5F91DA5B-62EA-4113-B60F-6D6A0FA23E4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9F23D-CAEC-411B-9147-9B99229F21CE}" type="pres">
      <dgm:prSet presAssocID="{D8460A87-A59F-4287-84C1-C8901CB2FFD4}" presName="sibTrans" presStyleCnt="0"/>
      <dgm:spPr/>
    </dgm:pt>
    <dgm:pt modelId="{8E9955C8-F2FD-47BB-AE6E-144885DAAA06}" type="pres">
      <dgm:prSet presAssocID="{DA6AA909-F088-4279-A482-E24C82C916A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296BCE-AA6F-44AD-9EE7-E55D26648727}" srcId="{47A10E89-2C47-4EBC-843F-A60671CAB8E7}" destId="{7B774C91-2695-48CA-8045-DF0CECF74821}" srcOrd="1" destOrd="0" parTransId="{16E54AB7-6B39-4AEF-AC7C-5430028F875D}" sibTransId="{6CC3F68B-B744-400C-AA3C-B9EB4EE1C6A4}"/>
    <dgm:cxn modelId="{90DEB8D4-95F7-46C0-9D9E-3106124953B7}" type="presOf" srcId="{5EE5CCFF-9A1F-4E05-87FA-B503DD9E8D2C}" destId="{F67AD72D-3D20-40A4-B83D-8B216D02BD08}" srcOrd="0" destOrd="0" presId="urn:microsoft.com/office/officeart/2005/8/layout/hProcess9"/>
    <dgm:cxn modelId="{8216F7FC-B1EB-4E83-825C-278D85B6696D}" srcId="{47A10E89-2C47-4EBC-843F-A60671CAB8E7}" destId="{DA6AA909-F088-4279-A482-E24C82C916A5}" srcOrd="3" destOrd="0" parTransId="{2E876173-8FC3-476D-9A6D-DFEB31FCE2C6}" sibTransId="{34648D40-8551-4EB8-84DE-D0B83EC8EE22}"/>
    <dgm:cxn modelId="{2D47ED88-D811-4A9D-8B2C-405824E12625}" type="presOf" srcId="{5F91DA5B-62EA-4113-B60F-6D6A0FA23E43}" destId="{1C830C33-DD8F-4EC0-9BF8-A50473B98E7D}" srcOrd="0" destOrd="0" presId="urn:microsoft.com/office/officeart/2005/8/layout/hProcess9"/>
    <dgm:cxn modelId="{0A1C5F5C-DB61-4040-A995-58094E6F0237}" type="presOf" srcId="{DA6AA909-F088-4279-A482-E24C82C916A5}" destId="{8E9955C8-F2FD-47BB-AE6E-144885DAAA06}" srcOrd="0" destOrd="0" presId="urn:microsoft.com/office/officeart/2005/8/layout/hProcess9"/>
    <dgm:cxn modelId="{33713BB5-BE82-48AE-BA34-8780D6844340}" srcId="{47A10E89-2C47-4EBC-843F-A60671CAB8E7}" destId="{5F91DA5B-62EA-4113-B60F-6D6A0FA23E43}" srcOrd="2" destOrd="0" parTransId="{283CF99D-A01C-405F-BC85-80B0B37CA143}" sibTransId="{D8460A87-A59F-4287-84C1-C8901CB2FFD4}"/>
    <dgm:cxn modelId="{D8D09F29-6DB6-4F3E-AA33-C731E50D0BB7}" srcId="{47A10E89-2C47-4EBC-843F-A60671CAB8E7}" destId="{5EE5CCFF-9A1F-4E05-87FA-B503DD9E8D2C}" srcOrd="0" destOrd="0" parTransId="{1D0F362C-54DE-40D8-BF0A-92B6F8167E4D}" sibTransId="{67106605-55D7-466D-B3CB-F6DAC3F209CA}"/>
    <dgm:cxn modelId="{AAF07193-E2FA-4C3C-9F3C-2BC302954AB1}" type="presOf" srcId="{47A10E89-2C47-4EBC-843F-A60671CAB8E7}" destId="{6438844B-1363-4C21-BDCA-E1A99FC0E164}" srcOrd="0" destOrd="0" presId="urn:microsoft.com/office/officeart/2005/8/layout/hProcess9"/>
    <dgm:cxn modelId="{8C7131CA-85C3-4D7D-8C78-4174B206A094}" type="presOf" srcId="{7B774C91-2695-48CA-8045-DF0CECF74821}" destId="{557D2611-3BB4-4D99-9B3C-C56C8F0632D7}" srcOrd="0" destOrd="0" presId="urn:microsoft.com/office/officeart/2005/8/layout/hProcess9"/>
    <dgm:cxn modelId="{771FD290-B612-4CA2-9694-F7C2E9FA48C6}" type="presParOf" srcId="{6438844B-1363-4C21-BDCA-E1A99FC0E164}" destId="{FE40D309-6A76-4067-B8AA-FC2930D966ED}" srcOrd="0" destOrd="0" presId="urn:microsoft.com/office/officeart/2005/8/layout/hProcess9"/>
    <dgm:cxn modelId="{5F4A60B8-ECDD-4FAC-AA23-2B00B3AB69A9}" type="presParOf" srcId="{6438844B-1363-4C21-BDCA-E1A99FC0E164}" destId="{81A95285-27B9-4926-B026-725463B87E08}" srcOrd="1" destOrd="0" presId="urn:microsoft.com/office/officeart/2005/8/layout/hProcess9"/>
    <dgm:cxn modelId="{92F83A61-7CD3-4122-93DF-F36D14B253B7}" type="presParOf" srcId="{81A95285-27B9-4926-B026-725463B87E08}" destId="{F67AD72D-3D20-40A4-B83D-8B216D02BD08}" srcOrd="0" destOrd="0" presId="urn:microsoft.com/office/officeart/2005/8/layout/hProcess9"/>
    <dgm:cxn modelId="{68C5611D-A33F-4B53-B90D-6C1D64F75371}" type="presParOf" srcId="{81A95285-27B9-4926-B026-725463B87E08}" destId="{97FC8B51-83B3-423F-9664-96C9067717ED}" srcOrd="1" destOrd="0" presId="urn:microsoft.com/office/officeart/2005/8/layout/hProcess9"/>
    <dgm:cxn modelId="{C75CF739-20B5-4800-980C-3ABB39ACB353}" type="presParOf" srcId="{81A95285-27B9-4926-B026-725463B87E08}" destId="{557D2611-3BB4-4D99-9B3C-C56C8F0632D7}" srcOrd="2" destOrd="0" presId="urn:microsoft.com/office/officeart/2005/8/layout/hProcess9"/>
    <dgm:cxn modelId="{A0B9B8B8-055F-4E93-A3F0-D36561C60BC6}" type="presParOf" srcId="{81A95285-27B9-4926-B026-725463B87E08}" destId="{711EE535-D88C-4034-BBCE-CE277E9963B4}" srcOrd="3" destOrd="0" presId="urn:microsoft.com/office/officeart/2005/8/layout/hProcess9"/>
    <dgm:cxn modelId="{6E14D63C-A325-45AC-99AC-845B919AEA2E}" type="presParOf" srcId="{81A95285-27B9-4926-B026-725463B87E08}" destId="{1C830C33-DD8F-4EC0-9BF8-A50473B98E7D}" srcOrd="4" destOrd="0" presId="urn:microsoft.com/office/officeart/2005/8/layout/hProcess9"/>
    <dgm:cxn modelId="{F8BB0B53-FDCA-43A2-B976-2F4DADC85529}" type="presParOf" srcId="{81A95285-27B9-4926-B026-725463B87E08}" destId="{B679F23D-CAEC-411B-9147-9B99229F21CE}" srcOrd="5" destOrd="0" presId="urn:microsoft.com/office/officeart/2005/8/layout/hProcess9"/>
    <dgm:cxn modelId="{510A20E0-5BDC-4952-9927-3ABBCD0AA408}" type="presParOf" srcId="{81A95285-27B9-4926-B026-725463B87E08}" destId="{8E9955C8-F2FD-47BB-AE6E-144885DAAA0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A54B21-671E-43CE-A75D-FC498C099F6F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7D3FD0-C747-4FCA-B67F-0EE225389221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资源分配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8B0957A-0D55-494D-8276-4DB175C350AF}" type="parTrans" cxnId="{331FE30F-0A82-451E-9BC0-F2D02F7C5CB7}">
      <dgm:prSet/>
      <dgm:spPr/>
      <dgm:t>
        <a:bodyPr/>
        <a:lstStyle/>
        <a:p>
          <a:endParaRPr lang="zh-CN" altLang="en-US"/>
        </a:p>
      </dgm:t>
    </dgm:pt>
    <dgm:pt modelId="{61E659BE-BBFE-466A-8004-1895D2F4BA7F}" type="sibTrans" cxnId="{331FE30F-0A82-451E-9BC0-F2D02F7C5CB7}">
      <dgm:prSet/>
      <dgm:spPr/>
      <dgm:t>
        <a:bodyPr/>
        <a:lstStyle/>
        <a:p>
          <a:endParaRPr lang="zh-CN" altLang="en-US"/>
        </a:p>
      </dgm:t>
    </dgm:pt>
    <dgm:pt modelId="{08668C6D-C3E0-453C-9509-38B098A8DAF9}">
      <dgm:prSet phldrT="[Text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int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ledPort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= 0;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96D4BC7-5B5F-4EF4-A3CC-FFB0983D5A60}" type="parTrans" cxnId="{0F580F5B-559C-4D4C-8669-B9D43DB31438}">
      <dgm:prSet/>
      <dgm:spPr/>
      <dgm:t>
        <a:bodyPr/>
        <a:lstStyle/>
        <a:p>
          <a:endParaRPr lang="zh-CN" altLang="en-US"/>
        </a:p>
      </dgm:t>
    </dgm:pt>
    <dgm:pt modelId="{A2A1D180-2F36-4DC4-8865-52CA722DD8B9}" type="sibTrans" cxnId="{0F580F5B-559C-4D4C-8669-B9D43DB31438}">
      <dgm:prSet/>
      <dgm:spPr/>
      <dgm:t>
        <a:bodyPr/>
        <a:lstStyle/>
        <a:p>
          <a:endParaRPr lang="zh-CN" altLang="en-US"/>
        </a:p>
      </dgm:t>
    </dgm:pt>
    <dgm:pt modelId="{4BDBD8C5-3DDA-484C-AB18-847EA5FCED78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资源绑定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F7E2EC6-C26A-4D9D-91DD-EE68468D9555}" type="parTrans" cxnId="{27C8D93E-D711-45B4-B2A9-5DCDC9FF8F12}">
      <dgm:prSet/>
      <dgm:spPr/>
      <dgm:t>
        <a:bodyPr/>
        <a:lstStyle/>
        <a:p>
          <a:endParaRPr lang="zh-CN" altLang="en-US"/>
        </a:p>
      </dgm:t>
    </dgm:pt>
    <dgm:pt modelId="{A0ADC158-EE6F-461C-A5A4-C76D003B2B7B}" type="sibTrans" cxnId="{27C8D93E-D711-45B4-B2A9-5DCDC9FF8F12}">
      <dgm:prSet/>
      <dgm:spPr/>
      <dgm:t>
        <a:bodyPr/>
        <a:lstStyle/>
        <a:p>
          <a:endParaRPr lang="zh-CN" altLang="en-US"/>
        </a:p>
      </dgm:t>
    </dgm:pt>
    <dgm:pt modelId="{668B0BCA-9832-4F28-8000-A284FE2AD00E}">
      <dgm:prSet phldrT="[Text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TiLED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led = new 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TiLED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gpio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ledPin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);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4A3A3FA-7187-4EFD-AB41-DD20F66DD754}" type="parTrans" cxnId="{739C662A-87F0-4963-8B59-D400A92B01E6}">
      <dgm:prSet/>
      <dgm:spPr/>
      <dgm:t>
        <a:bodyPr/>
        <a:lstStyle/>
        <a:p>
          <a:endParaRPr lang="zh-CN" altLang="en-US"/>
        </a:p>
      </dgm:t>
    </dgm:pt>
    <dgm:pt modelId="{85F01391-6B5F-4BF4-8722-3FC1A2B80158}" type="sibTrans" cxnId="{739C662A-87F0-4963-8B59-D400A92B01E6}">
      <dgm:prSet/>
      <dgm:spPr/>
      <dgm:t>
        <a:bodyPr/>
        <a:lstStyle/>
        <a:p>
          <a:endParaRPr lang="zh-CN" altLang="en-US"/>
        </a:p>
      </dgm:t>
    </dgm:pt>
    <dgm:pt modelId="{479904C2-2592-4F5D-B01B-4AEEB28843DA}">
      <dgm:prSet phldrT="[Text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资源使用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08920AD-3748-4532-88B3-7D6F25FD9555}" type="parTrans" cxnId="{E80C47CF-B628-46E8-B3AD-40EA296C2A98}">
      <dgm:prSet/>
      <dgm:spPr/>
      <dgm:t>
        <a:bodyPr/>
        <a:lstStyle/>
        <a:p>
          <a:endParaRPr lang="zh-CN" altLang="en-US"/>
        </a:p>
      </dgm:t>
    </dgm:pt>
    <dgm:pt modelId="{43B22F32-1EDF-4FC6-9A4F-3C32C838806C}" type="sibTrans" cxnId="{E80C47CF-B628-46E8-B3AD-40EA296C2A98}">
      <dgm:prSet/>
      <dgm:spPr/>
      <dgm:t>
        <a:bodyPr/>
        <a:lstStyle/>
        <a:p>
          <a:endParaRPr lang="zh-CN" altLang="en-US"/>
        </a:p>
      </dgm:t>
    </dgm:pt>
    <dgm:pt modelId="{A4883A31-AF57-4E94-ACAF-8D7854984F12}">
      <dgm:prSet phldrT="[Text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Led.turnOn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();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79AE7F4-6BDB-425B-B5F4-0FB53DEEC15C}" type="parTrans" cxnId="{81E309A5-1EE2-4892-955F-8C1BA8EFE17E}">
      <dgm:prSet/>
      <dgm:spPr/>
      <dgm:t>
        <a:bodyPr/>
        <a:lstStyle/>
        <a:p>
          <a:endParaRPr lang="zh-CN" altLang="en-US"/>
        </a:p>
      </dgm:t>
    </dgm:pt>
    <dgm:pt modelId="{098F6DF4-7A3C-4721-A429-DC04FA5A215D}" type="sibTrans" cxnId="{81E309A5-1EE2-4892-955F-8C1BA8EFE17E}">
      <dgm:prSet/>
      <dgm:spPr/>
      <dgm:t>
        <a:bodyPr/>
        <a:lstStyle/>
        <a:p>
          <a:endParaRPr lang="zh-CN" altLang="en-US"/>
        </a:p>
      </dgm:t>
    </dgm:pt>
    <dgm:pt modelId="{988B46AA-5255-428B-A5D0-220B7D3D2E44}">
      <dgm:prSet phldrT="[Text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int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ledPin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= 0;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9560534-3E8D-4169-886F-D2112BA235CB}" type="parTrans" cxnId="{122718CB-C723-44B6-B8C9-4BFBA11E09AE}">
      <dgm:prSet/>
      <dgm:spPr/>
      <dgm:t>
        <a:bodyPr/>
        <a:lstStyle/>
        <a:p>
          <a:endParaRPr lang="zh-CN" altLang="en-US"/>
        </a:p>
      </dgm:t>
    </dgm:pt>
    <dgm:pt modelId="{75E51489-251A-4830-87C5-B4B971DEF99B}" type="sibTrans" cxnId="{122718CB-C723-44B6-B8C9-4BFBA11E09AE}">
      <dgm:prSet/>
      <dgm:spPr/>
      <dgm:t>
        <a:bodyPr/>
        <a:lstStyle/>
        <a:p>
          <a:endParaRPr lang="zh-CN" altLang="en-US"/>
        </a:p>
      </dgm:t>
    </dgm:pt>
    <dgm:pt modelId="{A530AD6D-3080-43E2-8E80-FAB9AB5BD593}">
      <dgm:prSet phldrT="[Text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TiGPIO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gpio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= 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TiGPIO.open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ledPort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ledPin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);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F3B34A5-4A6D-44D5-9A93-2CC0EFA5C3EE}" type="parTrans" cxnId="{80C704DA-0A90-4D97-AD21-451A7EFEFD95}">
      <dgm:prSet/>
      <dgm:spPr/>
      <dgm:t>
        <a:bodyPr/>
        <a:lstStyle/>
        <a:p>
          <a:endParaRPr lang="zh-CN" altLang="en-US"/>
        </a:p>
      </dgm:t>
    </dgm:pt>
    <dgm:pt modelId="{4A3B5F7D-CAA1-491F-A447-897D9F52771F}" type="sibTrans" cxnId="{80C704DA-0A90-4D97-AD21-451A7EFEFD95}">
      <dgm:prSet/>
      <dgm:spPr/>
      <dgm:t>
        <a:bodyPr/>
        <a:lstStyle/>
        <a:p>
          <a:endParaRPr lang="zh-CN" altLang="en-US"/>
        </a:p>
      </dgm:t>
    </dgm:pt>
    <dgm:pt modelId="{DC0E5D06-C7AE-4FAC-809E-71F6867C3842}">
      <dgm:prSet phldrT="[Text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…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078921B-3057-4FDB-8B22-5011A02BBB40}" type="parTrans" cxnId="{3921F116-02B9-4F2D-AF65-E9E9DE3D6C5D}">
      <dgm:prSet/>
      <dgm:spPr/>
      <dgm:t>
        <a:bodyPr/>
        <a:lstStyle/>
        <a:p>
          <a:endParaRPr lang="zh-CN" altLang="en-US"/>
        </a:p>
      </dgm:t>
    </dgm:pt>
    <dgm:pt modelId="{C5A03174-22A7-4B09-90BF-F29C267BDB84}" type="sibTrans" cxnId="{3921F116-02B9-4F2D-AF65-E9E9DE3D6C5D}">
      <dgm:prSet/>
      <dgm:spPr/>
      <dgm:t>
        <a:bodyPr/>
        <a:lstStyle/>
        <a:p>
          <a:endParaRPr lang="zh-CN" altLang="en-US"/>
        </a:p>
      </dgm:t>
    </dgm:pt>
    <dgm:pt modelId="{A08BBFA4-C967-4DAF-8AB4-3C9A5612E7C2}" type="pres">
      <dgm:prSet presAssocID="{C6A54B21-671E-43CE-A75D-FC498C099F6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3C08E68-C1CB-4004-8DCA-FE63183BFF57}" type="pres">
      <dgm:prSet presAssocID="{C97D3FD0-C747-4FCA-B67F-0EE225389221}" presName="composite" presStyleCnt="0"/>
      <dgm:spPr/>
    </dgm:pt>
    <dgm:pt modelId="{E1A5B9FA-C7F8-42E8-B418-A9ADDC8473A9}" type="pres">
      <dgm:prSet presAssocID="{C97D3FD0-C747-4FCA-B67F-0EE225389221}" presName="bentUpArrow1" presStyleLbl="alignImgPlace1" presStyleIdx="0" presStyleCnt="2" custLinFactNeighborX="39589" custLinFactNeighborY="2887"/>
      <dgm:spPr/>
    </dgm:pt>
    <dgm:pt modelId="{C866E5FE-26A7-4E7B-A544-F0E95EDCC487}" type="pres">
      <dgm:prSet presAssocID="{C97D3FD0-C747-4FCA-B67F-0EE225389221}" presName="ParentText" presStyleLbl="node1" presStyleIdx="0" presStyleCnt="3" custScaleX="108206" custLinFactNeighborX="26774" custLinFactNeighborY="245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EB3217-55BC-4DF7-B6A2-742ECD42A552}" type="pres">
      <dgm:prSet presAssocID="{C97D3FD0-C747-4FCA-B67F-0EE225389221}" presName="ChildText" presStyleLbl="revTx" presStyleIdx="0" presStyleCnt="3" custScaleX="378672" custScaleY="114439" custLinFactX="81469" custLinFactNeighborX="100000" custLinFactNeighborY="1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6E2CD-EDD6-4085-967B-3AA4A548970C}" type="pres">
      <dgm:prSet presAssocID="{61E659BE-BBFE-466A-8004-1895D2F4BA7F}" presName="sibTrans" presStyleCnt="0"/>
      <dgm:spPr/>
    </dgm:pt>
    <dgm:pt modelId="{EE7A50A8-BC35-4619-8636-F29F4F56E07D}" type="pres">
      <dgm:prSet presAssocID="{4BDBD8C5-3DDA-484C-AB18-847EA5FCED78}" presName="composite" presStyleCnt="0"/>
      <dgm:spPr/>
    </dgm:pt>
    <dgm:pt modelId="{8A39A779-CF44-4230-B788-7C7997F6CDCD}" type="pres">
      <dgm:prSet presAssocID="{4BDBD8C5-3DDA-484C-AB18-847EA5FCED78}" presName="bentUpArrow1" presStyleLbl="alignImgPlace1" presStyleIdx="1" presStyleCnt="2" custLinFactNeighborX="-14307" custLinFactNeighborY="531"/>
      <dgm:spPr/>
    </dgm:pt>
    <dgm:pt modelId="{49826F04-20AA-4605-B27C-2500BDB1B8D2}" type="pres">
      <dgm:prSet presAssocID="{4BDBD8C5-3DDA-484C-AB18-847EA5FCED78}" presName="ParentText" presStyleLbl="node1" presStyleIdx="1" presStyleCnt="3" custScaleX="113464" custLinFactNeighborX="-17423" custLinFactNeighborY="-8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DA7D77-3158-42C4-86F7-D7CFCBC51EE4}" type="pres">
      <dgm:prSet presAssocID="{4BDBD8C5-3DDA-484C-AB18-847EA5FCED78}" presName="ChildText" presStyleLbl="revTx" presStyleIdx="1" presStyleCnt="3" custScaleX="280717" custScaleY="77176" custLinFactNeighborX="77093" custLinFactNeighborY="16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E77AA1-1877-4C58-88F6-15C07F0102B5}" type="pres">
      <dgm:prSet presAssocID="{A0ADC158-EE6F-461C-A5A4-C76D003B2B7B}" presName="sibTrans" presStyleCnt="0"/>
      <dgm:spPr/>
    </dgm:pt>
    <dgm:pt modelId="{10339603-9915-4592-89CE-20928AE87F07}" type="pres">
      <dgm:prSet presAssocID="{479904C2-2592-4F5D-B01B-4AEEB28843DA}" presName="composite" presStyleCnt="0"/>
      <dgm:spPr/>
    </dgm:pt>
    <dgm:pt modelId="{D42602E4-57DD-48AA-8CB0-923AF0498F3F}" type="pres">
      <dgm:prSet presAssocID="{479904C2-2592-4F5D-B01B-4AEEB28843DA}" presName="ParentText" presStyleLbl="node1" presStyleIdx="2" presStyleCnt="3" custScaleX="114782" custLinFactNeighborX="-50253" custLinFactNeighborY="405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F3A71-393A-483C-A4B2-80DCAC911D95}" type="pres">
      <dgm:prSet presAssocID="{479904C2-2592-4F5D-B01B-4AEEB28843DA}" presName="FinalChildText" presStyleLbl="revTx" presStyleIdx="2" presStyleCnt="3" custScaleX="155964" custScaleY="85587" custLinFactNeighborX="-31507" custLinFactNeighborY="71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5BA7C0-F42D-47BF-8A10-D1A869E53E8C}" type="presOf" srcId="{668B0BCA-9832-4F28-8000-A284FE2AD00E}" destId="{9CDA7D77-3158-42C4-86F7-D7CFCBC51EE4}" srcOrd="0" destOrd="0" presId="urn:microsoft.com/office/officeart/2005/8/layout/StepDownProcess"/>
    <dgm:cxn modelId="{739C662A-87F0-4963-8B59-D400A92B01E6}" srcId="{4BDBD8C5-3DDA-484C-AB18-847EA5FCED78}" destId="{668B0BCA-9832-4F28-8000-A284FE2AD00E}" srcOrd="0" destOrd="0" parTransId="{E4A3A3FA-7187-4EFD-AB41-DD20F66DD754}" sibTransId="{85F01391-6B5F-4BF4-8722-3FC1A2B80158}"/>
    <dgm:cxn modelId="{E80C47CF-B628-46E8-B3AD-40EA296C2A98}" srcId="{C6A54B21-671E-43CE-A75D-FC498C099F6F}" destId="{479904C2-2592-4F5D-B01B-4AEEB28843DA}" srcOrd="2" destOrd="0" parTransId="{B08920AD-3748-4532-88B3-7D6F25FD9555}" sibTransId="{43B22F32-1EDF-4FC6-9A4F-3C32C838806C}"/>
    <dgm:cxn modelId="{2E221267-570A-479A-896C-A779F8B41EA8}" type="presOf" srcId="{DC0E5D06-C7AE-4FAC-809E-71F6867C3842}" destId="{FB0F3A71-393A-483C-A4B2-80DCAC911D95}" srcOrd="0" destOrd="1" presId="urn:microsoft.com/office/officeart/2005/8/layout/StepDownProcess"/>
    <dgm:cxn modelId="{5D498C1C-A23A-420B-870F-0D61E8326E1F}" type="presOf" srcId="{C97D3FD0-C747-4FCA-B67F-0EE225389221}" destId="{C866E5FE-26A7-4E7B-A544-F0E95EDCC487}" srcOrd="0" destOrd="0" presId="urn:microsoft.com/office/officeart/2005/8/layout/StepDownProcess"/>
    <dgm:cxn modelId="{81E309A5-1EE2-4892-955F-8C1BA8EFE17E}" srcId="{479904C2-2592-4F5D-B01B-4AEEB28843DA}" destId="{A4883A31-AF57-4E94-ACAF-8D7854984F12}" srcOrd="0" destOrd="0" parTransId="{C79AE7F4-6BDB-425B-B5F4-0FB53DEEC15C}" sibTransId="{098F6DF4-7A3C-4721-A429-DC04FA5A215D}"/>
    <dgm:cxn modelId="{DB5A7AFA-E88A-4B5D-99AF-9576CAD82BDE}" type="presOf" srcId="{479904C2-2592-4F5D-B01B-4AEEB28843DA}" destId="{D42602E4-57DD-48AA-8CB0-923AF0498F3F}" srcOrd="0" destOrd="0" presId="urn:microsoft.com/office/officeart/2005/8/layout/StepDownProcess"/>
    <dgm:cxn modelId="{0F580F5B-559C-4D4C-8669-B9D43DB31438}" srcId="{C97D3FD0-C747-4FCA-B67F-0EE225389221}" destId="{08668C6D-C3E0-453C-9509-38B098A8DAF9}" srcOrd="0" destOrd="0" parTransId="{296D4BC7-5B5F-4EF4-A3CC-FFB0983D5A60}" sibTransId="{A2A1D180-2F36-4DC4-8865-52CA722DD8B9}"/>
    <dgm:cxn modelId="{2182209F-7CFF-4440-B8EB-25E69D484DD9}" type="presOf" srcId="{A4883A31-AF57-4E94-ACAF-8D7854984F12}" destId="{FB0F3A71-393A-483C-A4B2-80DCAC911D95}" srcOrd="0" destOrd="0" presId="urn:microsoft.com/office/officeart/2005/8/layout/StepDownProcess"/>
    <dgm:cxn modelId="{9854D0A6-6B13-4A51-BCA8-BAA83C5E6032}" type="presOf" srcId="{988B46AA-5255-428B-A5D0-220B7D3D2E44}" destId="{D3EB3217-55BC-4DF7-B6A2-742ECD42A552}" srcOrd="0" destOrd="1" presId="urn:microsoft.com/office/officeart/2005/8/layout/StepDownProcess"/>
    <dgm:cxn modelId="{7D3D7BF0-765A-4FA2-9740-5C675E9FBE52}" type="presOf" srcId="{A530AD6D-3080-43E2-8E80-FAB9AB5BD593}" destId="{D3EB3217-55BC-4DF7-B6A2-742ECD42A552}" srcOrd="0" destOrd="2" presId="urn:microsoft.com/office/officeart/2005/8/layout/StepDownProcess"/>
    <dgm:cxn modelId="{27C8D93E-D711-45B4-B2A9-5DCDC9FF8F12}" srcId="{C6A54B21-671E-43CE-A75D-FC498C099F6F}" destId="{4BDBD8C5-3DDA-484C-AB18-847EA5FCED78}" srcOrd="1" destOrd="0" parTransId="{FF7E2EC6-C26A-4D9D-91DD-EE68468D9555}" sibTransId="{A0ADC158-EE6F-461C-A5A4-C76D003B2B7B}"/>
    <dgm:cxn modelId="{331FE30F-0A82-451E-9BC0-F2D02F7C5CB7}" srcId="{C6A54B21-671E-43CE-A75D-FC498C099F6F}" destId="{C97D3FD0-C747-4FCA-B67F-0EE225389221}" srcOrd="0" destOrd="0" parTransId="{C8B0957A-0D55-494D-8276-4DB175C350AF}" sibTransId="{61E659BE-BBFE-466A-8004-1895D2F4BA7F}"/>
    <dgm:cxn modelId="{37CB8D66-344A-4897-9337-CADB5C89DD04}" type="presOf" srcId="{C6A54B21-671E-43CE-A75D-FC498C099F6F}" destId="{A08BBFA4-C967-4DAF-8AB4-3C9A5612E7C2}" srcOrd="0" destOrd="0" presId="urn:microsoft.com/office/officeart/2005/8/layout/StepDownProcess"/>
    <dgm:cxn modelId="{6EE2EB0D-BF1A-45D6-854C-363F1DA0E64E}" type="presOf" srcId="{4BDBD8C5-3DDA-484C-AB18-847EA5FCED78}" destId="{49826F04-20AA-4605-B27C-2500BDB1B8D2}" srcOrd="0" destOrd="0" presId="urn:microsoft.com/office/officeart/2005/8/layout/StepDownProcess"/>
    <dgm:cxn modelId="{122718CB-C723-44B6-B8C9-4BFBA11E09AE}" srcId="{C97D3FD0-C747-4FCA-B67F-0EE225389221}" destId="{988B46AA-5255-428B-A5D0-220B7D3D2E44}" srcOrd="1" destOrd="0" parTransId="{59560534-3E8D-4169-886F-D2112BA235CB}" sibTransId="{75E51489-251A-4830-87C5-B4B971DEF99B}"/>
    <dgm:cxn modelId="{F8317885-56FA-4DCD-8722-79019B520651}" type="presOf" srcId="{08668C6D-C3E0-453C-9509-38B098A8DAF9}" destId="{D3EB3217-55BC-4DF7-B6A2-742ECD42A552}" srcOrd="0" destOrd="0" presId="urn:microsoft.com/office/officeart/2005/8/layout/StepDownProcess"/>
    <dgm:cxn modelId="{3921F116-02B9-4F2D-AF65-E9E9DE3D6C5D}" srcId="{479904C2-2592-4F5D-B01B-4AEEB28843DA}" destId="{DC0E5D06-C7AE-4FAC-809E-71F6867C3842}" srcOrd="1" destOrd="0" parTransId="{7078921B-3057-4FDB-8B22-5011A02BBB40}" sibTransId="{C5A03174-22A7-4B09-90BF-F29C267BDB84}"/>
    <dgm:cxn modelId="{80C704DA-0A90-4D97-AD21-451A7EFEFD95}" srcId="{C97D3FD0-C747-4FCA-B67F-0EE225389221}" destId="{A530AD6D-3080-43E2-8E80-FAB9AB5BD593}" srcOrd="2" destOrd="0" parTransId="{2F3B34A5-4A6D-44D5-9A93-2CC0EFA5C3EE}" sibTransId="{4A3B5F7D-CAA1-491F-A447-897D9F52771F}"/>
    <dgm:cxn modelId="{3222E6C2-163F-4B57-AC69-80E3D11E2017}" type="presParOf" srcId="{A08BBFA4-C967-4DAF-8AB4-3C9A5612E7C2}" destId="{03C08E68-C1CB-4004-8DCA-FE63183BFF57}" srcOrd="0" destOrd="0" presId="urn:microsoft.com/office/officeart/2005/8/layout/StepDownProcess"/>
    <dgm:cxn modelId="{4115EEA3-2417-406D-8B21-1411A6667FD9}" type="presParOf" srcId="{03C08E68-C1CB-4004-8DCA-FE63183BFF57}" destId="{E1A5B9FA-C7F8-42E8-B418-A9ADDC8473A9}" srcOrd="0" destOrd="0" presId="urn:microsoft.com/office/officeart/2005/8/layout/StepDownProcess"/>
    <dgm:cxn modelId="{6AF3E462-DC1D-45B7-B251-D60C05E95DD3}" type="presParOf" srcId="{03C08E68-C1CB-4004-8DCA-FE63183BFF57}" destId="{C866E5FE-26A7-4E7B-A544-F0E95EDCC487}" srcOrd="1" destOrd="0" presId="urn:microsoft.com/office/officeart/2005/8/layout/StepDownProcess"/>
    <dgm:cxn modelId="{C4A5DA01-EE10-4CEC-8BFE-E859EF3927E7}" type="presParOf" srcId="{03C08E68-C1CB-4004-8DCA-FE63183BFF57}" destId="{D3EB3217-55BC-4DF7-B6A2-742ECD42A552}" srcOrd="2" destOrd="0" presId="urn:microsoft.com/office/officeart/2005/8/layout/StepDownProcess"/>
    <dgm:cxn modelId="{3CFD7CAC-D29B-4A8B-8474-D32A55B1DF47}" type="presParOf" srcId="{A08BBFA4-C967-4DAF-8AB4-3C9A5612E7C2}" destId="{2B96E2CD-EDD6-4085-967B-3AA4A548970C}" srcOrd="1" destOrd="0" presId="urn:microsoft.com/office/officeart/2005/8/layout/StepDownProcess"/>
    <dgm:cxn modelId="{C321A0DA-F8C9-4FCB-9681-7DD47D6C1E70}" type="presParOf" srcId="{A08BBFA4-C967-4DAF-8AB4-3C9A5612E7C2}" destId="{EE7A50A8-BC35-4619-8636-F29F4F56E07D}" srcOrd="2" destOrd="0" presId="urn:microsoft.com/office/officeart/2005/8/layout/StepDownProcess"/>
    <dgm:cxn modelId="{076DCC4C-7C22-40B4-9581-8AC6C207DDF1}" type="presParOf" srcId="{EE7A50A8-BC35-4619-8636-F29F4F56E07D}" destId="{8A39A779-CF44-4230-B788-7C7997F6CDCD}" srcOrd="0" destOrd="0" presId="urn:microsoft.com/office/officeart/2005/8/layout/StepDownProcess"/>
    <dgm:cxn modelId="{6F13793E-9F77-4964-9834-88549AAD0ECA}" type="presParOf" srcId="{EE7A50A8-BC35-4619-8636-F29F4F56E07D}" destId="{49826F04-20AA-4605-B27C-2500BDB1B8D2}" srcOrd="1" destOrd="0" presId="urn:microsoft.com/office/officeart/2005/8/layout/StepDownProcess"/>
    <dgm:cxn modelId="{D3834F38-2074-401F-B7BB-38AE71E2658C}" type="presParOf" srcId="{EE7A50A8-BC35-4619-8636-F29F4F56E07D}" destId="{9CDA7D77-3158-42C4-86F7-D7CFCBC51EE4}" srcOrd="2" destOrd="0" presId="urn:microsoft.com/office/officeart/2005/8/layout/StepDownProcess"/>
    <dgm:cxn modelId="{B2B6DA02-98BF-47DE-8A9B-2D4A47019C6A}" type="presParOf" srcId="{A08BBFA4-C967-4DAF-8AB4-3C9A5612E7C2}" destId="{74E77AA1-1877-4C58-88F6-15C07F0102B5}" srcOrd="3" destOrd="0" presId="urn:microsoft.com/office/officeart/2005/8/layout/StepDownProcess"/>
    <dgm:cxn modelId="{CF556C7C-EE3A-4E4A-9510-E831060B1034}" type="presParOf" srcId="{A08BBFA4-C967-4DAF-8AB4-3C9A5612E7C2}" destId="{10339603-9915-4592-89CE-20928AE87F07}" srcOrd="4" destOrd="0" presId="urn:microsoft.com/office/officeart/2005/8/layout/StepDownProcess"/>
    <dgm:cxn modelId="{A01F80B4-60F7-4806-BCDC-48D0ED823B54}" type="presParOf" srcId="{10339603-9915-4592-89CE-20928AE87F07}" destId="{D42602E4-57DD-48AA-8CB0-923AF0498F3F}" srcOrd="0" destOrd="0" presId="urn:microsoft.com/office/officeart/2005/8/layout/StepDownProcess"/>
    <dgm:cxn modelId="{CD2D4DB7-A2F9-410F-B57C-C0DC92A2C375}" type="presParOf" srcId="{10339603-9915-4592-89CE-20928AE87F07}" destId="{FB0F3A71-393A-483C-A4B2-80DCAC911D9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6AC3B-45F8-4893-BE0E-487FC3C137BE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资源分配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558FAAB2-9827-4CB1-B97D-9F104A579A06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定义要使用的资源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打开虚拟设备总线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009883" cy="870607"/>
      </dsp:txXfrm>
    </dsp:sp>
    <dsp:sp modelId="{A4E9A164-8E72-4DB4-AE57-0A3E9054CA13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资源绑定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046C9FD2-AC60-4520-923C-2C375DCF1025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实例化传感器类，传入虚拟设备总线对象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设置监听对象（事件监听模式）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009883" cy="870607"/>
      </dsp:txXfrm>
    </dsp:sp>
    <dsp:sp modelId="{13F91B58-2AD3-492E-A80A-3D27AD3D6BB7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资源使用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EA7EFBF1-4FB0-4A35-87AE-B1C7423218EA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直接控制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事件监听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F40D4-B3A2-49CA-8914-DFF79BD3E262}">
      <dsp:nvSpPr>
        <dsp:cNvPr id="0" name=""/>
        <dsp:cNvSpPr/>
      </dsp:nvSpPr>
      <dsp:spPr>
        <a:xfrm>
          <a:off x="0" y="0"/>
          <a:ext cx="6096000" cy="2176016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168883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 执行环境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4173" y="54173"/>
        <a:ext cx="5987654" cy="2067670"/>
      </dsp:txXfrm>
    </dsp:sp>
    <dsp:sp modelId="{A66E8563-0048-49AF-ACEF-4FB0409DD05F}">
      <dsp:nvSpPr>
        <dsp:cNvPr id="0" name=""/>
        <dsp:cNvSpPr/>
      </dsp:nvSpPr>
      <dsp:spPr>
        <a:xfrm>
          <a:off x="164913" y="558261"/>
          <a:ext cx="1010878" cy="1473737"/>
        </a:xfrm>
        <a:prstGeom prst="roundRect">
          <a:avLst>
            <a:gd name="adj" fmla="val 10500"/>
          </a:avLst>
        </a:prstGeom>
        <a:solidFill>
          <a:schemeClr val="tx2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13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程序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6001" y="589349"/>
        <a:ext cx="948702" cy="1411561"/>
      </dsp:txXfrm>
    </dsp:sp>
    <dsp:sp modelId="{1C6D3DAA-3CEA-4374-9110-E15206BB1EAC}">
      <dsp:nvSpPr>
        <dsp:cNvPr id="0" name=""/>
        <dsp:cNvSpPr/>
      </dsp:nvSpPr>
      <dsp:spPr>
        <a:xfrm>
          <a:off x="1219200" y="544004"/>
          <a:ext cx="4724400" cy="1523211"/>
        </a:xfrm>
        <a:prstGeom prst="roundRect">
          <a:avLst>
            <a:gd name="adj" fmla="val 105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967239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 钛极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OS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66044" y="590848"/>
        <a:ext cx="4630712" cy="1429523"/>
      </dsp:txXfrm>
    </dsp:sp>
    <dsp:sp modelId="{588E60A2-46A6-4F3A-A545-B2986E2CA537}">
      <dsp:nvSpPr>
        <dsp:cNvPr id="0" name=""/>
        <dsp:cNvSpPr/>
      </dsp:nvSpPr>
      <dsp:spPr>
        <a:xfrm>
          <a:off x="1463819" y="1012695"/>
          <a:ext cx="800861" cy="875290"/>
        </a:xfrm>
        <a:prstGeom prst="roundRect">
          <a:avLst>
            <a:gd name="adj" fmla="val 105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运行</a:t>
          </a:r>
          <a:endParaRPr lang="en-US" altLang="zh-CN" sz="13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时库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88448" y="1037324"/>
        <a:ext cx="751603" cy="826032"/>
      </dsp:txXfrm>
    </dsp:sp>
    <dsp:sp modelId="{642592C8-D05D-4686-AFDB-E7D7796D36CC}">
      <dsp:nvSpPr>
        <dsp:cNvPr id="0" name=""/>
        <dsp:cNvSpPr/>
      </dsp:nvSpPr>
      <dsp:spPr>
        <a:xfrm>
          <a:off x="2399935" y="951880"/>
          <a:ext cx="3383280" cy="998643"/>
        </a:xfrm>
        <a:prstGeom prst="roundRect">
          <a:avLst>
            <a:gd name="adj" fmla="val 105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491296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 JAVA</a:t>
          </a: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虚拟机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30647" y="982592"/>
        <a:ext cx="3321856" cy="937219"/>
      </dsp:txXfrm>
    </dsp:sp>
    <dsp:sp modelId="{99F5E22E-DD3B-4A43-8F5C-DF5165DAB000}">
      <dsp:nvSpPr>
        <dsp:cNvPr id="0" name=""/>
        <dsp:cNvSpPr/>
      </dsp:nvSpPr>
      <dsp:spPr>
        <a:xfrm>
          <a:off x="2543959" y="1455937"/>
          <a:ext cx="3086515" cy="391678"/>
        </a:xfrm>
        <a:prstGeom prst="roundRect">
          <a:avLst>
            <a:gd name="adj" fmla="val 105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itchFamily="34" charset="-122"/>
              <a:ea typeface="微软雅黑" pitchFamily="34" charset="-122"/>
            </a:rPr>
            <a:t>虚拟硬件</a:t>
          </a:r>
          <a:endParaRPr lang="zh-CN" altLang="en-US" sz="1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556004" y="1467982"/>
        <a:ext cx="3062425" cy="367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0D309-6A76-4067-B8AA-FC2930D966ED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7AD72D-3D20-40A4-B83D-8B216D02BD08}">
      <dsp:nvSpPr>
        <dsp:cNvPr id="0" name=""/>
        <dsp:cNvSpPr/>
      </dsp:nvSpPr>
      <dsp:spPr>
        <a:xfrm>
          <a:off x="744" y="1219199"/>
          <a:ext cx="1401737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XXX</a:t>
          </a:r>
          <a:endParaRPr lang="en-US" altLang="zh-CN" sz="26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600" kern="1200" dirty="0" smtClean="0">
              <a:latin typeface="微软雅黑" pitchFamily="34" charset="-122"/>
              <a:ea typeface="微软雅黑" pitchFamily="34" charset="-122"/>
            </a:rPr>
            <a:t>硬件</a:t>
          </a: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9171" y="1287626"/>
        <a:ext cx="1264883" cy="1488746"/>
      </dsp:txXfrm>
    </dsp:sp>
    <dsp:sp modelId="{557D2611-3BB4-4D99-9B3C-C56C8F0632D7}">
      <dsp:nvSpPr>
        <dsp:cNvPr id="0" name=""/>
        <dsp:cNvSpPr/>
      </dsp:nvSpPr>
      <dsp:spPr>
        <a:xfrm>
          <a:off x="1565002" y="1219199"/>
          <a:ext cx="1401737" cy="1625600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YYY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600" kern="1200" dirty="0" smtClean="0">
              <a:latin typeface="微软雅黑" pitchFamily="34" charset="-122"/>
              <a:ea typeface="微软雅黑" pitchFamily="34" charset="-122"/>
            </a:rPr>
            <a:t>真实</a:t>
          </a: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33429" y="1287626"/>
        <a:ext cx="1264883" cy="1488746"/>
      </dsp:txXfrm>
    </dsp:sp>
    <dsp:sp modelId="{1C830C33-DD8F-4EC0-9BF8-A50473B98E7D}">
      <dsp:nvSpPr>
        <dsp:cNvPr id="0" name=""/>
        <dsp:cNvSpPr/>
      </dsp:nvSpPr>
      <dsp:spPr>
        <a:xfrm>
          <a:off x="3129260" y="1219199"/>
          <a:ext cx="1401737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>
              <a:latin typeface="微软雅黑" pitchFamily="34" charset="-122"/>
              <a:ea typeface="微软雅黑" pitchFamily="34" charset="-122"/>
            </a:rPr>
            <a:t>TiYYY</a:t>
          </a:r>
          <a:endParaRPr lang="en-US" altLang="zh-CN" sz="26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600" kern="1200" dirty="0" smtClean="0">
              <a:latin typeface="微软雅黑" pitchFamily="34" charset="-122"/>
              <a:ea typeface="微软雅黑" pitchFamily="34" charset="-122"/>
            </a:rPr>
            <a:t>虚拟</a:t>
          </a: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97687" y="1287626"/>
        <a:ext cx="1264883" cy="1488746"/>
      </dsp:txXfrm>
    </dsp:sp>
    <dsp:sp modelId="{8E9955C8-F2FD-47BB-AE6E-144885DAAA06}">
      <dsp:nvSpPr>
        <dsp:cNvPr id="0" name=""/>
        <dsp:cNvSpPr/>
      </dsp:nvSpPr>
      <dsp:spPr>
        <a:xfrm>
          <a:off x="4693518" y="1219199"/>
          <a:ext cx="1401737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>
              <a:latin typeface="微软雅黑" pitchFamily="34" charset="-122"/>
              <a:ea typeface="微软雅黑" pitchFamily="34" charset="-122"/>
            </a:rPr>
            <a:t>TiXXX</a:t>
          </a:r>
          <a:endParaRPr lang="en-US" altLang="zh-CN" sz="26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600" kern="1200" dirty="0" smtClean="0">
              <a:latin typeface="微软雅黑" pitchFamily="34" charset="-122"/>
              <a:ea typeface="微软雅黑" pitchFamily="34" charset="-122"/>
            </a:rPr>
            <a:t>实例</a:t>
          </a:r>
          <a:r>
            <a:rPr lang="en-US" altLang="zh-CN" sz="26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61945" y="1287626"/>
        <a:ext cx="1264883" cy="14887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0D309-6A76-4067-B8AA-FC2930D966ED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7AD72D-3D20-40A4-B83D-8B216D02BD08}">
      <dsp:nvSpPr>
        <dsp:cNvPr id="0" name=""/>
        <dsp:cNvSpPr/>
      </dsp:nvSpPr>
      <dsp:spPr>
        <a:xfrm>
          <a:off x="744" y="1219199"/>
          <a:ext cx="1401737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LED</a:t>
          </a:r>
          <a:endParaRPr lang="en-US" altLang="zh-CN" sz="25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500" kern="1200" dirty="0" smtClean="0">
              <a:latin typeface="微软雅黑" pitchFamily="34" charset="-122"/>
              <a:ea typeface="微软雅黑" pitchFamily="34" charset="-122"/>
            </a:rPr>
            <a:t>硬件</a:t>
          </a: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9171" y="1287626"/>
        <a:ext cx="1264883" cy="1488746"/>
      </dsp:txXfrm>
    </dsp:sp>
    <dsp:sp modelId="{557D2611-3BB4-4D99-9B3C-C56C8F0632D7}">
      <dsp:nvSpPr>
        <dsp:cNvPr id="0" name=""/>
        <dsp:cNvSpPr/>
      </dsp:nvSpPr>
      <dsp:spPr>
        <a:xfrm>
          <a:off x="1565002" y="1219199"/>
          <a:ext cx="1401737" cy="1625600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GPIO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500" kern="1200" dirty="0" smtClean="0">
              <a:latin typeface="微软雅黑" pitchFamily="34" charset="-122"/>
              <a:ea typeface="微软雅黑" pitchFamily="34" charset="-122"/>
            </a:rPr>
            <a:t>真实</a:t>
          </a: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33429" y="1287626"/>
        <a:ext cx="1264883" cy="1488746"/>
      </dsp:txXfrm>
    </dsp:sp>
    <dsp:sp modelId="{1C830C33-DD8F-4EC0-9BF8-A50473B98E7D}">
      <dsp:nvSpPr>
        <dsp:cNvPr id="0" name=""/>
        <dsp:cNvSpPr/>
      </dsp:nvSpPr>
      <dsp:spPr>
        <a:xfrm>
          <a:off x="3129260" y="1219199"/>
          <a:ext cx="1401737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>
              <a:latin typeface="微软雅黑" pitchFamily="34" charset="-122"/>
              <a:ea typeface="微软雅黑" pitchFamily="34" charset="-122"/>
            </a:rPr>
            <a:t>TiGPIO</a:t>
          </a:r>
          <a:endParaRPr lang="en-US" altLang="zh-CN" sz="25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500" kern="1200" dirty="0" smtClean="0">
              <a:latin typeface="微软雅黑" pitchFamily="34" charset="-122"/>
              <a:ea typeface="微软雅黑" pitchFamily="34" charset="-122"/>
            </a:rPr>
            <a:t>虚拟</a:t>
          </a: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97687" y="1287626"/>
        <a:ext cx="1264883" cy="1488746"/>
      </dsp:txXfrm>
    </dsp:sp>
    <dsp:sp modelId="{8E9955C8-F2FD-47BB-AE6E-144885DAAA06}">
      <dsp:nvSpPr>
        <dsp:cNvPr id="0" name=""/>
        <dsp:cNvSpPr/>
      </dsp:nvSpPr>
      <dsp:spPr>
        <a:xfrm>
          <a:off x="4693518" y="1219199"/>
          <a:ext cx="1401737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>
              <a:latin typeface="微软雅黑" pitchFamily="34" charset="-122"/>
              <a:ea typeface="微软雅黑" pitchFamily="34" charset="-122"/>
            </a:rPr>
            <a:t>TiLED</a:t>
          </a:r>
          <a:endParaRPr lang="en-US" altLang="zh-CN" sz="25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500" kern="1200" dirty="0" smtClean="0">
              <a:latin typeface="微软雅黑" pitchFamily="34" charset="-122"/>
              <a:ea typeface="微软雅黑" pitchFamily="34" charset="-122"/>
            </a:rPr>
            <a:t>实例</a:t>
          </a:r>
          <a:r>
            <a:rPr lang="en-US" altLang="zh-CN" sz="25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61945" y="1287626"/>
        <a:ext cx="1264883" cy="1488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0D309-6A76-4067-B8AA-FC2930D966ED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7AD72D-3D20-40A4-B83D-8B216D02BD08}">
      <dsp:nvSpPr>
        <dsp:cNvPr id="0" name=""/>
        <dsp:cNvSpPr/>
      </dsp:nvSpPr>
      <dsp:spPr>
        <a:xfrm>
          <a:off x="1190" y="1219199"/>
          <a:ext cx="1428191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Button</a:t>
          </a:r>
          <a:endParaRPr lang="en-US" altLang="zh-CN" sz="2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硬件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0909" y="1288918"/>
        <a:ext cx="1288753" cy="1486162"/>
      </dsp:txXfrm>
    </dsp:sp>
    <dsp:sp modelId="{557D2611-3BB4-4D99-9B3C-C56C8F0632D7}">
      <dsp:nvSpPr>
        <dsp:cNvPr id="0" name=""/>
        <dsp:cNvSpPr/>
      </dsp:nvSpPr>
      <dsp:spPr>
        <a:xfrm>
          <a:off x="1556332" y="1219199"/>
          <a:ext cx="1428191" cy="1625600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GPIO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真实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26051" y="1288918"/>
        <a:ext cx="1288753" cy="1486162"/>
      </dsp:txXfrm>
    </dsp:sp>
    <dsp:sp modelId="{1C830C33-DD8F-4EC0-9BF8-A50473B98E7D}">
      <dsp:nvSpPr>
        <dsp:cNvPr id="0" name=""/>
        <dsp:cNvSpPr/>
      </dsp:nvSpPr>
      <dsp:spPr>
        <a:xfrm>
          <a:off x="3111475" y="1219199"/>
          <a:ext cx="1428191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>
              <a:latin typeface="微软雅黑" pitchFamily="34" charset="-122"/>
              <a:ea typeface="微软雅黑" pitchFamily="34" charset="-122"/>
            </a:rPr>
            <a:t>TiGPIO</a:t>
          </a:r>
          <a:endParaRPr lang="en-US" altLang="zh-CN" sz="2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虚拟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81194" y="1288918"/>
        <a:ext cx="1288753" cy="1486162"/>
      </dsp:txXfrm>
    </dsp:sp>
    <dsp:sp modelId="{8E9955C8-F2FD-47BB-AE6E-144885DAAA06}">
      <dsp:nvSpPr>
        <dsp:cNvPr id="0" name=""/>
        <dsp:cNvSpPr/>
      </dsp:nvSpPr>
      <dsp:spPr>
        <a:xfrm>
          <a:off x="4666617" y="1219199"/>
          <a:ext cx="1428191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>
              <a:latin typeface="微软雅黑" pitchFamily="34" charset="-122"/>
              <a:ea typeface="微软雅黑" pitchFamily="34" charset="-122"/>
            </a:rPr>
            <a:t>TiButton</a:t>
          </a:r>
          <a:endParaRPr lang="en-US" altLang="zh-CN" sz="2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[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实例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]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36336" y="1288918"/>
        <a:ext cx="1288753" cy="1486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5B9FA-C7F8-42E8-B418-A9ADDC8473A9}">
      <dsp:nvSpPr>
        <dsp:cNvPr id="0" name=""/>
        <dsp:cNvSpPr/>
      </dsp:nvSpPr>
      <dsp:spPr>
        <a:xfrm rot="5400000">
          <a:off x="861954" y="2389089"/>
          <a:ext cx="1097798" cy="12498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866E5FE-26A7-4E7B-A544-F0E95EDCC487}">
      <dsp:nvSpPr>
        <dsp:cNvPr id="0" name=""/>
        <dsp:cNvSpPr/>
      </dsp:nvSpPr>
      <dsp:spPr>
        <a:xfrm>
          <a:off x="495290" y="1172157"/>
          <a:ext cx="1999697" cy="12935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资源分配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8448" y="1235315"/>
        <a:ext cx="1873381" cy="1167256"/>
      </dsp:txXfrm>
    </dsp:sp>
    <dsp:sp modelId="{D3EB3217-55BC-4DF7-B6A2-742ECD42A552}">
      <dsp:nvSpPr>
        <dsp:cNvPr id="0" name=""/>
        <dsp:cNvSpPr/>
      </dsp:nvSpPr>
      <dsp:spPr>
        <a:xfrm>
          <a:off x="2490672" y="1204435"/>
          <a:ext cx="5089703" cy="1196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int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ledPort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 = 0;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int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ledPin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 = 0;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TiGPIO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gpio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 = </a:t>
          </a: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TiGPIO.open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ledPort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ledPin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);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90672" y="1204435"/>
        <a:ext cx="5089703" cy="1196485"/>
      </dsp:txXfrm>
    </dsp:sp>
    <dsp:sp modelId="{8A39A779-CF44-4230-B788-7C7997F6CDCD}">
      <dsp:nvSpPr>
        <dsp:cNvPr id="0" name=""/>
        <dsp:cNvSpPr/>
      </dsp:nvSpPr>
      <dsp:spPr>
        <a:xfrm rot="5400000">
          <a:off x="2704514" y="3816334"/>
          <a:ext cx="1097798" cy="12498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826F04-20AA-4605-B27C-2500BDB1B8D2}">
      <dsp:nvSpPr>
        <dsp:cNvPr id="0" name=""/>
        <dsp:cNvSpPr/>
      </dsp:nvSpPr>
      <dsp:spPr>
        <a:xfrm>
          <a:off x="2146078" y="2582849"/>
          <a:ext cx="2096867" cy="12935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资源绑定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09236" y="2646007"/>
        <a:ext cx="1970551" cy="1167256"/>
      </dsp:txXfrm>
    </dsp:sp>
    <dsp:sp modelId="{9CDA7D77-3158-42C4-86F7-D7CFCBC51EE4}">
      <dsp:nvSpPr>
        <dsp:cNvPr id="0" name=""/>
        <dsp:cNvSpPr/>
      </dsp:nvSpPr>
      <dsp:spPr>
        <a:xfrm>
          <a:off x="4262220" y="2853197"/>
          <a:ext cx="3773097" cy="80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TiLED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 led = new </a:t>
          </a: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TiLED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gpio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1500" kern="1200" dirty="0" err="1" smtClean="0">
              <a:latin typeface="微软雅黑" pitchFamily="34" charset="-122"/>
              <a:ea typeface="微软雅黑" pitchFamily="34" charset="-122"/>
            </a:rPr>
            <a:t>ledPin</a:t>
          </a:r>
          <a:r>
            <a:rPr lang="en-US" altLang="zh-CN" sz="1500" kern="1200" dirty="0" smtClean="0">
              <a:latin typeface="微软雅黑" pitchFamily="34" charset="-122"/>
              <a:ea typeface="微软雅黑" pitchFamily="34" charset="-122"/>
            </a:rPr>
            <a:t>);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262220" y="2853197"/>
        <a:ext cx="3773097" cy="806892"/>
      </dsp:txXfrm>
    </dsp:sp>
    <dsp:sp modelId="{D42602E4-57DD-48AA-8CB0-923AF0498F3F}">
      <dsp:nvSpPr>
        <dsp:cNvPr id="0" name=""/>
        <dsp:cNvSpPr/>
      </dsp:nvSpPr>
      <dsp:spPr>
        <a:xfrm>
          <a:off x="4006934" y="4099098"/>
          <a:ext cx="2121224" cy="12935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资源使用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70092" y="4162256"/>
        <a:ext cx="1994908" cy="1167256"/>
      </dsp:txXfrm>
    </dsp:sp>
    <dsp:sp modelId="{FB0F3A71-393A-483C-A4B2-80DCAC911D95}">
      <dsp:nvSpPr>
        <dsp:cNvPr id="0" name=""/>
        <dsp:cNvSpPr/>
      </dsp:nvSpPr>
      <dsp:spPr>
        <a:xfrm>
          <a:off x="6120681" y="4320478"/>
          <a:ext cx="2096301" cy="89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>
              <a:latin typeface="微软雅黑" pitchFamily="34" charset="-122"/>
              <a:ea typeface="微软雅黑" pitchFamily="34" charset="-122"/>
            </a:rPr>
            <a:t>Led.turnOn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();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…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20681" y="4320478"/>
        <a:ext cx="2096301" cy="89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3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4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4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7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479C3-BE87-4D68-9027-A04C63FCD52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2DC9-E27B-48FC-898F-01A5850B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3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731365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1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68470519"/>
              </p:ext>
            </p:extLst>
          </p:nvPr>
        </p:nvGraphicFramePr>
        <p:xfrm>
          <a:off x="1524000" y="1397000"/>
          <a:ext cx="6096000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534214" y="3623982"/>
            <a:ext cx="6096000" cy="2121843"/>
            <a:chOff x="0" y="0"/>
            <a:chExt cx="6096000" cy="212184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0"/>
              <a:ext cx="6096000" cy="648072"/>
            </a:xfrm>
            <a:prstGeom prst="roundRect">
              <a:avLst>
                <a:gd name="adj" fmla="val 85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4173" y="54173"/>
              <a:ext cx="5987654" cy="20676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168883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91680" y="3717032"/>
            <a:ext cx="5760640" cy="391682"/>
            <a:chOff x="4133115" y="1467644"/>
            <a:chExt cx="1559425" cy="39168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9" name="Rounded Rectangle 18"/>
            <p:cNvSpPr/>
            <p:nvPr/>
          </p:nvSpPr>
          <p:spPr>
            <a:xfrm>
              <a:off x="4133115" y="1467644"/>
              <a:ext cx="1559425" cy="391682"/>
            </a:xfrm>
            <a:prstGeom prst="roundRect">
              <a:avLst>
                <a:gd name="adj" fmla="val 10500"/>
              </a:avLst>
            </a:prstGeom>
            <a:solidFill>
              <a:schemeClr val="bg1">
                <a:lumMod val="65000"/>
                <a:alpha val="90000"/>
              </a:schemeClr>
            </a:solidFill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真实硬件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4133115" y="1491736"/>
              <a:ext cx="1559425" cy="367590"/>
            </a:xfrm>
            <a:prstGeom prst="rect">
              <a:avLst/>
            </a:prstGeom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34214" y="4365104"/>
            <a:ext cx="949554" cy="792088"/>
            <a:chOff x="2399935" y="951880"/>
            <a:chExt cx="3383280" cy="99864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2" name="Rounded Rectangle 21"/>
            <p:cNvSpPr/>
            <p:nvPr/>
          </p:nvSpPr>
          <p:spPr>
            <a:xfrm>
              <a:off x="2399935" y="951880"/>
              <a:ext cx="3383280" cy="998643"/>
            </a:xfrm>
            <a:prstGeom prst="roundRect">
              <a:avLst>
                <a:gd name="adj" fmla="val 105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2430647" y="982592"/>
              <a:ext cx="3321856" cy="9372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491296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40033" y="4565309"/>
            <a:ext cx="737915" cy="391678"/>
            <a:chOff x="2543959" y="1455937"/>
            <a:chExt cx="3086515" cy="391678"/>
          </a:xfr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5" name="Rounded Rectangle 24"/>
            <p:cNvSpPr/>
            <p:nvPr/>
          </p:nvSpPr>
          <p:spPr>
            <a:xfrm>
              <a:off x="2543959" y="1455937"/>
              <a:ext cx="3086515" cy="391678"/>
            </a:xfrm>
            <a:prstGeom prst="roundRect">
              <a:avLst>
                <a:gd name="adj" fmla="val 10500"/>
              </a:avLst>
            </a:prstGeom>
            <a:grpFill/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556004" y="1467982"/>
              <a:ext cx="3062425" cy="367588"/>
            </a:xfrm>
            <a:prstGeom prst="rect">
              <a:avLst/>
            </a:prstGeom>
            <a:grpFill/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itchFamily="34" charset="-122"/>
                  <a:ea typeface="微软雅黑" pitchFamily="34" charset="-122"/>
                </a:rPr>
                <a:t>传感器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55778" y="4365104"/>
            <a:ext cx="1578522" cy="792088"/>
            <a:chOff x="2399935" y="951880"/>
            <a:chExt cx="3383280" cy="99864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8" name="Rounded Rectangle 27"/>
            <p:cNvSpPr/>
            <p:nvPr/>
          </p:nvSpPr>
          <p:spPr>
            <a:xfrm>
              <a:off x="2399935" y="951880"/>
              <a:ext cx="3383280" cy="998643"/>
            </a:xfrm>
            <a:prstGeom prst="roundRect">
              <a:avLst>
                <a:gd name="adj" fmla="val 105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2430647" y="982592"/>
              <a:ext cx="3321856" cy="9372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491296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11960" y="4365104"/>
            <a:ext cx="1224136" cy="792088"/>
            <a:chOff x="2399935" y="951880"/>
            <a:chExt cx="3383280" cy="99864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1" name="Rounded Rectangle 30"/>
            <p:cNvSpPr/>
            <p:nvPr/>
          </p:nvSpPr>
          <p:spPr>
            <a:xfrm>
              <a:off x="2399935" y="951880"/>
              <a:ext cx="3383280" cy="998643"/>
            </a:xfrm>
            <a:prstGeom prst="roundRect">
              <a:avLst>
                <a:gd name="adj" fmla="val 105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2430647" y="982592"/>
              <a:ext cx="3321856" cy="9372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491296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29041" y="4365104"/>
            <a:ext cx="2095600" cy="792088"/>
            <a:chOff x="2399935" y="951880"/>
            <a:chExt cx="3383280" cy="99864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4" name="Rounded Rectangle 33"/>
            <p:cNvSpPr/>
            <p:nvPr/>
          </p:nvSpPr>
          <p:spPr>
            <a:xfrm>
              <a:off x="2399935" y="951880"/>
              <a:ext cx="3383280" cy="998643"/>
            </a:xfrm>
            <a:prstGeom prst="roundRect">
              <a:avLst>
                <a:gd name="adj" fmla="val 105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430647" y="982592"/>
              <a:ext cx="3321856" cy="9372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491296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38019" y="4549490"/>
            <a:ext cx="1214039" cy="391678"/>
            <a:chOff x="2543959" y="1455937"/>
            <a:chExt cx="3086515" cy="391678"/>
          </a:xfr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" name="Rounded Rectangle 36"/>
            <p:cNvSpPr/>
            <p:nvPr/>
          </p:nvSpPr>
          <p:spPr>
            <a:xfrm>
              <a:off x="2543959" y="1455937"/>
              <a:ext cx="3086515" cy="391678"/>
            </a:xfrm>
            <a:prstGeom prst="roundRect">
              <a:avLst>
                <a:gd name="adj" fmla="val 10500"/>
              </a:avLst>
            </a:prstGeom>
            <a:grpFill/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556004" y="1467982"/>
              <a:ext cx="3062425" cy="367588"/>
            </a:xfrm>
            <a:prstGeom prst="rect">
              <a:avLst/>
            </a:prstGeom>
            <a:grpFill/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itchFamily="34" charset="-122"/>
                  <a:ea typeface="微软雅黑" pitchFamily="34" charset="-122"/>
                </a:rPr>
                <a:t>传感器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84028" y="4549490"/>
            <a:ext cx="908052" cy="391678"/>
            <a:chOff x="2543959" y="1455937"/>
            <a:chExt cx="3086515" cy="391678"/>
          </a:xfr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0" name="Rounded Rectangle 39"/>
            <p:cNvSpPr/>
            <p:nvPr/>
          </p:nvSpPr>
          <p:spPr>
            <a:xfrm>
              <a:off x="2543959" y="1455937"/>
              <a:ext cx="3086515" cy="391678"/>
            </a:xfrm>
            <a:prstGeom prst="roundRect">
              <a:avLst>
                <a:gd name="adj" fmla="val 10500"/>
              </a:avLst>
            </a:prstGeom>
            <a:grpFill/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556004" y="1467982"/>
              <a:ext cx="3062425" cy="367588"/>
            </a:xfrm>
            <a:prstGeom prst="rect">
              <a:avLst/>
            </a:prstGeom>
            <a:grpFill/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itchFamily="34" charset="-122"/>
                  <a:ea typeface="微软雅黑" pitchFamily="34" charset="-122"/>
                </a:rPr>
                <a:t>传感器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87987" y="4549490"/>
            <a:ext cx="1800200" cy="391678"/>
            <a:chOff x="2543959" y="1455937"/>
            <a:chExt cx="3086515" cy="39167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3" name="Rounded Rectangle 42"/>
            <p:cNvSpPr/>
            <p:nvPr/>
          </p:nvSpPr>
          <p:spPr>
            <a:xfrm>
              <a:off x="2543959" y="1455937"/>
              <a:ext cx="3086515" cy="391678"/>
            </a:xfrm>
            <a:prstGeom prst="roundRect">
              <a:avLst>
                <a:gd name="adj" fmla="val 10500"/>
              </a:avLst>
            </a:prstGeom>
            <a:sp3d z="152400" extrusionH="63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556004" y="1467982"/>
              <a:ext cx="3062425" cy="367588"/>
            </a:xfrm>
            <a:prstGeom prst="rect">
              <a:avLst/>
            </a:prstGeom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itchFamily="34" charset="-122"/>
                  <a:ea typeface="微软雅黑" pitchFamily="34" charset="-122"/>
                </a:rPr>
                <a:t>传感器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009585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5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55696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690034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9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03519359"/>
              </p:ext>
            </p:extLst>
          </p:nvPr>
        </p:nvGraphicFramePr>
        <p:xfrm>
          <a:off x="251520" y="188640"/>
          <a:ext cx="8640960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4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210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yangguiquan</dc:creator>
  <cp:lastModifiedBy>yangguiquan</cp:lastModifiedBy>
  <cp:revision>44</cp:revision>
  <dcterms:created xsi:type="dcterms:W3CDTF">2017-11-09T02:04:07Z</dcterms:created>
  <dcterms:modified xsi:type="dcterms:W3CDTF">2017-11-09T09:17:18Z</dcterms:modified>
</cp:coreProperties>
</file>