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15" d="100"/>
          <a:sy n="215" d="100"/>
        </p:scale>
        <p:origin x="27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33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149217-5C34-4C03-9C08-B1F9F8904668}"/>
              </a:ext>
            </a:extLst>
          </p:cNvPr>
          <p:cNvSpPr/>
          <p:nvPr/>
        </p:nvSpPr>
        <p:spPr>
          <a:xfrm>
            <a:off x="457200" y="763480"/>
            <a:ext cx="6351973" cy="856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Реализация шифратора Плейфера на Python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2651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Шифр Плейфера - это простой симметричный шифр, который использует таблицу замены для шифрования текста. В этом презентации мы рассмотрим реализацию шифратора Плейфера на Python.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Пример использования шифратора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524296"/>
            <a:ext cx="6804734" cy="10474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Пример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шифрования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текста "HELLO WORLD":
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Ключ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: "CRYPTO".
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Шифрованный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текст: "FKLZNUHVM".
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Преимущества и недостатки шифра Плейфера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713389"/>
            <a:ext cx="6858000" cy="8922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Преимущества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прост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реализации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, сравнительно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надежен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простого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шифра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.
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Недостатки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относительная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простота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взлома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, ограниченная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длина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ключа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.
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Применение шифра Плейфера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03934" y="1808381"/>
            <a:ext cx="6858000" cy="9925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Шифр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Плейфера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использовался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прошлом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защиты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секретной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информации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.
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Он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не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рекомендуется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защиты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чувствительных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данных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наше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время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.
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Заключение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524296"/>
            <a:ext cx="6858000" cy="119227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Шифр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Плейфера -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простой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и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интересный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пример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симметричного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шифра.
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Он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демонстрирует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основы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шифрования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и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криптографии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.
• Хотя он не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подходит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защиты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важной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информации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он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является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полезным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инструментом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обучения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криптографии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.
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Спасибо за внимание!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639706"/>
            <a:ext cx="6858000" cy="8993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Надеюсь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эта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презентация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была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познавательной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.
•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Помните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что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криптография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–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интересная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и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важная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область.
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265176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Реализация шифратора Плейфера на Python позволяет увидеть, как работает простой симметричный шифр, и дает представление о принципах шифрования. Несмотря на то, что шифр Плейфера не считается надежным в современном мире, он является ценным учебным примером, который иллюстрирует основные концепции криптографии.</a:t>
            </a:r>
            <a:endParaRPr lang="en-US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49FF42-3812-4101-9E05-5691A8FC6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23354"/>
            <a:ext cx="138112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5FC362D-45A2-4972-928D-9B437BDA1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04054"/>
            <a:ext cx="4398885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Введение в шифр Плейфера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253014" y="1462151"/>
            <a:ext cx="6858000" cy="14053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Плейфера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симметричный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основанный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на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замене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таблице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
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Он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использует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квадрат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5x5,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заполненный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буквами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алфавита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без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J).
• </a:t>
            </a:r>
            <a:r>
              <a:rPr lang="en-US" sz="1400" dirty="0" err="1"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Шифрование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происходит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путем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замены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каждой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пары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в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исходном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тексте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на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пару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букв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из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таблицы.
•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Ключ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-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это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ключевое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слово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которое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используется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для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 заполнения таблицы.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7CCF492-DC4C-4A78-9341-0507296F42DD}"/>
              </a:ext>
            </a:extLst>
          </p:cNvPr>
          <p:cNvSpPr/>
          <p:nvPr/>
        </p:nvSpPr>
        <p:spPr>
          <a:xfrm>
            <a:off x="514905" y="949912"/>
            <a:ext cx="4443274" cy="466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Создание таблицы Плейфера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 flipV="1">
            <a:off x="457200" y="2740536"/>
            <a:ext cx="6858000" cy="59746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47AD63-3E8B-4BE0-AD0A-AE9AD075B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905" y="1850514"/>
            <a:ext cx="5468645" cy="1292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Int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для создания таблицы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Плейфера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принимает ключ в качестве аргумента.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 используется для заполнения первого ряда таблицы.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Оставшиеся буквы алфавита (без J) добавляются в таблицу по порядку.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Полученная таблица используется для шифрования и дешифрования.</a:t>
            </a:r>
            <a:r>
              <a:rPr kumimoji="0" lang="ru-RU" altLang="ru-RU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lideai.net/images/shifrator-pleifera-na-python/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Шифрование текста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670777"/>
            <a:ext cx="6858000" cy="14985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• Текст преобразуется в верхний регистр и удаляются все пробелы.
• Текст делится на пары букв.
• Для каждой пары букв находим их позиции в таблице.
• Новые буквы, которые используются для шифрования, определяются правилами </a:t>
            </a: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шифрования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Aptos" pitchFamily="34" charset="-122"/>
                <a:cs typeface="Times New Roman" panose="02020603050405020304" pitchFamily="18" charset="0"/>
              </a:rPr>
              <a:t>. 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lideai.net/images/shifrator-pleifera-na-python/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Правила шифрования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675216"/>
            <a:ext cx="6858000" cy="15917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• Если буквы находятся в одном ряду, заменяются на следующие буквы в этом ряду.
• Если буквы находятся в одном столбце, заменяются на следующие буквы в этом столбце.
• Если буквы находятся в разных рядах и столбцах, заменяются на буквы, находящиеся в той же строке, но в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другом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столбце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
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lideai.net/images/shifrator-pleifera-na-python/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572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1887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200" b="1" dirty="0">
                <a:solidFill>
                  <a:srgbClr val="000000"/>
                </a:solidFill>
                <a:latin typeface="Century Gothic" pitchFamily="34" charset="0"/>
                <a:ea typeface="Century Gothic" pitchFamily="34" charset="-122"/>
                <a:cs typeface="Century Gothic" pitchFamily="34" charset="-120"/>
              </a:rPr>
              <a:t>Дешифрование текста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57200" y="1599648"/>
            <a:ext cx="6858000" cy="9721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• Дешифрование происходит аналогично шифрованию, но в обратном порядке.
• Правила шифрования используются для обратного преобразования пар букв.
• Дешифрование дает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исходный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текст</a:t>
            </a:r>
            <a:r>
              <a:rPr lang="en-US" sz="1400" dirty="0">
                <a:solidFill>
                  <a:srgbClr val="000000"/>
                </a:solidFill>
                <a:latin typeface="Aptos" pitchFamily="34" charset="0"/>
                <a:ea typeface="Aptos" pitchFamily="34" charset="-122"/>
                <a:cs typeface="Aptos" pitchFamily="34" charset="-120"/>
              </a:rPr>
              <a:t>. 
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501</Words>
  <Application>Microsoft Office PowerPoint</Application>
  <PresentationFormat>Экран (16:9)</PresentationFormat>
  <Paragraphs>44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Aptos</vt:lpstr>
      <vt:lpstr>Arial</vt:lpstr>
      <vt:lpstr>Calibri</vt:lpstr>
      <vt:lpstr>Century Gothic</vt:lpstr>
      <vt:lpstr>Inter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T-it17</cp:lastModifiedBy>
  <cp:revision>7</cp:revision>
  <dcterms:created xsi:type="dcterms:W3CDTF">2024-07-19T14:17:43Z</dcterms:created>
  <dcterms:modified xsi:type="dcterms:W3CDTF">2024-07-19T14:58:06Z</dcterms:modified>
</cp:coreProperties>
</file>