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7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1608B-F580-4E8A-BFBD-0938118E6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8EB707-26D7-45E3-9FAA-0B3BD916C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BAF216-FE41-46BA-A863-EEFF1DE5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0182-4BA3-48D5-8316-A16B40EF339A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DA167-7178-42D2-BA80-711BE37B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DBAA3-346B-4A5B-852F-CFA2D8BB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501C-EDF1-44E3-97DC-FEB18E8BF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97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358F5-DBFE-4489-8A36-D440BEF6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C86138-AD47-40BB-BC1B-019415985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FF48D3-9EC4-4464-926E-4E9D8FF4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0182-4BA3-48D5-8316-A16B40EF339A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ABF75B-5F1C-49F6-966D-40C24C0D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2E22F3-10AC-4E4D-978F-EA9E09D8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501C-EDF1-44E3-97DC-FEB18E8BF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67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0F8748-DABC-4C6F-AAD3-74B0C4932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1A9307-0E8C-45CF-A74D-1DC6AD483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503204-17DC-432D-927D-F54858D7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0182-4BA3-48D5-8316-A16B40EF339A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2DB0B0-C1D9-430C-81D1-6CB9794F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A420CA-0DAF-4ABA-BB19-D03D2398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501C-EDF1-44E3-97DC-FEB18E8BF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03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EF74D-CD05-4844-B075-D8D46266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7E42A-BAD7-41EA-98CB-FAB5D83F5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11BAD-8680-4F32-8718-159E52D3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0182-4BA3-48D5-8316-A16B40EF339A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AAC3A1-DECF-44E1-B4D7-F8F5ABDA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4D7FD6-AD59-462A-BD7C-DF0E0286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501C-EDF1-44E3-97DC-FEB18E8BF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74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27A75-5245-4E70-B5F0-CBC02423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A3BCDA-ABAE-4DF8-A33A-AF67BBF2A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FCE6DA-A1EC-463A-A0EE-822B0172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0182-4BA3-48D5-8316-A16B40EF339A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2CC8F0-98F1-448A-AAAB-7527786F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9638CA-71DC-4FFF-82F8-E6C3021A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501C-EDF1-44E3-97DC-FEB18E8BF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44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BAE9B6-9327-4DE2-8FC8-D7792FD2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0D4CD8-045B-4538-957E-B402CAE53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D04483-FEF0-4FA1-9FA3-A12D81833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521BB4-8106-4885-B5CF-1CA47729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0182-4BA3-48D5-8316-A16B40EF339A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C3A8DB-E73B-4C46-B660-06BE8812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FC0E05-82F4-440A-9B36-E8FD66C1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501C-EDF1-44E3-97DC-FEB18E8BF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46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E623C-0107-4689-980A-2C462B3A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E05D1-8473-4374-8695-F994DC9ED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79E488-2D48-4D68-AA70-FA0541CD4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EF6421-500A-4373-A052-4577265A0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FD04011-08B1-4985-97DE-E64E9C784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FCCC4A-D3FE-4C20-99C3-C27E90A8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0182-4BA3-48D5-8316-A16B40EF339A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1A9040-531D-4F5F-8556-A8EC265E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566EC5-ED6E-4013-BAD8-32DFDE7A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501C-EDF1-44E3-97DC-FEB18E8BF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8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20AEB-B9B2-4FA5-A46D-3E6B9025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83EAD-064C-47C4-8240-CDCD9D6E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0182-4BA3-48D5-8316-A16B40EF339A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00E4F3-BE84-48BC-AC0E-8E5D0C3A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C0F5854-DA46-4DB4-A710-18E221F8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501C-EDF1-44E3-97DC-FEB18E8BF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74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5A64E7-D8FD-4532-BDE5-EE187FD3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0182-4BA3-48D5-8316-A16B40EF339A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DE575E-CE0F-4DE2-A9A9-36014818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599879-8451-4071-A366-EC204064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501C-EDF1-44E3-97DC-FEB18E8BF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7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516AB-F467-4164-8D03-641E2A16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82902-D3EA-40CF-9EB6-E9323B84D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D65755-AD6B-424B-9EB3-27F93DAA3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55D597-AE29-4D64-9A22-000B8C24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0182-4BA3-48D5-8316-A16B40EF339A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71A8FF-C260-427E-990A-AFE024BE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D05D16-052E-4BBA-A30F-83ECD432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501C-EDF1-44E3-97DC-FEB18E8BF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01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FABAA-FACE-4B88-8B0C-3A69CD17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BD1A8C-17F4-4ED4-8596-8BF36C686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D2CBD5-FA0A-49AC-A1F7-90F7041FC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0B6D1E9-C8A3-407A-A68C-24CDF017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0182-4BA3-48D5-8316-A16B40EF339A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0B82D7-C9EB-461C-8248-A3C9754D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756EEB-6873-44A7-AE0F-EDE2D3B6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501C-EDF1-44E3-97DC-FEB18E8BF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6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2FDB6-9C61-41F1-9384-BFBC2C21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FA3F62-9987-4BF7-BF6B-379F84D7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6E1EBA-BC1E-4402-A256-5A48D1218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60182-4BA3-48D5-8316-A16B40EF339A}" type="datetimeFigureOut">
              <a:rPr lang="ru-RU" smtClean="0"/>
              <a:t>16.02.2025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DEE484-9A6E-4BA2-9388-B2F563361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0B646B-FBEF-4862-BF62-DC51AEC2F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501C-EDF1-44E3-97DC-FEB18E8BF5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18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D1954-9372-43F4-B4C4-D1C3C1015E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Bahnschrift Light" panose="020B0502040204020203" pitchFamily="34" charset="0"/>
              </a:rPr>
              <a:t>Проект игры «Метро»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4F1267-11B0-43CB-9CBF-DAC4D55A9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2789" y="5645240"/>
            <a:ext cx="2399211" cy="1655762"/>
          </a:xfrm>
        </p:spPr>
        <p:txBody>
          <a:bodyPr/>
          <a:lstStyle/>
          <a:p>
            <a:r>
              <a:rPr lang="ru-RU" dirty="0"/>
              <a:t>Выполнил Крюков Тихон</a:t>
            </a:r>
          </a:p>
        </p:txBody>
      </p:sp>
    </p:spTree>
    <p:extLst>
      <p:ext uri="{BB962C8B-B14F-4D97-AF65-F5344CB8AC3E}">
        <p14:creationId xmlns:p14="http://schemas.microsoft.com/office/powerpoint/2010/main" val="325524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BCAE9-C570-4EDF-9BBA-AE64DC60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8F0C6-FE2B-416C-878E-7A7A59AC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251" y="1838688"/>
            <a:ext cx="848650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Это игра является способом отвлечься от работы.</a:t>
            </a:r>
          </a:p>
          <a:p>
            <a:pPr marL="0" indent="0">
              <a:buNone/>
            </a:pPr>
            <a:r>
              <a:rPr lang="ru-RU" dirty="0"/>
              <a:t>Это игра помогает расслабится и снять стресс.</a:t>
            </a:r>
          </a:p>
          <a:p>
            <a:pPr marL="0" indent="0">
              <a:buNone/>
            </a:pPr>
            <a:r>
              <a:rPr lang="ru-RU" dirty="0"/>
              <a:t>Так как игра очень простая, она может стать первой игрой для маленьких детей. </a:t>
            </a:r>
          </a:p>
          <a:p>
            <a:pPr marL="0" indent="0">
              <a:buNone/>
            </a:pPr>
            <a:r>
              <a:rPr lang="ru-RU" dirty="0"/>
              <a:t>Игра «Метро» развивает быстроту реакции; мелкую моторику рук; визуальное восприятие объектов; память и внимание.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90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45F8B-EF56-4222-9529-7B50DB1D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7DC97-3FAB-490C-9AB9-A5470D6D9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3651" cy="13255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 создания игры заключается в том, чтобы отработать все полученные знания из модуля </a:t>
            </a:r>
            <a:r>
              <a:rPr lang="en-US" dirty="0" err="1"/>
              <a:t>PyGame</a:t>
            </a:r>
            <a:r>
              <a:rPr lang="ru-RU" dirty="0"/>
              <a:t> создав свою игру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C2A1560-7CDD-416D-8652-1FBD710FCF5C}"/>
              </a:ext>
            </a:extLst>
          </p:cNvPr>
          <p:cNvSpPr txBox="1">
            <a:spLocks/>
          </p:cNvSpPr>
          <p:nvPr/>
        </p:nvSpPr>
        <p:spPr>
          <a:xfrm>
            <a:off x="838200" y="2901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Arial Black" panose="020B0A04020102020204" pitchFamily="34" charset="0"/>
              </a:rPr>
              <a:t>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8A59990-7DCD-49CA-8B8C-EA507E3901A3}"/>
              </a:ext>
            </a:extLst>
          </p:cNvPr>
          <p:cNvSpPr txBox="1">
            <a:spLocks/>
          </p:cNvSpPr>
          <p:nvPr/>
        </p:nvSpPr>
        <p:spPr>
          <a:xfrm>
            <a:off x="838200" y="4226718"/>
            <a:ext cx="7443651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Использовать библиотеку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и все ее составляющие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flip, render, </a:t>
            </a:r>
            <a:r>
              <a:rPr lang="en-US" dirty="0" err="1"/>
              <a:t>blit</a:t>
            </a:r>
            <a:r>
              <a:rPr lang="en-US" dirty="0"/>
              <a:t>, sprite, display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4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0BDFB-6D92-419D-9B69-19CB024AC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Описание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CCA17F-E5EB-4938-8680-4B28B0A8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64639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Игрок оказывается на трассе, по которой едут машины и прицепные вагончики,  вид сверху. Цель – остаться невредимым до окончания времени, а также собирать монетки, которые дают призовые очки. С каждым новым уровнем число препятствий увеличивается.</a:t>
            </a:r>
          </a:p>
        </p:txBody>
      </p:sp>
    </p:spTree>
    <p:extLst>
      <p:ext uri="{BB962C8B-B14F-4D97-AF65-F5344CB8AC3E}">
        <p14:creationId xmlns:p14="http://schemas.microsoft.com/office/powerpoint/2010/main" val="219909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FCEFFF-F84F-4B6B-ACE2-678130A1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элементы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00C836-EFAC-4FF1-A8D7-71C924FB7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356670" cy="5032375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Главное меню, меню с кнопкой старт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В конце каждого уровня вы обладаете каким-либо количеством очков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Дорога состоит из автоматически генерируемых уровней 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В случае попадания под транспорт уровень начинается сначала, а те уровни которые вы прошли сбрасываются</a:t>
            </a:r>
          </a:p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Результат сохраняется после каждой игры в файл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txt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5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AAC78-7DD5-4185-B23D-3186C5DA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Используемые изображения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580EE0-3E43-42D3-8DBB-D231809FC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5" y="2425534"/>
            <a:ext cx="1325563" cy="132556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4E7C72-A291-47B1-BDD5-3D2373795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36" y="2309024"/>
            <a:ext cx="1809496" cy="18094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F68628-DD80-4035-99F8-FFB5E4C3C243}"/>
              </a:ext>
            </a:extLst>
          </p:cNvPr>
          <p:cNvSpPr txBox="1"/>
          <p:nvPr/>
        </p:nvSpPr>
        <p:spPr>
          <a:xfrm>
            <a:off x="209007" y="4485943"/>
            <a:ext cx="44152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Изображения взятые из интернета и обработанные с помощь сайта «</a:t>
            </a:r>
            <a:r>
              <a:rPr lang="en-US" sz="2800" dirty="0" err="1"/>
              <a:t>ILoveIGM</a:t>
            </a:r>
            <a:r>
              <a:rPr lang="ru-RU" sz="2800" dirty="0"/>
              <a:t>»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F5EC389-3804-44DA-9B43-F175EF2E0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731" y="2089021"/>
            <a:ext cx="1987459" cy="198745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73B36A2-83C4-404D-AECE-4F01D8B9AC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62" y="2476287"/>
            <a:ext cx="3284466" cy="164223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337EA4-20CA-49D8-9497-ED7076F57F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107" y="2709710"/>
            <a:ext cx="1175385" cy="11753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B47EE0-643D-48F2-BA78-F4CEA8845A0F}"/>
              </a:ext>
            </a:extLst>
          </p:cNvPr>
          <p:cNvSpPr txBox="1"/>
          <p:nvPr/>
        </p:nvSpPr>
        <p:spPr>
          <a:xfrm>
            <a:off x="5416731" y="4485942"/>
            <a:ext cx="6117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Изображения которые были сделаны с помощью создания рисунков по пикселям в приложении «</a:t>
            </a:r>
            <a:r>
              <a:rPr lang="en-US" sz="2800" dirty="0" err="1"/>
              <a:t>DeepPixel</a:t>
            </a:r>
            <a:r>
              <a:rPr lang="ru-RU" sz="28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76402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E2222-D627-4160-8470-7DBFDC68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Создание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004EC-82E5-449B-88AB-EF011AF5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7817"/>
            <a:ext cx="7731034" cy="3817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В моем коде присутствует всего 4 класса</a:t>
            </a:r>
          </a:p>
          <a:p>
            <a:pPr marL="0" indent="0">
              <a:buNone/>
            </a:pPr>
            <a:r>
              <a:rPr lang="en-US" dirty="0"/>
              <a:t>1.</a:t>
            </a:r>
            <a:r>
              <a:rPr lang="ru-RU" dirty="0"/>
              <a:t> </a:t>
            </a:r>
            <a:r>
              <a:rPr lang="en-US" dirty="0"/>
              <a:t>Button</a:t>
            </a:r>
            <a:r>
              <a:rPr lang="ru-RU" dirty="0"/>
              <a:t> – создает кнопку, отвечающую за начало игры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2. </a:t>
            </a:r>
            <a:r>
              <a:rPr lang="en-US" dirty="0"/>
              <a:t>Player</a:t>
            </a:r>
            <a:r>
              <a:rPr lang="ru-RU" dirty="0"/>
              <a:t> – создает игрока, который обходит препятствия и собирает монеты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3. </a:t>
            </a:r>
            <a:r>
              <a:rPr lang="en-US" dirty="0"/>
              <a:t>Obstacle</a:t>
            </a:r>
            <a:r>
              <a:rPr lang="ru-RU" dirty="0"/>
              <a:t> – создает препятствия разного вида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4. </a:t>
            </a:r>
            <a:r>
              <a:rPr lang="en-US" dirty="0"/>
              <a:t>Coin</a:t>
            </a:r>
            <a:r>
              <a:rPr lang="ru-RU" dirty="0"/>
              <a:t> – создает монеты, дающие 50 очков за каждую</a:t>
            </a:r>
          </a:p>
        </p:txBody>
      </p:sp>
    </p:spTree>
    <p:extLst>
      <p:ext uri="{BB962C8B-B14F-4D97-AF65-F5344CB8AC3E}">
        <p14:creationId xmlns:p14="http://schemas.microsoft.com/office/powerpoint/2010/main" val="4711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B8670-82B5-448F-A65C-D8808288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Использование библиотек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D29ADE-2D74-4909-9848-504DFFF07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Для работы моего проекта я импортировал 5 библиотек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os</a:t>
            </a:r>
            <a:r>
              <a:rPr lang="ru-RU" dirty="0"/>
              <a:t> (опер. </a:t>
            </a:r>
            <a:r>
              <a:rPr lang="ru-RU" dirty="0" err="1"/>
              <a:t>сист</a:t>
            </a:r>
            <a:r>
              <a:rPr lang="ru-RU" dirty="0"/>
              <a:t>.) – создание </a:t>
            </a:r>
            <a:r>
              <a:rPr lang="en-US" dirty="0"/>
              <a:t>txt</a:t>
            </a:r>
            <a:r>
              <a:rPr lang="ru-RU" dirty="0"/>
              <a:t> файла для записи результата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</a:t>
            </a:r>
            <a:r>
              <a:rPr lang="ru-RU" dirty="0"/>
              <a:t> </a:t>
            </a:r>
            <a:r>
              <a:rPr lang="en-US" dirty="0"/>
              <a:t>sys – </a:t>
            </a:r>
            <a:r>
              <a:rPr lang="ru-RU" dirty="0"/>
              <a:t>для выхода из программы при обнаружении ошибки, а именно если не нашел файл изображения в папке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</a:t>
            </a:r>
            <a:r>
              <a:rPr lang="ru-RU" dirty="0"/>
              <a:t>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– основа для создания игры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</a:t>
            </a:r>
            <a:r>
              <a:rPr lang="ru-RU" dirty="0"/>
              <a:t> </a:t>
            </a:r>
            <a:r>
              <a:rPr lang="en-US" dirty="0"/>
              <a:t>random – </a:t>
            </a:r>
            <a:r>
              <a:rPr lang="ru-RU" dirty="0"/>
              <a:t>помогает для распределения препятствий и монет в </a:t>
            </a:r>
            <a:r>
              <a:rPr lang="ru-RU" dirty="0" err="1"/>
              <a:t>рандомные</a:t>
            </a:r>
            <a:r>
              <a:rPr lang="ru-RU" dirty="0"/>
              <a:t> места</a:t>
            </a:r>
            <a:r>
              <a:rPr lang="en-US" dirty="0"/>
              <a:t> </a:t>
            </a:r>
            <a:r>
              <a:rPr lang="ru-RU" dirty="0"/>
              <a:t>каждый уровень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time – </a:t>
            </a:r>
            <a:r>
              <a:rPr lang="ru-RU" dirty="0"/>
              <a:t>нужен для таймера игры и небольшой задержки между перебрасыванием на другой уровень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1024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Лента: наклоненная вниз 3">
            <a:extLst>
              <a:ext uri="{FF2B5EF4-FFF2-40B4-BE49-F238E27FC236}">
                <a16:creationId xmlns:a16="http://schemas.microsoft.com/office/drawing/2014/main" id="{8AA8A235-83BA-4843-A36A-5BE6EE6DA9DF}"/>
              </a:ext>
            </a:extLst>
          </p:cNvPr>
          <p:cNvSpPr/>
          <p:nvPr/>
        </p:nvSpPr>
        <p:spPr>
          <a:xfrm>
            <a:off x="1469571" y="2638698"/>
            <a:ext cx="9252858" cy="1580604"/>
          </a:xfrm>
          <a:prstGeom prst="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40203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372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Bahnschrift Light</vt:lpstr>
      <vt:lpstr>Calibri</vt:lpstr>
      <vt:lpstr>Calibri Light</vt:lpstr>
      <vt:lpstr>Тема Office</vt:lpstr>
      <vt:lpstr>Проект игры «Метро»</vt:lpstr>
      <vt:lpstr>Актуальность</vt:lpstr>
      <vt:lpstr>Цель</vt:lpstr>
      <vt:lpstr>Описание Игры</vt:lpstr>
      <vt:lpstr>Основные элементы</vt:lpstr>
      <vt:lpstr>Используемые изображения</vt:lpstr>
      <vt:lpstr>Создание классов</vt:lpstr>
      <vt:lpstr>Использование библиотек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игры «Метро»</dc:title>
  <dc:creator>tikhon.k.2008@gmail.com</dc:creator>
  <cp:lastModifiedBy>tikhon.k.2008@gmail.com</cp:lastModifiedBy>
  <cp:revision>20</cp:revision>
  <dcterms:created xsi:type="dcterms:W3CDTF">2025-02-16T16:50:23Z</dcterms:created>
  <dcterms:modified xsi:type="dcterms:W3CDTF">2025-02-16T20:14:36Z</dcterms:modified>
</cp:coreProperties>
</file>