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72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A2FE-AA2A-4DC4-BF24-BD37CB055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F8F37-D6B6-43FA-8B39-A5AEA2EB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818A1-408C-4371-804F-9B68ABD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F45B8-6B49-482A-862E-8D57CF72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03319-7973-4173-8CD6-598556AC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2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8FC18-5AE6-4CBD-837E-C7A0818F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4CDDBC-51A0-46EF-8715-07192AE9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2BD49-9026-495B-88F0-6CE6754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3CA02-09CE-4C1B-A801-23215B25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2DF9E-A142-4362-8372-33C286F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D7F4DE-C596-4BCD-B452-3CE89B47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34A17D-00A0-40B1-BCC6-8BA6144F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AFF15-B44C-4EA3-95A2-220255C3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87932-DF8E-417F-8D05-8F39C2D6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9B6F7-198C-4FC0-9C33-D5C77F1B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5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95F1D-76E9-4AE5-AE18-01F75C83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02F2E-3ED5-4D2E-8003-BD2E1CA0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AE20E-A4A6-4964-A5AD-C9FEA072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F12E7-E252-429F-B41A-230EE50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6F1FF-85F8-4C8A-AECA-ADBB95AF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9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43721-7E43-406A-92F3-9D6F799A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7ECC5-DBE2-4689-9A13-28BB4950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22843-57C2-4080-A4F1-59736439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9B90C-4445-4926-A454-11FB33E7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6F90C-1392-4F94-B76A-F040EEB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70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708A9-A015-4C39-BACD-99F510D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0D1A4-CC4D-435D-99AB-2BFDF9E8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76ED0D-FF29-462D-B4A4-D577ACCF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CE7CD-F6A6-41A4-988F-F6D3BC4C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4B0CC-7135-461C-9AEF-9151764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057B31-4D3E-4099-A0D5-CBAA9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9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5BA2-0C0F-4303-A362-111350A0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F979F7-DD47-499C-B0F2-08AF6BC3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85903-2AD7-48E0-900F-2EC85D1E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A7C9DB-FDA3-48B0-8252-89B5F5F4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6D0EB7-DE1F-4B92-8065-FF2C0B39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40CC75-76AA-42A0-9A9B-909D6B63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AA69EB-7C60-49DC-9E6A-BF4086B7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8A521A-6B76-4FAA-AACF-2AE785BA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0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43D45-2247-4E9F-B14C-D2FF092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0FF26-DF07-4008-AE61-EF88214E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3460AF-CF29-4A15-97B4-2B59918B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5C268-B85C-480F-B8D2-0030095B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B4907-DE74-4FD0-A34B-2B6E03F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0E9B6F-C59C-43B2-9952-91CDAAFB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E0DF9C-E486-4D77-A920-1E832346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A5E31-1838-480B-9988-B620B09D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9A5C0-1DFA-4BC7-8F37-CFB456AC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631EA-B41B-4C6E-A718-06606510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E3254-C9C6-4206-AD42-F3A7FE91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BB0900-C652-4BDC-B590-04E1D14F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DD559-9D78-44D3-927B-24BFA2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7F8F-11CE-40A6-A576-61E4EB86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924D1-44C5-49A7-8BBF-1D3AA6A77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D1B19F-A3AB-4A6A-9247-DE9A136F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D235F7-5752-4AE5-8945-D8F2156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75758-00A3-498F-B898-AC73DF20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9EBB7-3A31-458F-BE5A-D74DAB22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1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64EAE7-817F-4950-AF63-6133913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9B1E5-318B-474A-BDEC-BA2F5731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284CD-55BE-42E4-B297-416BC3BA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9034-6286-4900-BE72-FB6014D0FC0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58BD2-E6E2-4542-828B-0BA453D4A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5A757-7964-442A-B94B-DB7C718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C926-DA9B-4B53-B427-9AFAD14044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85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B3386-F854-43BD-9B7F-82347C77E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50" y="657498"/>
            <a:ext cx="4806184" cy="3644537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1760E6-6979-43BB-99C8-7EDA50EB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50" y="4545874"/>
            <a:ext cx="4806184" cy="1672046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800">
                <a:solidFill>
                  <a:schemeClr val="bg1"/>
                </a:solidFill>
              </a:rPr>
              <a:t>by Robert C. Martin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7EBB95-E7C6-4E05-ABE6-04993E29E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r="-2" b="537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tests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dirty="0"/>
              <a:t>Test Driven Development (TDD)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You may not write production code until you have written a failing unit test.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You may not write more of a unit test than is sufficient to fail.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You may not write more production code than is sufficient to pass the current failing test.</a:t>
            </a:r>
          </a:p>
          <a:p>
            <a:pPr marL="114300" algn="l"/>
            <a:r>
              <a:rPr lang="en-US" b="1" u="sng" dirty="0"/>
              <a:t>F.I.R.S.T</a:t>
            </a:r>
            <a:r>
              <a:rPr lang="en-US" dirty="0"/>
              <a:t> rule:</a:t>
            </a:r>
            <a:endParaRPr lang="en-US" b="1" u="sng" dirty="0"/>
          </a:p>
          <a:p>
            <a:pPr marL="114300" algn="l"/>
            <a:r>
              <a:rPr lang="en-US" b="1" u="sng" dirty="0"/>
              <a:t>F</a:t>
            </a:r>
            <a:r>
              <a:rPr lang="en-US" dirty="0"/>
              <a:t>ast</a:t>
            </a:r>
          </a:p>
          <a:p>
            <a:pPr marL="114300" algn="l"/>
            <a:r>
              <a:rPr lang="en-US" b="1" u="sng" dirty="0"/>
              <a:t>I</a:t>
            </a:r>
            <a:r>
              <a:rPr lang="en-US" dirty="0"/>
              <a:t>ndependent</a:t>
            </a:r>
          </a:p>
          <a:p>
            <a:pPr marL="114300" algn="l"/>
            <a:r>
              <a:rPr lang="en-US" b="1" u="sng" dirty="0"/>
              <a:t>R</a:t>
            </a:r>
            <a:r>
              <a:rPr lang="en-US" dirty="0"/>
              <a:t>epeatable</a:t>
            </a:r>
          </a:p>
          <a:p>
            <a:pPr marL="114300" algn="l"/>
            <a:r>
              <a:rPr lang="en-US" b="1" u="sng" dirty="0"/>
              <a:t>S</a:t>
            </a:r>
            <a:r>
              <a:rPr lang="en-US" dirty="0"/>
              <a:t>elf validating</a:t>
            </a:r>
          </a:p>
          <a:p>
            <a:pPr marL="114300" algn="l"/>
            <a:r>
              <a:rPr lang="en-US" b="1" u="sng" dirty="0"/>
              <a:t>T</a:t>
            </a:r>
            <a:r>
              <a:rPr lang="en-US" dirty="0"/>
              <a:t>imely </a:t>
            </a:r>
          </a:p>
        </p:txBody>
      </p:sp>
    </p:spTree>
    <p:extLst>
      <p:ext uri="{BB962C8B-B14F-4D97-AF65-F5344CB8AC3E}">
        <p14:creationId xmlns:p14="http://schemas.microsoft.com/office/powerpoint/2010/main" val="554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50" y="657499"/>
            <a:ext cx="4806184" cy="84429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4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50" y="1623224"/>
            <a:ext cx="4806184" cy="4947134"/>
          </a:xfrm>
          <a:noFill/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Single </a:t>
            </a:r>
            <a:r>
              <a:rPr lang="de-DE" sz="2800" dirty="0" err="1">
                <a:solidFill>
                  <a:schemeClr val="bg1"/>
                </a:solidFill>
              </a:rPr>
              <a:t>Responsibility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Principle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(SRP)</a:t>
            </a:r>
          </a:p>
          <a:p>
            <a:pPr algn="l"/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Open </a:t>
            </a:r>
            <a:r>
              <a:rPr lang="de-DE" sz="2800" dirty="0" err="1">
                <a:solidFill>
                  <a:schemeClr val="bg1"/>
                </a:solidFill>
              </a:rPr>
              <a:t>Closed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Principle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(OCP)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 err="1">
                <a:solidFill>
                  <a:schemeClr val="bg1"/>
                </a:solidFill>
              </a:rPr>
              <a:t>Dependency</a:t>
            </a:r>
            <a:r>
              <a:rPr lang="de-DE" sz="2800" dirty="0">
                <a:solidFill>
                  <a:schemeClr val="bg1"/>
                </a:solidFill>
              </a:rPr>
              <a:t> Inversion </a:t>
            </a:r>
            <a:r>
              <a:rPr lang="de-DE" sz="2800" dirty="0" err="1">
                <a:solidFill>
                  <a:schemeClr val="bg1"/>
                </a:solidFill>
              </a:rPr>
              <a:t>Principle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(DIP)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AC1AF1-92B4-4CEF-B5BD-FB5329C10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" r="2" b="117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50" y="657499"/>
            <a:ext cx="4806184" cy="84429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4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08" y="2448146"/>
            <a:ext cx="4806184" cy="1961708"/>
          </a:xfrm>
          <a:noFill/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POJO: Plain Old Java </a:t>
            </a:r>
            <a:r>
              <a:rPr lang="de-DE" sz="2800" dirty="0" err="1">
                <a:solidFill>
                  <a:schemeClr val="bg1"/>
                </a:solidFill>
              </a:rPr>
              <a:t>Object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Are </a:t>
            </a:r>
            <a:r>
              <a:rPr lang="de-DE" sz="2800" dirty="0" err="1">
                <a:solidFill>
                  <a:schemeClr val="bg1"/>
                </a:solidFill>
              </a:rPr>
              <a:t>mainly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data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classes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that</a:t>
            </a:r>
            <a:r>
              <a:rPr lang="de-DE" sz="2800" dirty="0">
                <a:solidFill>
                  <a:schemeClr val="bg1"/>
                </a:solidFill>
              </a:rPr>
              <a:t> hold </a:t>
            </a:r>
            <a:r>
              <a:rPr lang="de-DE" sz="2800" dirty="0" err="1">
                <a:solidFill>
                  <a:schemeClr val="bg1"/>
                </a:solidFill>
              </a:rPr>
              <a:t>information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without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logic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AC1AF1-92B4-4CEF-B5BD-FB5329C10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" r="2" b="117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938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Emergence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8193"/>
            <a:ext cx="9144000" cy="2780595"/>
          </a:xfrm>
        </p:spPr>
        <p:txBody>
          <a:bodyPr>
            <a:normAutofit/>
          </a:bodyPr>
          <a:lstStyle/>
          <a:p>
            <a:r>
              <a:rPr lang="de-DE" u="sng" dirty="0"/>
              <a:t>Kent </a:t>
            </a:r>
            <a:r>
              <a:rPr lang="de-DE" u="sng" dirty="0" err="1"/>
              <a:t>Beck‘s</a:t>
            </a:r>
            <a:r>
              <a:rPr lang="de-DE" u="sng" dirty="0"/>
              <a:t> </a:t>
            </a:r>
            <a:r>
              <a:rPr lang="de-DE" u="sng" dirty="0" err="1"/>
              <a:t>four</a:t>
            </a:r>
            <a:r>
              <a:rPr lang="de-DE" u="sng" dirty="0"/>
              <a:t> </a:t>
            </a:r>
            <a:r>
              <a:rPr lang="de-DE" u="sng" dirty="0" err="1"/>
              <a:t>rules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good</a:t>
            </a:r>
            <a:r>
              <a:rPr lang="de-DE" u="sng" dirty="0"/>
              <a:t> design:</a:t>
            </a:r>
          </a:p>
          <a:p>
            <a:pPr marL="457200" indent="-457200" algn="l">
              <a:buAutoNum type="arabicPeriod"/>
            </a:pPr>
            <a:r>
              <a:rPr lang="de-DE" dirty="0"/>
              <a:t>Runs all </a:t>
            </a:r>
            <a:r>
              <a:rPr lang="de-DE" dirty="0" err="1"/>
              <a:t>tests</a:t>
            </a:r>
            <a:r>
              <a:rPr lang="de-DE" dirty="0"/>
              <a:t> and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.</a:t>
            </a:r>
          </a:p>
          <a:p>
            <a:pPr marL="457200" indent="-457200" algn="l">
              <a:buAutoNum type="arabicPeriod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duplication</a:t>
            </a:r>
            <a:r>
              <a:rPr lang="de-DE" dirty="0"/>
              <a:t>.</a:t>
            </a:r>
          </a:p>
          <a:p>
            <a:pPr marL="457200" indent="-457200" algn="l">
              <a:buAutoNum type="arabicPeriod"/>
            </a:pPr>
            <a:r>
              <a:rPr lang="de-DE" dirty="0"/>
              <a:t>Expresses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programmer</a:t>
            </a:r>
            <a:r>
              <a:rPr lang="de-DE" dirty="0"/>
              <a:t>.</a:t>
            </a:r>
          </a:p>
          <a:p>
            <a:pPr marL="457200" indent="-457200" algn="l">
              <a:buAutoNum type="arabicPeriod"/>
            </a:pPr>
            <a:r>
              <a:rPr lang="de-DE" dirty="0" err="1"/>
              <a:t>Minimizes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54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9218"/>
          </a:xfrm>
        </p:spPr>
        <p:txBody>
          <a:bodyPr>
            <a:normAutofit/>
          </a:bodyPr>
          <a:lstStyle/>
          <a:p>
            <a:r>
              <a:rPr lang="de-DE" dirty="0"/>
              <a:t>SOLID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9748"/>
            <a:ext cx="9144000" cy="2459647"/>
          </a:xfrm>
        </p:spPr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(SRP)</a:t>
            </a:r>
          </a:p>
          <a:p>
            <a:r>
              <a:rPr lang="de-DE" dirty="0"/>
              <a:t>Open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(OCP)</a:t>
            </a:r>
          </a:p>
          <a:p>
            <a:r>
              <a:rPr lang="de-DE" dirty="0" err="1"/>
              <a:t>Liskov</a:t>
            </a:r>
            <a:r>
              <a:rPr lang="de-DE" dirty="0"/>
              <a:t> Substitution </a:t>
            </a:r>
            <a:r>
              <a:rPr lang="de-DE" dirty="0" err="1"/>
              <a:t>Principle</a:t>
            </a:r>
            <a:r>
              <a:rPr lang="de-DE" dirty="0"/>
              <a:t> (LSP)</a:t>
            </a:r>
          </a:p>
          <a:p>
            <a:r>
              <a:rPr lang="de-DE" dirty="0"/>
              <a:t>Interface Segregation </a:t>
            </a:r>
            <a:r>
              <a:rPr lang="de-DE" dirty="0" err="1"/>
              <a:t>Principle</a:t>
            </a:r>
            <a:r>
              <a:rPr lang="de-DE" dirty="0"/>
              <a:t> (ISP)</a:t>
            </a:r>
          </a:p>
          <a:p>
            <a:r>
              <a:rPr lang="de-DE" dirty="0" err="1"/>
              <a:t>Dependency</a:t>
            </a:r>
            <a:r>
              <a:rPr lang="de-DE" dirty="0"/>
              <a:t> Inversion </a:t>
            </a:r>
            <a:r>
              <a:rPr lang="de-DE" dirty="0" err="1"/>
              <a:t>Principle</a:t>
            </a:r>
            <a:r>
              <a:rPr lang="de-DE" dirty="0"/>
              <a:t> (DIP)</a:t>
            </a:r>
          </a:p>
        </p:txBody>
      </p:sp>
    </p:spTree>
    <p:extLst>
      <p:ext uri="{BB962C8B-B14F-4D97-AF65-F5344CB8AC3E}">
        <p14:creationId xmlns:p14="http://schemas.microsoft.com/office/powerpoint/2010/main" val="325547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enjoyed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80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4376508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de-DE" sz="6600"/>
              <a:t>Meaningful names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8366A193-4F3C-4EAC-9D86-15A2561D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5" y="891540"/>
            <a:ext cx="8888174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ront steps and columns of a majestic city building">
            <a:extLst>
              <a:ext uri="{FF2B5EF4-FFF2-40B4-BE49-F238E27FC236}">
                <a16:creationId xmlns:a16="http://schemas.microsoft.com/office/drawing/2014/main" id="{B9470396-E768-4BED-93DA-3966A51D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3488" y="157279"/>
            <a:ext cx="4023360" cy="936808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Functions</a:t>
            </a:r>
            <a:endParaRPr lang="de-DE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CB704A-D512-4E78-ADC9-B20105F8B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8" y="1031400"/>
            <a:ext cx="9854911" cy="54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1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Comments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55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CB451762-6484-4169-85CD-6F03153D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0" y="70320"/>
            <a:ext cx="4023360" cy="818323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Formatting</a:t>
            </a:r>
            <a:endParaRPr lang="de-DE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0098065-331A-4AEC-948B-11B13B18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7" y="831745"/>
            <a:ext cx="4981232" cy="56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CB451762-6484-4169-85CD-6F03153D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0" y="70320"/>
            <a:ext cx="4023360" cy="818323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Formatting</a:t>
            </a:r>
            <a:endParaRPr lang="de-DE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79CFC808-E117-4A69-B420-F098A74C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7" y="958953"/>
            <a:ext cx="11763087" cy="39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3" descr="Abstract background of blue mesh and nodes">
            <a:extLst>
              <a:ext uri="{FF2B5EF4-FFF2-40B4-BE49-F238E27FC236}">
                <a16:creationId xmlns:a16="http://schemas.microsoft.com/office/drawing/2014/main" id="{2D89F5C4-94BE-42CC-A043-B72194C89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Objects and </a:t>
            </a:r>
            <a:r>
              <a:rPr lang="de-DE" dirty="0" err="1">
                <a:solidFill>
                  <a:srgbClr val="FFFFFF"/>
                </a:solidFill>
              </a:rPr>
              <a:t>data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structure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Law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Demeter (</a:t>
            </a:r>
            <a:r>
              <a:rPr lang="de-DE" dirty="0" err="1">
                <a:solidFill>
                  <a:srgbClr val="FFFFFF"/>
                </a:solidFill>
              </a:rPr>
              <a:t>LoD</a:t>
            </a:r>
            <a:r>
              <a:rPr lang="de-DE" dirty="0">
                <a:solidFill>
                  <a:srgbClr val="FFFFFF"/>
                </a:solidFill>
              </a:rPr>
              <a:t>): </a:t>
            </a:r>
            <a:r>
              <a:rPr lang="de-DE" dirty="0" err="1">
                <a:solidFill>
                  <a:srgbClr val="FFFFFF"/>
                </a:solidFill>
              </a:rPr>
              <a:t>Principle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least </a:t>
            </a:r>
            <a:r>
              <a:rPr lang="de-DE" dirty="0" err="1">
                <a:solidFill>
                  <a:srgbClr val="FFFFFF"/>
                </a:solidFill>
              </a:rPr>
              <a:t>knowledge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3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Use </a:t>
            </a:r>
            <a:r>
              <a:rPr lang="de-DE" dirty="0" err="1"/>
              <a:t>Exceptions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Create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05506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7519DA-4AA0-42DF-BDC2-35A3DD4F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C8D52F89-D91A-4738-B0E7-588FB973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785" y="3674705"/>
            <a:ext cx="10170429" cy="1655762"/>
          </a:xfrm>
        </p:spPr>
        <p:txBody>
          <a:bodyPr/>
          <a:lstStyle/>
          <a:p>
            <a:pPr algn="l"/>
            <a:r>
              <a:rPr lang="en-US" dirty="0"/>
              <a:t>- Study the documentation and test the third party API before you start using it.</a:t>
            </a:r>
            <a:endParaRPr lang="de-DE" dirty="0"/>
          </a:p>
          <a:p>
            <a:pPr algn="l"/>
            <a:r>
              <a:rPr lang="en-US" dirty="0"/>
              <a:t>- Check which features you are going to use.</a:t>
            </a:r>
          </a:p>
        </p:txBody>
      </p:sp>
    </p:spTree>
    <p:extLst>
      <p:ext uri="{BB962C8B-B14F-4D97-AF65-F5344CB8AC3E}">
        <p14:creationId xmlns:p14="http://schemas.microsoft.com/office/powerpoint/2010/main" val="354438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52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Clean Code</vt:lpstr>
      <vt:lpstr>Meaningful names</vt:lpstr>
      <vt:lpstr>Functions</vt:lpstr>
      <vt:lpstr>Comments</vt:lpstr>
      <vt:lpstr>Formatting</vt:lpstr>
      <vt:lpstr>Formatting</vt:lpstr>
      <vt:lpstr>Objects and data structure</vt:lpstr>
      <vt:lpstr>Error handling</vt:lpstr>
      <vt:lpstr>Boundaries</vt:lpstr>
      <vt:lpstr>Unit tests</vt:lpstr>
      <vt:lpstr>Classes</vt:lpstr>
      <vt:lpstr>Systems</vt:lpstr>
      <vt:lpstr>Emergence</vt:lpstr>
      <vt:lpstr>SOLID</vt:lpstr>
      <vt:lpstr>I hope you enjoyed my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Fabian Dittebrand</dc:creator>
  <cp:lastModifiedBy>Fabian Dittebrand</cp:lastModifiedBy>
  <cp:revision>16</cp:revision>
  <dcterms:created xsi:type="dcterms:W3CDTF">2021-05-19T13:03:08Z</dcterms:created>
  <dcterms:modified xsi:type="dcterms:W3CDTF">2021-05-20T00:42:05Z</dcterms:modified>
</cp:coreProperties>
</file>