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7" r:id="rId32"/>
    <p:sldId id="301"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x="12192000" cy="6858000"/>
  <p:notesSz cx="6858000" cy="9144000"/>
  <p:custDataLst>
    <p:tags r:id="rId5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44" d="100"/>
          <a:sy n="144"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04.02.2022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30</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50</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1.jp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11.jpg"/><Relationship Id="rId4" Type="http://schemas.openxmlformats.org/officeDocument/2006/relationships/image" Target="../media/image10.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8.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669227" y="1235589"/>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Verzögerung 55">
            <a:extLst>
              <a:ext uri="{FF2B5EF4-FFF2-40B4-BE49-F238E27FC236}">
                <a16:creationId xmlns:a16="http://schemas.microsoft.com/office/drawing/2014/main" id="{BA42589F-155C-445A-AD29-C551C4843436}"/>
              </a:ext>
            </a:extLst>
          </p:cNvPr>
          <p:cNvSpPr/>
          <p:nvPr/>
        </p:nvSpPr>
        <p:spPr>
          <a:xfrm>
            <a:off x="3112870" y="376694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Verzögerung 56">
            <a:extLst>
              <a:ext uri="{FF2B5EF4-FFF2-40B4-BE49-F238E27FC236}">
                <a16:creationId xmlns:a16="http://schemas.microsoft.com/office/drawing/2014/main" id="{C6E9E49F-DD05-42A9-99B1-A4A9515F2706}"/>
              </a:ext>
            </a:extLst>
          </p:cNvPr>
          <p:cNvSpPr/>
          <p:nvPr/>
        </p:nvSpPr>
        <p:spPr>
          <a:xfrm rot="10800000">
            <a:off x="2778728" y="375097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lussdiagramm: Verzögerung 57">
            <a:extLst>
              <a:ext uri="{FF2B5EF4-FFF2-40B4-BE49-F238E27FC236}">
                <a16:creationId xmlns:a16="http://schemas.microsoft.com/office/drawing/2014/main" id="{F5A88864-CF7B-4A04-A66A-A23BFD050DC8}"/>
              </a:ext>
            </a:extLst>
          </p:cNvPr>
          <p:cNvSpPr/>
          <p:nvPr/>
        </p:nvSpPr>
        <p:spPr>
          <a:xfrm>
            <a:off x="3105508" y="209842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lussdiagramm: Verzögerung 64">
            <a:extLst>
              <a:ext uri="{FF2B5EF4-FFF2-40B4-BE49-F238E27FC236}">
                <a16:creationId xmlns:a16="http://schemas.microsoft.com/office/drawing/2014/main" id="{F08F9482-E6CA-4FEC-8681-67F88442B739}"/>
              </a:ext>
            </a:extLst>
          </p:cNvPr>
          <p:cNvSpPr/>
          <p:nvPr/>
        </p:nvSpPr>
        <p:spPr>
          <a:xfrm rot="10800000">
            <a:off x="2771366" y="208245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7" name="Rechteck 146">
            <a:extLst>
              <a:ext uri="{FF2B5EF4-FFF2-40B4-BE49-F238E27FC236}">
                <a16:creationId xmlns:a16="http://schemas.microsoft.com/office/drawing/2014/main" id="{928C3D76-6187-46DB-9DF1-D2BAFBE7E8C4}"/>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feil: nach rechts 1">
            <a:extLst>
              <a:ext uri="{FF2B5EF4-FFF2-40B4-BE49-F238E27FC236}">
                <a16:creationId xmlns:a16="http://schemas.microsoft.com/office/drawing/2014/main" id="{793DFD5A-E6C5-4666-ABF6-69D60C3C1EAA}"/>
              </a:ext>
            </a:extLst>
          </p:cNvPr>
          <p:cNvSpPr/>
          <p:nvPr/>
        </p:nvSpPr>
        <p:spPr>
          <a:xfrm>
            <a:off x="9777125" y="284403"/>
            <a:ext cx="914400" cy="702365"/>
          </a:xfrm>
          <a:custGeom>
            <a:avLst/>
            <a:gdLst>
              <a:gd name="connsiteX0" fmla="*/ 0 w 914400"/>
              <a:gd name="connsiteY0" fmla="*/ 175591 h 702365"/>
              <a:gd name="connsiteX1" fmla="*/ 563218 w 914400"/>
              <a:gd name="connsiteY1" fmla="*/ 175591 h 702365"/>
              <a:gd name="connsiteX2" fmla="*/ 563218 w 914400"/>
              <a:gd name="connsiteY2" fmla="*/ 0 h 702365"/>
              <a:gd name="connsiteX3" fmla="*/ 914400 w 914400"/>
              <a:gd name="connsiteY3" fmla="*/ 351183 h 702365"/>
              <a:gd name="connsiteX4" fmla="*/ 563218 w 914400"/>
              <a:gd name="connsiteY4" fmla="*/ 702365 h 702365"/>
              <a:gd name="connsiteX5" fmla="*/ 563218 w 914400"/>
              <a:gd name="connsiteY5" fmla="*/ 526774 h 702365"/>
              <a:gd name="connsiteX6" fmla="*/ 0 w 914400"/>
              <a:gd name="connsiteY6" fmla="*/ 526774 h 702365"/>
              <a:gd name="connsiteX7" fmla="*/ 0 w 914400"/>
              <a:gd name="connsiteY7" fmla="*/ 175591 h 70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02365" extrusionOk="0">
                <a:moveTo>
                  <a:pt x="0" y="175591"/>
                </a:moveTo>
                <a:cubicBezTo>
                  <a:pt x="213391" y="124425"/>
                  <a:pt x="436408" y="234397"/>
                  <a:pt x="563218" y="175591"/>
                </a:cubicBezTo>
                <a:cubicBezTo>
                  <a:pt x="548052" y="115794"/>
                  <a:pt x="581635" y="69140"/>
                  <a:pt x="563218" y="0"/>
                </a:cubicBezTo>
                <a:cubicBezTo>
                  <a:pt x="735971" y="138383"/>
                  <a:pt x="808611" y="262993"/>
                  <a:pt x="914400" y="351183"/>
                </a:cubicBezTo>
                <a:cubicBezTo>
                  <a:pt x="836833" y="477208"/>
                  <a:pt x="718947" y="541309"/>
                  <a:pt x="563218" y="702365"/>
                </a:cubicBezTo>
                <a:cubicBezTo>
                  <a:pt x="548327" y="623840"/>
                  <a:pt x="583983" y="569528"/>
                  <a:pt x="563218" y="526774"/>
                </a:cubicBezTo>
                <a:cubicBezTo>
                  <a:pt x="282983" y="545833"/>
                  <a:pt x="167697" y="504911"/>
                  <a:pt x="0" y="526774"/>
                </a:cubicBezTo>
                <a:cubicBezTo>
                  <a:pt x="-15535" y="369209"/>
                  <a:pt x="8103" y="349510"/>
                  <a:pt x="0" y="175591"/>
                </a:cubicBezTo>
                <a:close/>
              </a:path>
            </a:pathLst>
          </a:custGeom>
          <a:noFill/>
          <a:ln w="44450">
            <a:solidFill>
              <a:schemeClr val="tx1"/>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27E5FF2C-DF70-4C9D-AFB9-ED9E11C9B7D1}"/>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 name="Flussdiagramm: Verzögerung 3">
            <a:extLst>
              <a:ext uri="{FF2B5EF4-FFF2-40B4-BE49-F238E27FC236}">
                <a16:creationId xmlns:a16="http://schemas.microsoft.com/office/drawing/2014/main" id="{15742CC2-0ACA-43C0-AF35-2A05506436FA}"/>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zögerung 4">
            <a:extLst>
              <a:ext uri="{FF2B5EF4-FFF2-40B4-BE49-F238E27FC236}">
                <a16:creationId xmlns:a16="http://schemas.microsoft.com/office/drawing/2014/main" id="{6DB02B62-E412-489A-8AF1-B4AA7752AD65}"/>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zögerung 5">
            <a:extLst>
              <a:ext uri="{FF2B5EF4-FFF2-40B4-BE49-F238E27FC236}">
                <a16:creationId xmlns:a16="http://schemas.microsoft.com/office/drawing/2014/main" id="{09173ADF-DD0C-4076-9861-735A13E50451}"/>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zögerung 6">
            <a:extLst>
              <a:ext uri="{FF2B5EF4-FFF2-40B4-BE49-F238E27FC236}">
                <a16:creationId xmlns:a16="http://schemas.microsoft.com/office/drawing/2014/main" id="{E54524D1-2117-40BD-AAF8-16129F43E103}"/>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0FE4ABC-E2FA-4062-86C1-4BC211FB95A3}"/>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9" name="L-Form 8">
            <a:extLst>
              <a:ext uri="{FF2B5EF4-FFF2-40B4-BE49-F238E27FC236}">
                <a16:creationId xmlns:a16="http://schemas.microsoft.com/office/drawing/2014/main" id="{F7A18EB9-8094-42BB-944D-20EFA224A4A5}"/>
              </a:ext>
            </a:extLst>
          </p:cNvPr>
          <p:cNvSpPr/>
          <p:nvPr/>
        </p:nvSpPr>
        <p:spPr>
          <a:xfrm rot="18756325">
            <a:off x="1407518" y="15365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10" name="Multiplikationszeichen 9">
            <a:extLst>
              <a:ext uri="{FF2B5EF4-FFF2-40B4-BE49-F238E27FC236}">
                <a16:creationId xmlns:a16="http://schemas.microsoft.com/office/drawing/2014/main" id="{8D23BE66-E6F1-47AE-A66A-3B86A4F9D0BE}"/>
              </a:ext>
            </a:extLst>
          </p:cNvPr>
          <p:cNvSpPr/>
          <p:nvPr/>
        </p:nvSpPr>
        <p:spPr>
          <a:xfrm>
            <a:off x="431377" y="1274969"/>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83B459B4-EA70-4DFF-B86B-A6CD9B4D398E}"/>
              </a:ext>
            </a:extLst>
          </p:cNvPr>
          <p:cNvSpPr/>
          <p:nvPr/>
        </p:nvSpPr>
        <p:spPr>
          <a:xfrm>
            <a:off x="2323465" y="230327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2" name="Flussdiagramm: Verzögerung 11">
            <a:extLst>
              <a:ext uri="{FF2B5EF4-FFF2-40B4-BE49-F238E27FC236}">
                <a16:creationId xmlns:a16="http://schemas.microsoft.com/office/drawing/2014/main" id="{C643FF93-C2C0-4E01-997D-F94CB0C9AA44}"/>
              </a:ext>
            </a:extLst>
          </p:cNvPr>
          <p:cNvSpPr/>
          <p:nvPr/>
        </p:nvSpPr>
        <p:spPr>
          <a:xfrm>
            <a:off x="1314100" y="233373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a:extLst>
              <a:ext uri="{FF2B5EF4-FFF2-40B4-BE49-F238E27FC236}">
                <a16:creationId xmlns:a16="http://schemas.microsoft.com/office/drawing/2014/main" id="{9237671B-981F-4FE6-ADCC-1EF670073EED}"/>
              </a:ext>
            </a:extLst>
          </p:cNvPr>
          <p:cNvSpPr/>
          <p:nvPr/>
        </p:nvSpPr>
        <p:spPr>
          <a:xfrm rot="10800000">
            <a:off x="224872" y="233258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Verzögerung 13">
            <a:extLst>
              <a:ext uri="{FF2B5EF4-FFF2-40B4-BE49-F238E27FC236}">
                <a16:creationId xmlns:a16="http://schemas.microsoft.com/office/drawing/2014/main" id="{753E37B0-6B6A-4DC7-9A61-358353D91555}"/>
              </a:ext>
            </a:extLst>
          </p:cNvPr>
          <p:cNvSpPr/>
          <p:nvPr/>
        </p:nvSpPr>
        <p:spPr>
          <a:xfrm>
            <a:off x="5247532" y="225448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zögerung 14">
            <a:extLst>
              <a:ext uri="{FF2B5EF4-FFF2-40B4-BE49-F238E27FC236}">
                <a16:creationId xmlns:a16="http://schemas.microsoft.com/office/drawing/2014/main" id="{6A66010E-1FBC-42F1-A221-1B353BF0DC55}"/>
              </a:ext>
            </a:extLst>
          </p:cNvPr>
          <p:cNvSpPr/>
          <p:nvPr/>
        </p:nvSpPr>
        <p:spPr>
          <a:xfrm rot="10800000">
            <a:off x="4610421" y="2246504"/>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0D02DBEE-19B2-42D5-A6D2-493CC1A436B8}"/>
              </a:ext>
            </a:extLst>
          </p:cNvPr>
          <p:cNvSpPr/>
          <p:nvPr/>
        </p:nvSpPr>
        <p:spPr>
          <a:xfrm>
            <a:off x="6764484" y="236638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7" name="Ellipse 16">
            <a:extLst>
              <a:ext uri="{FF2B5EF4-FFF2-40B4-BE49-F238E27FC236}">
                <a16:creationId xmlns:a16="http://schemas.microsoft.com/office/drawing/2014/main" id="{4BF360AA-FCA9-41D3-82D2-25E0B4E70A8D}"/>
              </a:ext>
            </a:extLst>
          </p:cNvPr>
          <p:cNvSpPr/>
          <p:nvPr/>
        </p:nvSpPr>
        <p:spPr>
          <a:xfrm>
            <a:off x="2293982" y="3288425"/>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8" name="Flussdiagramm: Verzögerung 17">
            <a:extLst>
              <a:ext uri="{FF2B5EF4-FFF2-40B4-BE49-F238E27FC236}">
                <a16:creationId xmlns:a16="http://schemas.microsoft.com/office/drawing/2014/main" id="{48C94FE7-E4CA-4AED-A5AE-51C0D554C82E}"/>
              </a:ext>
            </a:extLst>
          </p:cNvPr>
          <p:cNvSpPr/>
          <p:nvPr/>
        </p:nvSpPr>
        <p:spPr>
          <a:xfrm>
            <a:off x="1284617" y="3318889"/>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Verzögerung 18">
            <a:extLst>
              <a:ext uri="{FF2B5EF4-FFF2-40B4-BE49-F238E27FC236}">
                <a16:creationId xmlns:a16="http://schemas.microsoft.com/office/drawing/2014/main" id="{23FBA73C-16DE-4D44-83AE-1C5A26720E4A}"/>
              </a:ext>
            </a:extLst>
          </p:cNvPr>
          <p:cNvSpPr/>
          <p:nvPr/>
        </p:nvSpPr>
        <p:spPr>
          <a:xfrm rot="10800000">
            <a:off x="195389" y="331774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zögerung 19">
            <a:extLst>
              <a:ext uri="{FF2B5EF4-FFF2-40B4-BE49-F238E27FC236}">
                <a16:creationId xmlns:a16="http://schemas.microsoft.com/office/drawing/2014/main" id="{B4294413-C95F-45CD-8B9B-8835D25438C7}"/>
              </a:ext>
            </a:extLst>
          </p:cNvPr>
          <p:cNvSpPr/>
          <p:nvPr/>
        </p:nvSpPr>
        <p:spPr>
          <a:xfrm>
            <a:off x="5218049" y="323964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zögerung 20">
            <a:extLst>
              <a:ext uri="{FF2B5EF4-FFF2-40B4-BE49-F238E27FC236}">
                <a16:creationId xmlns:a16="http://schemas.microsoft.com/office/drawing/2014/main" id="{BE6B2F40-B3FE-4104-A4C2-407C3B070CC4}"/>
              </a:ext>
            </a:extLst>
          </p:cNvPr>
          <p:cNvSpPr/>
          <p:nvPr/>
        </p:nvSpPr>
        <p:spPr>
          <a:xfrm rot="10800000">
            <a:off x="4580938" y="32316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B687CF74-6275-4E20-9326-5896D3CC2DC4}"/>
              </a:ext>
            </a:extLst>
          </p:cNvPr>
          <p:cNvSpPr/>
          <p:nvPr/>
        </p:nvSpPr>
        <p:spPr>
          <a:xfrm>
            <a:off x="6735001" y="335154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5" name="Pfeil: nach rechts 24">
            <a:extLst>
              <a:ext uri="{FF2B5EF4-FFF2-40B4-BE49-F238E27FC236}">
                <a16:creationId xmlns:a16="http://schemas.microsoft.com/office/drawing/2014/main" id="{A5821BEE-37AF-4A2D-B7C4-1AEE92DA2D1F}"/>
              </a:ext>
            </a:extLst>
          </p:cNvPr>
          <p:cNvSpPr/>
          <p:nvPr/>
        </p:nvSpPr>
        <p:spPr>
          <a:xfrm>
            <a:off x="3348835" y="2212015"/>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3D3585DB-BA1C-4E0D-B5C0-295633EC34D1}"/>
              </a:ext>
            </a:extLst>
          </p:cNvPr>
          <p:cNvSpPr/>
          <p:nvPr/>
        </p:nvSpPr>
        <p:spPr>
          <a:xfrm>
            <a:off x="3370195" y="3239641"/>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A693CBFD-0EEC-450C-AE3A-C015D09E8EE7}"/>
              </a:ext>
            </a:extLst>
          </p:cNvPr>
          <p:cNvSpPr/>
          <p:nvPr/>
        </p:nvSpPr>
        <p:spPr>
          <a:xfrm>
            <a:off x="2323465" y="4429506"/>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8" name="Flussdiagramm: Verzögerung 27">
            <a:extLst>
              <a:ext uri="{FF2B5EF4-FFF2-40B4-BE49-F238E27FC236}">
                <a16:creationId xmlns:a16="http://schemas.microsoft.com/office/drawing/2014/main" id="{63A6F74A-B700-439F-A850-6BE6AA9DE211}"/>
              </a:ext>
            </a:extLst>
          </p:cNvPr>
          <p:cNvSpPr/>
          <p:nvPr/>
        </p:nvSpPr>
        <p:spPr>
          <a:xfrm>
            <a:off x="1314100" y="445997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a:extLst>
              <a:ext uri="{FF2B5EF4-FFF2-40B4-BE49-F238E27FC236}">
                <a16:creationId xmlns:a16="http://schemas.microsoft.com/office/drawing/2014/main" id="{8FA9CCB4-EDCE-4344-A09B-764C9E96D994}"/>
              </a:ext>
            </a:extLst>
          </p:cNvPr>
          <p:cNvSpPr/>
          <p:nvPr/>
        </p:nvSpPr>
        <p:spPr>
          <a:xfrm rot="10800000">
            <a:off x="224872" y="445882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Verzögerung 29">
            <a:extLst>
              <a:ext uri="{FF2B5EF4-FFF2-40B4-BE49-F238E27FC236}">
                <a16:creationId xmlns:a16="http://schemas.microsoft.com/office/drawing/2014/main" id="{49C6914C-1D53-4D56-A224-BC30D9D4EB49}"/>
              </a:ext>
            </a:extLst>
          </p:cNvPr>
          <p:cNvSpPr/>
          <p:nvPr/>
        </p:nvSpPr>
        <p:spPr>
          <a:xfrm>
            <a:off x="5247532" y="438072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lussdiagramm: Verzögerung 30">
            <a:extLst>
              <a:ext uri="{FF2B5EF4-FFF2-40B4-BE49-F238E27FC236}">
                <a16:creationId xmlns:a16="http://schemas.microsoft.com/office/drawing/2014/main" id="{0E88C4A7-4575-4266-80D7-06A6D48E183C}"/>
              </a:ext>
            </a:extLst>
          </p:cNvPr>
          <p:cNvSpPr/>
          <p:nvPr/>
        </p:nvSpPr>
        <p:spPr>
          <a:xfrm rot="10800000">
            <a:off x="4610421" y="437273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859650E-88AF-42D5-8414-99392613B280}"/>
              </a:ext>
            </a:extLst>
          </p:cNvPr>
          <p:cNvSpPr/>
          <p:nvPr/>
        </p:nvSpPr>
        <p:spPr>
          <a:xfrm>
            <a:off x="6764484" y="4492622"/>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60000"/>
                <a:lumOff val="4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33" name="Pfeil: nach rechts 32">
            <a:extLst>
              <a:ext uri="{FF2B5EF4-FFF2-40B4-BE49-F238E27FC236}">
                <a16:creationId xmlns:a16="http://schemas.microsoft.com/office/drawing/2014/main" id="{C7F67818-F34D-4239-9246-0EE08EBD4EB0}"/>
              </a:ext>
            </a:extLst>
          </p:cNvPr>
          <p:cNvSpPr/>
          <p:nvPr/>
        </p:nvSpPr>
        <p:spPr>
          <a:xfrm>
            <a:off x="3399678" y="4380722"/>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645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1.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2.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3.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4.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5.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6.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7.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38.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39.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1.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2.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3.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4.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5.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6.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7.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48.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49.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4F339F-6259-40C0-A43E-82904F040C13}">
  <ds:schemaRefs>
    <ds:schemaRef ds:uri="http://schemas.microsoft.com/sharepoint/v3/contenttype/forms"/>
  </ds:schemaRefs>
</ds:datastoreItem>
</file>

<file path=customXml/itemProps2.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1679</Words>
  <Application>Microsoft Office PowerPoint</Application>
  <PresentationFormat>Breitbild</PresentationFormat>
  <Paragraphs>322</Paragraphs>
  <Slides>50</Slides>
  <Notes>49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50</vt:i4>
      </vt:variant>
    </vt:vector>
  </HeadingPairs>
  <TitlesOfParts>
    <vt:vector size="54"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9</cp:revision>
  <dcterms:created xsi:type="dcterms:W3CDTF">2022-01-25T15:47:51Z</dcterms:created>
  <dcterms:modified xsi:type="dcterms:W3CDTF">2022-02-07T09:36:11Z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