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57" r:id="rId5"/>
    <p:sldId id="258" r:id="rId6"/>
    <p:sldId id="259" r:id="rId7"/>
    <p:sldId id="260" r:id="rId8"/>
    <p:sldId id="262" r:id="rId9"/>
    <p:sldId id="263" r:id="rId10"/>
    <p:sldId id="264" r:id="rId11"/>
    <p:sldId id="265" r:id="rId12"/>
    <p:sldId id="268" r:id="rId13"/>
    <p:sldId id="267" r:id="rId14"/>
    <p:sldId id="270" r:id="rId15"/>
    <p:sldId id="266" r:id="rId16"/>
    <p:sldId id="271" r:id="rId17"/>
    <p:sldId id="272" r:id="rId18"/>
    <p:sldId id="273" r:id="rId19"/>
    <p:sldId id="274" r:id="rId20"/>
    <p:sldId id="275" r:id="rId21"/>
    <p:sldId id="276" r:id="rId22"/>
    <p:sldId id="277" r:id="rId23"/>
    <p:sldId id="269" r:id="rId24"/>
    <p:sldId id="278" r:id="rId25"/>
    <p:sldId id="280" r:id="rId26"/>
    <p:sldId id="302" r:id="rId27"/>
    <p:sldId id="303" r:id="rId28"/>
    <p:sldId id="304" r:id="rId29"/>
    <p:sldId id="305" r:id="rId30"/>
    <p:sldId id="306" r:id="rId31"/>
    <p:sldId id="307" r:id="rId32"/>
    <p:sldId id="301" r:id="rId33"/>
    <p:sldId id="27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Lst>
  <p:sldSz cx="12192000" cy="6858000"/>
  <p:notesSz cx="6858000" cy="9144000"/>
  <p:custDataLst>
    <p:tags r:id="rId5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44" d="100"/>
          <a:sy n="144" d="100"/>
        </p:scale>
        <p:origin x="15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871D-8D9A-40F6-BF05-0CFAF2789EDA}" type="datetimeFigureOut">
              <a:rPr lang="de-DE" smtClean="0"/>
              <a:t>04.02.2022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3104-3A3C-43B9-8174-AEC03FD7DD43}" type="slidenum">
              <a:rPr lang="de-DE" smtClean="0"/>
              <a:t>‹Nr.›</a:t>
            </a:fld>
            <a:endParaRPr lang="de-DE"/>
          </a:p>
        </p:txBody>
      </p:sp>
    </p:spTree>
    <p:extLst>
      <p:ext uri="{BB962C8B-B14F-4D97-AF65-F5344CB8AC3E}">
        <p14:creationId xmlns:p14="http://schemas.microsoft.com/office/powerpoint/2010/main" val="30683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a:t>
            </a:fld>
            <a:endParaRPr lang="de-DE"/>
          </a:p>
        </p:txBody>
      </p:sp>
    </p:spTree>
    <p:extLst>
      <p:ext uri="{BB962C8B-B14F-4D97-AF65-F5344CB8AC3E}">
        <p14:creationId xmlns:p14="http://schemas.microsoft.com/office/powerpoint/2010/main" val="15412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10</a:t>
            </a:fld>
            <a:endParaRPr lang="de-DE"/>
          </a:p>
        </p:txBody>
      </p:sp>
    </p:spTree>
    <p:extLst>
      <p:ext uri="{BB962C8B-B14F-4D97-AF65-F5344CB8AC3E}">
        <p14:creationId xmlns:p14="http://schemas.microsoft.com/office/powerpoint/2010/main" val="294835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11</a:t>
            </a:fld>
            <a:endParaRPr lang="de-DE"/>
          </a:p>
        </p:txBody>
      </p:sp>
    </p:spTree>
    <p:extLst>
      <p:ext uri="{BB962C8B-B14F-4D97-AF65-F5344CB8AC3E}">
        <p14:creationId xmlns:p14="http://schemas.microsoft.com/office/powerpoint/2010/main" val="394663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12</a:t>
            </a:fld>
            <a:endParaRPr lang="de-DE"/>
          </a:p>
        </p:txBody>
      </p:sp>
    </p:spTree>
    <p:extLst>
      <p:ext uri="{BB962C8B-B14F-4D97-AF65-F5344CB8AC3E}">
        <p14:creationId xmlns:p14="http://schemas.microsoft.com/office/powerpoint/2010/main" val="192811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13</a:t>
            </a:fld>
            <a:endParaRPr lang="de-DE"/>
          </a:p>
        </p:txBody>
      </p:sp>
    </p:spTree>
    <p:extLst>
      <p:ext uri="{BB962C8B-B14F-4D97-AF65-F5344CB8AC3E}">
        <p14:creationId xmlns:p14="http://schemas.microsoft.com/office/powerpoint/2010/main" val="185258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14</a:t>
            </a:fld>
            <a:endParaRPr lang="de-DE"/>
          </a:p>
        </p:txBody>
      </p:sp>
    </p:spTree>
    <p:extLst>
      <p:ext uri="{BB962C8B-B14F-4D97-AF65-F5344CB8AC3E}">
        <p14:creationId xmlns:p14="http://schemas.microsoft.com/office/powerpoint/2010/main" val="238723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15</a:t>
            </a:fld>
            <a:endParaRPr lang="de-DE"/>
          </a:p>
        </p:txBody>
      </p:sp>
    </p:spTree>
    <p:extLst>
      <p:ext uri="{BB962C8B-B14F-4D97-AF65-F5344CB8AC3E}">
        <p14:creationId xmlns:p14="http://schemas.microsoft.com/office/powerpoint/2010/main" val="26270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16</a:t>
            </a:fld>
            <a:endParaRPr lang="de-DE"/>
          </a:p>
        </p:txBody>
      </p:sp>
    </p:spTree>
    <p:extLst>
      <p:ext uri="{BB962C8B-B14F-4D97-AF65-F5344CB8AC3E}">
        <p14:creationId xmlns:p14="http://schemas.microsoft.com/office/powerpoint/2010/main" val="247625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17</a:t>
            </a:fld>
            <a:endParaRPr lang="de-DE"/>
          </a:p>
        </p:txBody>
      </p:sp>
    </p:spTree>
    <p:extLst>
      <p:ext uri="{BB962C8B-B14F-4D97-AF65-F5344CB8AC3E}">
        <p14:creationId xmlns:p14="http://schemas.microsoft.com/office/powerpoint/2010/main" val="216177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18</a:t>
            </a:fld>
            <a:endParaRPr lang="de-DE"/>
          </a:p>
        </p:txBody>
      </p:sp>
    </p:spTree>
    <p:extLst>
      <p:ext uri="{BB962C8B-B14F-4D97-AF65-F5344CB8AC3E}">
        <p14:creationId xmlns:p14="http://schemas.microsoft.com/office/powerpoint/2010/main" val="186433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19</a:t>
            </a:fld>
            <a:endParaRPr lang="de-DE"/>
          </a:p>
        </p:txBody>
      </p:sp>
    </p:spTree>
    <p:extLst>
      <p:ext uri="{BB962C8B-B14F-4D97-AF65-F5344CB8AC3E}">
        <p14:creationId xmlns:p14="http://schemas.microsoft.com/office/powerpoint/2010/main" val="7938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a:t>
            </a:fld>
            <a:endParaRPr lang="de-DE"/>
          </a:p>
        </p:txBody>
      </p:sp>
    </p:spTree>
    <p:extLst>
      <p:ext uri="{BB962C8B-B14F-4D97-AF65-F5344CB8AC3E}">
        <p14:creationId xmlns:p14="http://schemas.microsoft.com/office/powerpoint/2010/main" val="425693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20</a:t>
            </a:fld>
            <a:endParaRPr lang="de-DE"/>
          </a:p>
        </p:txBody>
      </p:sp>
    </p:spTree>
    <p:extLst>
      <p:ext uri="{BB962C8B-B14F-4D97-AF65-F5344CB8AC3E}">
        <p14:creationId xmlns:p14="http://schemas.microsoft.com/office/powerpoint/2010/main" val="91679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21</a:t>
            </a:fld>
            <a:endParaRPr lang="de-DE"/>
          </a:p>
        </p:txBody>
      </p:sp>
    </p:spTree>
    <p:extLst>
      <p:ext uri="{BB962C8B-B14F-4D97-AF65-F5344CB8AC3E}">
        <p14:creationId xmlns:p14="http://schemas.microsoft.com/office/powerpoint/2010/main" val="147973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22</a:t>
            </a:fld>
            <a:endParaRPr lang="de-DE"/>
          </a:p>
        </p:txBody>
      </p:sp>
    </p:spTree>
    <p:extLst>
      <p:ext uri="{BB962C8B-B14F-4D97-AF65-F5344CB8AC3E}">
        <p14:creationId xmlns:p14="http://schemas.microsoft.com/office/powerpoint/2010/main" val="125543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23</a:t>
            </a:fld>
            <a:endParaRPr lang="de-DE"/>
          </a:p>
        </p:txBody>
      </p:sp>
    </p:spTree>
    <p:extLst>
      <p:ext uri="{BB962C8B-B14F-4D97-AF65-F5344CB8AC3E}">
        <p14:creationId xmlns:p14="http://schemas.microsoft.com/office/powerpoint/2010/main" val="160433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24</a:t>
            </a:fld>
            <a:endParaRPr lang="de-DE"/>
          </a:p>
        </p:txBody>
      </p:sp>
    </p:spTree>
    <p:extLst>
      <p:ext uri="{BB962C8B-B14F-4D97-AF65-F5344CB8AC3E}">
        <p14:creationId xmlns:p14="http://schemas.microsoft.com/office/powerpoint/2010/main" val="328327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25</a:t>
            </a:fld>
            <a:endParaRPr lang="de-DE"/>
          </a:p>
        </p:txBody>
      </p:sp>
    </p:spTree>
    <p:extLst>
      <p:ext uri="{BB962C8B-B14F-4D97-AF65-F5344CB8AC3E}">
        <p14:creationId xmlns:p14="http://schemas.microsoft.com/office/powerpoint/2010/main" val="4271812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26</a:t>
            </a:fld>
            <a:endParaRPr lang="de-DE"/>
          </a:p>
        </p:txBody>
      </p:sp>
    </p:spTree>
    <p:extLst>
      <p:ext uri="{BB962C8B-B14F-4D97-AF65-F5344CB8AC3E}">
        <p14:creationId xmlns:p14="http://schemas.microsoft.com/office/powerpoint/2010/main" val="3661014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27</a:t>
            </a:fld>
            <a:endParaRPr lang="de-DE"/>
          </a:p>
        </p:txBody>
      </p:sp>
    </p:spTree>
    <p:extLst>
      <p:ext uri="{BB962C8B-B14F-4D97-AF65-F5344CB8AC3E}">
        <p14:creationId xmlns:p14="http://schemas.microsoft.com/office/powerpoint/2010/main" val="123479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29</a:t>
            </a:fld>
            <a:endParaRPr lang="de-DE"/>
          </a:p>
        </p:txBody>
      </p:sp>
    </p:spTree>
    <p:extLst>
      <p:ext uri="{BB962C8B-B14F-4D97-AF65-F5344CB8AC3E}">
        <p14:creationId xmlns:p14="http://schemas.microsoft.com/office/powerpoint/2010/main" val="67013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30</a:t>
            </a:fld>
            <a:endParaRPr lang="de-DE"/>
          </a:p>
        </p:txBody>
      </p:sp>
    </p:spTree>
    <p:extLst>
      <p:ext uri="{BB962C8B-B14F-4D97-AF65-F5344CB8AC3E}">
        <p14:creationId xmlns:p14="http://schemas.microsoft.com/office/powerpoint/2010/main" val="246609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a:t>
            </a:fld>
            <a:endParaRPr lang="de-DE"/>
          </a:p>
        </p:txBody>
      </p:sp>
    </p:spTree>
    <p:extLst>
      <p:ext uri="{BB962C8B-B14F-4D97-AF65-F5344CB8AC3E}">
        <p14:creationId xmlns:p14="http://schemas.microsoft.com/office/powerpoint/2010/main" val="204983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31</a:t>
            </a:fld>
            <a:endParaRPr lang="de-DE"/>
          </a:p>
        </p:txBody>
      </p:sp>
    </p:spTree>
    <p:extLst>
      <p:ext uri="{BB962C8B-B14F-4D97-AF65-F5344CB8AC3E}">
        <p14:creationId xmlns:p14="http://schemas.microsoft.com/office/powerpoint/2010/main" val="1206373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32</a:t>
            </a:fld>
            <a:endParaRPr lang="de-DE"/>
          </a:p>
        </p:txBody>
      </p:sp>
    </p:spTree>
    <p:extLst>
      <p:ext uri="{BB962C8B-B14F-4D97-AF65-F5344CB8AC3E}">
        <p14:creationId xmlns:p14="http://schemas.microsoft.com/office/powerpoint/2010/main" val="205719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33</a:t>
            </a:fld>
            <a:endParaRPr lang="de-DE"/>
          </a:p>
        </p:txBody>
      </p:sp>
    </p:spTree>
    <p:extLst>
      <p:ext uri="{BB962C8B-B14F-4D97-AF65-F5344CB8AC3E}">
        <p14:creationId xmlns:p14="http://schemas.microsoft.com/office/powerpoint/2010/main" val="4072022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34</a:t>
            </a:fld>
            <a:endParaRPr lang="de-DE"/>
          </a:p>
        </p:txBody>
      </p:sp>
    </p:spTree>
    <p:extLst>
      <p:ext uri="{BB962C8B-B14F-4D97-AF65-F5344CB8AC3E}">
        <p14:creationId xmlns:p14="http://schemas.microsoft.com/office/powerpoint/2010/main" val="512560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35</a:t>
            </a:fld>
            <a:endParaRPr lang="de-DE"/>
          </a:p>
        </p:txBody>
      </p:sp>
    </p:spTree>
    <p:extLst>
      <p:ext uri="{BB962C8B-B14F-4D97-AF65-F5344CB8AC3E}">
        <p14:creationId xmlns:p14="http://schemas.microsoft.com/office/powerpoint/2010/main" val="3691565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36</a:t>
            </a:fld>
            <a:endParaRPr lang="de-DE"/>
          </a:p>
        </p:txBody>
      </p:sp>
    </p:spTree>
    <p:extLst>
      <p:ext uri="{BB962C8B-B14F-4D97-AF65-F5344CB8AC3E}">
        <p14:creationId xmlns:p14="http://schemas.microsoft.com/office/powerpoint/2010/main" val="1722375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37</a:t>
            </a:fld>
            <a:endParaRPr lang="de-DE"/>
          </a:p>
        </p:txBody>
      </p:sp>
    </p:spTree>
    <p:extLst>
      <p:ext uri="{BB962C8B-B14F-4D97-AF65-F5344CB8AC3E}">
        <p14:creationId xmlns:p14="http://schemas.microsoft.com/office/powerpoint/2010/main" val="2199462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38</a:t>
            </a:fld>
            <a:endParaRPr lang="de-DE"/>
          </a:p>
        </p:txBody>
      </p:sp>
    </p:spTree>
    <p:extLst>
      <p:ext uri="{BB962C8B-B14F-4D97-AF65-F5344CB8AC3E}">
        <p14:creationId xmlns:p14="http://schemas.microsoft.com/office/powerpoint/2010/main" val="2597617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39</a:t>
            </a:fld>
            <a:endParaRPr lang="de-DE"/>
          </a:p>
        </p:txBody>
      </p:sp>
    </p:spTree>
    <p:extLst>
      <p:ext uri="{BB962C8B-B14F-4D97-AF65-F5344CB8AC3E}">
        <p14:creationId xmlns:p14="http://schemas.microsoft.com/office/powerpoint/2010/main" val="2662708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40</a:t>
            </a:fld>
            <a:endParaRPr lang="de-DE"/>
          </a:p>
        </p:txBody>
      </p:sp>
    </p:spTree>
    <p:extLst>
      <p:ext uri="{BB962C8B-B14F-4D97-AF65-F5344CB8AC3E}">
        <p14:creationId xmlns:p14="http://schemas.microsoft.com/office/powerpoint/2010/main" val="263198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a:t>
            </a:fld>
            <a:endParaRPr lang="de-DE"/>
          </a:p>
        </p:txBody>
      </p:sp>
    </p:spTree>
    <p:extLst>
      <p:ext uri="{BB962C8B-B14F-4D97-AF65-F5344CB8AC3E}">
        <p14:creationId xmlns:p14="http://schemas.microsoft.com/office/powerpoint/2010/main" val="2743739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41</a:t>
            </a:fld>
            <a:endParaRPr lang="de-DE"/>
          </a:p>
        </p:txBody>
      </p:sp>
    </p:spTree>
    <p:extLst>
      <p:ext uri="{BB962C8B-B14F-4D97-AF65-F5344CB8AC3E}">
        <p14:creationId xmlns:p14="http://schemas.microsoft.com/office/powerpoint/2010/main" val="2259522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42</a:t>
            </a:fld>
            <a:endParaRPr lang="de-DE"/>
          </a:p>
        </p:txBody>
      </p:sp>
    </p:spTree>
    <p:extLst>
      <p:ext uri="{BB962C8B-B14F-4D97-AF65-F5344CB8AC3E}">
        <p14:creationId xmlns:p14="http://schemas.microsoft.com/office/powerpoint/2010/main" val="3015640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43</a:t>
            </a:fld>
            <a:endParaRPr lang="de-DE"/>
          </a:p>
        </p:txBody>
      </p:sp>
    </p:spTree>
    <p:extLst>
      <p:ext uri="{BB962C8B-B14F-4D97-AF65-F5344CB8AC3E}">
        <p14:creationId xmlns:p14="http://schemas.microsoft.com/office/powerpoint/2010/main" val="2616689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44</a:t>
            </a:fld>
            <a:endParaRPr lang="de-DE"/>
          </a:p>
        </p:txBody>
      </p:sp>
    </p:spTree>
    <p:extLst>
      <p:ext uri="{BB962C8B-B14F-4D97-AF65-F5344CB8AC3E}">
        <p14:creationId xmlns:p14="http://schemas.microsoft.com/office/powerpoint/2010/main" val="930710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45</a:t>
            </a:fld>
            <a:endParaRPr lang="de-DE"/>
          </a:p>
        </p:txBody>
      </p:sp>
    </p:spTree>
    <p:extLst>
      <p:ext uri="{BB962C8B-B14F-4D97-AF65-F5344CB8AC3E}">
        <p14:creationId xmlns:p14="http://schemas.microsoft.com/office/powerpoint/2010/main" val="2332193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46</a:t>
            </a:fld>
            <a:endParaRPr lang="de-DE"/>
          </a:p>
        </p:txBody>
      </p:sp>
    </p:spTree>
    <p:extLst>
      <p:ext uri="{BB962C8B-B14F-4D97-AF65-F5344CB8AC3E}">
        <p14:creationId xmlns:p14="http://schemas.microsoft.com/office/powerpoint/2010/main" val="1361394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47</a:t>
            </a:fld>
            <a:endParaRPr lang="de-DE"/>
          </a:p>
        </p:txBody>
      </p:sp>
    </p:spTree>
    <p:extLst>
      <p:ext uri="{BB962C8B-B14F-4D97-AF65-F5344CB8AC3E}">
        <p14:creationId xmlns:p14="http://schemas.microsoft.com/office/powerpoint/2010/main" val="1943137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48</a:t>
            </a:fld>
            <a:endParaRPr lang="de-DE"/>
          </a:p>
        </p:txBody>
      </p:sp>
    </p:spTree>
    <p:extLst>
      <p:ext uri="{BB962C8B-B14F-4D97-AF65-F5344CB8AC3E}">
        <p14:creationId xmlns:p14="http://schemas.microsoft.com/office/powerpoint/2010/main" val="4055078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49</a:t>
            </a:fld>
            <a:endParaRPr lang="de-DE"/>
          </a:p>
        </p:txBody>
      </p:sp>
    </p:spTree>
    <p:extLst>
      <p:ext uri="{BB962C8B-B14F-4D97-AF65-F5344CB8AC3E}">
        <p14:creationId xmlns:p14="http://schemas.microsoft.com/office/powerpoint/2010/main" val="1243146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50</a:t>
            </a:fld>
            <a:endParaRPr lang="de-DE"/>
          </a:p>
        </p:txBody>
      </p:sp>
    </p:spTree>
    <p:extLst>
      <p:ext uri="{BB962C8B-B14F-4D97-AF65-F5344CB8AC3E}">
        <p14:creationId xmlns:p14="http://schemas.microsoft.com/office/powerpoint/2010/main" val="302842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a:t>
            </a:fld>
            <a:endParaRPr lang="de-DE"/>
          </a:p>
        </p:txBody>
      </p:sp>
    </p:spTree>
    <p:extLst>
      <p:ext uri="{BB962C8B-B14F-4D97-AF65-F5344CB8AC3E}">
        <p14:creationId xmlns:p14="http://schemas.microsoft.com/office/powerpoint/2010/main" val="255314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6</a:t>
            </a:fld>
            <a:endParaRPr lang="de-DE"/>
          </a:p>
        </p:txBody>
      </p:sp>
    </p:spTree>
    <p:extLst>
      <p:ext uri="{BB962C8B-B14F-4D97-AF65-F5344CB8AC3E}">
        <p14:creationId xmlns:p14="http://schemas.microsoft.com/office/powerpoint/2010/main" val="312613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7</a:t>
            </a:fld>
            <a:endParaRPr lang="de-DE"/>
          </a:p>
        </p:txBody>
      </p:sp>
    </p:spTree>
    <p:extLst>
      <p:ext uri="{BB962C8B-B14F-4D97-AF65-F5344CB8AC3E}">
        <p14:creationId xmlns:p14="http://schemas.microsoft.com/office/powerpoint/2010/main" val="91614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8</a:t>
            </a:fld>
            <a:endParaRPr lang="de-DE"/>
          </a:p>
        </p:txBody>
      </p:sp>
    </p:spTree>
    <p:extLst>
      <p:ext uri="{BB962C8B-B14F-4D97-AF65-F5344CB8AC3E}">
        <p14:creationId xmlns:p14="http://schemas.microsoft.com/office/powerpoint/2010/main" val="32804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9</a:t>
            </a:fld>
            <a:endParaRPr lang="de-DE"/>
          </a:p>
        </p:txBody>
      </p:sp>
    </p:spTree>
    <p:extLst>
      <p:ext uri="{BB962C8B-B14F-4D97-AF65-F5344CB8AC3E}">
        <p14:creationId xmlns:p14="http://schemas.microsoft.com/office/powerpoint/2010/main" val="409425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17CD0-F622-4CBC-B5DD-9EA411CE39B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AFAF09-A415-4A6A-AA30-239849E1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99ACCD-F427-4A85-BCAD-36CA62249EB3}"/>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31482CE4-93C9-46D6-A034-534E40AEE4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0E7376-3FA1-4ADF-A634-7CF70B8F605A}"/>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17229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9BE98-B781-4FC9-8ABF-700C3B6A40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125BE1-62F3-4330-B768-66DB0E0FD43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7114FE-19D4-49C6-B797-5899F34D3C1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1168591D-8F9B-4FCC-97F4-A7D6EC7FCE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0FA672-A411-4E9A-860F-521E6601E876}"/>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9398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A0920A4-DDC9-4BDD-A52A-C747785948F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CC090CC-A254-4790-8360-59AFC518BD2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BE5561-D71A-422D-969A-5ACCB13FB3FD}"/>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6FCA2D7A-1E58-42E5-BE91-1E61865BFC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04477C-EA45-463D-BAC6-A996C018E18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7770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C1D09-BBEA-4D07-9D6B-475ED094563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2FA5C7F-0F55-47C1-BE2D-6888CA0AC74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3B646B-593A-417D-8FFB-EB8222E71A9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D8104DF6-8600-4DED-9D72-0775EC6F3E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922153-6CC6-47E9-9ECB-A3EF8D29043E}"/>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2757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99BFA-DD5D-4319-85BD-D4F149AD7BA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76EAF-0994-4C29-B4EB-2CB3482FB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86DA57-A499-4688-91EB-9F8E809C23CE}"/>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FB50AE98-CF0D-46A2-A955-D877D6376D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3EE798-44C5-4E6A-B96A-D52128EF6D11}"/>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34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7639E-6734-4189-9918-C1A09ACFB2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9FBC47-E523-4D71-8943-4F5553C1601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AEB163-F2E6-4C26-84F2-5052DF5D29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56D9DB6-18A6-4689-8D46-C94E09A8EC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881BD763-95C2-43BD-A8B9-92726B43BA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27A269-0839-4F36-9868-CF258DD6B3C7}"/>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87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EBE763-A9FE-4413-AA40-0238536009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CD3CAA1-822C-4E26-8AB7-DA517C74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388848-D2BE-42D4-9205-94FD544FC67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52DCCF0-B385-47B8-B70A-1CE0F5509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1A9DB92-03A6-4F7F-92C0-699CAF6CB35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0ACA239-6489-4C02-B99D-222D7420934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8" name="Fußzeilenplatzhalter 7">
            <a:extLst>
              <a:ext uri="{FF2B5EF4-FFF2-40B4-BE49-F238E27FC236}">
                <a16:creationId xmlns:a16="http://schemas.microsoft.com/office/drawing/2014/main" id="{11983A0D-43D4-464B-9A21-BB5E72A922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1B523C-EAC7-4954-B4BF-187360ACB77B}"/>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0758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BAD2-96E8-4723-87AA-208F3B4D7B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5A5FCFB-428B-425E-948A-3D16917669A1}"/>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4" name="Fußzeilenplatzhalter 3">
            <a:extLst>
              <a:ext uri="{FF2B5EF4-FFF2-40B4-BE49-F238E27FC236}">
                <a16:creationId xmlns:a16="http://schemas.microsoft.com/office/drawing/2014/main" id="{DC6B4C9B-97D7-40BD-92BD-76CBBAC0C8B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368526-2BEF-422F-8F58-4BDB10479E5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6539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2222AAA-7A99-4953-B930-25915CECB549}"/>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3" name="Fußzeilenplatzhalter 2">
            <a:extLst>
              <a:ext uri="{FF2B5EF4-FFF2-40B4-BE49-F238E27FC236}">
                <a16:creationId xmlns:a16="http://schemas.microsoft.com/office/drawing/2014/main" id="{A3A04C89-4296-45BA-9469-17ACCF6CADF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1B909BA-610C-4B65-82BA-A64DF5E534A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0004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1DDF1-7167-4F49-A5F4-298FD7329CF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950D82A-9524-4100-AF3F-6B493DFB7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41A1C68-78CA-4026-9105-8F16A93D8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02681A-8614-452D-A6D0-F3015A8E02CF}"/>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18616F43-EEBE-4FE1-B839-5B5840F0C4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4CD0E1-D176-4933-90B0-027BE5F3C36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5766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1BA6D-C07A-46AE-B631-B5F1A675AD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C9EA36C-6409-43BA-AD0C-AF1363312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D00A820-651C-4B78-BEF1-AD38630A8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29E1B3-6B6F-4729-A1CB-F2B032422E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F1105BC0-0058-4EE5-9CEF-F4DDB4BE47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A75A917-146D-4E7A-B425-31E5153951C2}"/>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791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9294992-BB24-4429-8FE1-D1CDEC28C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5D20434-ECC9-405C-9912-4F79FF342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5A6D22-986F-4277-B25F-258929C76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5E3DC8EA-9F62-4508-A4E5-B7EB5EA69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D2A3D32-E690-4900-9D0B-9DD67B05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F482-374F-4937-AF03-D2B6F9DFBF4F}" type="slidenum">
              <a:rPr lang="de-DE" smtClean="0"/>
              <a:t>‹Nr.›</a:t>
            </a:fld>
            <a:endParaRPr lang="de-DE"/>
          </a:p>
        </p:txBody>
      </p:sp>
    </p:spTree>
    <p:extLst>
      <p:ext uri="{BB962C8B-B14F-4D97-AF65-F5344CB8AC3E}">
        <p14:creationId xmlns:p14="http://schemas.microsoft.com/office/powerpoint/2010/main" val="8337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1.jp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11.jpg"/><Relationship Id="rId4" Type="http://schemas.openxmlformats.org/officeDocument/2006/relationships/image" Target="../media/image10.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image" Target="../media/image8.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677656"/>
          </a:xfrm>
          <a:prstGeom prst="rect">
            <a:avLst/>
          </a:prstGeom>
          <a:noFill/>
        </p:spPr>
        <p:txBody>
          <a:bodyPr wrap="square" rtlCol="0">
            <a:spAutoFit/>
          </a:bodyPr>
          <a:lstStyle/>
          <a:p>
            <a:r>
              <a:rPr lang="de-DE" sz="2800" dirty="0"/>
              <a:t>Das ist Jürgen.</a:t>
            </a:r>
          </a:p>
          <a:p>
            <a:r>
              <a:rPr lang="de-DE" sz="2800" dirty="0"/>
              <a:t>Jürgen ist Birnenbauer.</a:t>
            </a:r>
          </a:p>
          <a:p>
            <a:r>
              <a:rPr lang="de-DE" sz="2800" dirty="0"/>
              <a:t>Er verkauft Birnen, Birnenkuchen, Birnenmarmelade, Birnenbier und noch viel mehr, </a:t>
            </a:r>
            <a:r>
              <a:rPr lang="de-DE" sz="2800" dirty="0" err="1"/>
              <a:t>hauptsache</a:t>
            </a:r>
            <a:r>
              <a:rPr lang="de-DE" sz="2800" dirty="0"/>
              <a:t> es besteht aus Birnen.</a:t>
            </a:r>
          </a:p>
        </p:txBody>
      </p:sp>
      <p:pic>
        <p:nvPicPr>
          <p:cNvPr id="6" name="Grafik 5" descr="Ein Bild, das ClipArt enthält.&#10;&#10;Automatisch generierte Beschreibung">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943" y="1363711"/>
            <a:ext cx="2745810" cy="3938071"/>
          </a:xfrm>
          <a:prstGeom prst="rect">
            <a:avLst/>
          </a:prstGeom>
        </p:spPr>
      </p:pic>
    </p:spTree>
    <p:custDataLst>
      <p:tags r:id="rId1"/>
    </p:custDataLst>
    <p:extLst>
      <p:ext uri="{BB962C8B-B14F-4D97-AF65-F5344CB8AC3E}">
        <p14:creationId xmlns:p14="http://schemas.microsoft.com/office/powerpoint/2010/main" val="314789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384995"/>
          </a:xfrm>
          <a:prstGeom prst="rect">
            <a:avLst/>
          </a:prstGeom>
          <a:noFill/>
        </p:spPr>
        <p:txBody>
          <a:bodyPr wrap="square" rtlCol="0">
            <a:spAutoFit/>
          </a:bodyPr>
          <a:lstStyle/>
          <a:p>
            <a:r>
              <a:rPr lang="de-DE" sz="2800" dirty="0"/>
              <a:t>Jürgen sortiert so jede Birne selbst.</a:t>
            </a:r>
          </a:p>
          <a:p>
            <a:r>
              <a:rPr lang="de-DE" sz="2800" dirty="0"/>
              <a:t>Das dauert ganz schön lange und das möchte Jürgen zukünftig nicht mehr</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22363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Am Liebsten möchte er für jede Birne direkt wissen, für welche Produkte sie geeignet ist.</a:t>
            </a:r>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
        <p:nvSpPr>
          <p:cNvPr id="9" name="L-Form 8">
            <a:extLst>
              <a:ext uri="{FF2B5EF4-FFF2-40B4-BE49-F238E27FC236}">
                <a16:creationId xmlns:a16="http://schemas.microsoft.com/office/drawing/2014/main" id="{0F4D4442-F76C-42FC-AF5A-2B23148C3271}"/>
              </a:ext>
            </a:extLst>
          </p:cNvPr>
          <p:cNvSpPr/>
          <p:nvPr/>
        </p:nvSpPr>
        <p:spPr>
          <a:xfrm rot="18677236">
            <a:off x="8208678" y="4690909"/>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 name="Multiplikationszeichen 9">
            <a:extLst>
              <a:ext uri="{FF2B5EF4-FFF2-40B4-BE49-F238E27FC236}">
                <a16:creationId xmlns:a16="http://schemas.microsoft.com/office/drawing/2014/main" id="{81171D00-DBA4-4477-A2B1-3AB7E6DA1E5F}"/>
              </a:ext>
            </a:extLst>
          </p:cNvPr>
          <p:cNvSpPr/>
          <p:nvPr/>
        </p:nvSpPr>
        <p:spPr>
          <a:xfrm>
            <a:off x="8488509" y="244831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790DFAB6-79E7-4361-A2FC-3D672180429E}"/>
              </a:ext>
            </a:extLst>
          </p:cNvPr>
          <p:cNvSpPr/>
          <p:nvPr/>
        </p:nvSpPr>
        <p:spPr>
          <a:xfrm rot="16200000">
            <a:off x="4777133" y="3279474"/>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5688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500"/>
                                        <p:tgtEl>
                                          <p:spTgt spid="5"/>
                                        </p:tgtEl>
                                      </p:cBhvr>
                                    </p:animEffect>
                                    <p:anim calcmode="lin" valueType="num">
                                      <p:cBhvr>
                                        <p:cTn id="21" dur="500"/>
                                        <p:tgtEl>
                                          <p:spTgt spid="5"/>
                                        </p:tgtEl>
                                        <p:attrNameLst>
                                          <p:attrName>ppt_x</p:attrName>
                                        </p:attrNameLst>
                                      </p:cBhvr>
                                      <p:tavLst>
                                        <p:tav tm="0">
                                          <p:val>
                                            <p:strVal val="ppt_x"/>
                                          </p:val>
                                        </p:tav>
                                        <p:tav tm="100000">
                                          <p:val>
                                            <p:strVal val="ppt_x"/>
                                          </p:val>
                                        </p:tav>
                                      </p:tavLst>
                                    </p:anim>
                                    <p:anim calcmode="lin" valueType="num">
                                      <p:cBhvr>
                                        <p:cTn id="22" dur="500"/>
                                        <p:tgtEl>
                                          <p:spTgt spid="5"/>
                                        </p:tgtEl>
                                        <p:attrNameLst>
                                          <p:attrName>ppt_y</p:attrName>
                                        </p:attrNameLst>
                                      </p:cBhvr>
                                      <p:tavLst>
                                        <p:tav tm="0">
                                          <p:val>
                                            <p:strVal val="ppt_y"/>
                                          </p:val>
                                        </p:tav>
                                        <p:tav tm="100000">
                                          <p:val>
                                            <p:strVal val="ppt_y+.1"/>
                                          </p:val>
                                        </p:tav>
                                      </p:tavLst>
                                    </p:anim>
                                    <p:set>
                                      <p:cBhvr>
                                        <p:cTn id="23" dur="1" fill="hold">
                                          <p:stCondLst>
                                            <p:cond delay="499"/>
                                          </p:stCondLst>
                                        </p:cTn>
                                        <p:tgtEl>
                                          <p:spTgt spid="5"/>
                                        </p:tgtEl>
                                        <p:attrNameLst>
                                          <p:attrName>style.visibility</p:attrName>
                                        </p:attrNameLst>
                                      </p:cBhvr>
                                      <p:to>
                                        <p:strVal val="hidden"/>
                                      </p:to>
                                    </p:set>
                                  </p:childTnLst>
                                </p:cTn>
                              </p:par>
                              <p:par>
                                <p:cTn id="24" presetID="47"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anim calcmode="lin" valueType="num">
                                      <p:cBhvr>
                                        <p:cTn id="27" dur="500" fill="hold"/>
                                        <p:tgtEl>
                                          <p:spTgt spid="13"/>
                                        </p:tgtEl>
                                        <p:attrNameLst>
                                          <p:attrName>ppt_x</p:attrName>
                                        </p:attrNameLst>
                                      </p:cBhvr>
                                      <p:tavLst>
                                        <p:tav tm="0">
                                          <p:val>
                                            <p:strVal val="#ppt_x"/>
                                          </p:val>
                                        </p:tav>
                                        <p:tav tm="100000">
                                          <p:val>
                                            <p:strVal val="#ppt_x"/>
                                          </p:val>
                                        </p:tav>
                                      </p:tavLst>
                                    </p:anim>
                                    <p:anim calcmode="lin" valueType="num">
                                      <p:cBhvr>
                                        <p:cTn id="28" dur="500" fill="hold"/>
                                        <p:tgtEl>
                                          <p:spTgt spid="13"/>
                                        </p:tgtEl>
                                        <p:attrNameLst>
                                          <p:attrName>ppt_y</p:attrName>
                                        </p:attrNameLst>
                                      </p:cBhvr>
                                      <p:tavLst>
                                        <p:tav tm="0">
                                          <p:val>
                                            <p:strVal val="#ppt_y-.1"/>
                                          </p:val>
                                        </p:tav>
                                        <p:tav tm="100000">
                                          <p:val>
                                            <p:strVal val="#ppt_y"/>
                                          </p:val>
                                        </p:tav>
                                      </p:tavLst>
                                    </p:anim>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Jürgen erzählt seiner Tochter von seinem Wunsch.</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1" y="2621831"/>
            <a:ext cx="3331028" cy="1817630"/>
          </a:xfrm>
          <a:prstGeom prst="wedgeEllipseCallout">
            <a:avLst>
              <a:gd name="adj1" fmla="val -68267"/>
              <a:gd name="adj2" fmla="val 146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B5B5FA1F-57FD-41A6-8503-E82157B6C7EE}"/>
              </a:ext>
            </a:extLst>
          </p:cNvPr>
          <p:cNvGrpSpPr/>
          <p:nvPr/>
        </p:nvGrpSpPr>
        <p:grpSpPr>
          <a:xfrm>
            <a:off x="3790324" y="2780168"/>
            <a:ext cx="2643542" cy="1790059"/>
            <a:chOff x="4838572" y="2092512"/>
            <a:chExt cx="4631828" cy="3651808"/>
          </a:xfrm>
        </p:grpSpPr>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4331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Sie hat in ihrem Informatikstudium gerade gelernt, was </a:t>
            </a:r>
            <a:r>
              <a:rPr lang="de-DE" sz="2800" b="1" dirty="0"/>
              <a:t>neuronale Netze </a:t>
            </a:r>
            <a:r>
              <a:rPr lang="de-DE" sz="2800" dirty="0"/>
              <a:t>sind und ist sich sicher, das ist genau, was Jürgen braucht!</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0" y="2614469"/>
            <a:ext cx="4319095" cy="2602351"/>
          </a:xfrm>
          <a:prstGeom prst="wedgeEllipseCallout">
            <a:avLst>
              <a:gd name="adj1" fmla="val 74851"/>
              <a:gd name="adj2" fmla="val 53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3871998" y="3759352"/>
            <a:ext cx="274372" cy="222566"/>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6459949" y="4147980"/>
            <a:ext cx="50945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6210290"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655328" y="4098344"/>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7116298"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6693640" y="4279759"/>
            <a:ext cx="770393" cy="65458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3148EBBF-ACFD-43CC-A683-F9802DB2C584}"/>
              </a:ext>
            </a:extLst>
          </p:cNvPr>
          <p:cNvSpPr/>
          <p:nvPr/>
        </p:nvSpPr>
        <p:spPr>
          <a:xfrm rot="14601189">
            <a:off x="5667726" y="3439002"/>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unten 17">
            <a:extLst>
              <a:ext uri="{FF2B5EF4-FFF2-40B4-BE49-F238E27FC236}">
                <a16:creationId xmlns:a16="http://schemas.microsoft.com/office/drawing/2014/main" id="{788B6556-1E50-4748-91B3-3EA31082C4B8}"/>
              </a:ext>
            </a:extLst>
          </p:cNvPr>
          <p:cNvSpPr/>
          <p:nvPr/>
        </p:nvSpPr>
        <p:spPr>
          <a:xfrm rot="16200000">
            <a:off x="4329645" y="3672581"/>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85666" y="3531718"/>
            <a:ext cx="728897" cy="728897"/>
          </a:xfrm>
          <a:prstGeom prst="rect">
            <a:avLst/>
          </a:prstGeom>
        </p:spPr>
      </p:pic>
    </p:spTree>
    <p:custDataLst>
      <p:tags r:id="rId1"/>
    </p:custDataLst>
    <p:extLst>
      <p:ext uri="{BB962C8B-B14F-4D97-AF65-F5344CB8AC3E}">
        <p14:creationId xmlns:p14="http://schemas.microsoft.com/office/powerpoint/2010/main" val="210779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Jürgens Tochter macht sich an die Arbeit.</a:t>
            </a:r>
          </a:p>
          <a:p>
            <a:r>
              <a:rPr lang="de-DE" sz="2800" dirty="0"/>
              <a:t>Jürgen fragt sich, wie so ein neuronales Netz wohl aussieht?</a:t>
            </a:r>
          </a:p>
        </p:txBody>
      </p:sp>
      <p:pic>
        <p:nvPicPr>
          <p:cNvPr id="16" name="Grafik 15">
            <a:extLst>
              <a:ext uri="{FF2B5EF4-FFF2-40B4-BE49-F238E27FC236}">
                <a16:creationId xmlns:a16="http://schemas.microsoft.com/office/drawing/2014/main" id="{C65E8261-C1B0-4646-9BE2-22E2749372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2" name="Denkblase: wolkenförmig 1">
            <a:extLst>
              <a:ext uri="{FF2B5EF4-FFF2-40B4-BE49-F238E27FC236}">
                <a16:creationId xmlns:a16="http://schemas.microsoft.com/office/drawing/2014/main" id="{5DE69E75-0B60-435D-B0D5-46045C8E4901}"/>
              </a:ext>
            </a:extLst>
          </p:cNvPr>
          <p:cNvSpPr/>
          <p:nvPr/>
        </p:nvSpPr>
        <p:spPr>
          <a:xfrm>
            <a:off x="5170394" y="2131360"/>
            <a:ext cx="2218765" cy="1721223"/>
          </a:xfrm>
          <a:prstGeom prst="cloudCallout">
            <a:avLst>
              <a:gd name="adj1" fmla="val -63560"/>
              <a:gd name="adj2" fmla="val 1172"/>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Denkblase: wolkenförmig 18">
            <a:extLst>
              <a:ext uri="{FF2B5EF4-FFF2-40B4-BE49-F238E27FC236}">
                <a16:creationId xmlns:a16="http://schemas.microsoft.com/office/drawing/2014/main" id="{393AD013-A3DD-4C15-81F0-A13E61CC4DD4}"/>
              </a:ext>
            </a:extLst>
          </p:cNvPr>
          <p:cNvSpPr/>
          <p:nvPr/>
        </p:nvSpPr>
        <p:spPr>
          <a:xfrm rot="247220">
            <a:off x="7756712" y="2788024"/>
            <a:ext cx="2218765" cy="1721223"/>
          </a:xfrm>
          <a:prstGeom prst="cloudCallout">
            <a:avLst>
              <a:gd name="adj1" fmla="val -67656"/>
              <a:gd name="adj2" fmla="val 14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enkblase: wolkenförmig 19">
            <a:extLst>
              <a:ext uri="{FF2B5EF4-FFF2-40B4-BE49-F238E27FC236}">
                <a16:creationId xmlns:a16="http://schemas.microsoft.com/office/drawing/2014/main" id="{36A5FA86-B901-4064-9095-F60E8478A707}"/>
              </a:ext>
            </a:extLst>
          </p:cNvPr>
          <p:cNvSpPr/>
          <p:nvPr/>
        </p:nvSpPr>
        <p:spPr>
          <a:xfrm rot="815499">
            <a:off x="5078505" y="4338451"/>
            <a:ext cx="2218765" cy="1721223"/>
          </a:xfrm>
          <a:prstGeom prst="cloudCallout">
            <a:avLst>
              <a:gd name="adj1" fmla="val -80884"/>
              <a:gd name="adj2" fmla="val -1584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8551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Ein Packet für Jürgen ist angekommen!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817151" y="2011087"/>
            <a:ext cx="2835826" cy="2835826"/>
          </a:xfrm>
          <a:prstGeom prst="rect">
            <a:avLst/>
          </a:prstGeom>
        </p:spPr>
      </p:pic>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79292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Das muss das neuronale Netz sein, von dem seine Tochter gesprochen hat. Doch es sieht aus, wie ein ganz gewöhnlicher PC mit einem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1513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Jürgen setzt die Birne auf den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5346637" y="5536355"/>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076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85185E-6 L -0.05912 -0.25463 " pathEditMode="relative" rAng="0" ptsTypes="AA">
                                      <p:cBhvr>
                                        <p:cTn id="6" dur="2000" fill="hold"/>
                                        <p:tgtEl>
                                          <p:spTgt spid="16"/>
                                        </p:tgtEl>
                                        <p:attrNameLst>
                                          <p:attrName>ppt_x</p:attrName>
                                          <p:attrName>ppt_y</p:attrName>
                                        </p:attrNameLst>
                                      </p:cBhvr>
                                      <p:rCtr x="-2956" y="-1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Tatsächlich, es zeigt an, dass die Birne für Kuchen verwendet werden kann, das ist richtig!</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709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128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246769"/>
          </a:xfrm>
          <a:prstGeom prst="rect">
            <a:avLst/>
          </a:prstGeom>
          <a:noFill/>
        </p:spPr>
        <p:txBody>
          <a:bodyPr wrap="square" rtlCol="0">
            <a:spAutoFit/>
          </a:bodyPr>
          <a:lstStyle/>
          <a:p>
            <a:r>
              <a:rPr lang="de-DE" sz="2800" dirty="0"/>
              <a:t>Jürgens Waren sind bei allen Kunden beliebt, denn er wählt für jedes Produkt immer die passenden Birnen aus.</a:t>
            </a:r>
          </a:p>
          <a:p>
            <a:endParaRPr lang="de-DE" sz="2800" dirty="0"/>
          </a:p>
          <a:p>
            <a:r>
              <a:rPr lang="de-DE" sz="2800" dirty="0"/>
              <a:t>Das läuft dann ungefähr so…</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7943" y="1363711"/>
            <a:ext cx="2745810" cy="3938070"/>
          </a:xfrm>
          <a:prstGeom prst="rect">
            <a:avLst/>
          </a:prstGeom>
        </p:spPr>
      </p:pic>
    </p:spTree>
    <p:custDataLst>
      <p:tags r:id="rId1"/>
    </p:custDataLst>
    <p:extLst>
      <p:ext uri="{BB962C8B-B14F-4D97-AF65-F5344CB8AC3E}">
        <p14:creationId xmlns:p14="http://schemas.microsoft.com/office/powerpoint/2010/main" val="231299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FA177E3-2E0F-4E2E-B225-D18A9FA8671B}"/>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69" name="L-Form 68">
            <a:extLst>
              <a:ext uri="{FF2B5EF4-FFF2-40B4-BE49-F238E27FC236}">
                <a16:creationId xmlns:a16="http://schemas.microsoft.com/office/drawing/2014/main" id="{21DF7141-51BE-4988-905D-5571C7A72249}"/>
              </a:ext>
            </a:extLst>
          </p:cNvPr>
          <p:cNvSpPr/>
          <p:nvPr/>
        </p:nvSpPr>
        <p:spPr>
          <a:xfrm rot="18677236">
            <a:off x="5798901" y="4483722"/>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07693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815882"/>
          </a:xfrm>
          <a:prstGeom prst="rect">
            <a:avLst/>
          </a:prstGeom>
          <a:noFill/>
        </p:spPr>
        <p:txBody>
          <a:bodyPr wrap="square" rtlCol="0">
            <a:spAutoFit/>
          </a:bodyPr>
          <a:lstStyle/>
          <a:p>
            <a:r>
              <a:rPr lang="de-DE" sz="2800" dirty="0"/>
              <a:t>Tatsächlich sind viele Birnen falsch einsortiert. Birnen, die nicht für Kuchen geeignet sind, werden trotzdem als Kuchenbirnen vom Computer erkannt.</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Tree>
    <p:custDataLst>
      <p:tags r:id="rId1"/>
    </p:custDataLst>
    <p:extLst>
      <p:ext uri="{BB962C8B-B14F-4D97-AF65-F5344CB8AC3E}">
        <p14:creationId xmlns:p14="http://schemas.microsoft.com/office/powerpoint/2010/main" val="122213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findet eine Taste</a:t>
            </a:r>
          </a:p>
          <a:p>
            <a:r>
              <a:rPr lang="de-DE" sz="2800" dirty="0"/>
              <a:t>„neuronales Netz manuell einstellen“</a:t>
            </a:r>
          </a:p>
          <a:p>
            <a:r>
              <a:rPr lang="de-DE" sz="2800" dirty="0"/>
              <a:t>Und findet das folgende Bild vor:</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17589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1" name="Legende: mit Pfeil nach unten 20">
            <a:extLst>
              <a:ext uri="{FF2B5EF4-FFF2-40B4-BE49-F238E27FC236}">
                <a16:creationId xmlns:a16="http://schemas.microsoft.com/office/drawing/2014/main" id="{48A7B208-9351-4DA5-8BC8-8ADBF13CBCC5}"/>
              </a:ext>
            </a:extLst>
          </p:cNvPr>
          <p:cNvSpPr/>
          <p:nvPr/>
        </p:nvSpPr>
        <p:spPr>
          <a:xfrm>
            <a:off x="3796096" y="2007491"/>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lussdiagramm: Verzögerung 53">
            <a:extLst>
              <a:ext uri="{FF2B5EF4-FFF2-40B4-BE49-F238E27FC236}">
                <a16:creationId xmlns:a16="http://schemas.microsoft.com/office/drawing/2014/main" id="{0728F7A7-B96B-4909-BD43-E2E105528299}"/>
              </a:ext>
            </a:extLst>
          </p:cNvPr>
          <p:cNvSpPr/>
          <p:nvPr/>
        </p:nvSpPr>
        <p:spPr>
          <a:xfrm>
            <a:off x="1487255" y="3850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725E3E22-8CE4-4190-993E-A9D2CF6DCC05}"/>
              </a:ext>
            </a:extLst>
          </p:cNvPr>
          <p:cNvSpPr/>
          <p:nvPr/>
        </p:nvSpPr>
        <p:spPr>
          <a:xfrm rot="10800000">
            <a:off x="696622" y="3851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uppieren 55">
            <a:extLst>
              <a:ext uri="{FF2B5EF4-FFF2-40B4-BE49-F238E27FC236}">
                <a16:creationId xmlns:a16="http://schemas.microsoft.com/office/drawing/2014/main" id="{3B7F2270-1CA5-40B3-A6AA-F08D007DCBD9}"/>
              </a:ext>
            </a:extLst>
          </p:cNvPr>
          <p:cNvGrpSpPr/>
          <p:nvPr/>
        </p:nvGrpSpPr>
        <p:grpSpPr>
          <a:xfrm>
            <a:off x="4116302" y="296743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5051420" y="310209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DBE82E8A-A40B-4BFB-A308-E41E1CC4CF82}"/>
              </a:ext>
            </a:extLst>
          </p:cNvPr>
          <p:cNvSpPr/>
          <p:nvPr/>
        </p:nvSpPr>
        <p:spPr>
          <a:xfrm>
            <a:off x="8175216" y="380816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Verzögerung 72">
            <a:extLst>
              <a:ext uri="{FF2B5EF4-FFF2-40B4-BE49-F238E27FC236}">
                <a16:creationId xmlns:a16="http://schemas.microsoft.com/office/drawing/2014/main" id="{52606623-43D5-4C32-AA43-8FA92CFF3DE2}"/>
              </a:ext>
            </a:extLst>
          </p:cNvPr>
          <p:cNvSpPr/>
          <p:nvPr/>
        </p:nvSpPr>
        <p:spPr>
          <a:xfrm rot="10800000">
            <a:off x="7841074" y="379219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Multiplikationszeichen 73">
            <a:extLst>
              <a:ext uri="{FF2B5EF4-FFF2-40B4-BE49-F238E27FC236}">
                <a16:creationId xmlns:a16="http://schemas.microsoft.com/office/drawing/2014/main" id="{FA08FAFA-AE2E-4013-B4BB-8AFED38C4D69}"/>
              </a:ext>
            </a:extLst>
          </p:cNvPr>
          <p:cNvSpPr/>
          <p:nvPr/>
        </p:nvSpPr>
        <p:spPr>
          <a:xfrm>
            <a:off x="9848545" y="2333033"/>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L-Form 68">
            <a:extLst>
              <a:ext uri="{FF2B5EF4-FFF2-40B4-BE49-F238E27FC236}">
                <a16:creationId xmlns:a16="http://schemas.microsoft.com/office/drawing/2014/main" id="{E11F7ADE-5E16-480F-B742-5C19FD96BEC5}"/>
              </a:ext>
            </a:extLst>
          </p:cNvPr>
          <p:cNvSpPr/>
          <p:nvPr/>
        </p:nvSpPr>
        <p:spPr>
          <a:xfrm rot="18756325">
            <a:off x="9908473" y="3119135"/>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21545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3B1A7B57-92AB-4D28-A75A-3B92C7B27360}"/>
              </a:ext>
            </a:extLst>
          </p:cNvPr>
          <p:cNvSpPr/>
          <p:nvPr/>
        </p:nvSpPr>
        <p:spPr>
          <a:xfrm rot="20312696">
            <a:off x="5758723" y="37564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1376586">
            <a:off x="5768734" y="2803305"/>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863995" flipV="1">
            <a:off x="2045586" y="3278908"/>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 name="Rechteck 18">
            <a:extLst>
              <a:ext uri="{FF2B5EF4-FFF2-40B4-BE49-F238E27FC236}">
                <a16:creationId xmlns:a16="http://schemas.microsoft.com/office/drawing/2014/main" id="{CCD4C73C-D6ED-45CD-AB9A-B0D6C793B0E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6" name="Rechteck 45">
            <a:extLst>
              <a:ext uri="{FF2B5EF4-FFF2-40B4-BE49-F238E27FC236}">
                <a16:creationId xmlns:a16="http://schemas.microsoft.com/office/drawing/2014/main" id="{45754EC7-700F-4F6C-B810-22BC73D40F4F}"/>
              </a:ext>
            </a:extLst>
          </p:cNvPr>
          <p:cNvSpPr/>
          <p:nvPr/>
        </p:nvSpPr>
        <p:spPr>
          <a:xfrm>
            <a:off x="2272963" y="4073093"/>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272963" y="225033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7" name="Legende: mit Pfeil nach oben 26">
            <a:extLst>
              <a:ext uri="{FF2B5EF4-FFF2-40B4-BE49-F238E27FC236}">
                <a16:creationId xmlns:a16="http://schemas.microsoft.com/office/drawing/2014/main" id="{CFD14EB3-1280-4A78-8D6B-392CC4370F22}"/>
              </a:ext>
            </a:extLst>
          </p:cNvPr>
          <p:cNvSpPr/>
          <p:nvPr/>
        </p:nvSpPr>
        <p:spPr>
          <a:xfrm>
            <a:off x="8311780" y="3575149"/>
            <a:ext cx="1100110" cy="914400"/>
          </a:xfrm>
          <a:prstGeom prst="up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23 &gt; 0 ?</a:t>
            </a:r>
          </a:p>
        </p:txBody>
      </p:sp>
      <p:sp>
        <p:nvSpPr>
          <p:cNvPr id="43" name="Ellipse 42">
            <a:extLst>
              <a:ext uri="{FF2B5EF4-FFF2-40B4-BE49-F238E27FC236}">
                <a16:creationId xmlns:a16="http://schemas.microsoft.com/office/drawing/2014/main" id="{D690A0CB-1A31-47F5-B8A8-27031488C555}"/>
              </a:ext>
            </a:extLst>
          </p:cNvPr>
          <p:cNvSpPr/>
          <p:nvPr/>
        </p:nvSpPr>
        <p:spPr>
          <a:xfrm>
            <a:off x="2665718" y="2050071"/>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780110" y="39007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2611630" y="336438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7" name="Legende: mit Pfeil nach unten 46">
            <a:extLst>
              <a:ext uri="{FF2B5EF4-FFF2-40B4-BE49-F238E27FC236}">
                <a16:creationId xmlns:a16="http://schemas.microsoft.com/office/drawing/2014/main" id="{82ADD600-A1EE-47C6-A596-7CBF1C8BA79F}"/>
              </a:ext>
            </a:extLst>
          </p:cNvPr>
          <p:cNvSpPr/>
          <p:nvPr/>
        </p:nvSpPr>
        <p:spPr>
          <a:xfrm>
            <a:off x="7368816" y="2051726"/>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52" name="Ellipse 51">
            <a:extLst>
              <a:ext uri="{FF2B5EF4-FFF2-40B4-BE49-F238E27FC236}">
                <a16:creationId xmlns:a16="http://schemas.microsoft.com/office/drawing/2014/main" id="{1B774F63-B482-4331-AD25-3DA832315E9E}"/>
              </a:ext>
            </a:extLst>
          </p:cNvPr>
          <p:cNvSpPr/>
          <p:nvPr/>
        </p:nvSpPr>
        <p:spPr>
          <a:xfrm>
            <a:off x="6413593" y="252444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6444074" y="359104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9" name="Legende: mit Pfeil nach unten 58">
            <a:extLst>
              <a:ext uri="{FF2B5EF4-FFF2-40B4-BE49-F238E27FC236}">
                <a16:creationId xmlns:a16="http://schemas.microsoft.com/office/drawing/2014/main" id="{F916B627-FF45-4311-A497-12AD0ACE2E1D}"/>
              </a:ext>
            </a:extLst>
          </p:cNvPr>
          <p:cNvSpPr/>
          <p:nvPr/>
        </p:nvSpPr>
        <p:spPr>
          <a:xfrm>
            <a:off x="4669227" y="1235589"/>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grpSp>
        <p:nvGrpSpPr>
          <p:cNvPr id="4" name="Gruppieren 3">
            <a:extLst>
              <a:ext uri="{FF2B5EF4-FFF2-40B4-BE49-F238E27FC236}">
                <a16:creationId xmlns:a16="http://schemas.microsoft.com/office/drawing/2014/main" id="{35D42E0E-72CE-4FCA-8EEF-4F9FA77C45DE}"/>
              </a:ext>
            </a:extLst>
          </p:cNvPr>
          <p:cNvGrpSpPr/>
          <p:nvPr/>
        </p:nvGrpSpPr>
        <p:grpSpPr>
          <a:xfrm>
            <a:off x="4349325" y="3822177"/>
            <a:ext cx="1551862" cy="972856"/>
            <a:chOff x="4396401" y="2086262"/>
            <a:chExt cx="1551862" cy="972856"/>
          </a:xfrm>
        </p:grpSpPr>
        <p:sp>
          <p:nvSpPr>
            <p:cNvPr id="54" name="Ellipse 53">
              <a:extLst>
                <a:ext uri="{FF2B5EF4-FFF2-40B4-BE49-F238E27FC236}">
                  <a16:creationId xmlns:a16="http://schemas.microsoft.com/office/drawing/2014/main" id="{6DAD9F6B-84A4-4E48-95A9-805BC344C49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 name="Flussdiagramm: Verzögerung 2">
              <a:extLst>
                <a:ext uri="{FF2B5EF4-FFF2-40B4-BE49-F238E27FC236}">
                  <a16:creationId xmlns:a16="http://schemas.microsoft.com/office/drawing/2014/main" id="{DC889A13-594B-4C57-A12E-9569C6E94633}"/>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lussdiagramm: Verzögerung 59">
              <a:extLst>
                <a:ext uri="{FF2B5EF4-FFF2-40B4-BE49-F238E27FC236}">
                  <a16:creationId xmlns:a16="http://schemas.microsoft.com/office/drawing/2014/main" id="{B460A959-E660-4382-B3A0-95984B1D8A99}"/>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1" name="Gruppieren 60">
            <a:extLst>
              <a:ext uri="{FF2B5EF4-FFF2-40B4-BE49-F238E27FC236}">
                <a16:creationId xmlns:a16="http://schemas.microsoft.com/office/drawing/2014/main" id="{0A214A9D-7ECB-4815-AEBA-BFF1D23CF0E6}"/>
              </a:ext>
            </a:extLst>
          </p:cNvPr>
          <p:cNvGrpSpPr/>
          <p:nvPr/>
        </p:nvGrpSpPr>
        <p:grpSpPr>
          <a:xfrm>
            <a:off x="7760431" y="3001580"/>
            <a:ext cx="1551862" cy="972856"/>
            <a:chOff x="4396401" y="2086262"/>
            <a:chExt cx="1551862" cy="972856"/>
          </a:xfrm>
        </p:grpSpPr>
        <p:sp>
          <p:nvSpPr>
            <p:cNvPr id="62" name="Ellipse 61">
              <a:extLst>
                <a:ext uri="{FF2B5EF4-FFF2-40B4-BE49-F238E27FC236}">
                  <a16:creationId xmlns:a16="http://schemas.microsoft.com/office/drawing/2014/main" id="{CE3D7B48-1E22-4985-A002-FF409331A012}"/>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Flussdiagramm: Verzögerung 62">
              <a:extLst>
                <a:ext uri="{FF2B5EF4-FFF2-40B4-BE49-F238E27FC236}">
                  <a16:creationId xmlns:a16="http://schemas.microsoft.com/office/drawing/2014/main" id="{B7DF6BD2-59F6-42B9-B942-4B296199A02E}"/>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Verzögerung 63">
              <a:extLst>
                <a:ext uri="{FF2B5EF4-FFF2-40B4-BE49-F238E27FC236}">
                  <a16:creationId xmlns:a16="http://schemas.microsoft.com/office/drawing/2014/main" id="{FE40CF05-6945-48EF-B4BE-7B0169740284}"/>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7" name="Flussdiagramm: Verzögerung 66">
            <a:extLst>
              <a:ext uri="{FF2B5EF4-FFF2-40B4-BE49-F238E27FC236}">
                <a16:creationId xmlns:a16="http://schemas.microsoft.com/office/drawing/2014/main" id="{E4B28E0C-CF1F-4C93-8CDD-B9EA3BCFE7AB}"/>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Flussdiagramm: Verzögerung 67">
            <a:extLst>
              <a:ext uri="{FF2B5EF4-FFF2-40B4-BE49-F238E27FC236}">
                <a16:creationId xmlns:a16="http://schemas.microsoft.com/office/drawing/2014/main" id="{48D7B8E3-8214-423E-B639-7C0F2F17F298}"/>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9BEC284F-8AE5-4509-9219-BC1DAE0511D0}"/>
              </a:ext>
            </a:extLst>
          </p:cNvPr>
          <p:cNvSpPr/>
          <p:nvPr/>
        </p:nvSpPr>
        <p:spPr>
          <a:xfrm>
            <a:off x="4475456" y="169272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5153710" y="211861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363077" y="211989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15D08AFD-1E09-4CA7-9347-B2236D8BE26B}"/>
              </a:ext>
            </a:extLst>
          </p:cNvPr>
          <p:cNvGrpSpPr/>
          <p:nvPr/>
        </p:nvGrpSpPr>
        <p:grpSpPr>
          <a:xfrm>
            <a:off x="737977" y="3770619"/>
            <a:ext cx="1551862" cy="524741"/>
            <a:chOff x="938669" y="4726026"/>
            <a:chExt cx="1551862" cy="524741"/>
          </a:xfrm>
        </p:grpSpPr>
        <p:sp>
          <p:nvSpPr>
            <p:cNvPr id="73" name="Flussdiagramm: Verzögerung 72">
              <a:extLst>
                <a:ext uri="{FF2B5EF4-FFF2-40B4-BE49-F238E27FC236}">
                  <a16:creationId xmlns:a16="http://schemas.microsoft.com/office/drawing/2014/main" id="{FDA78964-09DA-4B81-92E3-FB428CF0EE7E}"/>
                </a:ext>
              </a:extLst>
            </p:cNvPr>
            <p:cNvSpPr/>
            <p:nvPr/>
          </p:nvSpPr>
          <p:spPr>
            <a:xfrm>
              <a:off x="1729302" y="472602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lussdiagramm: Verzögerung 73">
              <a:extLst>
                <a:ext uri="{FF2B5EF4-FFF2-40B4-BE49-F238E27FC236}">
                  <a16:creationId xmlns:a16="http://schemas.microsoft.com/office/drawing/2014/main" id="{0605944E-E04C-4352-B42B-3AF03A728A1F}"/>
                </a:ext>
              </a:extLst>
            </p:cNvPr>
            <p:cNvSpPr/>
            <p:nvPr/>
          </p:nvSpPr>
          <p:spPr>
            <a:xfrm rot="10800000">
              <a:off x="938669" y="472730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5" name="L-Form 74">
            <a:extLst>
              <a:ext uri="{FF2B5EF4-FFF2-40B4-BE49-F238E27FC236}">
                <a16:creationId xmlns:a16="http://schemas.microsoft.com/office/drawing/2014/main" id="{ED0EFCCD-A1E2-4592-8C97-F584453C5866}"/>
              </a:ext>
            </a:extLst>
          </p:cNvPr>
          <p:cNvSpPr/>
          <p:nvPr/>
        </p:nvSpPr>
        <p:spPr>
          <a:xfrm rot="18756325">
            <a:off x="8698901" y="3123082"/>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356187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hteck 68">
            <a:extLst>
              <a:ext uri="{FF2B5EF4-FFF2-40B4-BE49-F238E27FC236}">
                <a16:creationId xmlns:a16="http://schemas.microsoft.com/office/drawing/2014/main" id="{73BC31C5-9D19-47D8-9A7D-B998D1314F7C}"/>
              </a:ext>
            </a:extLst>
          </p:cNvPr>
          <p:cNvSpPr/>
          <p:nvPr/>
        </p:nvSpPr>
        <p:spPr>
          <a:xfrm rot="2568726" flipV="1">
            <a:off x="3043337" y="3142323"/>
            <a:ext cx="2036474" cy="45719"/>
          </a:xfrm>
          <a:custGeom>
            <a:avLst/>
            <a:gdLst>
              <a:gd name="connsiteX0" fmla="*/ 0 w 2036474"/>
              <a:gd name="connsiteY0" fmla="*/ 0 h 45719"/>
              <a:gd name="connsiteX1" fmla="*/ 488754 w 2036474"/>
              <a:gd name="connsiteY1" fmla="*/ 0 h 45719"/>
              <a:gd name="connsiteX2" fmla="*/ 997872 w 2036474"/>
              <a:gd name="connsiteY2" fmla="*/ 0 h 45719"/>
              <a:gd name="connsiteX3" fmla="*/ 1506991 w 2036474"/>
              <a:gd name="connsiteY3" fmla="*/ 0 h 45719"/>
              <a:gd name="connsiteX4" fmla="*/ 2036474 w 2036474"/>
              <a:gd name="connsiteY4" fmla="*/ 0 h 45719"/>
              <a:gd name="connsiteX5" fmla="*/ 2036474 w 2036474"/>
              <a:gd name="connsiteY5" fmla="*/ 45719 h 45719"/>
              <a:gd name="connsiteX6" fmla="*/ 1527356 w 2036474"/>
              <a:gd name="connsiteY6" fmla="*/ 45719 h 45719"/>
              <a:gd name="connsiteX7" fmla="*/ 1058966 w 2036474"/>
              <a:gd name="connsiteY7" fmla="*/ 45719 h 45719"/>
              <a:gd name="connsiteX8" fmla="*/ 590577 w 2036474"/>
              <a:gd name="connsiteY8" fmla="*/ 45719 h 45719"/>
              <a:gd name="connsiteX9" fmla="*/ 0 w 2036474"/>
              <a:gd name="connsiteY9" fmla="*/ 45719 h 45719"/>
              <a:gd name="connsiteX10" fmla="*/ 0 w 203647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474" h="45719" fill="none" extrusionOk="0">
                <a:moveTo>
                  <a:pt x="0" y="0"/>
                </a:moveTo>
                <a:cubicBezTo>
                  <a:pt x="163219" y="-21783"/>
                  <a:pt x="354102" y="338"/>
                  <a:pt x="488754" y="0"/>
                </a:cubicBezTo>
                <a:cubicBezTo>
                  <a:pt x="623406" y="-338"/>
                  <a:pt x="812814" y="38153"/>
                  <a:pt x="997872" y="0"/>
                </a:cubicBezTo>
                <a:cubicBezTo>
                  <a:pt x="1182930" y="-38153"/>
                  <a:pt x="1400776" y="9691"/>
                  <a:pt x="1506991" y="0"/>
                </a:cubicBezTo>
                <a:cubicBezTo>
                  <a:pt x="1613206" y="-9691"/>
                  <a:pt x="1780173" y="60097"/>
                  <a:pt x="2036474" y="0"/>
                </a:cubicBezTo>
                <a:cubicBezTo>
                  <a:pt x="2037666" y="14948"/>
                  <a:pt x="2032276" y="32827"/>
                  <a:pt x="2036474" y="45719"/>
                </a:cubicBezTo>
                <a:cubicBezTo>
                  <a:pt x="1921009" y="82788"/>
                  <a:pt x="1750627" y="20608"/>
                  <a:pt x="1527356" y="45719"/>
                </a:cubicBezTo>
                <a:cubicBezTo>
                  <a:pt x="1304085" y="70830"/>
                  <a:pt x="1272648" y="16806"/>
                  <a:pt x="1058966" y="45719"/>
                </a:cubicBezTo>
                <a:cubicBezTo>
                  <a:pt x="845284" y="74632"/>
                  <a:pt x="698456" y="25241"/>
                  <a:pt x="590577" y="45719"/>
                </a:cubicBezTo>
                <a:cubicBezTo>
                  <a:pt x="482698" y="66197"/>
                  <a:pt x="142738" y="36201"/>
                  <a:pt x="0" y="45719"/>
                </a:cubicBezTo>
                <a:cubicBezTo>
                  <a:pt x="-1477" y="33426"/>
                  <a:pt x="4017" y="15270"/>
                  <a:pt x="0" y="0"/>
                </a:cubicBezTo>
                <a:close/>
              </a:path>
              <a:path w="2036474" h="45719" stroke="0" extrusionOk="0">
                <a:moveTo>
                  <a:pt x="0" y="0"/>
                </a:moveTo>
                <a:cubicBezTo>
                  <a:pt x="195551" y="-2666"/>
                  <a:pt x="265983" y="36181"/>
                  <a:pt x="488754" y="0"/>
                </a:cubicBezTo>
                <a:cubicBezTo>
                  <a:pt x="711525" y="-36181"/>
                  <a:pt x="779434" y="20096"/>
                  <a:pt x="936778" y="0"/>
                </a:cubicBezTo>
                <a:cubicBezTo>
                  <a:pt x="1094122" y="-20096"/>
                  <a:pt x="1305945" y="924"/>
                  <a:pt x="1486626" y="0"/>
                </a:cubicBezTo>
                <a:cubicBezTo>
                  <a:pt x="1667307" y="-924"/>
                  <a:pt x="1837705" y="768"/>
                  <a:pt x="2036474" y="0"/>
                </a:cubicBezTo>
                <a:cubicBezTo>
                  <a:pt x="2038357" y="13748"/>
                  <a:pt x="2034695" y="34312"/>
                  <a:pt x="2036474" y="45719"/>
                </a:cubicBezTo>
                <a:cubicBezTo>
                  <a:pt x="1882353" y="47235"/>
                  <a:pt x="1761783" y="-3513"/>
                  <a:pt x="1568085" y="45719"/>
                </a:cubicBezTo>
                <a:cubicBezTo>
                  <a:pt x="1374387" y="94951"/>
                  <a:pt x="1292850" y="-2776"/>
                  <a:pt x="1099696" y="45719"/>
                </a:cubicBezTo>
                <a:cubicBezTo>
                  <a:pt x="906542" y="94214"/>
                  <a:pt x="798960" y="17970"/>
                  <a:pt x="549848" y="45719"/>
                </a:cubicBezTo>
                <a:cubicBezTo>
                  <a:pt x="300736" y="73468"/>
                  <a:pt x="233447" y="22619"/>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6" name="Rechteck 65">
            <a:extLst>
              <a:ext uri="{FF2B5EF4-FFF2-40B4-BE49-F238E27FC236}">
                <a16:creationId xmlns:a16="http://schemas.microsoft.com/office/drawing/2014/main" id="{BD6A6806-D55F-47C4-B419-53965A880D6C}"/>
              </a:ext>
            </a:extLst>
          </p:cNvPr>
          <p:cNvSpPr/>
          <p:nvPr/>
        </p:nvSpPr>
        <p:spPr>
          <a:xfrm>
            <a:off x="3024849" y="408789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1" name="Rechteck 40">
            <a:extLst>
              <a:ext uri="{FF2B5EF4-FFF2-40B4-BE49-F238E27FC236}">
                <a16:creationId xmlns:a16="http://schemas.microsoft.com/office/drawing/2014/main" id="{3B1A7B57-92AB-4D28-A75A-3B92C7B27360}"/>
              </a:ext>
            </a:extLst>
          </p:cNvPr>
          <p:cNvSpPr/>
          <p:nvPr/>
        </p:nvSpPr>
        <p:spPr>
          <a:xfrm rot="19787506">
            <a:off x="5202203" y="3693647"/>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2054751">
            <a:off x="5111136" y="2800173"/>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195169">
            <a:off x="3211170" y="3199904"/>
            <a:ext cx="1917366" cy="45719"/>
          </a:xfrm>
          <a:custGeom>
            <a:avLst/>
            <a:gdLst>
              <a:gd name="connsiteX0" fmla="*/ 0 w 1917366"/>
              <a:gd name="connsiteY0" fmla="*/ 0 h 45719"/>
              <a:gd name="connsiteX1" fmla="*/ 460168 w 1917366"/>
              <a:gd name="connsiteY1" fmla="*/ 0 h 45719"/>
              <a:gd name="connsiteX2" fmla="*/ 939509 w 1917366"/>
              <a:gd name="connsiteY2" fmla="*/ 0 h 45719"/>
              <a:gd name="connsiteX3" fmla="*/ 1418851 w 1917366"/>
              <a:gd name="connsiteY3" fmla="*/ 0 h 45719"/>
              <a:gd name="connsiteX4" fmla="*/ 1917366 w 1917366"/>
              <a:gd name="connsiteY4" fmla="*/ 0 h 45719"/>
              <a:gd name="connsiteX5" fmla="*/ 1917366 w 1917366"/>
              <a:gd name="connsiteY5" fmla="*/ 45719 h 45719"/>
              <a:gd name="connsiteX6" fmla="*/ 1438025 w 1917366"/>
              <a:gd name="connsiteY6" fmla="*/ 45719 h 45719"/>
              <a:gd name="connsiteX7" fmla="*/ 997030 w 1917366"/>
              <a:gd name="connsiteY7" fmla="*/ 45719 h 45719"/>
              <a:gd name="connsiteX8" fmla="*/ 556036 w 1917366"/>
              <a:gd name="connsiteY8" fmla="*/ 45719 h 45719"/>
              <a:gd name="connsiteX9" fmla="*/ 0 w 1917366"/>
              <a:gd name="connsiteY9" fmla="*/ 45719 h 45719"/>
              <a:gd name="connsiteX10" fmla="*/ 0 w 1917366"/>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7366" h="45719" fill="none" extrusionOk="0">
                <a:moveTo>
                  <a:pt x="0" y="0"/>
                </a:moveTo>
                <a:cubicBezTo>
                  <a:pt x="138759" y="-7302"/>
                  <a:pt x="253695" y="682"/>
                  <a:pt x="460168" y="0"/>
                </a:cubicBezTo>
                <a:cubicBezTo>
                  <a:pt x="666641" y="-682"/>
                  <a:pt x="702242" y="11"/>
                  <a:pt x="939509" y="0"/>
                </a:cubicBezTo>
                <a:cubicBezTo>
                  <a:pt x="1176776" y="-11"/>
                  <a:pt x="1290989" y="31194"/>
                  <a:pt x="1418851" y="0"/>
                </a:cubicBezTo>
                <a:cubicBezTo>
                  <a:pt x="1546713" y="-31194"/>
                  <a:pt x="1729828" y="50804"/>
                  <a:pt x="1917366" y="0"/>
                </a:cubicBezTo>
                <a:cubicBezTo>
                  <a:pt x="1918558" y="14948"/>
                  <a:pt x="1913168" y="32827"/>
                  <a:pt x="1917366" y="45719"/>
                </a:cubicBezTo>
                <a:cubicBezTo>
                  <a:pt x="1706476" y="77211"/>
                  <a:pt x="1642595" y="11743"/>
                  <a:pt x="1438025" y="45719"/>
                </a:cubicBezTo>
                <a:cubicBezTo>
                  <a:pt x="1233455" y="79695"/>
                  <a:pt x="1153100" y="40080"/>
                  <a:pt x="997030" y="45719"/>
                </a:cubicBezTo>
                <a:cubicBezTo>
                  <a:pt x="840960" y="51358"/>
                  <a:pt x="658048" y="28484"/>
                  <a:pt x="556036" y="45719"/>
                </a:cubicBezTo>
                <a:cubicBezTo>
                  <a:pt x="454024" y="62954"/>
                  <a:pt x="275965" y="3697"/>
                  <a:pt x="0" y="45719"/>
                </a:cubicBezTo>
                <a:cubicBezTo>
                  <a:pt x="-1477" y="33426"/>
                  <a:pt x="4017" y="15270"/>
                  <a:pt x="0" y="0"/>
                </a:cubicBezTo>
                <a:close/>
              </a:path>
              <a:path w="1917366" h="45719" stroke="0" extrusionOk="0">
                <a:moveTo>
                  <a:pt x="0" y="0"/>
                </a:moveTo>
                <a:cubicBezTo>
                  <a:pt x="132125" y="-37138"/>
                  <a:pt x="337585" y="15880"/>
                  <a:pt x="460168" y="0"/>
                </a:cubicBezTo>
                <a:cubicBezTo>
                  <a:pt x="582751" y="-15880"/>
                  <a:pt x="781350" y="12087"/>
                  <a:pt x="881988" y="0"/>
                </a:cubicBezTo>
                <a:cubicBezTo>
                  <a:pt x="982626" y="-12087"/>
                  <a:pt x="1143541" y="18082"/>
                  <a:pt x="1399677" y="0"/>
                </a:cubicBezTo>
                <a:cubicBezTo>
                  <a:pt x="1655813" y="-18082"/>
                  <a:pt x="1677144" y="4712"/>
                  <a:pt x="1917366" y="0"/>
                </a:cubicBezTo>
                <a:cubicBezTo>
                  <a:pt x="1919249" y="13748"/>
                  <a:pt x="1915587" y="34312"/>
                  <a:pt x="1917366" y="45719"/>
                </a:cubicBezTo>
                <a:cubicBezTo>
                  <a:pt x="1794178" y="75175"/>
                  <a:pt x="1676149" y="18492"/>
                  <a:pt x="1476372" y="45719"/>
                </a:cubicBezTo>
                <a:cubicBezTo>
                  <a:pt x="1276595" y="72946"/>
                  <a:pt x="1153719" y="7503"/>
                  <a:pt x="1035378" y="45719"/>
                </a:cubicBezTo>
                <a:cubicBezTo>
                  <a:pt x="917037" y="83935"/>
                  <a:pt x="744438" y="-14288"/>
                  <a:pt x="517689" y="45719"/>
                </a:cubicBezTo>
                <a:cubicBezTo>
                  <a:pt x="290940" y="105726"/>
                  <a:pt x="248364" y="4724"/>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959351" y="2254290"/>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3635727" y="204895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3662395" y="3825653"/>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3451014" y="32738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345824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2" name="Ellipse 51">
            <a:extLst>
              <a:ext uri="{FF2B5EF4-FFF2-40B4-BE49-F238E27FC236}">
                <a16:creationId xmlns:a16="http://schemas.microsoft.com/office/drawing/2014/main" id="{1B774F63-B482-4331-AD25-3DA832315E9E}"/>
              </a:ext>
            </a:extLst>
          </p:cNvPr>
          <p:cNvSpPr/>
          <p:nvPr/>
        </p:nvSpPr>
        <p:spPr>
          <a:xfrm>
            <a:off x="5552229" y="254191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5570416" y="351020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0" name="Ellipse 69">
            <a:extLst>
              <a:ext uri="{FF2B5EF4-FFF2-40B4-BE49-F238E27FC236}">
                <a16:creationId xmlns:a16="http://schemas.microsoft.com/office/drawing/2014/main" id="{9BEC284F-8AE5-4509-9219-BC1DAE0511D0}"/>
              </a:ext>
            </a:extLst>
          </p:cNvPr>
          <p:cNvSpPr/>
          <p:nvPr/>
        </p:nvSpPr>
        <p:spPr>
          <a:xfrm>
            <a:off x="4687036" y="166201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4969339" y="209872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635197" y="208275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L-Form 74">
            <a:extLst>
              <a:ext uri="{FF2B5EF4-FFF2-40B4-BE49-F238E27FC236}">
                <a16:creationId xmlns:a16="http://schemas.microsoft.com/office/drawing/2014/main" id="{ED0EFCCD-A1E2-4592-8C97-F584453C5866}"/>
              </a:ext>
            </a:extLst>
          </p:cNvPr>
          <p:cNvSpPr/>
          <p:nvPr/>
        </p:nvSpPr>
        <p:spPr>
          <a:xfrm rot="18756325">
            <a:off x="7503126" y="43642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7" name="Ellipse 36">
            <a:extLst>
              <a:ext uri="{FF2B5EF4-FFF2-40B4-BE49-F238E27FC236}">
                <a16:creationId xmlns:a16="http://schemas.microsoft.com/office/drawing/2014/main" id="{F6AFEF75-C0C9-48EA-AC88-C0FDDCF8A125}"/>
              </a:ext>
            </a:extLst>
          </p:cNvPr>
          <p:cNvSpPr/>
          <p:nvPr/>
        </p:nvSpPr>
        <p:spPr>
          <a:xfrm>
            <a:off x="4725483" y="4272410"/>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0" name="Ellipse 39">
            <a:extLst>
              <a:ext uri="{FF2B5EF4-FFF2-40B4-BE49-F238E27FC236}">
                <a16:creationId xmlns:a16="http://schemas.microsoft.com/office/drawing/2014/main" id="{C7127857-C95E-47FA-89C0-0953AF7C1A41}"/>
              </a:ext>
            </a:extLst>
          </p:cNvPr>
          <p:cNvSpPr/>
          <p:nvPr/>
        </p:nvSpPr>
        <p:spPr>
          <a:xfrm>
            <a:off x="6399283" y="3491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1" name="Flussdiagramm: Verzögerung 50">
            <a:extLst>
              <a:ext uri="{FF2B5EF4-FFF2-40B4-BE49-F238E27FC236}">
                <a16:creationId xmlns:a16="http://schemas.microsoft.com/office/drawing/2014/main" id="{C70A6AAB-A1FC-4727-8279-8B925A50B601}"/>
              </a:ext>
            </a:extLst>
          </p:cNvPr>
          <p:cNvSpPr/>
          <p:nvPr/>
        </p:nvSpPr>
        <p:spPr>
          <a:xfrm>
            <a:off x="5014573" y="378198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C1D365C4-C024-48C7-94BF-62DB5D425E53}"/>
              </a:ext>
            </a:extLst>
          </p:cNvPr>
          <p:cNvSpPr/>
          <p:nvPr/>
        </p:nvSpPr>
        <p:spPr>
          <a:xfrm rot="10800000">
            <a:off x="4680431" y="376601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Verzögerung 55">
            <a:extLst>
              <a:ext uri="{FF2B5EF4-FFF2-40B4-BE49-F238E27FC236}">
                <a16:creationId xmlns:a16="http://schemas.microsoft.com/office/drawing/2014/main" id="{BA42589F-155C-445A-AD29-C551C4843436}"/>
              </a:ext>
            </a:extLst>
          </p:cNvPr>
          <p:cNvSpPr/>
          <p:nvPr/>
        </p:nvSpPr>
        <p:spPr>
          <a:xfrm>
            <a:off x="3112870" y="376694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Verzögerung 56">
            <a:extLst>
              <a:ext uri="{FF2B5EF4-FFF2-40B4-BE49-F238E27FC236}">
                <a16:creationId xmlns:a16="http://schemas.microsoft.com/office/drawing/2014/main" id="{C6E9E49F-DD05-42A9-99B1-A4A9515F2706}"/>
              </a:ext>
            </a:extLst>
          </p:cNvPr>
          <p:cNvSpPr/>
          <p:nvPr/>
        </p:nvSpPr>
        <p:spPr>
          <a:xfrm rot="10800000">
            <a:off x="2778728" y="375097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lussdiagramm: Verzögerung 57">
            <a:extLst>
              <a:ext uri="{FF2B5EF4-FFF2-40B4-BE49-F238E27FC236}">
                <a16:creationId xmlns:a16="http://schemas.microsoft.com/office/drawing/2014/main" id="{F5A88864-CF7B-4A04-A66A-A23BFD050DC8}"/>
              </a:ext>
            </a:extLst>
          </p:cNvPr>
          <p:cNvSpPr/>
          <p:nvPr/>
        </p:nvSpPr>
        <p:spPr>
          <a:xfrm>
            <a:off x="3105508" y="209842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Flussdiagramm: Verzögerung 64">
            <a:extLst>
              <a:ext uri="{FF2B5EF4-FFF2-40B4-BE49-F238E27FC236}">
                <a16:creationId xmlns:a16="http://schemas.microsoft.com/office/drawing/2014/main" id="{F08F9482-E6CA-4FEC-8681-67F88442B739}"/>
              </a:ext>
            </a:extLst>
          </p:cNvPr>
          <p:cNvSpPr/>
          <p:nvPr/>
        </p:nvSpPr>
        <p:spPr>
          <a:xfrm rot="10800000">
            <a:off x="2771366" y="208245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Verzögerung 75">
            <a:extLst>
              <a:ext uri="{FF2B5EF4-FFF2-40B4-BE49-F238E27FC236}">
                <a16:creationId xmlns:a16="http://schemas.microsoft.com/office/drawing/2014/main" id="{16E86E1B-27BC-4165-A2A6-3CAFD2676F91}"/>
              </a:ext>
            </a:extLst>
          </p:cNvPr>
          <p:cNvSpPr/>
          <p:nvPr/>
        </p:nvSpPr>
        <p:spPr>
          <a:xfrm>
            <a:off x="6700227" y="303185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F31EDD1B-3882-4A87-995D-9E83775939AE}"/>
              </a:ext>
            </a:extLst>
          </p:cNvPr>
          <p:cNvSpPr/>
          <p:nvPr/>
        </p:nvSpPr>
        <p:spPr>
          <a:xfrm rot="10800000">
            <a:off x="6366085" y="301587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2803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8658125" y="2119399"/>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8658125" y="4315601"/>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590638" y="126723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604788" y="2003561"/>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3958562" y="1828049"/>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grpSp>
        <p:nvGrpSpPr>
          <p:cNvPr id="6" name="Gruppieren 5">
            <a:extLst>
              <a:ext uri="{FF2B5EF4-FFF2-40B4-BE49-F238E27FC236}">
                <a16:creationId xmlns:a16="http://schemas.microsoft.com/office/drawing/2014/main" id="{59C80DDA-2E9C-4045-8C54-EB899AF0267D}"/>
              </a:ext>
            </a:extLst>
          </p:cNvPr>
          <p:cNvGrpSpPr/>
          <p:nvPr/>
        </p:nvGrpSpPr>
        <p:grpSpPr>
          <a:xfrm>
            <a:off x="9169183" y="791682"/>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9420527" y="5759262"/>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3990012" y="4161441"/>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4" name="Multiplikationszeichen 73">
            <a:extLst>
              <a:ext uri="{FF2B5EF4-FFF2-40B4-BE49-F238E27FC236}">
                <a16:creationId xmlns:a16="http://schemas.microsoft.com/office/drawing/2014/main" id="{FA08FAFA-AE2E-4013-B4BB-8AFED38C4D69}"/>
              </a:ext>
            </a:extLst>
          </p:cNvPr>
          <p:cNvSpPr/>
          <p:nvPr/>
        </p:nvSpPr>
        <p:spPr>
          <a:xfrm>
            <a:off x="2982421" y="1566517"/>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8" name="Gruppieren 7">
            <a:extLst>
              <a:ext uri="{FF2B5EF4-FFF2-40B4-BE49-F238E27FC236}">
                <a16:creationId xmlns:a16="http://schemas.microsoft.com/office/drawing/2014/main" id="{3D3F8B6C-B6D7-4E0B-A7EB-2D5715E96278}"/>
              </a:ext>
            </a:extLst>
          </p:cNvPr>
          <p:cNvGrpSpPr/>
          <p:nvPr/>
        </p:nvGrpSpPr>
        <p:grpSpPr>
          <a:xfrm>
            <a:off x="988649" y="4415186"/>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916785" y="36578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671561" y="3253075"/>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708718" y="35970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619490" y="35855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a:extLst>
              <a:ext uri="{FF2B5EF4-FFF2-40B4-BE49-F238E27FC236}">
                <a16:creationId xmlns:a16="http://schemas.microsoft.com/office/drawing/2014/main" id="{615F6FD5-2A64-4DBF-BE1A-F3062376FF50}"/>
              </a:ext>
            </a:extLst>
          </p:cNvPr>
          <p:cNvGrpSpPr/>
          <p:nvPr/>
        </p:nvGrpSpPr>
        <p:grpSpPr>
          <a:xfrm>
            <a:off x="5581864" y="791682"/>
            <a:ext cx="2152604" cy="425894"/>
            <a:chOff x="7613589" y="880548"/>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7613589" y="108081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8006344" y="880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5262136" y="1929349"/>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5242942" y="4280764"/>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5522700" y="5848351"/>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798755" y="5586361"/>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0" name="Flussdiagramm: Verzögerung 79">
            <a:extLst>
              <a:ext uri="{FF2B5EF4-FFF2-40B4-BE49-F238E27FC236}">
                <a16:creationId xmlns:a16="http://schemas.microsoft.com/office/drawing/2014/main" id="{81D50EA9-C9FA-4526-99FE-9B5D30EB1131}"/>
              </a:ext>
            </a:extLst>
          </p:cNvPr>
          <p:cNvSpPr/>
          <p:nvPr/>
        </p:nvSpPr>
        <p:spPr>
          <a:xfrm>
            <a:off x="4586234" y="35855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0365F2FD-0E5E-4B28-91EE-D9B5314E4244}"/>
              </a:ext>
            </a:extLst>
          </p:cNvPr>
          <p:cNvSpPr/>
          <p:nvPr/>
        </p:nvSpPr>
        <p:spPr>
          <a:xfrm rot="10800000">
            <a:off x="3945669" y="3461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9588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850821" y="2140406"/>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850821" y="4336608"/>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184580" y="96885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277935" y="188804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10361879" y="812689"/>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10613223" y="5780269"/>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4604043" y="4336608"/>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a:extLst>
              <a:ext uri="{FF2B5EF4-FFF2-40B4-BE49-F238E27FC236}">
                <a16:creationId xmlns:a16="http://schemas.microsoft.com/office/drawing/2014/main" id="{3D3F8B6C-B6D7-4E0B-A7EB-2D5715E96278}"/>
              </a:ext>
            </a:extLst>
          </p:cNvPr>
          <p:cNvGrpSpPr/>
          <p:nvPr/>
        </p:nvGrpSpPr>
        <p:grpSpPr>
          <a:xfrm>
            <a:off x="431464" y="4258242"/>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292637" y="3066004"/>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31904DB3-FC02-4536-AF58-A357DEA502AE}"/>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1" name="Gruppieren 10">
            <a:extLst>
              <a:ext uri="{FF2B5EF4-FFF2-40B4-BE49-F238E27FC236}">
                <a16:creationId xmlns:a16="http://schemas.microsoft.com/office/drawing/2014/main" id="{FD9C334D-AFAE-4CA3-9DE8-328577777008}"/>
              </a:ext>
            </a:extLst>
          </p:cNvPr>
          <p:cNvGrpSpPr/>
          <p:nvPr/>
        </p:nvGrpSpPr>
        <p:grpSpPr>
          <a:xfrm>
            <a:off x="7652502" y="1941162"/>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6774560" y="4747662"/>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6715396" y="5869358"/>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384817" y="5678115"/>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4" name="Gruppieren 53">
            <a:extLst>
              <a:ext uri="{FF2B5EF4-FFF2-40B4-BE49-F238E27FC236}">
                <a16:creationId xmlns:a16="http://schemas.microsoft.com/office/drawing/2014/main" id="{F52E93D8-ACDE-4B19-970D-502C6864C32D}"/>
              </a:ext>
            </a:extLst>
          </p:cNvPr>
          <p:cNvGrpSpPr/>
          <p:nvPr/>
        </p:nvGrpSpPr>
        <p:grpSpPr>
          <a:xfrm>
            <a:off x="2088661" y="1820508"/>
            <a:ext cx="1551862" cy="972856"/>
            <a:chOff x="4396401" y="2086262"/>
            <a:chExt cx="1551862" cy="972856"/>
          </a:xfrm>
        </p:grpSpPr>
        <p:sp>
          <p:nvSpPr>
            <p:cNvPr id="69" name="Flussdiagramm: Verzögerung 68">
              <a:extLst>
                <a:ext uri="{FF2B5EF4-FFF2-40B4-BE49-F238E27FC236}">
                  <a16:creationId xmlns:a16="http://schemas.microsoft.com/office/drawing/2014/main" id="{C982EBF8-928A-476A-969D-A6202F7A6D1C}"/>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3125A084-F4D2-42DA-9F77-B0B7A1A2743A}"/>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A76CD1D-D9A3-4540-A915-69189A05A9B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3" name="Gruppieren 72">
            <a:extLst>
              <a:ext uri="{FF2B5EF4-FFF2-40B4-BE49-F238E27FC236}">
                <a16:creationId xmlns:a16="http://schemas.microsoft.com/office/drawing/2014/main" id="{2D85C52E-7C06-4D78-8DBB-A3E183040453}"/>
              </a:ext>
            </a:extLst>
          </p:cNvPr>
          <p:cNvGrpSpPr/>
          <p:nvPr/>
        </p:nvGrpSpPr>
        <p:grpSpPr>
          <a:xfrm>
            <a:off x="1433603" y="4271993"/>
            <a:ext cx="659902" cy="901563"/>
            <a:chOff x="9582450" y="3066515"/>
            <a:chExt cx="659902" cy="901563"/>
          </a:xfrm>
        </p:grpSpPr>
        <p:sp>
          <p:nvSpPr>
            <p:cNvPr id="80" name="Flussdiagramm: Verzögerung 79">
              <a:extLst>
                <a:ext uri="{FF2B5EF4-FFF2-40B4-BE49-F238E27FC236}">
                  <a16:creationId xmlns:a16="http://schemas.microsoft.com/office/drawing/2014/main" id="{74C2B9A4-5172-4EBB-8B25-F8813C62AB9A}"/>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C1836DBD-1ACE-4761-8FD3-C5613058F2F2}"/>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770BE679-12FC-49AA-B746-801BA1DDBB29}"/>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2" name="Gruppieren 81">
            <a:extLst>
              <a:ext uri="{FF2B5EF4-FFF2-40B4-BE49-F238E27FC236}">
                <a16:creationId xmlns:a16="http://schemas.microsoft.com/office/drawing/2014/main" id="{56C80440-CDCE-4DA2-93B3-979B8C17E17E}"/>
              </a:ext>
            </a:extLst>
          </p:cNvPr>
          <p:cNvGrpSpPr/>
          <p:nvPr/>
        </p:nvGrpSpPr>
        <p:grpSpPr>
          <a:xfrm>
            <a:off x="1378717" y="5678115"/>
            <a:ext cx="659902" cy="960175"/>
            <a:chOff x="4372605" y="4062189"/>
            <a:chExt cx="659902" cy="960175"/>
          </a:xfrm>
        </p:grpSpPr>
        <p:sp>
          <p:nvSpPr>
            <p:cNvPr id="84" name="Flussdiagramm: Verzögerung 83">
              <a:extLst>
                <a:ext uri="{FF2B5EF4-FFF2-40B4-BE49-F238E27FC236}">
                  <a16:creationId xmlns:a16="http://schemas.microsoft.com/office/drawing/2014/main" id="{E2897C32-5C18-499C-ADAB-56CB63300EF0}"/>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Flussdiagramm: Verzögerung 84">
              <a:extLst>
                <a:ext uri="{FF2B5EF4-FFF2-40B4-BE49-F238E27FC236}">
                  <a16:creationId xmlns:a16="http://schemas.microsoft.com/office/drawing/2014/main" id="{87C3C3FF-C2B1-4F67-9086-0D0357B9223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A92432CB-694E-489C-BD8E-AF5DAF05677F}"/>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6" name="Gruppieren 85">
            <a:extLst>
              <a:ext uri="{FF2B5EF4-FFF2-40B4-BE49-F238E27FC236}">
                <a16:creationId xmlns:a16="http://schemas.microsoft.com/office/drawing/2014/main" id="{8B5E0C03-958A-4763-AD8B-9D9751CF3746}"/>
              </a:ext>
            </a:extLst>
          </p:cNvPr>
          <p:cNvGrpSpPr/>
          <p:nvPr/>
        </p:nvGrpSpPr>
        <p:grpSpPr>
          <a:xfrm>
            <a:off x="2030551" y="941078"/>
            <a:ext cx="1551862" cy="524741"/>
            <a:chOff x="756290" y="2102124"/>
            <a:chExt cx="1551862" cy="524741"/>
          </a:xfrm>
        </p:grpSpPr>
        <p:sp>
          <p:nvSpPr>
            <p:cNvPr id="88" name="Flussdiagramm: Verzögerung 87">
              <a:extLst>
                <a:ext uri="{FF2B5EF4-FFF2-40B4-BE49-F238E27FC236}">
                  <a16:creationId xmlns:a16="http://schemas.microsoft.com/office/drawing/2014/main" id="{AF343F04-9100-4068-83CC-358798F29E50}"/>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lussdiagramm: Verzögerung 86">
              <a:extLst>
                <a:ext uri="{FF2B5EF4-FFF2-40B4-BE49-F238E27FC236}">
                  <a16:creationId xmlns:a16="http://schemas.microsoft.com/office/drawing/2014/main" id="{C80913DA-2D43-448D-BA58-D9FB89FE4FC4}"/>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9" name="Gruppieren 88">
            <a:extLst>
              <a:ext uri="{FF2B5EF4-FFF2-40B4-BE49-F238E27FC236}">
                <a16:creationId xmlns:a16="http://schemas.microsoft.com/office/drawing/2014/main" id="{1440A525-040A-4A54-A5F3-643113A5EC69}"/>
              </a:ext>
            </a:extLst>
          </p:cNvPr>
          <p:cNvGrpSpPr/>
          <p:nvPr/>
        </p:nvGrpSpPr>
        <p:grpSpPr>
          <a:xfrm>
            <a:off x="4008228" y="923711"/>
            <a:ext cx="1551862" cy="524741"/>
            <a:chOff x="756290" y="2102124"/>
            <a:chExt cx="1551862" cy="524741"/>
          </a:xfrm>
        </p:grpSpPr>
        <p:sp>
          <p:nvSpPr>
            <p:cNvPr id="90" name="Flussdiagramm: Verzögerung 89">
              <a:extLst>
                <a:ext uri="{FF2B5EF4-FFF2-40B4-BE49-F238E27FC236}">
                  <a16:creationId xmlns:a16="http://schemas.microsoft.com/office/drawing/2014/main" id="{A34D18E6-60D5-4DED-81D3-9E231C171806}"/>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lussdiagramm: Verzögerung 90">
              <a:extLst>
                <a:ext uri="{FF2B5EF4-FFF2-40B4-BE49-F238E27FC236}">
                  <a16:creationId xmlns:a16="http://schemas.microsoft.com/office/drawing/2014/main" id="{329F5E3A-88E3-42CB-BCB2-0598C9AB5AFB}"/>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2" name="Gruppieren 91">
            <a:extLst>
              <a:ext uri="{FF2B5EF4-FFF2-40B4-BE49-F238E27FC236}">
                <a16:creationId xmlns:a16="http://schemas.microsoft.com/office/drawing/2014/main" id="{D6848442-58CF-49D5-A81C-5BCDF7D8267C}"/>
              </a:ext>
            </a:extLst>
          </p:cNvPr>
          <p:cNvGrpSpPr/>
          <p:nvPr/>
        </p:nvGrpSpPr>
        <p:grpSpPr>
          <a:xfrm>
            <a:off x="5714301" y="1849611"/>
            <a:ext cx="1551862" cy="972856"/>
            <a:chOff x="4396401" y="2086262"/>
            <a:chExt cx="1551862" cy="972856"/>
          </a:xfrm>
        </p:grpSpPr>
        <p:sp>
          <p:nvSpPr>
            <p:cNvPr id="93" name="Ellipse 92">
              <a:extLst>
                <a:ext uri="{FF2B5EF4-FFF2-40B4-BE49-F238E27FC236}">
                  <a16:creationId xmlns:a16="http://schemas.microsoft.com/office/drawing/2014/main" id="{2AB5F52C-7938-4A8C-A75A-CF30AA04E3A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4" name="Flussdiagramm: Verzögerung 93">
              <a:extLst>
                <a:ext uri="{FF2B5EF4-FFF2-40B4-BE49-F238E27FC236}">
                  <a16:creationId xmlns:a16="http://schemas.microsoft.com/office/drawing/2014/main" id="{4B7DEC69-617C-40B2-B339-A2DA087A1FE5}"/>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Flussdiagramm: Verzögerung 94">
              <a:extLst>
                <a:ext uri="{FF2B5EF4-FFF2-40B4-BE49-F238E27FC236}">
                  <a16:creationId xmlns:a16="http://schemas.microsoft.com/office/drawing/2014/main" id="{7862A4B5-4F12-42EC-9D4A-130999495B76}"/>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a:extLst>
              <a:ext uri="{FF2B5EF4-FFF2-40B4-BE49-F238E27FC236}">
                <a16:creationId xmlns:a16="http://schemas.microsoft.com/office/drawing/2014/main" id="{FDE6BF4C-4178-409B-9B24-D1D26020413A}"/>
              </a:ext>
            </a:extLst>
          </p:cNvPr>
          <p:cNvGrpSpPr/>
          <p:nvPr/>
        </p:nvGrpSpPr>
        <p:grpSpPr>
          <a:xfrm>
            <a:off x="3858111" y="1820508"/>
            <a:ext cx="1551862" cy="972856"/>
            <a:chOff x="4396401" y="2086262"/>
            <a:chExt cx="1551862" cy="972856"/>
          </a:xfrm>
        </p:grpSpPr>
        <p:sp>
          <p:nvSpPr>
            <p:cNvPr id="99" name="Flussdiagramm: Verzögerung 98">
              <a:extLst>
                <a:ext uri="{FF2B5EF4-FFF2-40B4-BE49-F238E27FC236}">
                  <a16:creationId xmlns:a16="http://schemas.microsoft.com/office/drawing/2014/main" id="{90D8F656-3AA5-4DD7-9904-F64A94EE4602}"/>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953C8467-9B22-4E15-BD61-DCEEEDDA6EAF}"/>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8" name="Flussdiagramm: Verzögerung 97">
              <a:extLst>
                <a:ext uri="{FF2B5EF4-FFF2-40B4-BE49-F238E27FC236}">
                  <a16:creationId xmlns:a16="http://schemas.microsoft.com/office/drawing/2014/main" id="{B234EA18-F736-4AEC-9C2E-97928572E359}"/>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438B6283-57C3-44C2-A742-CDB0FD4B88E5}"/>
              </a:ext>
            </a:extLst>
          </p:cNvPr>
          <p:cNvGrpSpPr/>
          <p:nvPr/>
        </p:nvGrpSpPr>
        <p:grpSpPr>
          <a:xfrm>
            <a:off x="2461829" y="4295647"/>
            <a:ext cx="659902" cy="901563"/>
            <a:chOff x="9582450" y="3066515"/>
            <a:chExt cx="659902" cy="901563"/>
          </a:xfrm>
        </p:grpSpPr>
        <p:sp>
          <p:nvSpPr>
            <p:cNvPr id="101" name="Ellipse 100">
              <a:extLst>
                <a:ext uri="{FF2B5EF4-FFF2-40B4-BE49-F238E27FC236}">
                  <a16:creationId xmlns:a16="http://schemas.microsoft.com/office/drawing/2014/main" id="{3C0A8D97-DE17-49C9-8788-C8EAA221163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2" name="Flussdiagramm: Verzögerung 101">
              <a:extLst>
                <a:ext uri="{FF2B5EF4-FFF2-40B4-BE49-F238E27FC236}">
                  <a16:creationId xmlns:a16="http://schemas.microsoft.com/office/drawing/2014/main" id="{2205FBEB-35F9-4A6F-BF34-87958BFC1055}"/>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Flussdiagramm: Verzögerung 102">
              <a:extLst>
                <a:ext uri="{FF2B5EF4-FFF2-40B4-BE49-F238E27FC236}">
                  <a16:creationId xmlns:a16="http://schemas.microsoft.com/office/drawing/2014/main" id="{9F9DB5FF-45F6-4A55-8F79-D224DAA04415}"/>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4" name="Gruppieren 103">
            <a:extLst>
              <a:ext uri="{FF2B5EF4-FFF2-40B4-BE49-F238E27FC236}">
                <a16:creationId xmlns:a16="http://schemas.microsoft.com/office/drawing/2014/main" id="{63AA7AF7-8036-49C4-928E-1828FCCFCF72}"/>
              </a:ext>
            </a:extLst>
          </p:cNvPr>
          <p:cNvGrpSpPr/>
          <p:nvPr/>
        </p:nvGrpSpPr>
        <p:grpSpPr>
          <a:xfrm>
            <a:off x="3406719" y="4310422"/>
            <a:ext cx="659902" cy="901563"/>
            <a:chOff x="9582450" y="3066515"/>
            <a:chExt cx="659902" cy="901563"/>
          </a:xfrm>
        </p:grpSpPr>
        <p:sp>
          <p:nvSpPr>
            <p:cNvPr id="105" name="Ellipse 104">
              <a:extLst>
                <a:ext uri="{FF2B5EF4-FFF2-40B4-BE49-F238E27FC236}">
                  <a16:creationId xmlns:a16="http://schemas.microsoft.com/office/drawing/2014/main" id="{A25245D4-9688-492F-93AE-D406CE012B93}"/>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7" name="Flussdiagramm: Verzögerung 106">
              <a:extLst>
                <a:ext uri="{FF2B5EF4-FFF2-40B4-BE49-F238E27FC236}">
                  <a16:creationId xmlns:a16="http://schemas.microsoft.com/office/drawing/2014/main" id="{2E089ECB-5ECB-46E7-A742-06EDB0A342B6}"/>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lussdiagramm: Verzögerung 105">
              <a:extLst>
                <a:ext uri="{FF2B5EF4-FFF2-40B4-BE49-F238E27FC236}">
                  <a16:creationId xmlns:a16="http://schemas.microsoft.com/office/drawing/2014/main" id="{DB0C056D-07E5-445D-84CB-C546689DB501}"/>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107">
            <a:extLst>
              <a:ext uri="{FF2B5EF4-FFF2-40B4-BE49-F238E27FC236}">
                <a16:creationId xmlns:a16="http://schemas.microsoft.com/office/drawing/2014/main" id="{53C79376-37F6-4D20-9F6B-1373B9CEBA49}"/>
              </a:ext>
            </a:extLst>
          </p:cNvPr>
          <p:cNvGrpSpPr/>
          <p:nvPr/>
        </p:nvGrpSpPr>
        <p:grpSpPr>
          <a:xfrm>
            <a:off x="2177935" y="3035477"/>
            <a:ext cx="1551862" cy="950635"/>
            <a:chOff x="4791877" y="5511344"/>
            <a:chExt cx="1551862" cy="950635"/>
          </a:xfrm>
        </p:grpSpPr>
        <p:sp>
          <p:nvSpPr>
            <p:cNvPr id="110" name="Flussdiagramm: Verzögerung 109">
              <a:extLst>
                <a:ext uri="{FF2B5EF4-FFF2-40B4-BE49-F238E27FC236}">
                  <a16:creationId xmlns:a16="http://schemas.microsoft.com/office/drawing/2014/main" id="{E818D5C8-C587-438E-9B83-E868A8D96716}"/>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Flussdiagramm: Verzögerung 110">
              <a:extLst>
                <a:ext uri="{FF2B5EF4-FFF2-40B4-BE49-F238E27FC236}">
                  <a16:creationId xmlns:a16="http://schemas.microsoft.com/office/drawing/2014/main" id="{636BC431-483B-41E3-B6F4-EB25932120CE}"/>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Ellipse 108">
              <a:extLst>
                <a:ext uri="{FF2B5EF4-FFF2-40B4-BE49-F238E27FC236}">
                  <a16:creationId xmlns:a16="http://schemas.microsoft.com/office/drawing/2014/main" id="{99E84772-B3D1-4B35-8BF7-AE9750C85C8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2" name="Gruppieren 111">
            <a:extLst>
              <a:ext uri="{FF2B5EF4-FFF2-40B4-BE49-F238E27FC236}">
                <a16:creationId xmlns:a16="http://schemas.microsoft.com/office/drawing/2014/main" id="{C3408DBB-EBE4-427C-A44F-0CB48188A61C}"/>
              </a:ext>
            </a:extLst>
          </p:cNvPr>
          <p:cNvGrpSpPr/>
          <p:nvPr/>
        </p:nvGrpSpPr>
        <p:grpSpPr>
          <a:xfrm>
            <a:off x="4003398" y="3089712"/>
            <a:ext cx="1551862" cy="950635"/>
            <a:chOff x="4791877" y="5511344"/>
            <a:chExt cx="1551862" cy="950635"/>
          </a:xfrm>
        </p:grpSpPr>
        <p:sp>
          <p:nvSpPr>
            <p:cNvPr id="115" name="Flussdiagramm: Verzögerung 114">
              <a:extLst>
                <a:ext uri="{FF2B5EF4-FFF2-40B4-BE49-F238E27FC236}">
                  <a16:creationId xmlns:a16="http://schemas.microsoft.com/office/drawing/2014/main" id="{D4707E07-7BF5-4980-A5CD-AB0E877B6C71}"/>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Ellipse 112">
              <a:extLst>
                <a:ext uri="{FF2B5EF4-FFF2-40B4-BE49-F238E27FC236}">
                  <a16:creationId xmlns:a16="http://schemas.microsoft.com/office/drawing/2014/main" id="{CE555C29-5F06-4986-B5D9-6C9728B692EA}"/>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4" name="Flussdiagramm: Verzögerung 113">
              <a:extLst>
                <a:ext uri="{FF2B5EF4-FFF2-40B4-BE49-F238E27FC236}">
                  <a16:creationId xmlns:a16="http://schemas.microsoft.com/office/drawing/2014/main" id="{E29BA7E1-7CA2-490F-AFAB-52170A6EB9D4}"/>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6" name="Gruppieren 115">
            <a:extLst>
              <a:ext uri="{FF2B5EF4-FFF2-40B4-BE49-F238E27FC236}">
                <a16:creationId xmlns:a16="http://schemas.microsoft.com/office/drawing/2014/main" id="{819B2DAF-13F4-4005-90C9-9D2F69BFC00E}"/>
              </a:ext>
            </a:extLst>
          </p:cNvPr>
          <p:cNvGrpSpPr/>
          <p:nvPr/>
        </p:nvGrpSpPr>
        <p:grpSpPr>
          <a:xfrm>
            <a:off x="5848933" y="3064724"/>
            <a:ext cx="1551862" cy="950635"/>
            <a:chOff x="4791877" y="5511344"/>
            <a:chExt cx="1551862" cy="950635"/>
          </a:xfrm>
        </p:grpSpPr>
        <p:sp>
          <p:nvSpPr>
            <p:cNvPr id="117" name="Ellipse 116">
              <a:extLst>
                <a:ext uri="{FF2B5EF4-FFF2-40B4-BE49-F238E27FC236}">
                  <a16:creationId xmlns:a16="http://schemas.microsoft.com/office/drawing/2014/main" id="{0B2D113B-E921-45F9-8282-63D3FA306DE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8" name="Flussdiagramm: Verzögerung 117">
              <a:extLst>
                <a:ext uri="{FF2B5EF4-FFF2-40B4-BE49-F238E27FC236}">
                  <a16:creationId xmlns:a16="http://schemas.microsoft.com/office/drawing/2014/main" id="{F75422B5-AE57-4DE4-81FE-F956ED68380C}"/>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lussdiagramm: Verzögerung 118">
              <a:extLst>
                <a:ext uri="{FF2B5EF4-FFF2-40B4-BE49-F238E27FC236}">
                  <a16:creationId xmlns:a16="http://schemas.microsoft.com/office/drawing/2014/main" id="{0AD3CF07-43AB-4720-A0D5-9405CC189A02}"/>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0" name="Gruppieren 129">
            <a:extLst>
              <a:ext uri="{FF2B5EF4-FFF2-40B4-BE49-F238E27FC236}">
                <a16:creationId xmlns:a16="http://schemas.microsoft.com/office/drawing/2014/main" id="{8DD4FC78-7C33-4A25-A2B1-823482F46706}"/>
              </a:ext>
            </a:extLst>
          </p:cNvPr>
          <p:cNvGrpSpPr/>
          <p:nvPr/>
        </p:nvGrpSpPr>
        <p:grpSpPr>
          <a:xfrm>
            <a:off x="3383476" y="5726075"/>
            <a:ext cx="659902" cy="960175"/>
            <a:chOff x="4372605" y="4062189"/>
            <a:chExt cx="659902" cy="960175"/>
          </a:xfrm>
        </p:grpSpPr>
        <p:sp>
          <p:nvSpPr>
            <p:cNvPr id="131" name="Ellipse 130">
              <a:extLst>
                <a:ext uri="{FF2B5EF4-FFF2-40B4-BE49-F238E27FC236}">
                  <a16:creationId xmlns:a16="http://schemas.microsoft.com/office/drawing/2014/main" id="{4F17D7B1-13B8-4554-ABAA-56C21ED9CA88}"/>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2" name="Flussdiagramm: Verzögerung 131">
              <a:extLst>
                <a:ext uri="{FF2B5EF4-FFF2-40B4-BE49-F238E27FC236}">
                  <a16:creationId xmlns:a16="http://schemas.microsoft.com/office/drawing/2014/main" id="{684AF291-805E-4482-8593-B76371E6FC03}"/>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Flussdiagramm: Verzögerung 132">
              <a:extLst>
                <a:ext uri="{FF2B5EF4-FFF2-40B4-BE49-F238E27FC236}">
                  <a16:creationId xmlns:a16="http://schemas.microsoft.com/office/drawing/2014/main" id="{01A9920B-6676-4A9B-8A8C-DEFE586F2C58}"/>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a:extLst>
              <a:ext uri="{FF2B5EF4-FFF2-40B4-BE49-F238E27FC236}">
                <a16:creationId xmlns:a16="http://schemas.microsoft.com/office/drawing/2014/main" id="{5A002264-3662-42B4-BF01-32F6223DA5AE}"/>
              </a:ext>
            </a:extLst>
          </p:cNvPr>
          <p:cNvGrpSpPr/>
          <p:nvPr/>
        </p:nvGrpSpPr>
        <p:grpSpPr>
          <a:xfrm>
            <a:off x="2448804" y="5656908"/>
            <a:ext cx="659902" cy="960175"/>
            <a:chOff x="4372605" y="4062189"/>
            <a:chExt cx="659902" cy="960175"/>
          </a:xfrm>
        </p:grpSpPr>
        <p:sp>
          <p:nvSpPr>
            <p:cNvPr id="135" name="Ellipse 134">
              <a:extLst>
                <a:ext uri="{FF2B5EF4-FFF2-40B4-BE49-F238E27FC236}">
                  <a16:creationId xmlns:a16="http://schemas.microsoft.com/office/drawing/2014/main" id="{E56B7D01-4F36-448F-B9A3-FC3479A24733}"/>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7" name="Flussdiagramm: Verzögerung 136">
              <a:extLst>
                <a:ext uri="{FF2B5EF4-FFF2-40B4-BE49-F238E27FC236}">
                  <a16:creationId xmlns:a16="http://schemas.microsoft.com/office/drawing/2014/main" id="{47FE6CC3-B24C-4C71-AD3B-F091BCDD1D8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Flussdiagramm: Verzögerung 135">
              <a:extLst>
                <a:ext uri="{FF2B5EF4-FFF2-40B4-BE49-F238E27FC236}">
                  <a16:creationId xmlns:a16="http://schemas.microsoft.com/office/drawing/2014/main" id="{CBD06CD4-446D-4927-81B4-248B94F6C474}"/>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9" name="Flussdiagramm: Verzögerung 138">
            <a:extLst>
              <a:ext uri="{FF2B5EF4-FFF2-40B4-BE49-F238E27FC236}">
                <a16:creationId xmlns:a16="http://schemas.microsoft.com/office/drawing/2014/main" id="{2FB58BA6-977F-4E2A-9D06-28CB8B756433}"/>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Flussdiagramm: Verzögerung 139">
            <a:extLst>
              <a:ext uri="{FF2B5EF4-FFF2-40B4-BE49-F238E27FC236}">
                <a16:creationId xmlns:a16="http://schemas.microsoft.com/office/drawing/2014/main" id="{B904EE47-83FC-4101-8826-404448FBD779}"/>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1" name="Gruppieren 140">
            <a:extLst>
              <a:ext uri="{FF2B5EF4-FFF2-40B4-BE49-F238E27FC236}">
                <a16:creationId xmlns:a16="http://schemas.microsoft.com/office/drawing/2014/main" id="{3E82DAD2-3CF4-40CA-AC93-BFCA37F09EEC}"/>
              </a:ext>
            </a:extLst>
          </p:cNvPr>
          <p:cNvGrpSpPr/>
          <p:nvPr/>
        </p:nvGrpSpPr>
        <p:grpSpPr>
          <a:xfrm>
            <a:off x="4557882" y="5794880"/>
            <a:ext cx="659902" cy="539432"/>
            <a:chOff x="7795840" y="2108942"/>
            <a:chExt cx="659902" cy="539432"/>
          </a:xfrm>
        </p:grpSpPr>
        <p:sp>
          <p:nvSpPr>
            <p:cNvPr id="142" name="Flussdiagramm: Verzögerung 141">
              <a:extLst>
                <a:ext uri="{FF2B5EF4-FFF2-40B4-BE49-F238E27FC236}">
                  <a16:creationId xmlns:a16="http://schemas.microsoft.com/office/drawing/2014/main" id="{42BDC89B-B955-489B-99F1-62BF8973D015}"/>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Flussdiagramm: Verzögerung 142">
              <a:extLst>
                <a:ext uri="{FF2B5EF4-FFF2-40B4-BE49-F238E27FC236}">
                  <a16:creationId xmlns:a16="http://schemas.microsoft.com/office/drawing/2014/main" id="{FE3F7150-B91B-4755-97CC-07F9AE8B822C}"/>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4" name="Gruppieren 143">
            <a:extLst>
              <a:ext uri="{FF2B5EF4-FFF2-40B4-BE49-F238E27FC236}">
                <a16:creationId xmlns:a16="http://schemas.microsoft.com/office/drawing/2014/main" id="{8CFC84AE-5346-4872-B250-064C855BC698}"/>
              </a:ext>
            </a:extLst>
          </p:cNvPr>
          <p:cNvGrpSpPr/>
          <p:nvPr/>
        </p:nvGrpSpPr>
        <p:grpSpPr>
          <a:xfrm>
            <a:off x="4545387" y="5072236"/>
            <a:ext cx="659902" cy="539432"/>
            <a:chOff x="7795840" y="2108942"/>
            <a:chExt cx="659902" cy="539432"/>
          </a:xfrm>
        </p:grpSpPr>
        <p:sp>
          <p:nvSpPr>
            <p:cNvPr id="146" name="Flussdiagramm: Verzögerung 145">
              <a:extLst>
                <a:ext uri="{FF2B5EF4-FFF2-40B4-BE49-F238E27FC236}">
                  <a16:creationId xmlns:a16="http://schemas.microsoft.com/office/drawing/2014/main" id="{57268DB7-1B38-4C3F-BCB8-BDB01A5855D2}"/>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lussdiagramm: Verzögerung 144">
              <a:extLst>
                <a:ext uri="{FF2B5EF4-FFF2-40B4-BE49-F238E27FC236}">
                  <a16:creationId xmlns:a16="http://schemas.microsoft.com/office/drawing/2014/main" id="{6BF5E447-E4E7-4479-B46B-8FB888205F7D}"/>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7" name="Rechteck 146">
            <a:extLst>
              <a:ext uri="{FF2B5EF4-FFF2-40B4-BE49-F238E27FC236}">
                <a16:creationId xmlns:a16="http://schemas.microsoft.com/office/drawing/2014/main" id="{928C3D76-6187-46DB-9DF1-D2BAFBE7E8C4}"/>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09341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feil: nach rechts 1">
            <a:extLst>
              <a:ext uri="{FF2B5EF4-FFF2-40B4-BE49-F238E27FC236}">
                <a16:creationId xmlns:a16="http://schemas.microsoft.com/office/drawing/2014/main" id="{793DFD5A-E6C5-4666-ABF6-69D60C3C1EAA}"/>
              </a:ext>
            </a:extLst>
          </p:cNvPr>
          <p:cNvSpPr/>
          <p:nvPr/>
        </p:nvSpPr>
        <p:spPr>
          <a:xfrm>
            <a:off x="9777125" y="284403"/>
            <a:ext cx="914400" cy="702365"/>
          </a:xfrm>
          <a:custGeom>
            <a:avLst/>
            <a:gdLst>
              <a:gd name="connsiteX0" fmla="*/ 0 w 914400"/>
              <a:gd name="connsiteY0" fmla="*/ 175591 h 702365"/>
              <a:gd name="connsiteX1" fmla="*/ 563218 w 914400"/>
              <a:gd name="connsiteY1" fmla="*/ 175591 h 702365"/>
              <a:gd name="connsiteX2" fmla="*/ 563218 w 914400"/>
              <a:gd name="connsiteY2" fmla="*/ 0 h 702365"/>
              <a:gd name="connsiteX3" fmla="*/ 914400 w 914400"/>
              <a:gd name="connsiteY3" fmla="*/ 351183 h 702365"/>
              <a:gd name="connsiteX4" fmla="*/ 563218 w 914400"/>
              <a:gd name="connsiteY4" fmla="*/ 702365 h 702365"/>
              <a:gd name="connsiteX5" fmla="*/ 563218 w 914400"/>
              <a:gd name="connsiteY5" fmla="*/ 526774 h 702365"/>
              <a:gd name="connsiteX6" fmla="*/ 0 w 914400"/>
              <a:gd name="connsiteY6" fmla="*/ 526774 h 702365"/>
              <a:gd name="connsiteX7" fmla="*/ 0 w 914400"/>
              <a:gd name="connsiteY7" fmla="*/ 175591 h 702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702365" extrusionOk="0">
                <a:moveTo>
                  <a:pt x="0" y="175591"/>
                </a:moveTo>
                <a:cubicBezTo>
                  <a:pt x="213391" y="124425"/>
                  <a:pt x="436408" y="234397"/>
                  <a:pt x="563218" y="175591"/>
                </a:cubicBezTo>
                <a:cubicBezTo>
                  <a:pt x="548052" y="115794"/>
                  <a:pt x="581635" y="69140"/>
                  <a:pt x="563218" y="0"/>
                </a:cubicBezTo>
                <a:cubicBezTo>
                  <a:pt x="735971" y="138383"/>
                  <a:pt x="808611" y="262993"/>
                  <a:pt x="914400" y="351183"/>
                </a:cubicBezTo>
                <a:cubicBezTo>
                  <a:pt x="836833" y="477208"/>
                  <a:pt x="718947" y="541309"/>
                  <a:pt x="563218" y="702365"/>
                </a:cubicBezTo>
                <a:cubicBezTo>
                  <a:pt x="548327" y="623840"/>
                  <a:pt x="583983" y="569528"/>
                  <a:pt x="563218" y="526774"/>
                </a:cubicBezTo>
                <a:cubicBezTo>
                  <a:pt x="282983" y="545833"/>
                  <a:pt x="167697" y="504911"/>
                  <a:pt x="0" y="526774"/>
                </a:cubicBezTo>
                <a:cubicBezTo>
                  <a:pt x="-15535" y="369209"/>
                  <a:pt x="8103" y="349510"/>
                  <a:pt x="0" y="175591"/>
                </a:cubicBezTo>
                <a:close/>
              </a:path>
            </a:pathLst>
          </a:custGeom>
          <a:noFill/>
          <a:ln w="44450">
            <a:solidFill>
              <a:schemeClr val="tx1"/>
            </a:solidFill>
            <a:extLst>
              <a:ext uri="{C807C97D-BFC1-408E-A445-0C87EB9F89A2}">
                <ask:lineSketchStyleProp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Ellipse 2">
            <a:extLst>
              <a:ext uri="{FF2B5EF4-FFF2-40B4-BE49-F238E27FC236}">
                <a16:creationId xmlns:a16="http://schemas.microsoft.com/office/drawing/2014/main" id="{27E5FF2C-DF70-4C9D-AFB9-ED9E11C9B7D1}"/>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 name="Flussdiagramm: Verzögerung 3">
            <a:extLst>
              <a:ext uri="{FF2B5EF4-FFF2-40B4-BE49-F238E27FC236}">
                <a16:creationId xmlns:a16="http://schemas.microsoft.com/office/drawing/2014/main" id="{15742CC2-0ACA-43C0-AF35-2A05506436FA}"/>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Verzögerung 4">
            <a:extLst>
              <a:ext uri="{FF2B5EF4-FFF2-40B4-BE49-F238E27FC236}">
                <a16:creationId xmlns:a16="http://schemas.microsoft.com/office/drawing/2014/main" id="{6DB02B62-E412-489A-8AF1-B4AA7752AD65}"/>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Verzögerung 5">
            <a:extLst>
              <a:ext uri="{FF2B5EF4-FFF2-40B4-BE49-F238E27FC236}">
                <a16:creationId xmlns:a16="http://schemas.microsoft.com/office/drawing/2014/main" id="{09173ADF-DD0C-4076-9861-735A13E50451}"/>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Verzögerung 6">
            <a:extLst>
              <a:ext uri="{FF2B5EF4-FFF2-40B4-BE49-F238E27FC236}">
                <a16:creationId xmlns:a16="http://schemas.microsoft.com/office/drawing/2014/main" id="{E54524D1-2117-40BD-AAF8-16129F43E103}"/>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80FE4ABC-E2FA-4062-86C1-4BC211FB95A3}"/>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9" name="L-Form 8">
            <a:extLst>
              <a:ext uri="{FF2B5EF4-FFF2-40B4-BE49-F238E27FC236}">
                <a16:creationId xmlns:a16="http://schemas.microsoft.com/office/drawing/2014/main" id="{F7A18EB9-8094-42BB-944D-20EFA224A4A5}"/>
              </a:ext>
            </a:extLst>
          </p:cNvPr>
          <p:cNvSpPr/>
          <p:nvPr/>
        </p:nvSpPr>
        <p:spPr>
          <a:xfrm rot="18756325">
            <a:off x="1407518" y="15365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10" name="Multiplikationszeichen 9">
            <a:extLst>
              <a:ext uri="{FF2B5EF4-FFF2-40B4-BE49-F238E27FC236}">
                <a16:creationId xmlns:a16="http://schemas.microsoft.com/office/drawing/2014/main" id="{8D23BE66-E6F1-47AE-A66A-3B86A4F9D0BE}"/>
              </a:ext>
            </a:extLst>
          </p:cNvPr>
          <p:cNvSpPr/>
          <p:nvPr/>
        </p:nvSpPr>
        <p:spPr>
          <a:xfrm>
            <a:off x="431377" y="1274969"/>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83B459B4-EA70-4DFF-B86B-A6CD9B4D398E}"/>
              </a:ext>
            </a:extLst>
          </p:cNvPr>
          <p:cNvSpPr/>
          <p:nvPr/>
        </p:nvSpPr>
        <p:spPr>
          <a:xfrm>
            <a:off x="2323465" y="230327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2" name="Flussdiagramm: Verzögerung 11">
            <a:extLst>
              <a:ext uri="{FF2B5EF4-FFF2-40B4-BE49-F238E27FC236}">
                <a16:creationId xmlns:a16="http://schemas.microsoft.com/office/drawing/2014/main" id="{C643FF93-C2C0-4E01-997D-F94CB0C9AA44}"/>
              </a:ext>
            </a:extLst>
          </p:cNvPr>
          <p:cNvSpPr/>
          <p:nvPr/>
        </p:nvSpPr>
        <p:spPr>
          <a:xfrm>
            <a:off x="1314100" y="233373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a:extLst>
              <a:ext uri="{FF2B5EF4-FFF2-40B4-BE49-F238E27FC236}">
                <a16:creationId xmlns:a16="http://schemas.microsoft.com/office/drawing/2014/main" id="{9237671B-981F-4FE6-ADCC-1EF670073EED}"/>
              </a:ext>
            </a:extLst>
          </p:cNvPr>
          <p:cNvSpPr/>
          <p:nvPr/>
        </p:nvSpPr>
        <p:spPr>
          <a:xfrm rot="10800000">
            <a:off x="224872" y="233258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Verzögerung 13">
            <a:extLst>
              <a:ext uri="{FF2B5EF4-FFF2-40B4-BE49-F238E27FC236}">
                <a16:creationId xmlns:a16="http://schemas.microsoft.com/office/drawing/2014/main" id="{753E37B0-6B6A-4DC7-9A61-358353D91555}"/>
              </a:ext>
            </a:extLst>
          </p:cNvPr>
          <p:cNvSpPr/>
          <p:nvPr/>
        </p:nvSpPr>
        <p:spPr>
          <a:xfrm>
            <a:off x="5247532" y="225448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erzögerung 14">
            <a:extLst>
              <a:ext uri="{FF2B5EF4-FFF2-40B4-BE49-F238E27FC236}">
                <a16:creationId xmlns:a16="http://schemas.microsoft.com/office/drawing/2014/main" id="{6A66010E-1FBC-42F1-A221-1B353BF0DC55}"/>
              </a:ext>
            </a:extLst>
          </p:cNvPr>
          <p:cNvSpPr/>
          <p:nvPr/>
        </p:nvSpPr>
        <p:spPr>
          <a:xfrm rot="10800000">
            <a:off x="4610421" y="2246504"/>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0D02DBEE-19B2-42D5-A6D2-493CC1A436B8}"/>
              </a:ext>
            </a:extLst>
          </p:cNvPr>
          <p:cNvSpPr/>
          <p:nvPr/>
        </p:nvSpPr>
        <p:spPr>
          <a:xfrm>
            <a:off x="6764484" y="236638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7" name="Ellipse 16">
            <a:extLst>
              <a:ext uri="{FF2B5EF4-FFF2-40B4-BE49-F238E27FC236}">
                <a16:creationId xmlns:a16="http://schemas.microsoft.com/office/drawing/2014/main" id="{4BF360AA-FCA9-41D3-82D2-25E0B4E70A8D}"/>
              </a:ext>
            </a:extLst>
          </p:cNvPr>
          <p:cNvSpPr/>
          <p:nvPr/>
        </p:nvSpPr>
        <p:spPr>
          <a:xfrm>
            <a:off x="2293982" y="3288425"/>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8" name="Flussdiagramm: Verzögerung 17">
            <a:extLst>
              <a:ext uri="{FF2B5EF4-FFF2-40B4-BE49-F238E27FC236}">
                <a16:creationId xmlns:a16="http://schemas.microsoft.com/office/drawing/2014/main" id="{48C94FE7-E4CA-4AED-A5AE-51C0D554C82E}"/>
              </a:ext>
            </a:extLst>
          </p:cNvPr>
          <p:cNvSpPr/>
          <p:nvPr/>
        </p:nvSpPr>
        <p:spPr>
          <a:xfrm>
            <a:off x="1284617" y="3318889"/>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Verzögerung 18">
            <a:extLst>
              <a:ext uri="{FF2B5EF4-FFF2-40B4-BE49-F238E27FC236}">
                <a16:creationId xmlns:a16="http://schemas.microsoft.com/office/drawing/2014/main" id="{23FBA73C-16DE-4D44-83AE-1C5A26720E4A}"/>
              </a:ext>
            </a:extLst>
          </p:cNvPr>
          <p:cNvSpPr/>
          <p:nvPr/>
        </p:nvSpPr>
        <p:spPr>
          <a:xfrm rot="10800000">
            <a:off x="195389" y="331774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zögerung 19">
            <a:extLst>
              <a:ext uri="{FF2B5EF4-FFF2-40B4-BE49-F238E27FC236}">
                <a16:creationId xmlns:a16="http://schemas.microsoft.com/office/drawing/2014/main" id="{B4294413-C95F-45CD-8B9B-8835D25438C7}"/>
              </a:ext>
            </a:extLst>
          </p:cNvPr>
          <p:cNvSpPr/>
          <p:nvPr/>
        </p:nvSpPr>
        <p:spPr>
          <a:xfrm>
            <a:off x="5218049" y="323964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Verzögerung 20">
            <a:extLst>
              <a:ext uri="{FF2B5EF4-FFF2-40B4-BE49-F238E27FC236}">
                <a16:creationId xmlns:a16="http://schemas.microsoft.com/office/drawing/2014/main" id="{BE6B2F40-B3FE-4104-A4C2-407C3B070CC4}"/>
              </a:ext>
            </a:extLst>
          </p:cNvPr>
          <p:cNvSpPr/>
          <p:nvPr/>
        </p:nvSpPr>
        <p:spPr>
          <a:xfrm rot="10800000">
            <a:off x="4580938" y="32316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B687CF74-6275-4E20-9326-5896D3CC2DC4}"/>
              </a:ext>
            </a:extLst>
          </p:cNvPr>
          <p:cNvSpPr/>
          <p:nvPr/>
        </p:nvSpPr>
        <p:spPr>
          <a:xfrm>
            <a:off x="6735001" y="335154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5" name="Pfeil: nach rechts 24">
            <a:extLst>
              <a:ext uri="{FF2B5EF4-FFF2-40B4-BE49-F238E27FC236}">
                <a16:creationId xmlns:a16="http://schemas.microsoft.com/office/drawing/2014/main" id="{A5821BEE-37AF-4A2D-B7C4-1AEE92DA2D1F}"/>
              </a:ext>
            </a:extLst>
          </p:cNvPr>
          <p:cNvSpPr/>
          <p:nvPr/>
        </p:nvSpPr>
        <p:spPr>
          <a:xfrm>
            <a:off x="3348835" y="2212015"/>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3D3585DB-BA1C-4E0D-B5C0-295633EC34D1}"/>
              </a:ext>
            </a:extLst>
          </p:cNvPr>
          <p:cNvSpPr/>
          <p:nvPr/>
        </p:nvSpPr>
        <p:spPr>
          <a:xfrm>
            <a:off x="3370195" y="3239641"/>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A693CBFD-0EEC-450C-AE3A-C015D09E8EE7}"/>
              </a:ext>
            </a:extLst>
          </p:cNvPr>
          <p:cNvSpPr/>
          <p:nvPr/>
        </p:nvSpPr>
        <p:spPr>
          <a:xfrm>
            <a:off x="2323465" y="4429506"/>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60000"/>
                <a:lumOff val="4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8" name="Flussdiagramm: Verzögerung 27">
            <a:extLst>
              <a:ext uri="{FF2B5EF4-FFF2-40B4-BE49-F238E27FC236}">
                <a16:creationId xmlns:a16="http://schemas.microsoft.com/office/drawing/2014/main" id="{63A6F74A-B700-439F-A850-6BE6AA9DE211}"/>
              </a:ext>
            </a:extLst>
          </p:cNvPr>
          <p:cNvSpPr/>
          <p:nvPr/>
        </p:nvSpPr>
        <p:spPr>
          <a:xfrm>
            <a:off x="1314100" y="445997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a:extLst>
              <a:ext uri="{FF2B5EF4-FFF2-40B4-BE49-F238E27FC236}">
                <a16:creationId xmlns:a16="http://schemas.microsoft.com/office/drawing/2014/main" id="{8FA9CCB4-EDCE-4344-A09B-764C9E96D994}"/>
              </a:ext>
            </a:extLst>
          </p:cNvPr>
          <p:cNvSpPr/>
          <p:nvPr/>
        </p:nvSpPr>
        <p:spPr>
          <a:xfrm rot="10800000">
            <a:off x="224872" y="445882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Verzögerung 29">
            <a:extLst>
              <a:ext uri="{FF2B5EF4-FFF2-40B4-BE49-F238E27FC236}">
                <a16:creationId xmlns:a16="http://schemas.microsoft.com/office/drawing/2014/main" id="{49C6914C-1D53-4D56-A224-BC30D9D4EB49}"/>
              </a:ext>
            </a:extLst>
          </p:cNvPr>
          <p:cNvSpPr/>
          <p:nvPr/>
        </p:nvSpPr>
        <p:spPr>
          <a:xfrm>
            <a:off x="5247532" y="438072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lussdiagramm: Verzögerung 30">
            <a:extLst>
              <a:ext uri="{FF2B5EF4-FFF2-40B4-BE49-F238E27FC236}">
                <a16:creationId xmlns:a16="http://schemas.microsoft.com/office/drawing/2014/main" id="{0E88C4A7-4575-4266-80D7-06A6D48E183C}"/>
              </a:ext>
            </a:extLst>
          </p:cNvPr>
          <p:cNvSpPr/>
          <p:nvPr/>
        </p:nvSpPr>
        <p:spPr>
          <a:xfrm rot="10800000">
            <a:off x="4610421" y="437273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859650E-88AF-42D5-8414-99392613B280}"/>
              </a:ext>
            </a:extLst>
          </p:cNvPr>
          <p:cNvSpPr/>
          <p:nvPr/>
        </p:nvSpPr>
        <p:spPr>
          <a:xfrm>
            <a:off x="6764484" y="4492622"/>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60000"/>
                <a:lumOff val="4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33" name="Pfeil: nach rechts 32">
            <a:extLst>
              <a:ext uri="{FF2B5EF4-FFF2-40B4-BE49-F238E27FC236}">
                <a16:creationId xmlns:a16="http://schemas.microsoft.com/office/drawing/2014/main" id="{C7F67818-F34D-4239-9246-0EE08EBD4EB0}"/>
              </a:ext>
            </a:extLst>
          </p:cNvPr>
          <p:cNvSpPr/>
          <p:nvPr/>
        </p:nvSpPr>
        <p:spPr>
          <a:xfrm>
            <a:off x="3399678" y="4380722"/>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645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Er findet neuronales Netz. Es ist ein ganz kleines neuronales Netz, das nur aus einem einzigen </a:t>
            </a:r>
            <a:r>
              <a:rPr lang="de-DE" sz="2800" dirty="0" err="1"/>
              <a:t>Percoptron</a:t>
            </a:r>
            <a:r>
              <a:rPr lang="de-DE" sz="2800" dirty="0"/>
              <a:t> besteht.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251815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Jürgen sortiert alle Birnen für uns, damit wir seine Auswahl besser verstehen: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89667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7567250" cy="1384995"/>
          </a:xfrm>
          <a:prstGeom prst="rect">
            <a:avLst/>
          </a:prstGeom>
          <a:noFill/>
        </p:spPr>
        <p:txBody>
          <a:bodyPr wrap="square" rtlCol="0">
            <a:spAutoFit/>
          </a:bodyPr>
          <a:lstStyle/>
          <a:p>
            <a:r>
              <a:rPr lang="de-DE" sz="2800" dirty="0"/>
              <a:t>Wenn er eine Birne auf den Scanner legt, sieht er ob sie groß  und grünlich </a:t>
            </a:r>
            <a:r>
              <a:rPr lang="de-DE" sz="2800" dirty="0" err="1"/>
              <a:t>istist</a:t>
            </a:r>
            <a:r>
              <a:rPr lang="de-DE" sz="2800" dirty="0"/>
              <a:t> (positive Zahl) oder klein und bräunlich (negative Zahl).</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dirty="0"/>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184731" cy="369332"/>
          </a:xfrm>
          <a:prstGeom prst="rect">
            <a:avLst/>
          </a:prstGeom>
          <a:noFill/>
        </p:spPr>
        <p:txBody>
          <a:bodyPr wrap="none" rtlCol="0">
            <a:spAutoFit/>
          </a:bodyPr>
          <a:lstStyle/>
          <a:p>
            <a:endParaRPr lang="de-DE" dirty="0"/>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184731" cy="369332"/>
          </a:xfrm>
          <a:prstGeom prst="rect">
            <a:avLst/>
          </a:prstGeom>
          <a:noFill/>
        </p:spPr>
        <p:txBody>
          <a:bodyPr wrap="none" rtlCol="0">
            <a:spAutoFit/>
          </a:bodyPr>
          <a:lstStyle/>
          <a:p>
            <a:endParaRPr lang="de-DE" dirty="0"/>
          </a:p>
        </p:txBody>
      </p:sp>
    </p:spTree>
    <p:custDataLst>
      <p:tags r:id="rId1"/>
    </p:custDataLst>
    <p:extLst>
      <p:ext uri="{BB962C8B-B14F-4D97-AF65-F5344CB8AC3E}">
        <p14:creationId xmlns:p14="http://schemas.microsoft.com/office/powerpoint/2010/main" val="3519631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815882"/>
          </a:xfrm>
          <a:prstGeom prst="rect">
            <a:avLst/>
          </a:prstGeom>
          <a:noFill/>
        </p:spPr>
        <p:txBody>
          <a:bodyPr wrap="square" rtlCol="0">
            <a:spAutoFit/>
          </a:bodyPr>
          <a:lstStyle/>
          <a:p>
            <a:r>
              <a:rPr lang="de-DE" sz="2800" dirty="0"/>
              <a:t>Die Zahl bei Größe und </a:t>
            </a:r>
            <a:r>
              <a:rPr lang="de-DE" sz="2800" dirty="0" err="1"/>
              <a:t>Grünlichkeit</a:t>
            </a:r>
            <a:r>
              <a:rPr lang="de-DE" sz="2800" dirty="0"/>
              <a:t> werden jeweils  mit </a:t>
            </a:r>
            <a:r>
              <a:rPr lang="de-DE" sz="2800" b="1" dirty="0"/>
              <a:t>Gewichten</a:t>
            </a:r>
            <a:r>
              <a:rPr lang="de-DE" sz="2800" dirty="0"/>
              <a:t> multipliziert und dann addiert.</a:t>
            </a:r>
          </a:p>
          <a:p>
            <a:r>
              <a:rPr lang="de-DE" sz="2800" dirty="0"/>
              <a:t>Wenn das Ergebnis größer ist als 2, so wird die Birne als gute Kuchenbirne erkannt.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Textfeld 22">
            <a:extLst>
              <a:ext uri="{FF2B5EF4-FFF2-40B4-BE49-F238E27FC236}">
                <a16:creationId xmlns:a16="http://schemas.microsoft.com/office/drawing/2014/main" id="{8D40C4E1-E9C3-4412-AF5D-93658409B2A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4" name="Textfeld 23">
            <a:extLst>
              <a:ext uri="{FF2B5EF4-FFF2-40B4-BE49-F238E27FC236}">
                <a16:creationId xmlns:a16="http://schemas.microsoft.com/office/drawing/2014/main" id="{CBF7C107-9758-4115-9E4F-34C1299D93F7}"/>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F6413EFF-EC98-4264-9EF7-DDFAC149B255}"/>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
        <p:nvSpPr>
          <p:cNvPr id="26" name="Textfeld 25">
            <a:extLst>
              <a:ext uri="{FF2B5EF4-FFF2-40B4-BE49-F238E27FC236}">
                <a16:creationId xmlns:a16="http://schemas.microsoft.com/office/drawing/2014/main" id="{F590DEDD-6D51-4D6C-9133-348DE953858F}"/>
              </a:ext>
            </a:extLst>
          </p:cNvPr>
          <p:cNvSpPr txBox="1"/>
          <p:nvPr/>
        </p:nvSpPr>
        <p:spPr>
          <a:xfrm>
            <a:off x="4169312" y="4564742"/>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3899387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Jürgen kann sowohl den Bias einstellen, als auch die Gewichte. Spiele etwas mit den Einstellungen herum</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B68FA38B-82BB-4CF1-9C62-DB0A45D08345}"/>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E60347E7-0D33-4EBD-8074-69CFEDDF272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3E50D218-2E27-4207-8B6F-87A98D5C185B}"/>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271750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Die </a:t>
            </a:r>
            <a:r>
              <a:rPr lang="de-DE" sz="2800" dirty="0" err="1"/>
              <a:t>einstellungen</a:t>
            </a:r>
            <a:r>
              <a:rPr lang="de-DE" sz="2800" dirty="0"/>
              <a:t> gelten nicht nur für eine Birne, sondern für alle. Achte darauf, </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152359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2246769"/>
          </a:xfrm>
          <a:prstGeom prst="rect">
            <a:avLst/>
          </a:prstGeom>
          <a:noFill/>
        </p:spPr>
        <p:txBody>
          <a:bodyPr wrap="square" rtlCol="0">
            <a:spAutoFit/>
          </a:bodyPr>
          <a:lstStyle/>
          <a:p>
            <a:r>
              <a:rPr lang="de-DE" sz="2800" dirty="0"/>
              <a:t>Am besten sieht man die Wirkung der </a:t>
            </a:r>
            <a:r>
              <a:rPr lang="de-DE" sz="2800" dirty="0" err="1"/>
              <a:t>einstellungen</a:t>
            </a:r>
            <a:r>
              <a:rPr lang="de-DE" sz="2800" dirty="0"/>
              <a:t>, wenn man alle Birnen gleichzeitig betrachtet. Versuch, das neuronale Netz, so einzustellen, dass alles richtig funktioniert.</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71" name="Flussdiagramm: Grenzstelle 70">
            <a:extLst>
              <a:ext uri="{FF2B5EF4-FFF2-40B4-BE49-F238E27FC236}">
                <a16:creationId xmlns:a16="http://schemas.microsoft.com/office/drawing/2014/main" id="{55BF3A5B-AB4B-40A9-9650-824C3C2AB342}"/>
              </a:ext>
            </a:extLst>
          </p:cNvPr>
          <p:cNvSpPr/>
          <p:nvPr/>
        </p:nvSpPr>
        <p:spPr>
          <a:xfrm>
            <a:off x="744674" y="3222820"/>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BBFE6206-0F4F-4047-940C-072946D09E08}"/>
              </a:ext>
            </a:extLst>
          </p:cNvPr>
          <p:cNvSpPr/>
          <p:nvPr/>
        </p:nvSpPr>
        <p:spPr>
          <a:xfrm>
            <a:off x="744674" y="442750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73" name="Verbinder: gewinkelt 72">
            <a:extLst>
              <a:ext uri="{FF2B5EF4-FFF2-40B4-BE49-F238E27FC236}">
                <a16:creationId xmlns:a16="http://schemas.microsoft.com/office/drawing/2014/main" id="{ED728CDF-8038-4B51-A56E-90D121D62CC1}"/>
              </a:ext>
            </a:extLst>
          </p:cNvPr>
          <p:cNvCxnSpPr>
            <a:endCxn id="76" idx="1"/>
          </p:cNvCxnSpPr>
          <p:nvPr/>
        </p:nvCxnSpPr>
        <p:spPr>
          <a:xfrm>
            <a:off x="1666331" y="3507538"/>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Verbinder: gewinkelt 73">
            <a:extLst>
              <a:ext uri="{FF2B5EF4-FFF2-40B4-BE49-F238E27FC236}">
                <a16:creationId xmlns:a16="http://schemas.microsoft.com/office/drawing/2014/main" id="{766992F7-E8E5-486D-9810-2669970D4F96}"/>
              </a:ext>
            </a:extLst>
          </p:cNvPr>
          <p:cNvCxnSpPr>
            <a:stCxn id="72" idx="3"/>
            <a:endCxn id="76" idx="1"/>
          </p:cNvCxnSpPr>
          <p:nvPr/>
        </p:nvCxnSpPr>
        <p:spPr>
          <a:xfrm flipV="1">
            <a:off x="1666331" y="4102750"/>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lussdiagramm: Grenzstelle 74">
            <a:extLst>
              <a:ext uri="{FF2B5EF4-FFF2-40B4-BE49-F238E27FC236}">
                <a16:creationId xmlns:a16="http://schemas.microsoft.com/office/drawing/2014/main" id="{9A07C233-FDB1-42F2-A8BE-33CE20458085}"/>
              </a:ext>
            </a:extLst>
          </p:cNvPr>
          <p:cNvSpPr/>
          <p:nvPr/>
        </p:nvSpPr>
        <p:spPr>
          <a:xfrm>
            <a:off x="3052015" y="384693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6" name="Flussdiagramm: Grenzstelle 75">
            <a:extLst>
              <a:ext uri="{FF2B5EF4-FFF2-40B4-BE49-F238E27FC236}">
                <a16:creationId xmlns:a16="http://schemas.microsoft.com/office/drawing/2014/main" id="{34952223-0ED9-4471-AF5D-0086F5EAF578}"/>
              </a:ext>
            </a:extLst>
          </p:cNvPr>
          <p:cNvSpPr/>
          <p:nvPr/>
        </p:nvSpPr>
        <p:spPr>
          <a:xfrm>
            <a:off x="2413817" y="38469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77" name="Textfeld 76">
            <a:extLst>
              <a:ext uri="{FF2B5EF4-FFF2-40B4-BE49-F238E27FC236}">
                <a16:creationId xmlns:a16="http://schemas.microsoft.com/office/drawing/2014/main" id="{74B282B9-707D-4611-B600-BBE9E26FC52C}"/>
              </a:ext>
            </a:extLst>
          </p:cNvPr>
          <p:cNvSpPr txBox="1"/>
          <p:nvPr/>
        </p:nvSpPr>
        <p:spPr>
          <a:xfrm>
            <a:off x="2065043" y="3400621"/>
            <a:ext cx="301686" cy="369332"/>
          </a:xfrm>
          <a:prstGeom prst="rect">
            <a:avLst/>
          </a:prstGeom>
          <a:noFill/>
        </p:spPr>
        <p:txBody>
          <a:bodyPr wrap="none" rtlCol="0">
            <a:spAutoFit/>
          </a:bodyPr>
          <a:lstStyle/>
          <a:p>
            <a:r>
              <a:rPr lang="de-DE" dirty="0"/>
              <a:t>7</a:t>
            </a:r>
          </a:p>
        </p:txBody>
      </p:sp>
      <p:sp>
        <p:nvSpPr>
          <p:cNvPr id="78" name="Textfeld 77">
            <a:extLst>
              <a:ext uri="{FF2B5EF4-FFF2-40B4-BE49-F238E27FC236}">
                <a16:creationId xmlns:a16="http://schemas.microsoft.com/office/drawing/2014/main" id="{EA0F2168-9E76-480E-A788-968C0A0D6AF1}"/>
              </a:ext>
            </a:extLst>
          </p:cNvPr>
          <p:cNvSpPr txBox="1"/>
          <p:nvPr/>
        </p:nvSpPr>
        <p:spPr>
          <a:xfrm>
            <a:off x="2065043" y="4422778"/>
            <a:ext cx="301686" cy="369332"/>
          </a:xfrm>
          <a:prstGeom prst="rect">
            <a:avLst/>
          </a:prstGeom>
          <a:noFill/>
        </p:spPr>
        <p:txBody>
          <a:bodyPr wrap="none" rtlCol="0">
            <a:spAutoFit/>
          </a:bodyPr>
          <a:lstStyle/>
          <a:p>
            <a:r>
              <a:rPr lang="de-DE" dirty="0"/>
              <a:t>2</a:t>
            </a:r>
          </a:p>
        </p:txBody>
      </p:sp>
    </p:spTree>
    <p:custDataLst>
      <p:tags r:id="rId1"/>
    </p:custDataLst>
    <p:extLst>
      <p:ext uri="{BB962C8B-B14F-4D97-AF65-F5344CB8AC3E}">
        <p14:creationId xmlns:p14="http://schemas.microsoft.com/office/powerpoint/2010/main" val="154855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ist begeistert,</a:t>
            </a:r>
          </a:p>
          <a:p>
            <a:r>
              <a:rPr lang="de-DE" sz="2800" dirty="0"/>
              <a:t>Die </a:t>
            </a:r>
            <a:r>
              <a:rPr lang="de-DE" sz="2800" dirty="0" err="1"/>
              <a:t>Maschiene</a:t>
            </a:r>
            <a:r>
              <a:rPr lang="de-DE" sz="2800" dirty="0"/>
              <a:t> kann nun sicher vorhersagen, ob eine Tortenbirne vorliegt.</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765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fragt sich, ob auch die anderen Produkte richtig eingestellt sind. Er drück auf das kleine Feld </a:t>
            </a:r>
            <a:r>
              <a:rPr lang="de-DE" sz="2800" dirty="0" err="1"/>
              <a:t>Marmelde</a:t>
            </a:r>
            <a:r>
              <a:rPr lang="de-DE" sz="2800" dirty="0"/>
              <a:t> und findet ein ganz anderes Netz.</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0613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384995"/>
          </a:xfrm>
          <a:prstGeom prst="rect">
            <a:avLst/>
          </a:prstGeom>
          <a:noFill/>
        </p:spPr>
        <p:txBody>
          <a:bodyPr wrap="square" rtlCol="0">
            <a:spAutoFit/>
          </a:bodyPr>
          <a:lstStyle/>
          <a:p>
            <a:r>
              <a:rPr lang="de-DE" sz="2800" dirty="0"/>
              <a:t>Dieses Netzt ist nun schon viel </a:t>
            </a:r>
            <a:r>
              <a:rPr lang="de-DE" sz="2800" dirty="0" err="1"/>
              <a:t>Komplezierter</a:t>
            </a:r>
            <a:r>
              <a:rPr lang="de-DE" sz="2800" dirty="0"/>
              <a:t>. Es liegt nicht nur ein </a:t>
            </a:r>
            <a:r>
              <a:rPr lang="de-DE" sz="2800" dirty="0" err="1"/>
              <a:t>Perceptron</a:t>
            </a:r>
            <a:r>
              <a:rPr lang="de-DE" sz="2800" dirty="0"/>
              <a:t> vor, sondern mehrere. Das Ergebnis der ersten beiden </a:t>
            </a:r>
            <a:r>
              <a:rPr lang="de-DE" sz="2800" dirty="0" err="1"/>
              <a:t>Perceptrons</a:t>
            </a:r>
            <a:r>
              <a:rPr lang="de-DE" sz="2800" dirty="0"/>
              <a:t>, ist die Eingabe des dritten.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4294104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Nun gibt es noch viel mehr Einstellungsmöglichkeiten. Da manuell die richtige Einstellung zu finden, kann schon zur Geduldsprobe werden…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692156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765259" y="2385859"/>
            <a:ext cx="2808654" cy="15882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954107"/>
          </a:xfrm>
          <a:prstGeom prst="rect">
            <a:avLst/>
          </a:prstGeom>
          <a:noFill/>
        </p:spPr>
        <p:txBody>
          <a:bodyPr wrap="square" rtlCol="0">
            <a:spAutoFit/>
          </a:bodyPr>
          <a:lstStyle/>
          <a:p>
            <a:r>
              <a:rPr lang="de-DE" sz="2800" dirty="0"/>
              <a:t>Kannst du die Parameter so einstellen, dass die richtigen Birnen gewählt werden?</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73327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Links in der Kiste sind die bräunlichen</a:t>
            </a:r>
          </a:p>
          <a:p>
            <a:r>
              <a:rPr lang="de-DE" sz="2800" dirty="0"/>
              <a:t>und rechts die grünlichen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Tree>
    <p:custDataLst>
      <p:tags r:id="rId1"/>
    </p:custDataLst>
    <p:extLst>
      <p:ext uri="{BB962C8B-B14F-4D97-AF65-F5344CB8AC3E}">
        <p14:creationId xmlns:p14="http://schemas.microsoft.com/office/powerpoint/2010/main" val="1469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4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6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4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5" grpId="0"/>
      <p:bldP spid="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Nun möchte Jürgen noch die Birnensortierung für  das Birnenbier einstellen. Doch langsam hat er keine Lust mehr darauf die Gewichte alle einzeln einzustellen.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647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Er entdeckt eine Taste „Neuronales Netz automatisch konfigurieren“.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5088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11305E33-B0A6-4E75-9A8C-A64397B02035}"/>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7CDA914-DD0D-42EF-BE1B-91BA38A6D0A5}"/>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ob sie richtig gescannt sind, oder nicht.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017" y="1553524"/>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3" name="Ellipse 2">
            <a:extLst>
              <a:ext uri="{FF2B5EF4-FFF2-40B4-BE49-F238E27FC236}">
                <a16:creationId xmlns:a16="http://schemas.microsoft.com/office/drawing/2014/main" id="{5FAFECBB-3F3E-4687-BEE7-D2C5A11A19BB}"/>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2984212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487508BE-6094-4660-93FD-7FE75923963A}"/>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mitteilen, ob sie falsch eingeordnet wurde.</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456" y="1484002"/>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41" name="Textfeld 40">
            <a:extLst>
              <a:ext uri="{FF2B5EF4-FFF2-40B4-BE49-F238E27FC236}">
                <a16:creationId xmlns:a16="http://schemas.microsoft.com/office/drawing/2014/main" id="{666C31EF-964D-4BF4-AD82-1FA10F6EB23A}"/>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51" name="Ellipse 50">
            <a:extLst>
              <a:ext uri="{FF2B5EF4-FFF2-40B4-BE49-F238E27FC236}">
                <a16:creationId xmlns:a16="http://schemas.microsoft.com/office/drawing/2014/main" id="{A91EF549-17F6-42CA-82FF-A3EA1789DDA7}"/>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1901632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Wenn er der </a:t>
            </a:r>
            <a:r>
              <a:rPr lang="de-DE" sz="2800" dirty="0" err="1"/>
              <a:t>Maschiene</a:t>
            </a:r>
            <a:r>
              <a:rPr lang="de-DE" sz="2800" dirty="0"/>
              <a:t> mitteilt, dass sie falsch eingeordnet wurde, werden die Gewichte automatisch etwas korrigiert.</a:t>
            </a:r>
          </a:p>
          <a:p>
            <a:r>
              <a:rPr lang="de-DE" sz="2800" dirty="0"/>
              <a:t>Am besten schaut man sich das auf dem großen Brett an.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51" name="Ellipse 50">
            <a:extLst>
              <a:ext uri="{FF2B5EF4-FFF2-40B4-BE49-F238E27FC236}">
                <a16:creationId xmlns:a16="http://schemas.microsoft.com/office/drawing/2014/main" id="{7B466EB1-042E-4111-AB1B-C74DAA1B6B4C}"/>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
        <p:nvSpPr>
          <p:cNvPr id="3" name="Rechteck 2">
            <a:extLst>
              <a:ext uri="{FF2B5EF4-FFF2-40B4-BE49-F238E27FC236}">
                <a16:creationId xmlns:a16="http://schemas.microsoft.com/office/drawing/2014/main" id="{C1AF57E8-760B-48BA-9696-A458621502FD}"/>
              </a:ext>
            </a:extLst>
          </p:cNvPr>
          <p:cNvSpPr/>
          <p:nvPr/>
        </p:nvSpPr>
        <p:spPr>
          <a:xfrm>
            <a:off x="7095466" y="5831257"/>
            <a:ext cx="1780989" cy="70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Zum großen Brett</a:t>
            </a:r>
          </a:p>
        </p:txBody>
      </p:sp>
      <p:sp>
        <p:nvSpPr>
          <p:cNvPr id="41" name="Textfeld 40">
            <a:extLst>
              <a:ext uri="{FF2B5EF4-FFF2-40B4-BE49-F238E27FC236}">
                <a16:creationId xmlns:a16="http://schemas.microsoft.com/office/drawing/2014/main" id="{4B7FB23E-C92A-4C38-A0F3-F72AD312C41E}"/>
              </a:ext>
            </a:extLst>
          </p:cNvPr>
          <p:cNvSpPr txBox="1"/>
          <p:nvPr/>
        </p:nvSpPr>
        <p:spPr>
          <a:xfrm>
            <a:off x="3468536" y="5732873"/>
            <a:ext cx="2152624" cy="1200329"/>
          </a:xfrm>
          <a:prstGeom prst="rect">
            <a:avLst/>
          </a:prstGeom>
          <a:noFill/>
        </p:spPr>
        <p:txBody>
          <a:bodyPr wrap="square" rtlCol="0">
            <a:spAutoFit/>
          </a:bodyPr>
          <a:lstStyle/>
          <a:p>
            <a:r>
              <a:rPr lang="de-DE" dirty="0">
                <a:solidFill>
                  <a:schemeClr val="accent6">
                    <a:lumMod val="75000"/>
                  </a:schemeClr>
                </a:solidFill>
              </a:rPr>
              <a:t>Mehrfach auf die Taste drücken, bis richtig erkannt, dann geht es weiter</a:t>
            </a:r>
          </a:p>
        </p:txBody>
      </p:sp>
    </p:spTree>
    <p:custDataLst>
      <p:tags r:id="rId1"/>
    </p:custDataLst>
    <p:extLst>
      <p:ext uri="{BB962C8B-B14F-4D97-AF65-F5344CB8AC3E}">
        <p14:creationId xmlns:p14="http://schemas.microsoft.com/office/powerpoint/2010/main" val="2797179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099623" y="2344057"/>
            <a:ext cx="2808654" cy="2507498"/>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3953497" y="294658"/>
            <a:ext cx="6368828" cy="1384995"/>
          </a:xfrm>
          <a:prstGeom prst="rect">
            <a:avLst/>
          </a:prstGeom>
          <a:noFill/>
        </p:spPr>
        <p:txBody>
          <a:bodyPr wrap="square" rtlCol="0">
            <a:spAutoFit/>
          </a:bodyPr>
          <a:lstStyle/>
          <a:p>
            <a:r>
              <a:rPr lang="de-DE" sz="2800" dirty="0"/>
              <a:t>Wähle einzelne </a:t>
            </a:r>
            <a:r>
              <a:rPr lang="de-DE" sz="2800" dirty="0" err="1"/>
              <a:t>birnen</a:t>
            </a:r>
            <a:r>
              <a:rPr lang="de-DE" sz="2800" dirty="0"/>
              <a:t> aus und Teile dem Programm mit, ob sie falsch eingeordnet sind.</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
        <p:nvSpPr>
          <p:cNvPr id="2" name="Rechteck 1">
            <a:extLst>
              <a:ext uri="{FF2B5EF4-FFF2-40B4-BE49-F238E27FC236}">
                <a16:creationId xmlns:a16="http://schemas.microsoft.com/office/drawing/2014/main" id="{95DD71E1-C1D5-4640-B319-2F3181A05B2F}"/>
              </a:ext>
            </a:extLst>
          </p:cNvPr>
          <p:cNvSpPr/>
          <p:nvPr/>
        </p:nvSpPr>
        <p:spPr>
          <a:xfrm>
            <a:off x="8973614" y="6125882"/>
            <a:ext cx="2638668" cy="5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Automatisiert fortfahren</a:t>
            </a:r>
          </a:p>
        </p:txBody>
      </p:sp>
      <p:sp>
        <p:nvSpPr>
          <p:cNvPr id="3" name="Textfeld 2">
            <a:extLst>
              <a:ext uri="{FF2B5EF4-FFF2-40B4-BE49-F238E27FC236}">
                <a16:creationId xmlns:a16="http://schemas.microsoft.com/office/drawing/2014/main" id="{E3517005-2573-4F5D-92F4-A2D22963D720}"/>
              </a:ext>
            </a:extLst>
          </p:cNvPr>
          <p:cNvSpPr txBox="1"/>
          <p:nvPr/>
        </p:nvSpPr>
        <p:spPr>
          <a:xfrm>
            <a:off x="3878658" y="6168611"/>
            <a:ext cx="4682564" cy="369332"/>
          </a:xfrm>
          <a:prstGeom prst="rect">
            <a:avLst/>
          </a:prstGeom>
          <a:noFill/>
        </p:spPr>
        <p:txBody>
          <a:bodyPr wrap="none" rtlCol="0">
            <a:spAutoFit/>
          </a:bodyPr>
          <a:lstStyle/>
          <a:p>
            <a:r>
              <a:rPr lang="de-DE" dirty="0"/>
              <a:t>Mitzählen, wie viele </a:t>
            </a:r>
            <a:r>
              <a:rPr lang="de-DE" dirty="0" err="1"/>
              <a:t>birnen</a:t>
            </a:r>
            <a:r>
              <a:rPr lang="de-DE" dirty="0"/>
              <a:t> eingescannt wurden</a:t>
            </a:r>
          </a:p>
        </p:txBody>
      </p:sp>
    </p:spTree>
    <p:custDataLst>
      <p:tags r:id="rId1"/>
    </p:custDataLst>
    <p:extLst>
      <p:ext uri="{BB962C8B-B14F-4D97-AF65-F5344CB8AC3E}">
        <p14:creationId xmlns:p14="http://schemas.microsoft.com/office/powerpoint/2010/main" val="2211188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freut sich.</a:t>
            </a:r>
          </a:p>
          <a:p>
            <a:r>
              <a:rPr lang="de-DE" sz="2800" dirty="0"/>
              <a:t>Er kann dem neuronalen Netz nun ganz einfach beibringen, welche Birnen  für ein Endprodukt am besten geeignet sind.</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239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108543"/>
          </a:xfrm>
          <a:prstGeom prst="rect">
            <a:avLst/>
          </a:prstGeom>
          <a:noFill/>
        </p:spPr>
        <p:txBody>
          <a:bodyPr wrap="square" rtlCol="0">
            <a:spAutoFit/>
          </a:bodyPr>
          <a:lstStyle/>
          <a:p>
            <a:r>
              <a:rPr lang="de-DE" sz="2800" dirty="0"/>
              <a:t>Und damit sind wir schon am Ende unseres Besuchs bei Jürgen.</a:t>
            </a:r>
          </a:p>
          <a:p>
            <a:r>
              <a:rPr lang="de-DE" sz="2800" dirty="0"/>
              <a:t>Neuronale Netze bestehen also aus vielen </a:t>
            </a:r>
            <a:r>
              <a:rPr lang="de-DE" sz="2800" dirty="0" err="1"/>
              <a:t>Perceptrons</a:t>
            </a:r>
            <a:r>
              <a:rPr lang="de-DE" sz="2800" dirty="0"/>
              <a:t>. Diese Rechnen basierend auf einer Eingabe, eine Ergebnis aus und geben das an die nächsten </a:t>
            </a:r>
            <a:r>
              <a:rPr lang="de-DE" sz="2800" dirty="0" err="1"/>
              <a:t>Perceptrons</a:t>
            </a:r>
            <a:r>
              <a:rPr lang="de-DE" sz="2800" dirty="0"/>
              <a:t> weiter.</a:t>
            </a:r>
          </a:p>
        </p:txBody>
      </p:sp>
      <p:sp>
        <p:nvSpPr>
          <p:cNvPr id="12" name="Flussdiagramm: Grenzstelle 11">
            <a:extLst>
              <a:ext uri="{FF2B5EF4-FFF2-40B4-BE49-F238E27FC236}">
                <a16:creationId xmlns:a16="http://schemas.microsoft.com/office/drawing/2014/main" id="{3ABE3D96-D79D-449E-9B4C-D44DEC41CEDF}"/>
              </a:ext>
            </a:extLst>
          </p:cNvPr>
          <p:cNvSpPr/>
          <p:nvPr/>
        </p:nvSpPr>
        <p:spPr>
          <a:xfrm>
            <a:off x="4553115" y="39307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17" name="Flussdiagramm: Grenzstelle 16">
            <a:extLst>
              <a:ext uri="{FF2B5EF4-FFF2-40B4-BE49-F238E27FC236}">
                <a16:creationId xmlns:a16="http://schemas.microsoft.com/office/drawing/2014/main" id="{1EB93DF1-617D-42EA-8FFC-F0A19C78DB76}"/>
              </a:ext>
            </a:extLst>
          </p:cNvPr>
          <p:cNvSpPr/>
          <p:nvPr/>
        </p:nvSpPr>
        <p:spPr>
          <a:xfrm>
            <a:off x="4553115" y="513538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18" name="Verbinder: gewinkelt 17">
            <a:extLst>
              <a:ext uri="{FF2B5EF4-FFF2-40B4-BE49-F238E27FC236}">
                <a16:creationId xmlns:a16="http://schemas.microsoft.com/office/drawing/2014/main" id="{EEC4A19E-B424-4C98-B5E3-65901D03AD4E}"/>
              </a:ext>
            </a:extLst>
          </p:cNvPr>
          <p:cNvCxnSpPr>
            <a:cxnSpLocks/>
            <a:stCxn id="12" idx="3"/>
            <a:endCxn id="21" idx="1"/>
          </p:cNvCxnSpPr>
          <p:nvPr/>
        </p:nvCxnSpPr>
        <p:spPr>
          <a:xfrm flipV="1">
            <a:off x="5474772" y="4170217"/>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64626286-B250-4769-86FF-056296E04D14}"/>
              </a:ext>
            </a:extLst>
          </p:cNvPr>
          <p:cNvCxnSpPr>
            <a:stCxn id="17" idx="3"/>
            <a:endCxn id="21" idx="1"/>
          </p:cNvCxnSpPr>
          <p:nvPr/>
        </p:nvCxnSpPr>
        <p:spPr>
          <a:xfrm flipV="1">
            <a:off x="5474772" y="4170217"/>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ussdiagramm: Grenzstelle 19">
            <a:extLst>
              <a:ext uri="{FF2B5EF4-FFF2-40B4-BE49-F238E27FC236}">
                <a16:creationId xmlns:a16="http://schemas.microsoft.com/office/drawing/2014/main" id="{2C963074-1286-48AD-AB71-E3C5BCB2EF83}"/>
              </a:ext>
            </a:extLst>
          </p:cNvPr>
          <p:cNvSpPr/>
          <p:nvPr/>
        </p:nvSpPr>
        <p:spPr>
          <a:xfrm>
            <a:off x="6974573" y="3950040"/>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21" name="Flussdiagramm: Grenzstelle 20">
            <a:extLst>
              <a:ext uri="{FF2B5EF4-FFF2-40B4-BE49-F238E27FC236}">
                <a16:creationId xmlns:a16="http://schemas.microsoft.com/office/drawing/2014/main" id="{1F108670-9ABC-44C9-9D26-BDF9FC5EB51B}"/>
              </a:ext>
            </a:extLst>
          </p:cNvPr>
          <p:cNvSpPr/>
          <p:nvPr/>
        </p:nvSpPr>
        <p:spPr>
          <a:xfrm>
            <a:off x="6224061" y="39144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2" name="Textfeld 21">
            <a:extLst>
              <a:ext uri="{FF2B5EF4-FFF2-40B4-BE49-F238E27FC236}">
                <a16:creationId xmlns:a16="http://schemas.microsoft.com/office/drawing/2014/main" id="{2BDF3175-0C3A-441B-8CDF-285D4C60E13E}"/>
              </a:ext>
            </a:extLst>
          </p:cNvPr>
          <p:cNvSpPr txBox="1"/>
          <p:nvPr/>
        </p:nvSpPr>
        <p:spPr>
          <a:xfrm>
            <a:off x="5873484" y="4108503"/>
            <a:ext cx="301686" cy="369332"/>
          </a:xfrm>
          <a:prstGeom prst="rect">
            <a:avLst/>
          </a:prstGeom>
          <a:noFill/>
        </p:spPr>
        <p:txBody>
          <a:bodyPr wrap="none" rtlCol="0">
            <a:spAutoFit/>
          </a:bodyPr>
          <a:lstStyle/>
          <a:p>
            <a:r>
              <a:rPr lang="de-DE" dirty="0"/>
              <a:t>7</a:t>
            </a:r>
          </a:p>
        </p:txBody>
      </p:sp>
      <p:sp>
        <p:nvSpPr>
          <p:cNvPr id="23" name="Textfeld 22">
            <a:extLst>
              <a:ext uri="{FF2B5EF4-FFF2-40B4-BE49-F238E27FC236}">
                <a16:creationId xmlns:a16="http://schemas.microsoft.com/office/drawing/2014/main" id="{C6BC10CF-BA5D-4A1D-8101-504F86B63A71}"/>
              </a:ext>
            </a:extLst>
          </p:cNvPr>
          <p:cNvSpPr txBox="1"/>
          <p:nvPr/>
        </p:nvSpPr>
        <p:spPr>
          <a:xfrm>
            <a:off x="5873484" y="5130660"/>
            <a:ext cx="301686" cy="369332"/>
          </a:xfrm>
          <a:prstGeom prst="rect">
            <a:avLst/>
          </a:prstGeom>
          <a:noFill/>
        </p:spPr>
        <p:txBody>
          <a:bodyPr wrap="none" rtlCol="0">
            <a:spAutoFit/>
          </a:bodyPr>
          <a:lstStyle/>
          <a:p>
            <a:r>
              <a:rPr lang="de-DE" dirty="0"/>
              <a:t>2</a:t>
            </a:r>
          </a:p>
        </p:txBody>
      </p:sp>
      <p:sp>
        <p:nvSpPr>
          <p:cNvPr id="24" name="Textfeld 23">
            <a:extLst>
              <a:ext uri="{FF2B5EF4-FFF2-40B4-BE49-F238E27FC236}">
                <a16:creationId xmlns:a16="http://schemas.microsoft.com/office/drawing/2014/main" id="{7E122BFB-425F-4A7F-9013-ABA5B4D31D9C}"/>
              </a:ext>
            </a:extLst>
          </p:cNvPr>
          <p:cNvSpPr txBox="1"/>
          <p:nvPr/>
        </p:nvSpPr>
        <p:spPr>
          <a:xfrm>
            <a:off x="4642119" y="3429000"/>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C3FC47FD-E529-45E6-B101-A984888523FE}"/>
              </a:ext>
            </a:extLst>
          </p:cNvPr>
          <p:cNvSpPr txBox="1"/>
          <p:nvPr/>
        </p:nvSpPr>
        <p:spPr>
          <a:xfrm>
            <a:off x="5622714" y="3449018"/>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6" name="Textfeld 25">
            <a:extLst>
              <a:ext uri="{FF2B5EF4-FFF2-40B4-BE49-F238E27FC236}">
                <a16:creationId xmlns:a16="http://schemas.microsoft.com/office/drawing/2014/main" id="{B0F70EDA-C5CB-45CF-91C7-0AD82FB71E13}"/>
              </a:ext>
            </a:extLst>
          </p:cNvPr>
          <p:cNvSpPr txBox="1"/>
          <p:nvPr/>
        </p:nvSpPr>
        <p:spPr>
          <a:xfrm>
            <a:off x="6587878" y="3445299"/>
            <a:ext cx="1115681" cy="461665"/>
          </a:xfrm>
          <a:prstGeom prst="rect">
            <a:avLst/>
          </a:prstGeom>
          <a:noFill/>
        </p:spPr>
        <p:txBody>
          <a:bodyPr wrap="square" rtlCol="0">
            <a:spAutoFit/>
          </a:bodyPr>
          <a:lstStyle/>
          <a:p>
            <a:r>
              <a:rPr lang="de-DE" sz="1200" dirty="0"/>
              <a:t>Ergebnis (Output)</a:t>
            </a:r>
          </a:p>
        </p:txBody>
      </p:sp>
      <p:cxnSp>
        <p:nvCxnSpPr>
          <p:cNvPr id="27" name="Verbinder: gewinkelt 26">
            <a:extLst>
              <a:ext uri="{FF2B5EF4-FFF2-40B4-BE49-F238E27FC236}">
                <a16:creationId xmlns:a16="http://schemas.microsoft.com/office/drawing/2014/main" id="{1AE329AE-D006-400A-B682-A2CBB67EDE2B}"/>
              </a:ext>
            </a:extLst>
          </p:cNvPr>
          <p:cNvCxnSpPr>
            <a:cxnSpLocks/>
            <a:endCxn id="28" idx="1"/>
          </p:cNvCxnSpPr>
          <p:nvPr/>
        </p:nvCxnSpPr>
        <p:spPr>
          <a:xfrm flipV="1">
            <a:off x="5484778" y="5475362"/>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ussdiagramm: Grenzstelle 27">
            <a:extLst>
              <a:ext uri="{FF2B5EF4-FFF2-40B4-BE49-F238E27FC236}">
                <a16:creationId xmlns:a16="http://schemas.microsoft.com/office/drawing/2014/main" id="{0F91A263-D1F9-4E74-9362-ED3EB52330EC}"/>
              </a:ext>
            </a:extLst>
          </p:cNvPr>
          <p:cNvSpPr/>
          <p:nvPr/>
        </p:nvSpPr>
        <p:spPr>
          <a:xfrm>
            <a:off x="6234958" y="521954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9" name="Flussdiagramm: Grenzstelle 28">
            <a:extLst>
              <a:ext uri="{FF2B5EF4-FFF2-40B4-BE49-F238E27FC236}">
                <a16:creationId xmlns:a16="http://schemas.microsoft.com/office/drawing/2014/main" id="{688D63BB-2DC3-40CD-A451-7AC32EC4DE12}"/>
              </a:ext>
            </a:extLst>
          </p:cNvPr>
          <p:cNvSpPr/>
          <p:nvPr/>
        </p:nvSpPr>
        <p:spPr>
          <a:xfrm>
            <a:off x="7900751" y="4707918"/>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30" name="Flussdiagramm: Grenzstelle 29">
            <a:extLst>
              <a:ext uri="{FF2B5EF4-FFF2-40B4-BE49-F238E27FC236}">
                <a16:creationId xmlns:a16="http://schemas.microsoft.com/office/drawing/2014/main" id="{1978196B-8461-403B-8F0E-AD5C85752888}"/>
              </a:ext>
            </a:extLst>
          </p:cNvPr>
          <p:cNvSpPr/>
          <p:nvPr/>
        </p:nvSpPr>
        <p:spPr>
          <a:xfrm>
            <a:off x="6936594" y="520942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1" name="Flussdiagramm: Grenzstelle 30">
            <a:extLst>
              <a:ext uri="{FF2B5EF4-FFF2-40B4-BE49-F238E27FC236}">
                <a16:creationId xmlns:a16="http://schemas.microsoft.com/office/drawing/2014/main" id="{A0B3C628-2C84-4CEA-80F1-8CA438043585}"/>
              </a:ext>
            </a:extLst>
          </p:cNvPr>
          <p:cNvSpPr/>
          <p:nvPr/>
        </p:nvSpPr>
        <p:spPr>
          <a:xfrm>
            <a:off x="8538101" y="4707918"/>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2" name="Textfeld 31">
            <a:extLst>
              <a:ext uri="{FF2B5EF4-FFF2-40B4-BE49-F238E27FC236}">
                <a16:creationId xmlns:a16="http://schemas.microsoft.com/office/drawing/2014/main" id="{2AE0A6C6-6F40-40E2-95A5-BD6552D2180B}"/>
              </a:ext>
            </a:extLst>
          </p:cNvPr>
          <p:cNvSpPr txBox="1"/>
          <p:nvPr/>
        </p:nvSpPr>
        <p:spPr>
          <a:xfrm>
            <a:off x="6547805" y="4433469"/>
            <a:ext cx="1115681" cy="276999"/>
          </a:xfrm>
          <a:prstGeom prst="rect">
            <a:avLst/>
          </a:prstGeom>
          <a:noFill/>
        </p:spPr>
        <p:txBody>
          <a:bodyPr wrap="square" rtlCol="0">
            <a:spAutoFit/>
          </a:bodyPr>
          <a:lstStyle/>
          <a:p>
            <a:r>
              <a:rPr lang="de-DE" sz="1200" dirty="0" err="1"/>
              <a:t>Perceptron</a:t>
            </a:r>
            <a:endParaRPr lang="de-DE" sz="1200" dirty="0"/>
          </a:p>
        </p:txBody>
      </p:sp>
      <p:sp>
        <p:nvSpPr>
          <p:cNvPr id="33" name="Textfeld 32">
            <a:extLst>
              <a:ext uri="{FF2B5EF4-FFF2-40B4-BE49-F238E27FC236}">
                <a16:creationId xmlns:a16="http://schemas.microsoft.com/office/drawing/2014/main" id="{3A9DD40D-2F4C-4232-9056-B233CA3FEF9C}"/>
              </a:ext>
            </a:extLst>
          </p:cNvPr>
          <p:cNvSpPr txBox="1"/>
          <p:nvPr/>
        </p:nvSpPr>
        <p:spPr>
          <a:xfrm>
            <a:off x="8163384" y="5226221"/>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2905499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Die neuronalen Netze kann man trainieren, indem man ihnen sagt, welche Eingaben, sie noch Falsch interpretieren.</a:t>
            </a:r>
          </a:p>
        </p:txBody>
      </p:sp>
      <p:grpSp>
        <p:nvGrpSpPr>
          <p:cNvPr id="34" name="Gruppieren 33">
            <a:extLst>
              <a:ext uri="{FF2B5EF4-FFF2-40B4-BE49-F238E27FC236}">
                <a16:creationId xmlns:a16="http://schemas.microsoft.com/office/drawing/2014/main" id="{580214D8-EB84-47E2-A4BD-70A458D7A239}"/>
              </a:ext>
            </a:extLst>
          </p:cNvPr>
          <p:cNvGrpSpPr/>
          <p:nvPr/>
        </p:nvGrpSpPr>
        <p:grpSpPr>
          <a:xfrm>
            <a:off x="5296395" y="3867886"/>
            <a:ext cx="2643542" cy="1790059"/>
            <a:chOff x="4838572" y="2092512"/>
            <a:chExt cx="4631828" cy="3651808"/>
          </a:xfrm>
        </p:grpSpPr>
        <p:sp>
          <p:nvSpPr>
            <p:cNvPr id="35" name="Flussdiagramm: Grenzstelle 34">
              <a:extLst>
                <a:ext uri="{FF2B5EF4-FFF2-40B4-BE49-F238E27FC236}">
                  <a16:creationId xmlns:a16="http://schemas.microsoft.com/office/drawing/2014/main" id="{F7FC1382-EBF5-4D2E-8C7A-9D42634D659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a:extLst>
                <a:ext uri="{FF2B5EF4-FFF2-40B4-BE49-F238E27FC236}">
                  <a16:creationId xmlns:a16="http://schemas.microsoft.com/office/drawing/2014/main" id="{4DD10515-FB98-4EC5-916D-57E8752299EB}"/>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Flussdiagramm: Magnetplattenspeicher 36">
              <a:extLst>
                <a:ext uri="{FF2B5EF4-FFF2-40B4-BE49-F238E27FC236}">
                  <a16:creationId xmlns:a16="http://schemas.microsoft.com/office/drawing/2014/main" id="{8E0CAAB9-2F2A-4EE2-A679-583F972977C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Pfeil: nach unten 37">
              <a:extLst>
                <a:ext uri="{FF2B5EF4-FFF2-40B4-BE49-F238E27FC236}">
                  <a16:creationId xmlns:a16="http://schemas.microsoft.com/office/drawing/2014/main" id="{48BE33E2-221D-42D0-8DF6-D0C73E3A2300}"/>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Pfeil: nach unten 38">
              <a:extLst>
                <a:ext uri="{FF2B5EF4-FFF2-40B4-BE49-F238E27FC236}">
                  <a16:creationId xmlns:a16="http://schemas.microsoft.com/office/drawing/2014/main" id="{52E2F33D-50FC-444F-96D6-35909AC91F86}"/>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L-Form 39">
              <a:extLst>
                <a:ext uri="{FF2B5EF4-FFF2-40B4-BE49-F238E27FC236}">
                  <a16:creationId xmlns:a16="http://schemas.microsoft.com/office/drawing/2014/main" id="{D42B772E-BEF1-4CB0-B091-59E7B3AC48DD}"/>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Multiplikationszeichen 40">
              <a:extLst>
                <a:ext uri="{FF2B5EF4-FFF2-40B4-BE49-F238E27FC236}">
                  <a16:creationId xmlns:a16="http://schemas.microsoft.com/office/drawing/2014/main" id="{CEB14349-F52B-42AF-BF5C-82D2EA49704B}"/>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1021821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970318"/>
          </a:xfrm>
          <a:prstGeom prst="rect">
            <a:avLst/>
          </a:prstGeom>
          <a:noFill/>
        </p:spPr>
        <p:txBody>
          <a:bodyPr wrap="square" rtlCol="0">
            <a:spAutoFit/>
          </a:bodyPr>
          <a:lstStyle/>
          <a:p>
            <a:r>
              <a:rPr lang="de-DE" sz="2800" dirty="0"/>
              <a:t>Neuronale Netze werden in vielen Bereichen eingesetzt, ohne das wir es mitbekommen, zum Beispiel in der Erkennung von Bildern oder Sprache.</a:t>
            </a:r>
          </a:p>
          <a:p>
            <a:r>
              <a:rPr lang="de-DE" sz="2800" dirty="0"/>
              <a:t>Die Netze sind dann riesig groß mit mehreren tausend und </a:t>
            </a:r>
            <a:r>
              <a:rPr lang="de-DE" sz="2800" dirty="0" err="1"/>
              <a:t>millionen</a:t>
            </a:r>
            <a:r>
              <a:rPr lang="de-DE" sz="2800" dirty="0"/>
              <a:t> von </a:t>
            </a:r>
            <a:r>
              <a:rPr lang="de-DE" sz="2800" dirty="0" err="1"/>
              <a:t>perceptrons</a:t>
            </a:r>
            <a:r>
              <a:rPr lang="de-DE" sz="2800" dirty="0"/>
              <a:t>. Das Trainieren kann dann auch schon mehrere Stunden oder Tage dauern.</a:t>
            </a:r>
          </a:p>
        </p:txBody>
      </p:sp>
      <p:pic>
        <p:nvPicPr>
          <p:cNvPr id="1026" name="Picture 2" descr="Object Detection in Deep Learning (part1) | by Amin Ag | AI³ | Theory,  Practice, Business | Medium">
            <a:extLst>
              <a:ext uri="{FF2B5EF4-FFF2-40B4-BE49-F238E27FC236}">
                <a16:creationId xmlns:a16="http://schemas.microsoft.com/office/drawing/2014/main" id="{5B2B6E73-4690-43FA-8AD9-18190D37B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084" y="4444853"/>
            <a:ext cx="31908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FC950972-ECE8-4D59-A3AE-D49BBBF699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Tree>
    <p:custDataLst>
      <p:tags r:id="rId1"/>
    </p:custDataLst>
    <p:extLst>
      <p:ext uri="{BB962C8B-B14F-4D97-AF65-F5344CB8AC3E}">
        <p14:creationId xmlns:p14="http://schemas.microsoft.com/office/powerpoint/2010/main" val="159071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523220"/>
          </a:xfrm>
          <a:prstGeom prst="rect">
            <a:avLst/>
          </a:prstGeom>
          <a:noFill/>
        </p:spPr>
        <p:txBody>
          <a:bodyPr wrap="square" rtlCol="0">
            <a:spAutoFit/>
          </a:bodyPr>
          <a:lstStyle/>
          <a:p>
            <a:r>
              <a:rPr lang="de-DE" sz="2800" dirty="0"/>
              <a:t>Oben die großen und unten die kleinen: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631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6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8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2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4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0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40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60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80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100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120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140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160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37" grpId="0"/>
      <p:bldP spid="3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Tschüss Jürgen, bis zum nächsten mal </a:t>
            </a:r>
            <a:r>
              <a:rPr lang="de-DE" sz="2800" dirty="0">
                <a:sym typeface="Wingdings" panose="05000000000000000000" pitchFamily="2" charset="2"/>
              </a:rPr>
              <a:t></a:t>
            </a:r>
          </a:p>
          <a:p>
            <a:endParaRPr lang="de-DE" sz="2800" dirty="0">
              <a:sym typeface="Wingdings" panose="05000000000000000000" pitchFamily="2" charset="2"/>
            </a:endParaRPr>
          </a:p>
          <a:p>
            <a:r>
              <a:rPr lang="de-DE" sz="2800" dirty="0">
                <a:sym typeface="Wingdings" panose="05000000000000000000" pitchFamily="2" charset="2"/>
              </a:rPr>
              <a:t>Danke Jürgens </a:t>
            </a:r>
            <a:r>
              <a:rPr lang="de-DE" sz="2800" dirty="0" err="1">
                <a:sym typeface="Wingdings" panose="05000000000000000000" pitchFamily="2" charset="2"/>
              </a:rPr>
              <a:t>tochter</a:t>
            </a:r>
            <a:endParaRPr lang="de-DE" sz="2800" dirty="0">
              <a:sym typeface="Wingdings" panose="05000000000000000000" pitchFamily="2" charset="2"/>
            </a:endParaRPr>
          </a:p>
          <a:p>
            <a:endParaRPr lang="de-DE" sz="2800" dirty="0">
              <a:sym typeface="Wingdings" panose="05000000000000000000" pitchFamily="2" charset="2"/>
            </a:endParaRPr>
          </a:p>
          <a:p>
            <a:r>
              <a:rPr lang="de-DE" sz="2800" dirty="0">
                <a:sym typeface="Wingdings" panose="05000000000000000000" pitchFamily="2" charset="2"/>
              </a:rPr>
              <a:t>Danke fürs mitmachen</a:t>
            </a:r>
            <a:endParaRPr lang="de-DE" sz="2800" dirty="0"/>
          </a:p>
        </p:txBody>
      </p:sp>
      <p:pic>
        <p:nvPicPr>
          <p:cNvPr id="5" name="Grafik 4" descr="Ein Bild, das ClipArt enthält.&#10;&#10;Automatisch generierte Beschreibung">
            <a:extLst>
              <a:ext uri="{FF2B5EF4-FFF2-40B4-BE49-F238E27FC236}">
                <a16:creationId xmlns:a16="http://schemas.microsoft.com/office/drawing/2014/main" id="{128FF9A3-BFA6-491A-94C2-1385C379D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31" y="1459964"/>
            <a:ext cx="2745810" cy="3938071"/>
          </a:xfrm>
          <a:prstGeom prst="rect">
            <a:avLst/>
          </a:prstGeom>
        </p:spPr>
      </p:pic>
    </p:spTree>
    <p:custDataLst>
      <p:tags r:id="rId1"/>
    </p:custDataLst>
    <p:extLst>
      <p:ext uri="{BB962C8B-B14F-4D97-AF65-F5344CB8AC3E}">
        <p14:creationId xmlns:p14="http://schemas.microsoft.com/office/powerpoint/2010/main" val="101263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jedes Produkt werden verschiedene Birnen gebraucht, die Jürgen aussucht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170106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den Kuchen braucht er  vor allem kleine braune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35827"/>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Tree>
    <p:custDataLst>
      <p:tags r:id="rId1"/>
    </p:custDataLst>
    <p:extLst>
      <p:ext uri="{BB962C8B-B14F-4D97-AF65-F5344CB8AC3E}">
        <p14:creationId xmlns:p14="http://schemas.microsoft.com/office/powerpoint/2010/main" val="364837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3.125E-6 -3.7037E-6 L -0.09518 0.22061 " pathEditMode="relative" rAng="0" ptsTypes="AA">
                                      <p:cBhvr>
                                        <p:cTn id="11" dur="1000" fill="hold"/>
                                        <p:tgtEl>
                                          <p:spTgt spid="3"/>
                                        </p:tgtEl>
                                        <p:attrNameLst>
                                          <p:attrName>ppt_x</p:attrName>
                                          <p:attrName>ppt_y</p:attrName>
                                        </p:attrNameLst>
                                      </p:cBhvr>
                                      <p:rCtr x="-4766" y="11019"/>
                                    </p:animMotion>
                                  </p:childTnLst>
                                </p:cTn>
                              </p:par>
                              <p:par>
                                <p:cTn id="12" presetID="42" presetClass="path" presetSubtype="0" accel="50000" decel="50000" fill="hold" grpId="0" nodeType="withEffect">
                                  <p:stCondLst>
                                    <p:cond delay="0"/>
                                  </p:stCondLst>
                                  <p:childTnLst>
                                    <p:animMotion origin="layout" path="M -3.54167E-6 -3.7037E-6 L -0.19557 0.22037 " pathEditMode="relative" rAng="0" ptsTypes="AA">
                                      <p:cBhvr>
                                        <p:cTn id="13" dur="1000" fill="hold"/>
                                        <p:tgtEl>
                                          <p:spTgt spid="8"/>
                                        </p:tgtEl>
                                        <p:attrNameLst>
                                          <p:attrName>ppt_x</p:attrName>
                                          <p:attrName>ppt_y</p:attrName>
                                        </p:attrNameLst>
                                      </p:cBhvr>
                                      <p:rCtr x="-9779" y="11019"/>
                                    </p:animMotion>
                                  </p:childTnLst>
                                </p:cTn>
                              </p:par>
                              <p:par>
                                <p:cTn id="14" presetID="42" presetClass="path" presetSubtype="0" accel="50000" decel="50000" fill="hold" grpId="0" nodeType="withEffect">
                                  <p:stCondLst>
                                    <p:cond delay="0"/>
                                  </p:stCondLst>
                                  <p:childTnLst>
                                    <p:animMotion origin="layout" path="M 2.91667E-6 4.44444E-6 L -0.10404 0.32777 " pathEditMode="relative" rAng="0" ptsTypes="AA">
                                      <p:cBhvr>
                                        <p:cTn id="15" dur="1000" fill="hold"/>
                                        <p:tgtEl>
                                          <p:spTgt spid="23"/>
                                        </p:tgtEl>
                                        <p:attrNameLst>
                                          <p:attrName>ppt_x</p:attrName>
                                          <p:attrName>ppt_y</p:attrName>
                                        </p:attrNameLst>
                                      </p:cBhvr>
                                      <p:rCtr x="-5208" y="16389"/>
                                    </p:animMotion>
                                  </p:childTnLst>
                                </p:cTn>
                              </p:par>
                              <p:par>
                                <p:cTn id="16" presetID="42" presetClass="path" presetSubtype="0" accel="50000" decel="50000" fill="hold" grpId="0" nodeType="withEffect">
                                  <p:stCondLst>
                                    <p:cond delay="0"/>
                                  </p:stCondLst>
                                  <p:childTnLst>
                                    <p:animMotion origin="layout" path="M -2.5E-6 -3.7037E-6 L -0.12422 0.22037 " pathEditMode="relative" rAng="0" ptsTypes="AA">
                                      <p:cBhvr>
                                        <p:cTn id="17" dur="1000" fill="hold"/>
                                        <p:tgtEl>
                                          <p:spTgt spid="7"/>
                                        </p:tgtEl>
                                        <p:attrNameLst>
                                          <p:attrName>ppt_x</p:attrName>
                                          <p:attrName>ppt_y</p:attrName>
                                        </p:attrNameLst>
                                      </p:cBhvr>
                                      <p:rCtr x="-6211" y="11019"/>
                                    </p:animMotion>
                                  </p:childTnLst>
                                </p:cTn>
                              </p:par>
                              <p:par>
                                <p:cTn id="18" presetID="42" presetClass="path" presetSubtype="0" accel="50000" decel="50000" fill="hold" grpId="0" nodeType="withEffect">
                                  <p:stCondLst>
                                    <p:cond delay="0"/>
                                  </p:stCondLst>
                                  <p:childTnLst>
                                    <p:animMotion origin="layout" path="M 3.54167E-6 4.44444E-6 L -0.11602 0.35787 " pathEditMode="relative" rAng="0" ptsTypes="AA">
                                      <p:cBhvr>
                                        <p:cTn id="19" dur="1000" fill="hold"/>
                                        <p:tgtEl>
                                          <p:spTgt spid="24"/>
                                        </p:tgtEl>
                                        <p:attrNameLst>
                                          <p:attrName>ppt_x</p:attrName>
                                          <p:attrName>ppt_y</p:attrName>
                                        </p:attrNameLst>
                                      </p:cBhvr>
                                      <p:rCtr x="-5807" y="17894"/>
                                    </p:animMotion>
                                  </p:childTnLst>
                                </p:cTn>
                              </p:par>
                              <p:par>
                                <p:cTn id="20" presetID="42" presetClass="path" presetSubtype="0" accel="50000" decel="50000" fill="hold" grpId="0" nodeType="withEffect">
                                  <p:stCondLst>
                                    <p:cond delay="0"/>
                                  </p:stCondLst>
                                  <p:childTnLst>
                                    <p:animMotion origin="layout" path="M -3.33333E-6 -3.7037E-6 L -0.25169 0.21274 " pathEditMode="relative" rAng="0" ptsTypes="AA">
                                      <p:cBhvr>
                                        <p:cTn id="21" dur="1000" fill="hold"/>
                                        <p:tgtEl>
                                          <p:spTgt spid="9"/>
                                        </p:tgtEl>
                                        <p:attrNameLst>
                                          <p:attrName>ppt_x</p:attrName>
                                          <p:attrName>ppt_y</p:attrName>
                                        </p:attrNameLst>
                                      </p:cBhvr>
                                      <p:rCtr x="-12591"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23" grpId="0" animBg="1"/>
      <p:bldP spid="24"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815882"/>
          </a:xfrm>
          <a:prstGeom prst="rect">
            <a:avLst/>
          </a:prstGeom>
          <a:noFill/>
        </p:spPr>
        <p:txBody>
          <a:bodyPr wrap="square" rtlCol="0">
            <a:spAutoFit/>
          </a:bodyPr>
          <a:lstStyle/>
          <a:p>
            <a:r>
              <a:rPr lang="de-DE" sz="2800" dirty="0"/>
              <a:t>Für die Marmelade brauch er viel Birnen mittlerer Größe, und mittlerer Farbe.</a:t>
            </a:r>
          </a:p>
          <a:p>
            <a:r>
              <a:rPr lang="de-DE" sz="2800" dirty="0"/>
              <a:t>Jeder Korb reicht immer genau für ein Produkt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28343"/>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Tree>
    <p:custDataLst>
      <p:tags r:id="rId1"/>
    </p:custDataLst>
    <p:extLst>
      <p:ext uri="{BB962C8B-B14F-4D97-AF65-F5344CB8AC3E}">
        <p14:creationId xmlns:p14="http://schemas.microsoft.com/office/powerpoint/2010/main" val="15337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58333E-6 -0.00556 L -0.36029 0.36111 " pathEditMode="relative" rAng="0" ptsTypes="AA">
                                      <p:cBhvr>
                                        <p:cTn id="13" dur="2000" fill="hold"/>
                                        <p:tgtEl>
                                          <p:spTgt spid="27"/>
                                        </p:tgtEl>
                                        <p:attrNameLst>
                                          <p:attrName>ppt_x</p:attrName>
                                          <p:attrName>ppt_y</p:attrName>
                                        </p:attrNameLst>
                                      </p:cBhvr>
                                      <p:rCtr x="-18021" y="18333"/>
                                    </p:animMotion>
                                  </p:childTnLst>
                                </p:cTn>
                              </p:par>
                              <p:par>
                                <p:cTn id="14" presetID="42" presetClass="path" presetSubtype="0" accel="50000" decel="50000" fill="hold" grpId="0" nodeType="withEffect">
                                  <p:stCondLst>
                                    <p:cond delay="0"/>
                                  </p:stCondLst>
                                  <p:childTnLst>
                                    <p:animMotion origin="layout" path="M 2.29167E-6 4.44444E-6 L -0.42214 0.36527 " pathEditMode="relative" rAng="0" ptsTypes="AA">
                                      <p:cBhvr>
                                        <p:cTn id="15" dur="2000" fill="hold"/>
                                        <p:tgtEl>
                                          <p:spTgt spid="28"/>
                                        </p:tgtEl>
                                        <p:attrNameLst>
                                          <p:attrName>ppt_x</p:attrName>
                                          <p:attrName>ppt_y</p:attrName>
                                        </p:attrNameLst>
                                      </p:cBhvr>
                                      <p:rCtr x="-21107" y="18264"/>
                                    </p:animMotion>
                                  </p:childTnLst>
                                </p:cTn>
                              </p:par>
                              <p:par>
                                <p:cTn id="16" presetID="42" presetClass="path" presetSubtype="0" accel="50000" decel="50000" fill="hold" grpId="0" nodeType="withEffect">
                                  <p:stCondLst>
                                    <p:cond delay="0"/>
                                  </p:stCondLst>
                                  <p:childTnLst>
                                    <p:animMotion origin="layout" path="M -1.45833E-6 -3.7037E-6 L -0.36198 0.23172 " pathEditMode="relative" rAng="0" ptsTypes="AA">
                                      <p:cBhvr>
                                        <p:cTn id="17" dur="2000" fill="hold"/>
                                        <p:tgtEl>
                                          <p:spTgt spid="10"/>
                                        </p:tgtEl>
                                        <p:attrNameLst>
                                          <p:attrName>ppt_x</p:attrName>
                                          <p:attrName>ppt_y</p:attrName>
                                        </p:attrNameLst>
                                      </p:cBhvr>
                                      <p:rCtr x="-18099" y="11574"/>
                                    </p:animMotion>
                                  </p:childTnLst>
                                </p:cTn>
                              </p:par>
                              <p:par>
                                <p:cTn id="18" presetID="42" presetClass="path" presetSubtype="0" accel="50000" decel="50000" fill="hold" grpId="0" nodeType="withEffect">
                                  <p:stCondLst>
                                    <p:cond delay="0"/>
                                  </p:stCondLst>
                                  <p:childTnLst>
                                    <p:animMotion origin="layout" path="M 2.70833E-6 4.44444E-6 L -0.30482 0.35787 " pathEditMode="relative" rAng="0" ptsTypes="AA">
                                      <p:cBhvr>
                                        <p:cTn id="19" dur="2000" fill="hold"/>
                                        <p:tgtEl>
                                          <p:spTgt spid="26"/>
                                        </p:tgtEl>
                                        <p:attrNameLst>
                                          <p:attrName>ppt_x</p:attrName>
                                          <p:attrName>ppt_y</p:attrName>
                                        </p:attrNameLst>
                                      </p:cBhvr>
                                      <p:rCtr x="-15247" y="17894"/>
                                    </p:animMotion>
                                  </p:childTnLst>
                                </p:cTn>
                              </p:par>
                              <p:par>
                                <p:cTn id="20" presetID="42" presetClass="path" presetSubtype="0" accel="50000" decel="50000" fill="hold" grpId="0" nodeType="withEffect">
                                  <p:stCondLst>
                                    <p:cond delay="0"/>
                                  </p:stCondLst>
                                  <p:childTnLst>
                                    <p:animMotion origin="layout" path="M -3.33333E-6 -3.7037E-6 L -0.30117 0.22037 " pathEditMode="relative" rAng="0" ptsTypes="AA">
                                      <p:cBhvr>
                                        <p:cTn id="21" dur="2000" fill="hold"/>
                                        <p:tgtEl>
                                          <p:spTgt spid="9"/>
                                        </p:tgtEl>
                                        <p:attrNameLst>
                                          <p:attrName>ppt_x</p:attrName>
                                          <p:attrName>ppt_y</p:attrName>
                                        </p:attrNameLst>
                                      </p:cBhvr>
                                      <p:rCtr x="-15065" y="11019"/>
                                    </p:animMotion>
                                  </p:childTnLst>
                                </p:cTn>
                              </p:par>
                              <p:par>
                                <p:cTn id="22" presetID="42" presetClass="path" presetSubtype="0" accel="50000" decel="50000" fill="hold" grpId="0" nodeType="withEffect">
                                  <p:stCondLst>
                                    <p:cond delay="0"/>
                                  </p:stCondLst>
                                  <p:childTnLst>
                                    <p:animMotion origin="layout" path="M 2.5E-6 4.44444E-6 L -0.25573 0.35787 " pathEditMode="relative" rAng="0" ptsTypes="AA">
                                      <p:cBhvr>
                                        <p:cTn id="23" dur="2000" fill="hold"/>
                                        <p:tgtEl>
                                          <p:spTgt spid="25"/>
                                        </p:tgtEl>
                                        <p:attrNameLst>
                                          <p:attrName>ppt_x</p:attrName>
                                          <p:attrName>ppt_y</p:attrName>
                                        </p:attrNameLst>
                                      </p:cBhvr>
                                      <p:rCtr x="-12786" y="17894"/>
                                    </p:animMotion>
                                  </p:childTnLst>
                                </p:cTn>
                              </p:par>
                              <p:par>
                                <p:cTn id="24" presetID="42" presetClass="path" presetSubtype="0" accel="50000" decel="50000" fill="hold" grpId="0" nodeType="withEffect">
                                  <p:stCondLst>
                                    <p:cond delay="0"/>
                                  </p:stCondLst>
                                  <p:childTnLst>
                                    <p:animMotion origin="layout" path="M 1.66667E-6 3.33333E-6 L -0.34375 0.49259 " pathEditMode="relative" rAng="0" ptsTypes="AA">
                                      <p:cBhvr>
                                        <p:cTn id="25" dur="2000" fill="hold"/>
                                        <p:tgtEl>
                                          <p:spTgt spid="18"/>
                                        </p:tgtEl>
                                        <p:attrNameLst>
                                          <p:attrName>ppt_x</p:attrName>
                                          <p:attrName>ppt_y</p:attrName>
                                        </p:attrNameLst>
                                      </p:cBhvr>
                                      <p:rCtr x="-17188" y="2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P spid="25" grpId="0" animBg="1"/>
      <p:bldP spid="26" grpId="0" animBg="1"/>
      <p:bldP spid="27" grpId="0" animBg="1"/>
      <p:bldP spid="2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Birnen die übrig bleiben verkauft Jürgen einzeln.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913845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A29A9FD7-181D-47C2-8DFB-D752ABB026A3"/>
  <p:tag name="ISPRING_CMI5_LAUNCH_METHOD" val="any window"/>
  <p:tag name="ISPRING_SCORM_ENDPOINT" val="&lt;endpoint&gt;&lt;enable&gt;0&lt;/enable&gt;&lt;lrs&gt;https://&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uFFFDvR{E1DC07E9-7748-4591-865C-5AA5D1BFD57B}&quot;,&quot;C:\\Users\\Vikto\\OneDrive&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no-video&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QUIZZES" val="0"/>
  <p:tag name="ISPRING_SCORM_PASSING_SCORE" val="100.000000"/>
  <p:tag name="ISPRING_CURRENT_PLAYER_ID" val="universal-no-video"/>
  <p:tag name="ISPRING_PRESENTATION_TITLE" val="Birnen_Sicherheitskopie"/>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76BD973-1066-4BA9-BDE0-6E33E5C08D44}:268"/>
</p:tagLst>
</file>

<file path=ppt/tags/tag11.xml><?xml version="1.0" encoding="utf-8"?>
<p:tagLst xmlns:a="http://schemas.openxmlformats.org/drawingml/2006/main" xmlns:r="http://schemas.openxmlformats.org/officeDocument/2006/relationships" xmlns:p="http://schemas.openxmlformats.org/presentationml/2006/main">
  <p:tag name="GENSWF_SLIDE_UID" val="{60EB2493-E27C-459C-B5F4-16B63D3CB684}:267"/>
</p:tagLst>
</file>

<file path=ppt/tags/tag12.xml><?xml version="1.0" encoding="utf-8"?>
<p:tagLst xmlns:a="http://schemas.openxmlformats.org/drawingml/2006/main" xmlns:r="http://schemas.openxmlformats.org/officeDocument/2006/relationships" xmlns:p="http://schemas.openxmlformats.org/presentationml/2006/main">
  <p:tag name="GENSWF_SLIDE_UID" val="{DC8416BB-2372-4FE1-9825-DBC123B2D6BC}:270"/>
</p:tagLst>
</file>

<file path=ppt/tags/tag13.xml><?xml version="1.0" encoding="utf-8"?>
<p:tagLst xmlns:a="http://schemas.openxmlformats.org/drawingml/2006/main" xmlns:r="http://schemas.openxmlformats.org/officeDocument/2006/relationships" xmlns:p="http://schemas.openxmlformats.org/presentationml/2006/main">
  <p:tag name="GENSWF_SLIDE_UID" val="{7A01D7E9-4CFB-43C0-B54E-32761A077C5B}:266"/>
</p:tagLst>
</file>

<file path=ppt/tags/tag14.xml><?xml version="1.0" encoding="utf-8"?>
<p:tagLst xmlns:a="http://schemas.openxmlformats.org/drawingml/2006/main" xmlns:r="http://schemas.openxmlformats.org/officeDocument/2006/relationships" xmlns:p="http://schemas.openxmlformats.org/presentationml/2006/main">
  <p:tag name="GENSWF_SLIDE_UID" val="{A3A64851-54AA-424B-988F-4E8DBF3B9F09}:271"/>
</p:tagLst>
</file>

<file path=ppt/tags/tag15.xml><?xml version="1.0" encoding="utf-8"?>
<p:tagLst xmlns:a="http://schemas.openxmlformats.org/drawingml/2006/main" xmlns:r="http://schemas.openxmlformats.org/officeDocument/2006/relationships" xmlns:p="http://schemas.openxmlformats.org/presentationml/2006/main">
  <p:tag name="GENSWF_SLIDE_UID" val="{59C594FC-E7F7-4D3A-8E65-5518C71660D3}:272"/>
</p:tagLst>
</file>

<file path=ppt/tags/tag16.xml><?xml version="1.0" encoding="utf-8"?>
<p:tagLst xmlns:a="http://schemas.openxmlformats.org/drawingml/2006/main" xmlns:r="http://schemas.openxmlformats.org/officeDocument/2006/relationships" xmlns:p="http://schemas.openxmlformats.org/presentationml/2006/main">
  <p:tag name="GENSWF_SLIDE_UID" val="{14B14DD6-9E21-4A12-8C5A-BF2A55B6869C}:273"/>
</p:tagLst>
</file>

<file path=ppt/tags/tag17.xml><?xml version="1.0" encoding="utf-8"?>
<p:tagLst xmlns:a="http://schemas.openxmlformats.org/drawingml/2006/main" xmlns:r="http://schemas.openxmlformats.org/officeDocument/2006/relationships" xmlns:p="http://schemas.openxmlformats.org/presentationml/2006/main">
  <p:tag name="GENSWF_SLIDE_UID" val="{7E2B8D44-B46E-47E5-8AF5-CD394A62FF1A}:274"/>
</p:tagLst>
</file>

<file path=ppt/tags/tag18.xml><?xml version="1.0" encoding="utf-8"?>
<p:tagLst xmlns:a="http://schemas.openxmlformats.org/drawingml/2006/main" xmlns:r="http://schemas.openxmlformats.org/officeDocument/2006/relationships" xmlns:p="http://schemas.openxmlformats.org/presentationml/2006/main">
  <p:tag name="GENSWF_SLIDE_UID" val="{A57EDE96-CF73-4947-B53F-E60B64C4E012}:275"/>
</p:tagLst>
</file>

<file path=ppt/tags/tag19.xml><?xml version="1.0" encoding="utf-8"?>
<p:tagLst xmlns:a="http://schemas.openxmlformats.org/drawingml/2006/main" xmlns:r="http://schemas.openxmlformats.org/officeDocument/2006/relationships" xmlns:p="http://schemas.openxmlformats.org/presentationml/2006/main">
  <p:tag name="GENSWF_SLIDE_UID" val="{AEFB14B4-815B-4B98-8E51-E63565CC45B6}:276"/>
</p:tagLst>
</file>

<file path=ppt/tags/tag2.xml><?xml version="1.0" encoding="utf-8"?>
<p:tagLst xmlns:a="http://schemas.openxmlformats.org/drawingml/2006/main" xmlns:r="http://schemas.openxmlformats.org/officeDocument/2006/relationships" xmlns:p="http://schemas.openxmlformats.org/presentationml/2006/main">
  <p:tag name="GENSWF_SLIDE_UID" val="{CB9D09C7-5C59-47A0-BBFD-A03483136C27}:257"/>
</p:tagLst>
</file>

<file path=ppt/tags/tag20.xml><?xml version="1.0" encoding="utf-8"?>
<p:tagLst xmlns:a="http://schemas.openxmlformats.org/drawingml/2006/main" xmlns:r="http://schemas.openxmlformats.org/officeDocument/2006/relationships" xmlns:p="http://schemas.openxmlformats.org/presentationml/2006/main">
  <p:tag name="GENSWF_SLIDE_UID" val="{67CBFAEE-34EB-4C93-AEF6-46C8AF82D7DA}:277"/>
</p:tagLst>
</file>

<file path=ppt/tags/tag21.xml><?xml version="1.0" encoding="utf-8"?>
<p:tagLst xmlns:a="http://schemas.openxmlformats.org/drawingml/2006/main" xmlns:r="http://schemas.openxmlformats.org/officeDocument/2006/relationships" xmlns:p="http://schemas.openxmlformats.org/presentationml/2006/main">
  <p:tag name="GENSWF_SLIDE_UID" val="{84313ACC-0A5B-4D35-9C19-B9FA2DEF4C9F}:269"/>
</p:tagLst>
</file>

<file path=ppt/tags/tag22.xml><?xml version="1.0" encoding="utf-8"?>
<p:tagLst xmlns:a="http://schemas.openxmlformats.org/drawingml/2006/main" xmlns:r="http://schemas.openxmlformats.org/officeDocument/2006/relationships" xmlns:p="http://schemas.openxmlformats.org/presentationml/2006/main">
  <p:tag name="GENSWF_SLIDE_UID" val="{C83595B0-CB98-47B2-9961-62D1AC51C36A}:278"/>
</p:tagLst>
</file>

<file path=ppt/tags/tag23.xml><?xml version="1.0" encoding="utf-8"?>
<p:tagLst xmlns:a="http://schemas.openxmlformats.org/drawingml/2006/main" xmlns:r="http://schemas.openxmlformats.org/officeDocument/2006/relationships" xmlns:p="http://schemas.openxmlformats.org/presentationml/2006/main">
  <p:tag name="GENSWF_SLIDE_UID" val="{B38373E1-D508-409D-B367-E67DCC13E3CB}:280"/>
</p:tagLst>
</file>

<file path=ppt/tags/tag24.xml><?xml version="1.0" encoding="utf-8"?>
<p:tagLst xmlns:a="http://schemas.openxmlformats.org/drawingml/2006/main" xmlns:r="http://schemas.openxmlformats.org/officeDocument/2006/relationships" xmlns:p="http://schemas.openxmlformats.org/presentationml/2006/main">
  <p:tag name="GENSWF_SLIDE_UID" val="{F681817D-8836-4469-8F1C-5838A096BE58}:302"/>
</p:tagLst>
</file>

<file path=ppt/tags/tag25.xml><?xml version="1.0" encoding="utf-8"?>
<p:tagLst xmlns:a="http://schemas.openxmlformats.org/drawingml/2006/main" xmlns:r="http://schemas.openxmlformats.org/officeDocument/2006/relationships" xmlns:p="http://schemas.openxmlformats.org/presentationml/2006/main">
  <p:tag name="GENSWF_SLIDE_UID" val="{D1A44FDD-F061-496F-9DE1-50FCF290DCD2}:303"/>
</p:tagLst>
</file>

<file path=ppt/tags/tag26.xml><?xml version="1.0" encoding="utf-8"?>
<p:tagLst xmlns:a="http://schemas.openxmlformats.org/drawingml/2006/main" xmlns:r="http://schemas.openxmlformats.org/officeDocument/2006/relationships" xmlns:p="http://schemas.openxmlformats.org/presentationml/2006/main">
  <p:tag name="GENSWF_SLIDE_UID" val="{D675DA5A-C500-4008-9C79-E90FAD913769}:304"/>
</p:tagLst>
</file>

<file path=ppt/tags/tag27.xml><?xml version="1.0" encoding="utf-8"?>
<p:tagLst xmlns:a="http://schemas.openxmlformats.org/drawingml/2006/main" xmlns:r="http://schemas.openxmlformats.org/officeDocument/2006/relationships" xmlns:p="http://schemas.openxmlformats.org/presentationml/2006/main">
  <p:tag name="GENSWF_SLIDE_UID" val="{4F445F62-2560-4F37-BF6E-B821099A6242}:305"/>
</p:tagLst>
</file>

<file path=ppt/tags/tag28.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29.xml><?xml version="1.0" encoding="utf-8"?>
<p:tagLst xmlns:a="http://schemas.openxmlformats.org/drawingml/2006/main" xmlns:r="http://schemas.openxmlformats.org/officeDocument/2006/relationships" xmlns:p="http://schemas.openxmlformats.org/presentationml/2006/main">
  <p:tag name="GENSWF_SLIDE_UID" val="{9D29EC2F-A1A6-43F0-9857-2E391C035334}:301"/>
</p:tagLst>
</file>

<file path=ppt/tags/tag3.xml><?xml version="1.0" encoding="utf-8"?>
<p:tagLst xmlns:a="http://schemas.openxmlformats.org/drawingml/2006/main" xmlns:r="http://schemas.openxmlformats.org/officeDocument/2006/relationships" xmlns:p="http://schemas.openxmlformats.org/presentationml/2006/main">
  <p:tag name="GENSWF_SLIDE_UID" val="{A3AB80C0-0991-4CA5-B0E1-D5726F7D84F5}:258"/>
</p:tagLst>
</file>

<file path=ppt/tags/tag30.xml><?xml version="1.0" encoding="utf-8"?>
<p:tagLst xmlns:a="http://schemas.openxmlformats.org/drawingml/2006/main" xmlns:r="http://schemas.openxmlformats.org/officeDocument/2006/relationships" xmlns:p="http://schemas.openxmlformats.org/presentationml/2006/main">
  <p:tag name="GENSWF_SLIDE_UID" val="{D724E819-6500-4404-8153-DEE2C48C4B7F}:279"/>
</p:tagLst>
</file>

<file path=ppt/tags/tag31.xml><?xml version="1.0" encoding="utf-8"?>
<p:tagLst xmlns:a="http://schemas.openxmlformats.org/drawingml/2006/main" xmlns:r="http://schemas.openxmlformats.org/officeDocument/2006/relationships" xmlns:p="http://schemas.openxmlformats.org/presentationml/2006/main">
  <p:tag name="GENSWF_SLIDE_UID" val="{D8B4CC8B-EB69-41A8-BAE0-9639D87370C1}:281"/>
</p:tagLst>
</file>

<file path=ppt/tags/tag32.xml><?xml version="1.0" encoding="utf-8"?>
<p:tagLst xmlns:a="http://schemas.openxmlformats.org/drawingml/2006/main" xmlns:r="http://schemas.openxmlformats.org/officeDocument/2006/relationships" xmlns:p="http://schemas.openxmlformats.org/presentationml/2006/main">
  <p:tag name="GENSWF_SLIDE_UID" val="{241609B6-5A4E-4E3E-8EA4-0177EC34493B}:282"/>
</p:tagLst>
</file>

<file path=ppt/tags/tag33.xml><?xml version="1.0" encoding="utf-8"?>
<p:tagLst xmlns:a="http://schemas.openxmlformats.org/drawingml/2006/main" xmlns:r="http://schemas.openxmlformats.org/officeDocument/2006/relationships" xmlns:p="http://schemas.openxmlformats.org/presentationml/2006/main">
  <p:tag name="GENSWF_SLIDE_UID" val="{27B0577B-8B80-49C1-9241-12B49FF12D45}:283"/>
</p:tagLst>
</file>

<file path=ppt/tags/tag34.xml><?xml version="1.0" encoding="utf-8"?>
<p:tagLst xmlns:a="http://schemas.openxmlformats.org/drawingml/2006/main" xmlns:r="http://schemas.openxmlformats.org/officeDocument/2006/relationships" xmlns:p="http://schemas.openxmlformats.org/presentationml/2006/main">
  <p:tag name="GENSWF_SLIDE_UID" val="{B7451E8B-61D4-4186-8C4C-06BD1C06D392}:284"/>
</p:tagLst>
</file>

<file path=ppt/tags/tag35.xml><?xml version="1.0" encoding="utf-8"?>
<p:tagLst xmlns:a="http://schemas.openxmlformats.org/drawingml/2006/main" xmlns:r="http://schemas.openxmlformats.org/officeDocument/2006/relationships" xmlns:p="http://schemas.openxmlformats.org/presentationml/2006/main">
  <p:tag name="GENSWF_SLIDE_UID" val="{8A6C82F5-40F5-4A8D-9B80-D7EB66A341AA}:285"/>
</p:tagLst>
</file>

<file path=ppt/tags/tag36.xml><?xml version="1.0" encoding="utf-8"?>
<p:tagLst xmlns:a="http://schemas.openxmlformats.org/drawingml/2006/main" xmlns:r="http://schemas.openxmlformats.org/officeDocument/2006/relationships" xmlns:p="http://schemas.openxmlformats.org/presentationml/2006/main">
  <p:tag name="GENSWF_SLIDE_UID" val="{54BFAA32-9EC7-4F82-96A7-F3D70FA332F0}:286"/>
</p:tagLst>
</file>

<file path=ppt/tags/tag37.xml><?xml version="1.0" encoding="utf-8"?>
<p:tagLst xmlns:a="http://schemas.openxmlformats.org/drawingml/2006/main" xmlns:r="http://schemas.openxmlformats.org/officeDocument/2006/relationships" xmlns:p="http://schemas.openxmlformats.org/presentationml/2006/main">
  <p:tag name="GENSWF_SLIDE_UID" val="{00800B65-B9B6-4588-8FB4-82D0E66A1E26}:287"/>
</p:tagLst>
</file>

<file path=ppt/tags/tag38.xml><?xml version="1.0" encoding="utf-8"?>
<p:tagLst xmlns:a="http://schemas.openxmlformats.org/drawingml/2006/main" xmlns:r="http://schemas.openxmlformats.org/officeDocument/2006/relationships" xmlns:p="http://schemas.openxmlformats.org/presentationml/2006/main">
  <p:tag name="GENSWF_SLIDE_UID" val="{EE11695C-FAD7-4759-B11B-68F884A89D12}:288"/>
</p:tagLst>
</file>

<file path=ppt/tags/tag39.xml><?xml version="1.0" encoding="utf-8"?>
<p:tagLst xmlns:a="http://schemas.openxmlformats.org/drawingml/2006/main" xmlns:r="http://schemas.openxmlformats.org/officeDocument/2006/relationships" xmlns:p="http://schemas.openxmlformats.org/presentationml/2006/main">
  <p:tag name="GENSWF_SLIDE_UID" val="{17C5B180-B54D-4191-ABDF-954AE96D309C}:289"/>
</p:tagLst>
</file>

<file path=ppt/tags/tag4.xml><?xml version="1.0" encoding="utf-8"?>
<p:tagLst xmlns:a="http://schemas.openxmlformats.org/drawingml/2006/main" xmlns:r="http://schemas.openxmlformats.org/officeDocument/2006/relationships" xmlns:p="http://schemas.openxmlformats.org/presentationml/2006/main">
  <p:tag name="GENSWF_SLIDE_UID" val="{58236365-7503-4F1B-AB71-BFC8F7B8E2D6}:259"/>
</p:tagLst>
</file>

<file path=ppt/tags/tag40.xml><?xml version="1.0" encoding="utf-8"?>
<p:tagLst xmlns:a="http://schemas.openxmlformats.org/drawingml/2006/main" xmlns:r="http://schemas.openxmlformats.org/officeDocument/2006/relationships" xmlns:p="http://schemas.openxmlformats.org/presentationml/2006/main">
  <p:tag name="GENSWF_SLIDE_UID" val="{985C4E04-2A80-4FBC-B534-C53DEC9D25CC}:290"/>
</p:tagLst>
</file>

<file path=ppt/tags/tag41.xml><?xml version="1.0" encoding="utf-8"?>
<p:tagLst xmlns:a="http://schemas.openxmlformats.org/drawingml/2006/main" xmlns:r="http://schemas.openxmlformats.org/officeDocument/2006/relationships" xmlns:p="http://schemas.openxmlformats.org/presentationml/2006/main">
  <p:tag name="GENSWF_SLIDE_UID" val="{B94611CE-EF1F-4B04-B5B7-7DF19B1880DE}:291"/>
</p:tagLst>
</file>

<file path=ppt/tags/tag42.xml><?xml version="1.0" encoding="utf-8"?>
<p:tagLst xmlns:a="http://schemas.openxmlformats.org/drawingml/2006/main" xmlns:r="http://schemas.openxmlformats.org/officeDocument/2006/relationships" xmlns:p="http://schemas.openxmlformats.org/presentationml/2006/main">
  <p:tag name="GENSWF_SLIDE_UID" val="{B6D23BC3-E6F0-4EF4-9DE2-DCF0699D0B52}:292"/>
</p:tagLst>
</file>

<file path=ppt/tags/tag43.xml><?xml version="1.0" encoding="utf-8"?>
<p:tagLst xmlns:a="http://schemas.openxmlformats.org/drawingml/2006/main" xmlns:r="http://schemas.openxmlformats.org/officeDocument/2006/relationships" xmlns:p="http://schemas.openxmlformats.org/presentationml/2006/main">
  <p:tag name="GENSWF_SLIDE_UID" val="{0C48338B-FB29-4AA9-94DB-E8CE9D113AC7}:293"/>
</p:tagLst>
</file>

<file path=ppt/tags/tag44.xml><?xml version="1.0" encoding="utf-8"?>
<p:tagLst xmlns:a="http://schemas.openxmlformats.org/drawingml/2006/main" xmlns:r="http://schemas.openxmlformats.org/officeDocument/2006/relationships" xmlns:p="http://schemas.openxmlformats.org/presentationml/2006/main">
  <p:tag name="GENSWF_SLIDE_UID" val="{93F79927-FB60-41EC-A1D4-A77A37B09CCF}:294"/>
</p:tagLst>
</file>

<file path=ppt/tags/tag45.xml><?xml version="1.0" encoding="utf-8"?>
<p:tagLst xmlns:a="http://schemas.openxmlformats.org/drawingml/2006/main" xmlns:r="http://schemas.openxmlformats.org/officeDocument/2006/relationships" xmlns:p="http://schemas.openxmlformats.org/presentationml/2006/main">
  <p:tag name="GENSWF_SLIDE_UID" val="{57C4FDF1-807E-4D4C-BD6E-92086DE065A3}:295"/>
</p:tagLst>
</file>

<file path=ppt/tags/tag46.xml><?xml version="1.0" encoding="utf-8"?>
<p:tagLst xmlns:a="http://schemas.openxmlformats.org/drawingml/2006/main" xmlns:r="http://schemas.openxmlformats.org/officeDocument/2006/relationships" xmlns:p="http://schemas.openxmlformats.org/presentationml/2006/main">
  <p:tag name="GENSWF_SLIDE_UID" val="{DC14B9FA-369A-4CDF-98BC-D0694228564B}:296"/>
</p:tagLst>
</file>

<file path=ppt/tags/tag47.xml><?xml version="1.0" encoding="utf-8"?>
<p:tagLst xmlns:a="http://schemas.openxmlformats.org/drawingml/2006/main" xmlns:r="http://schemas.openxmlformats.org/officeDocument/2006/relationships" xmlns:p="http://schemas.openxmlformats.org/presentationml/2006/main">
  <p:tag name="GENSWF_SLIDE_UID" val="{58FF4615-F342-43BA-8E3D-CC2B616CB151}:297"/>
</p:tagLst>
</file>

<file path=ppt/tags/tag48.xml><?xml version="1.0" encoding="utf-8"?>
<p:tagLst xmlns:a="http://schemas.openxmlformats.org/drawingml/2006/main" xmlns:r="http://schemas.openxmlformats.org/officeDocument/2006/relationships" xmlns:p="http://schemas.openxmlformats.org/presentationml/2006/main">
  <p:tag name="GENSWF_SLIDE_UID" val="{57C5938D-FA35-4DAA-9844-73E87684DBBC}:298"/>
</p:tagLst>
</file>

<file path=ppt/tags/tag49.xml><?xml version="1.0" encoding="utf-8"?>
<p:tagLst xmlns:a="http://schemas.openxmlformats.org/drawingml/2006/main" xmlns:r="http://schemas.openxmlformats.org/officeDocument/2006/relationships" xmlns:p="http://schemas.openxmlformats.org/presentationml/2006/main">
  <p:tag name="GENSWF_SLIDE_UID" val="{3481429A-5024-478E-9F02-BA8DB5061B86}:299"/>
</p:tagLst>
</file>

<file path=ppt/tags/tag5.xml><?xml version="1.0" encoding="utf-8"?>
<p:tagLst xmlns:a="http://schemas.openxmlformats.org/drawingml/2006/main" xmlns:r="http://schemas.openxmlformats.org/officeDocument/2006/relationships" xmlns:p="http://schemas.openxmlformats.org/presentationml/2006/main">
  <p:tag name="GENSWF_SLIDE_UID" val="{E4B52115-DC43-4450-A05A-6A60B1F5B207}:260"/>
</p:tagLst>
</file>

<file path=ppt/tags/tag50.xml><?xml version="1.0" encoding="utf-8"?>
<p:tagLst xmlns:a="http://schemas.openxmlformats.org/drawingml/2006/main" xmlns:r="http://schemas.openxmlformats.org/officeDocument/2006/relationships" xmlns:p="http://schemas.openxmlformats.org/presentationml/2006/main">
  <p:tag name="GENSWF_SLIDE_UID" val="{144CBAEE-553F-4A63-A685-07C67BF1FF7E}:300"/>
</p:tagLst>
</file>

<file path=ppt/tags/tag6.xml><?xml version="1.0" encoding="utf-8"?>
<p:tagLst xmlns:a="http://schemas.openxmlformats.org/drawingml/2006/main" xmlns:r="http://schemas.openxmlformats.org/officeDocument/2006/relationships" xmlns:p="http://schemas.openxmlformats.org/presentationml/2006/main">
  <p:tag name="GENSWF_SLIDE_UID" val="{17420761-D808-49E7-B245-1D9303B40B6A}:262"/>
</p:tagLst>
</file>

<file path=ppt/tags/tag7.xml><?xml version="1.0" encoding="utf-8"?>
<p:tagLst xmlns:a="http://schemas.openxmlformats.org/drawingml/2006/main" xmlns:r="http://schemas.openxmlformats.org/officeDocument/2006/relationships" xmlns:p="http://schemas.openxmlformats.org/presentationml/2006/main">
  <p:tag name="GENSWF_SLIDE_UID" val="{6569749C-78D2-4A6D-ADD8-DD592E1149C1}:263"/>
</p:tagLst>
</file>

<file path=ppt/tags/tag8.xml><?xml version="1.0" encoding="utf-8"?>
<p:tagLst xmlns:a="http://schemas.openxmlformats.org/drawingml/2006/main" xmlns:r="http://schemas.openxmlformats.org/officeDocument/2006/relationships" xmlns:p="http://schemas.openxmlformats.org/presentationml/2006/main">
  <p:tag name="GENSWF_SLIDE_UID" val="{7928BAC3-3F67-4742-872C-40217FF31985}:264"/>
</p:tagLst>
</file>

<file path=ppt/tags/tag9.xml><?xml version="1.0" encoding="utf-8"?>
<p:tagLst xmlns:a="http://schemas.openxmlformats.org/drawingml/2006/main" xmlns:r="http://schemas.openxmlformats.org/officeDocument/2006/relationships" xmlns:p="http://schemas.openxmlformats.org/presentationml/2006/main">
  <p:tag name="GENSWF_SLIDE_UID" val="{E9866917-1AC1-4F18-9DAE-12C731024080}:265"/>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89266FE9A26F64398652C88D6DB7ECE" ma:contentTypeVersion="8" ma:contentTypeDescription="Ein neues Dokument erstellen." ma:contentTypeScope="" ma:versionID="ba0f91dc7249696f1a10d33540181346">
  <xsd:schema xmlns:xsd="http://www.w3.org/2001/XMLSchema" xmlns:xs="http://www.w3.org/2001/XMLSchema" xmlns:p="http://schemas.microsoft.com/office/2006/metadata/properties" xmlns:ns3="fa93afb9-6895-46cd-a5bb-9cbc512ab84d" xmlns:ns4="b8763bf9-6684-4a28-b43b-093b90b1f139" targetNamespace="http://schemas.microsoft.com/office/2006/metadata/properties" ma:root="true" ma:fieldsID="a9a22062f76630500570771253c04af4" ns3:_="" ns4:_="">
    <xsd:import namespace="fa93afb9-6895-46cd-a5bb-9cbc512ab84d"/>
    <xsd:import namespace="b8763bf9-6684-4a28-b43b-093b90b1f1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afb9-6895-46cd-a5bb-9cbc512ab84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763bf9-6684-4a28-b43b-093b90b1f1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4F339F-6259-40C0-A43E-82904F040C13}">
  <ds:schemaRefs>
    <ds:schemaRef ds:uri="http://schemas.microsoft.com/sharepoint/v3/contenttype/forms"/>
  </ds:schemaRefs>
</ds:datastoreItem>
</file>

<file path=customXml/itemProps2.xml><?xml version="1.0" encoding="utf-8"?>
<ds:datastoreItem xmlns:ds="http://schemas.openxmlformats.org/officeDocument/2006/customXml" ds:itemID="{17CBAA80-3395-4961-9297-DDF135CB0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3afb9-6895-46cd-a5bb-9cbc512ab84d"/>
    <ds:schemaRef ds:uri="b8763bf9-6684-4a28-b43b-093b90b1f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324ACB-AD5F-4194-B780-C56584703651}">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93afb9-6895-46cd-a5bb-9cbc512ab84d"/>
    <ds:schemaRef ds:uri="http://purl.org/dc/terms/"/>
    <ds:schemaRef ds:uri="b8763bf9-6684-4a28-b43b-093b90b1f139"/>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1679</Words>
  <Application>Microsoft Office PowerPoint</Application>
  <PresentationFormat>Breitbild</PresentationFormat>
  <Paragraphs>322</Paragraphs>
  <Slides>50</Slides>
  <Notes>49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50</vt:i4>
      </vt:variant>
    </vt:vector>
  </HeadingPairs>
  <TitlesOfParts>
    <vt:vector size="54"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Birnen_Sicherheitskopie</dc:title>
  <dc:creator>Viktor Reichert</dc:creator>
  <cp:lastModifiedBy>Viktor Reichert</cp:lastModifiedBy>
  <cp:revision>9</cp:revision>
  <dcterms:created xsi:type="dcterms:W3CDTF">2022-01-25T15:47:51Z</dcterms:created>
  <dcterms:modified xsi:type="dcterms:W3CDTF">2022-02-07T09:34:43Z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0x010100189266FE9A26F64398652C88D6DB7ECE</vt:lpwstr>
  </property>
</Properties>
</file>