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notesSlides/notesSlide45.xml" ContentType="application/vnd.openxmlformats-officedocument.presentationml.notesSlide+xml"/>
  <Override PartName="/ppt/tags/tag47.xml" ContentType="application/vnd.openxmlformats-officedocument.presentationml.tags+xml"/>
  <Override PartName="/ppt/notesSlides/notesSlide46.xml" ContentType="application/vnd.openxmlformats-officedocument.presentationml.notesSlide+xml"/>
  <Override PartName="/ppt/tags/tag48.xml" ContentType="application/vnd.openxmlformats-officedocument.presentationml.tags+xml"/>
  <Override PartName="/ppt/notesSlides/notesSlide47.xml" ContentType="application/vnd.openxmlformats-officedocument.presentationml.notesSlide+xml"/>
  <Override PartName="/ppt/tags/tag49.xml" ContentType="application/vnd.openxmlformats-officedocument.presentationml.tags+xml"/>
  <Override PartName="/ppt/notesSlides/notesSlide48.xml" ContentType="application/vnd.openxmlformats-officedocument.presentationml.notesSlide+xml"/>
  <Override PartName="/ppt/tags/tag50.xml" ContentType="application/vnd.openxmlformats-officedocument.presentationml.tags+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5"/>
  </p:notesMasterIdLst>
  <p:sldIdLst>
    <p:sldId id="257" r:id="rId5"/>
    <p:sldId id="258" r:id="rId6"/>
    <p:sldId id="259" r:id="rId7"/>
    <p:sldId id="260" r:id="rId8"/>
    <p:sldId id="262" r:id="rId9"/>
    <p:sldId id="263" r:id="rId10"/>
    <p:sldId id="264" r:id="rId11"/>
    <p:sldId id="265" r:id="rId12"/>
    <p:sldId id="268" r:id="rId13"/>
    <p:sldId id="267" r:id="rId14"/>
    <p:sldId id="270" r:id="rId15"/>
    <p:sldId id="266" r:id="rId16"/>
    <p:sldId id="271" r:id="rId17"/>
    <p:sldId id="272" r:id="rId18"/>
    <p:sldId id="273" r:id="rId19"/>
    <p:sldId id="274" r:id="rId20"/>
    <p:sldId id="275" r:id="rId21"/>
    <p:sldId id="276" r:id="rId22"/>
    <p:sldId id="277" r:id="rId23"/>
    <p:sldId id="269" r:id="rId24"/>
    <p:sldId id="278" r:id="rId25"/>
    <p:sldId id="280" r:id="rId26"/>
    <p:sldId id="302" r:id="rId27"/>
    <p:sldId id="303" r:id="rId28"/>
    <p:sldId id="304" r:id="rId29"/>
    <p:sldId id="305" r:id="rId30"/>
    <p:sldId id="306" r:id="rId31"/>
    <p:sldId id="307" r:id="rId32"/>
    <p:sldId id="301" r:id="rId33"/>
    <p:sldId id="279"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Lst>
  <p:sldSz cx="12192000" cy="6858000"/>
  <p:notesSz cx="6858000" cy="9144000"/>
  <p:custDataLst>
    <p:tags r:id="rId56"/>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44" d="100"/>
          <a:sy n="144" d="100"/>
        </p:scale>
        <p:origin x="150"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gs" Target="tags/tag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67871D-8D9A-40F6-BF05-0CFAF2789EDA}" type="datetimeFigureOut">
              <a:rPr lang="de-DE" smtClean="0"/>
              <a:t>04.02.2022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983104-3A3C-43B9-8174-AEC03FD7DD43}" type="slidenum">
              <a:rPr lang="de-DE" smtClean="0"/>
              <a:t>‹Nr.›</a:t>
            </a:fld>
            <a:endParaRPr lang="de-DE"/>
          </a:p>
        </p:txBody>
      </p:sp>
    </p:spTree>
    <p:extLst>
      <p:ext uri="{BB962C8B-B14F-4D97-AF65-F5344CB8AC3E}">
        <p14:creationId xmlns:p14="http://schemas.microsoft.com/office/powerpoint/2010/main" val="306836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a:t>
            </a:fld>
            <a:endParaRPr lang="de-DE"/>
          </a:p>
        </p:txBody>
      </p:sp>
    </p:spTree>
    <p:extLst>
      <p:ext uri="{BB962C8B-B14F-4D97-AF65-F5344CB8AC3E}">
        <p14:creationId xmlns:p14="http://schemas.microsoft.com/office/powerpoint/2010/main" val="1541259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10</a:t>
            </a:fld>
            <a:endParaRPr lang="de-DE"/>
          </a:p>
        </p:txBody>
      </p:sp>
    </p:spTree>
    <p:extLst>
      <p:ext uri="{BB962C8B-B14F-4D97-AF65-F5344CB8AC3E}">
        <p14:creationId xmlns:p14="http://schemas.microsoft.com/office/powerpoint/2010/main" val="2948358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11</a:t>
            </a:fld>
            <a:endParaRPr lang="de-DE"/>
          </a:p>
        </p:txBody>
      </p:sp>
    </p:spTree>
    <p:extLst>
      <p:ext uri="{BB962C8B-B14F-4D97-AF65-F5344CB8AC3E}">
        <p14:creationId xmlns:p14="http://schemas.microsoft.com/office/powerpoint/2010/main" val="39466345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12</a:t>
            </a:fld>
            <a:endParaRPr lang="de-DE"/>
          </a:p>
        </p:txBody>
      </p:sp>
    </p:spTree>
    <p:extLst>
      <p:ext uri="{BB962C8B-B14F-4D97-AF65-F5344CB8AC3E}">
        <p14:creationId xmlns:p14="http://schemas.microsoft.com/office/powerpoint/2010/main" val="1928112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13</a:t>
            </a:fld>
            <a:endParaRPr lang="de-DE"/>
          </a:p>
        </p:txBody>
      </p:sp>
    </p:spTree>
    <p:extLst>
      <p:ext uri="{BB962C8B-B14F-4D97-AF65-F5344CB8AC3E}">
        <p14:creationId xmlns:p14="http://schemas.microsoft.com/office/powerpoint/2010/main" val="1852583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14</a:t>
            </a:fld>
            <a:endParaRPr lang="de-DE"/>
          </a:p>
        </p:txBody>
      </p:sp>
    </p:spTree>
    <p:extLst>
      <p:ext uri="{BB962C8B-B14F-4D97-AF65-F5344CB8AC3E}">
        <p14:creationId xmlns:p14="http://schemas.microsoft.com/office/powerpoint/2010/main" val="23872347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15</a:t>
            </a:fld>
            <a:endParaRPr lang="de-DE"/>
          </a:p>
        </p:txBody>
      </p:sp>
    </p:spTree>
    <p:extLst>
      <p:ext uri="{BB962C8B-B14F-4D97-AF65-F5344CB8AC3E}">
        <p14:creationId xmlns:p14="http://schemas.microsoft.com/office/powerpoint/2010/main" val="2627021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16</a:t>
            </a:fld>
            <a:endParaRPr lang="de-DE"/>
          </a:p>
        </p:txBody>
      </p:sp>
    </p:spTree>
    <p:extLst>
      <p:ext uri="{BB962C8B-B14F-4D97-AF65-F5344CB8AC3E}">
        <p14:creationId xmlns:p14="http://schemas.microsoft.com/office/powerpoint/2010/main" val="24762507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17</a:t>
            </a:fld>
            <a:endParaRPr lang="de-DE"/>
          </a:p>
        </p:txBody>
      </p:sp>
    </p:spTree>
    <p:extLst>
      <p:ext uri="{BB962C8B-B14F-4D97-AF65-F5344CB8AC3E}">
        <p14:creationId xmlns:p14="http://schemas.microsoft.com/office/powerpoint/2010/main" val="21617758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18</a:t>
            </a:fld>
            <a:endParaRPr lang="de-DE"/>
          </a:p>
        </p:txBody>
      </p:sp>
    </p:spTree>
    <p:extLst>
      <p:ext uri="{BB962C8B-B14F-4D97-AF65-F5344CB8AC3E}">
        <p14:creationId xmlns:p14="http://schemas.microsoft.com/office/powerpoint/2010/main" val="18643340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19</a:t>
            </a:fld>
            <a:endParaRPr lang="de-DE"/>
          </a:p>
        </p:txBody>
      </p:sp>
    </p:spTree>
    <p:extLst>
      <p:ext uri="{BB962C8B-B14F-4D97-AF65-F5344CB8AC3E}">
        <p14:creationId xmlns:p14="http://schemas.microsoft.com/office/powerpoint/2010/main" val="79386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2</a:t>
            </a:fld>
            <a:endParaRPr lang="de-DE"/>
          </a:p>
        </p:txBody>
      </p:sp>
    </p:spTree>
    <p:extLst>
      <p:ext uri="{BB962C8B-B14F-4D97-AF65-F5344CB8AC3E}">
        <p14:creationId xmlns:p14="http://schemas.microsoft.com/office/powerpoint/2010/main" val="42569386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20</a:t>
            </a:fld>
            <a:endParaRPr lang="de-DE"/>
          </a:p>
        </p:txBody>
      </p:sp>
    </p:spTree>
    <p:extLst>
      <p:ext uri="{BB962C8B-B14F-4D97-AF65-F5344CB8AC3E}">
        <p14:creationId xmlns:p14="http://schemas.microsoft.com/office/powerpoint/2010/main" val="9167940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21</a:t>
            </a:fld>
            <a:endParaRPr lang="de-DE"/>
          </a:p>
        </p:txBody>
      </p:sp>
    </p:spTree>
    <p:extLst>
      <p:ext uri="{BB962C8B-B14F-4D97-AF65-F5344CB8AC3E}">
        <p14:creationId xmlns:p14="http://schemas.microsoft.com/office/powerpoint/2010/main" val="14797346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22</a:t>
            </a:fld>
            <a:endParaRPr lang="de-DE"/>
          </a:p>
        </p:txBody>
      </p:sp>
    </p:spTree>
    <p:extLst>
      <p:ext uri="{BB962C8B-B14F-4D97-AF65-F5344CB8AC3E}">
        <p14:creationId xmlns:p14="http://schemas.microsoft.com/office/powerpoint/2010/main" val="12554305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23</a:t>
            </a:fld>
            <a:endParaRPr lang="de-DE"/>
          </a:p>
        </p:txBody>
      </p:sp>
    </p:spTree>
    <p:extLst>
      <p:ext uri="{BB962C8B-B14F-4D97-AF65-F5344CB8AC3E}">
        <p14:creationId xmlns:p14="http://schemas.microsoft.com/office/powerpoint/2010/main" val="16043367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24</a:t>
            </a:fld>
            <a:endParaRPr lang="de-DE"/>
          </a:p>
        </p:txBody>
      </p:sp>
    </p:spTree>
    <p:extLst>
      <p:ext uri="{BB962C8B-B14F-4D97-AF65-F5344CB8AC3E}">
        <p14:creationId xmlns:p14="http://schemas.microsoft.com/office/powerpoint/2010/main" val="32832710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25</a:t>
            </a:fld>
            <a:endParaRPr lang="de-DE"/>
          </a:p>
        </p:txBody>
      </p:sp>
    </p:spTree>
    <p:extLst>
      <p:ext uri="{BB962C8B-B14F-4D97-AF65-F5344CB8AC3E}">
        <p14:creationId xmlns:p14="http://schemas.microsoft.com/office/powerpoint/2010/main" val="4271812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26</a:t>
            </a:fld>
            <a:endParaRPr lang="de-DE"/>
          </a:p>
        </p:txBody>
      </p:sp>
    </p:spTree>
    <p:extLst>
      <p:ext uri="{BB962C8B-B14F-4D97-AF65-F5344CB8AC3E}">
        <p14:creationId xmlns:p14="http://schemas.microsoft.com/office/powerpoint/2010/main" val="36610147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27</a:t>
            </a:fld>
            <a:endParaRPr lang="de-DE"/>
          </a:p>
        </p:txBody>
      </p:sp>
    </p:spTree>
    <p:extLst>
      <p:ext uri="{BB962C8B-B14F-4D97-AF65-F5344CB8AC3E}">
        <p14:creationId xmlns:p14="http://schemas.microsoft.com/office/powerpoint/2010/main" val="12347993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29</a:t>
            </a:fld>
            <a:endParaRPr lang="de-DE"/>
          </a:p>
        </p:txBody>
      </p:sp>
    </p:spTree>
    <p:extLst>
      <p:ext uri="{BB962C8B-B14F-4D97-AF65-F5344CB8AC3E}">
        <p14:creationId xmlns:p14="http://schemas.microsoft.com/office/powerpoint/2010/main" val="6701352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30</a:t>
            </a:fld>
            <a:endParaRPr lang="de-DE"/>
          </a:p>
        </p:txBody>
      </p:sp>
    </p:spTree>
    <p:extLst>
      <p:ext uri="{BB962C8B-B14F-4D97-AF65-F5344CB8AC3E}">
        <p14:creationId xmlns:p14="http://schemas.microsoft.com/office/powerpoint/2010/main" val="2466092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3</a:t>
            </a:fld>
            <a:endParaRPr lang="de-DE"/>
          </a:p>
        </p:txBody>
      </p:sp>
    </p:spTree>
    <p:extLst>
      <p:ext uri="{BB962C8B-B14F-4D97-AF65-F5344CB8AC3E}">
        <p14:creationId xmlns:p14="http://schemas.microsoft.com/office/powerpoint/2010/main" val="20498307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31</a:t>
            </a:fld>
            <a:endParaRPr lang="de-DE"/>
          </a:p>
        </p:txBody>
      </p:sp>
    </p:spTree>
    <p:extLst>
      <p:ext uri="{BB962C8B-B14F-4D97-AF65-F5344CB8AC3E}">
        <p14:creationId xmlns:p14="http://schemas.microsoft.com/office/powerpoint/2010/main" val="12063738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32</a:t>
            </a:fld>
            <a:endParaRPr lang="de-DE"/>
          </a:p>
        </p:txBody>
      </p:sp>
    </p:spTree>
    <p:extLst>
      <p:ext uri="{BB962C8B-B14F-4D97-AF65-F5344CB8AC3E}">
        <p14:creationId xmlns:p14="http://schemas.microsoft.com/office/powerpoint/2010/main" val="2057198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33</a:t>
            </a:fld>
            <a:endParaRPr lang="de-DE"/>
          </a:p>
        </p:txBody>
      </p:sp>
    </p:spTree>
    <p:extLst>
      <p:ext uri="{BB962C8B-B14F-4D97-AF65-F5344CB8AC3E}">
        <p14:creationId xmlns:p14="http://schemas.microsoft.com/office/powerpoint/2010/main" val="40720226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34</a:t>
            </a:fld>
            <a:endParaRPr lang="de-DE"/>
          </a:p>
        </p:txBody>
      </p:sp>
    </p:spTree>
    <p:extLst>
      <p:ext uri="{BB962C8B-B14F-4D97-AF65-F5344CB8AC3E}">
        <p14:creationId xmlns:p14="http://schemas.microsoft.com/office/powerpoint/2010/main" val="5125605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35</a:t>
            </a:fld>
            <a:endParaRPr lang="de-DE"/>
          </a:p>
        </p:txBody>
      </p:sp>
    </p:spTree>
    <p:extLst>
      <p:ext uri="{BB962C8B-B14F-4D97-AF65-F5344CB8AC3E}">
        <p14:creationId xmlns:p14="http://schemas.microsoft.com/office/powerpoint/2010/main" val="36915651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36</a:t>
            </a:fld>
            <a:endParaRPr lang="de-DE"/>
          </a:p>
        </p:txBody>
      </p:sp>
    </p:spTree>
    <p:extLst>
      <p:ext uri="{BB962C8B-B14F-4D97-AF65-F5344CB8AC3E}">
        <p14:creationId xmlns:p14="http://schemas.microsoft.com/office/powerpoint/2010/main" val="17223758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37</a:t>
            </a:fld>
            <a:endParaRPr lang="de-DE"/>
          </a:p>
        </p:txBody>
      </p:sp>
    </p:spTree>
    <p:extLst>
      <p:ext uri="{BB962C8B-B14F-4D97-AF65-F5344CB8AC3E}">
        <p14:creationId xmlns:p14="http://schemas.microsoft.com/office/powerpoint/2010/main" val="21994628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38</a:t>
            </a:fld>
            <a:endParaRPr lang="de-DE"/>
          </a:p>
        </p:txBody>
      </p:sp>
    </p:spTree>
    <p:extLst>
      <p:ext uri="{BB962C8B-B14F-4D97-AF65-F5344CB8AC3E}">
        <p14:creationId xmlns:p14="http://schemas.microsoft.com/office/powerpoint/2010/main" val="25976170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39</a:t>
            </a:fld>
            <a:endParaRPr lang="de-DE"/>
          </a:p>
        </p:txBody>
      </p:sp>
    </p:spTree>
    <p:extLst>
      <p:ext uri="{BB962C8B-B14F-4D97-AF65-F5344CB8AC3E}">
        <p14:creationId xmlns:p14="http://schemas.microsoft.com/office/powerpoint/2010/main" val="26627080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40</a:t>
            </a:fld>
            <a:endParaRPr lang="de-DE"/>
          </a:p>
        </p:txBody>
      </p:sp>
    </p:spTree>
    <p:extLst>
      <p:ext uri="{BB962C8B-B14F-4D97-AF65-F5344CB8AC3E}">
        <p14:creationId xmlns:p14="http://schemas.microsoft.com/office/powerpoint/2010/main" val="2631986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a:t>
            </a:fld>
            <a:endParaRPr lang="de-DE"/>
          </a:p>
        </p:txBody>
      </p:sp>
    </p:spTree>
    <p:extLst>
      <p:ext uri="{BB962C8B-B14F-4D97-AF65-F5344CB8AC3E}">
        <p14:creationId xmlns:p14="http://schemas.microsoft.com/office/powerpoint/2010/main" val="27437397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41</a:t>
            </a:fld>
            <a:endParaRPr lang="de-DE"/>
          </a:p>
        </p:txBody>
      </p:sp>
    </p:spTree>
    <p:extLst>
      <p:ext uri="{BB962C8B-B14F-4D97-AF65-F5344CB8AC3E}">
        <p14:creationId xmlns:p14="http://schemas.microsoft.com/office/powerpoint/2010/main" val="22595226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42</a:t>
            </a:fld>
            <a:endParaRPr lang="de-DE"/>
          </a:p>
        </p:txBody>
      </p:sp>
    </p:spTree>
    <p:extLst>
      <p:ext uri="{BB962C8B-B14F-4D97-AF65-F5344CB8AC3E}">
        <p14:creationId xmlns:p14="http://schemas.microsoft.com/office/powerpoint/2010/main" val="30156405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43</a:t>
            </a:fld>
            <a:endParaRPr lang="de-DE"/>
          </a:p>
        </p:txBody>
      </p:sp>
    </p:spTree>
    <p:extLst>
      <p:ext uri="{BB962C8B-B14F-4D97-AF65-F5344CB8AC3E}">
        <p14:creationId xmlns:p14="http://schemas.microsoft.com/office/powerpoint/2010/main" val="26166895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44</a:t>
            </a:fld>
            <a:endParaRPr lang="de-DE"/>
          </a:p>
        </p:txBody>
      </p:sp>
    </p:spTree>
    <p:extLst>
      <p:ext uri="{BB962C8B-B14F-4D97-AF65-F5344CB8AC3E}">
        <p14:creationId xmlns:p14="http://schemas.microsoft.com/office/powerpoint/2010/main" val="9307109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45</a:t>
            </a:fld>
            <a:endParaRPr lang="de-DE"/>
          </a:p>
        </p:txBody>
      </p:sp>
    </p:spTree>
    <p:extLst>
      <p:ext uri="{BB962C8B-B14F-4D97-AF65-F5344CB8AC3E}">
        <p14:creationId xmlns:p14="http://schemas.microsoft.com/office/powerpoint/2010/main" val="23321938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46</a:t>
            </a:fld>
            <a:endParaRPr lang="de-DE"/>
          </a:p>
        </p:txBody>
      </p:sp>
    </p:spTree>
    <p:extLst>
      <p:ext uri="{BB962C8B-B14F-4D97-AF65-F5344CB8AC3E}">
        <p14:creationId xmlns:p14="http://schemas.microsoft.com/office/powerpoint/2010/main" val="13613943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47</a:t>
            </a:fld>
            <a:endParaRPr lang="de-DE"/>
          </a:p>
        </p:txBody>
      </p:sp>
    </p:spTree>
    <p:extLst>
      <p:ext uri="{BB962C8B-B14F-4D97-AF65-F5344CB8AC3E}">
        <p14:creationId xmlns:p14="http://schemas.microsoft.com/office/powerpoint/2010/main" val="19431373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48</a:t>
            </a:fld>
            <a:endParaRPr lang="de-DE"/>
          </a:p>
        </p:txBody>
      </p:sp>
    </p:spTree>
    <p:extLst>
      <p:ext uri="{BB962C8B-B14F-4D97-AF65-F5344CB8AC3E}">
        <p14:creationId xmlns:p14="http://schemas.microsoft.com/office/powerpoint/2010/main" val="40550781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49</a:t>
            </a:fld>
            <a:endParaRPr lang="de-DE"/>
          </a:p>
        </p:txBody>
      </p:sp>
    </p:spTree>
    <p:extLst>
      <p:ext uri="{BB962C8B-B14F-4D97-AF65-F5344CB8AC3E}">
        <p14:creationId xmlns:p14="http://schemas.microsoft.com/office/powerpoint/2010/main" val="12431463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50</a:t>
            </a:fld>
            <a:endParaRPr lang="de-DE"/>
          </a:p>
        </p:txBody>
      </p:sp>
    </p:spTree>
    <p:extLst>
      <p:ext uri="{BB962C8B-B14F-4D97-AF65-F5344CB8AC3E}">
        <p14:creationId xmlns:p14="http://schemas.microsoft.com/office/powerpoint/2010/main" val="3028425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5</a:t>
            </a:fld>
            <a:endParaRPr lang="de-DE"/>
          </a:p>
        </p:txBody>
      </p:sp>
    </p:spTree>
    <p:extLst>
      <p:ext uri="{BB962C8B-B14F-4D97-AF65-F5344CB8AC3E}">
        <p14:creationId xmlns:p14="http://schemas.microsoft.com/office/powerpoint/2010/main" val="2553140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6</a:t>
            </a:fld>
            <a:endParaRPr lang="de-DE"/>
          </a:p>
        </p:txBody>
      </p:sp>
    </p:spTree>
    <p:extLst>
      <p:ext uri="{BB962C8B-B14F-4D97-AF65-F5344CB8AC3E}">
        <p14:creationId xmlns:p14="http://schemas.microsoft.com/office/powerpoint/2010/main" val="3126136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7</a:t>
            </a:fld>
            <a:endParaRPr lang="de-DE"/>
          </a:p>
        </p:txBody>
      </p:sp>
    </p:spTree>
    <p:extLst>
      <p:ext uri="{BB962C8B-B14F-4D97-AF65-F5344CB8AC3E}">
        <p14:creationId xmlns:p14="http://schemas.microsoft.com/office/powerpoint/2010/main" val="916147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8</a:t>
            </a:fld>
            <a:endParaRPr lang="de-DE"/>
          </a:p>
        </p:txBody>
      </p:sp>
    </p:spTree>
    <p:extLst>
      <p:ext uri="{BB962C8B-B14F-4D97-AF65-F5344CB8AC3E}">
        <p14:creationId xmlns:p14="http://schemas.microsoft.com/office/powerpoint/2010/main" val="3280465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9</a:t>
            </a:fld>
            <a:endParaRPr lang="de-DE"/>
          </a:p>
        </p:txBody>
      </p:sp>
    </p:spTree>
    <p:extLst>
      <p:ext uri="{BB962C8B-B14F-4D97-AF65-F5344CB8AC3E}">
        <p14:creationId xmlns:p14="http://schemas.microsoft.com/office/powerpoint/2010/main" val="4094257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617CD0-F622-4CBC-B5DD-9EA411CE39B4}"/>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72AFAF09-A415-4A6A-AA30-239849E1DF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5699ACCD-F427-4A85-BCAD-36CA62249EB3}"/>
              </a:ext>
            </a:extLst>
          </p:cNvPr>
          <p:cNvSpPr>
            <a:spLocks noGrp="1"/>
          </p:cNvSpPr>
          <p:nvPr>
            <p:ph type="dt" sz="half" idx="10"/>
          </p:nvPr>
        </p:nvSpPr>
        <p:spPr/>
        <p:txBody>
          <a:bodyPr/>
          <a:lstStyle/>
          <a:p>
            <a:fld id="{CA33CDD8-2CA5-490E-AF32-192A5C79A64C}" type="datetimeFigureOut">
              <a:rPr lang="de-DE" smtClean="0"/>
              <a:t>03.02.2022</a:t>
            </a:fld>
            <a:endParaRPr lang="de-DE"/>
          </a:p>
        </p:txBody>
      </p:sp>
      <p:sp>
        <p:nvSpPr>
          <p:cNvPr id="5" name="Fußzeilenplatzhalter 4">
            <a:extLst>
              <a:ext uri="{FF2B5EF4-FFF2-40B4-BE49-F238E27FC236}">
                <a16:creationId xmlns:a16="http://schemas.microsoft.com/office/drawing/2014/main" id="{31482CE4-93C9-46D6-A034-534E40AEE45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F0E7376-3FA1-4ADF-A634-7CF70B8F605A}"/>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3172296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F9BE98-B781-4FC9-8ABF-700C3B6A40C4}"/>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48125BE1-62F3-4330-B768-66DB0E0FD439}"/>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D7114FE-19D4-49C6-B797-5899F34D3C15}"/>
              </a:ext>
            </a:extLst>
          </p:cNvPr>
          <p:cNvSpPr>
            <a:spLocks noGrp="1"/>
          </p:cNvSpPr>
          <p:nvPr>
            <p:ph type="dt" sz="half" idx="10"/>
          </p:nvPr>
        </p:nvSpPr>
        <p:spPr/>
        <p:txBody>
          <a:bodyPr/>
          <a:lstStyle/>
          <a:p>
            <a:fld id="{CA33CDD8-2CA5-490E-AF32-192A5C79A64C}" type="datetimeFigureOut">
              <a:rPr lang="de-DE" smtClean="0"/>
              <a:t>03.02.2022</a:t>
            </a:fld>
            <a:endParaRPr lang="de-DE"/>
          </a:p>
        </p:txBody>
      </p:sp>
      <p:sp>
        <p:nvSpPr>
          <p:cNvPr id="5" name="Fußzeilenplatzhalter 4">
            <a:extLst>
              <a:ext uri="{FF2B5EF4-FFF2-40B4-BE49-F238E27FC236}">
                <a16:creationId xmlns:a16="http://schemas.microsoft.com/office/drawing/2014/main" id="{1168591D-8F9B-4FCC-97F4-A7D6EC7FCEB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40FA672-A411-4E9A-860F-521E6601E876}"/>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1939894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0A0920A4-DDC9-4BDD-A52A-C747785948FF}"/>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FCC090CC-A254-4790-8360-59AFC518BD23}"/>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EBE5561-D71A-422D-969A-5ACCB13FB3FD}"/>
              </a:ext>
            </a:extLst>
          </p:cNvPr>
          <p:cNvSpPr>
            <a:spLocks noGrp="1"/>
          </p:cNvSpPr>
          <p:nvPr>
            <p:ph type="dt" sz="half" idx="10"/>
          </p:nvPr>
        </p:nvSpPr>
        <p:spPr/>
        <p:txBody>
          <a:bodyPr/>
          <a:lstStyle/>
          <a:p>
            <a:fld id="{CA33CDD8-2CA5-490E-AF32-192A5C79A64C}" type="datetimeFigureOut">
              <a:rPr lang="de-DE" smtClean="0"/>
              <a:t>03.02.2022</a:t>
            </a:fld>
            <a:endParaRPr lang="de-DE"/>
          </a:p>
        </p:txBody>
      </p:sp>
      <p:sp>
        <p:nvSpPr>
          <p:cNvPr id="5" name="Fußzeilenplatzhalter 4">
            <a:extLst>
              <a:ext uri="{FF2B5EF4-FFF2-40B4-BE49-F238E27FC236}">
                <a16:creationId xmlns:a16="http://schemas.microsoft.com/office/drawing/2014/main" id="{6FCA2D7A-1E58-42E5-BE91-1E61865BFCE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204477C-EA45-463D-BAC6-A996C018E183}"/>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2777086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9C1D09-BBEA-4D07-9D6B-475ED0945634}"/>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32FA5C7F-0F55-47C1-BE2D-6888CA0AC74A}"/>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63B646B-593A-417D-8FFB-EB8222E71A95}"/>
              </a:ext>
            </a:extLst>
          </p:cNvPr>
          <p:cNvSpPr>
            <a:spLocks noGrp="1"/>
          </p:cNvSpPr>
          <p:nvPr>
            <p:ph type="dt" sz="half" idx="10"/>
          </p:nvPr>
        </p:nvSpPr>
        <p:spPr/>
        <p:txBody>
          <a:bodyPr/>
          <a:lstStyle/>
          <a:p>
            <a:fld id="{CA33CDD8-2CA5-490E-AF32-192A5C79A64C}" type="datetimeFigureOut">
              <a:rPr lang="de-DE" smtClean="0"/>
              <a:t>03.02.2022</a:t>
            </a:fld>
            <a:endParaRPr lang="de-DE"/>
          </a:p>
        </p:txBody>
      </p:sp>
      <p:sp>
        <p:nvSpPr>
          <p:cNvPr id="5" name="Fußzeilenplatzhalter 4">
            <a:extLst>
              <a:ext uri="{FF2B5EF4-FFF2-40B4-BE49-F238E27FC236}">
                <a16:creationId xmlns:a16="http://schemas.microsoft.com/office/drawing/2014/main" id="{D8104DF6-8600-4DED-9D72-0775EC6F3EA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3922153-6CC6-47E9-9ECB-A3EF8D29043E}"/>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1627574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99BFA-DD5D-4319-85BD-D4F149AD7BAB}"/>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4B276EAF-0994-4C29-B4EB-2CB3482FB1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C886DA57-A499-4688-91EB-9F8E809C23CE}"/>
              </a:ext>
            </a:extLst>
          </p:cNvPr>
          <p:cNvSpPr>
            <a:spLocks noGrp="1"/>
          </p:cNvSpPr>
          <p:nvPr>
            <p:ph type="dt" sz="half" idx="10"/>
          </p:nvPr>
        </p:nvSpPr>
        <p:spPr/>
        <p:txBody>
          <a:bodyPr/>
          <a:lstStyle/>
          <a:p>
            <a:fld id="{CA33CDD8-2CA5-490E-AF32-192A5C79A64C}" type="datetimeFigureOut">
              <a:rPr lang="de-DE" smtClean="0"/>
              <a:t>03.02.2022</a:t>
            </a:fld>
            <a:endParaRPr lang="de-DE"/>
          </a:p>
        </p:txBody>
      </p:sp>
      <p:sp>
        <p:nvSpPr>
          <p:cNvPr id="5" name="Fußzeilenplatzhalter 4">
            <a:extLst>
              <a:ext uri="{FF2B5EF4-FFF2-40B4-BE49-F238E27FC236}">
                <a16:creationId xmlns:a16="http://schemas.microsoft.com/office/drawing/2014/main" id="{FB50AE98-CF0D-46A2-A955-D877D6376DD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C3EE798-44C5-4E6A-B96A-D52128EF6D11}"/>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200340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47639E-6734-4189-9918-C1A09ACFB274}"/>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F9FBC47-E523-4D71-8943-4F5553C16016}"/>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C5AEB163-F2E6-4C26-84F2-5052DF5D29B4}"/>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656D9DB6-18A6-4689-8D46-C94E09A8ECFC}"/>
              </a:ext>
            </a:extLst>
          </p:cNvPr>
          <p:cNvSpPr>
            <a:spLocks noGrp="1"/>
          </p:cNvSpPr>
          <p:nvPr>
            <p:ph type="dt" sz="half" idx="10"/>
          </p:nvPr>
        </p:nvSpPr>
        <p:spPr/>
        <p:txBody>
          <a:bodyPr/>
          <a:lstStyle/>
          <a:p>
            <a:fld id="{CA33CDD8-2CA5-490E-AF32-192A5C79A64C}" type="datetimeFigureOut">
              <a:rPr lang="de-DE" smtClean="0"/>
              <a:t>03.02.2022</a:t>
            </a:fld>
            <a:endParaRPr lang="de-DE"/>
          </a:p>
        </p:txBody>
      </p:sp>
      <p:sp>
        <p:nvSpPr>
          <p:cNvPr id="6" name="Fußzeilenplatzhalter 5">
            <a:extLst>
              <a:ext uri="{FF2B5EF4-FFF2-40B4-BE49-F238E27FC236}">
                <a16:creationId xmlns:a16="http://schemas.microsoft.com/office/drawing/2014/main" id="{881BD763-95C2-43BD-A8B9-92726B43BA2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B927A269-0839-4F36-9868-CF258DD6B3C7}"/>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2008759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EBE763-A9FE-4413-AA40-02385360093F}"/>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0CD3CAA1-822C-4E26-8AB7-DA517C743F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CB388848-D2BE-42D4-9205-94FD544FC67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252DCCF0-B385-47B8-B70A-1CE0F55094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51A9DB92-03A6-4F7F-92C0-699CAF6CB35B}"/>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90ACA239-6489-4C02-B99D-222D7420934C}"/>
              </a:ext>
            </a:extLst>
          </p:cNvPr>
          <p:cNvSpPr>
            <a:spLocks noGrp="1"/>
          </p:cNvSpPr>
          <p:nvPr>
            <p:ph type="dt" sz="half" idx="10"/>
          </p:nvPr>
        </p:nvSpPr>
        <p:spPr/>
        <p:txBody>
          <a:bodyPr/>
          <a:lstStyle/>
          <a:p>
            <a:fld id="{CA33CDD8-2CA5-490E-AF32-192A5C79A64C}" type="datetimeFigureOut">
              <a:rPr lang="de-DE" smtClean="0"/>
              <a:t>03.02.2022</a:t>
            </a:fld>
            <a:endParaRPr lang="de-DE"/>
          </a:p>
        </p:txBody>
      </p:sp>
      <p:sp>
        <p:nvSpPr>
          <p:cNvPr id="8" name="Fußzeilenplatzhalter 7">
            <a:extLst>
              <a:ext uri="{FF2B5EF4-FFF2-40B4-BE49-F238E27FC236}">
                <a16:creationId xmlns:a16="http://schemas.microsoft.com/office/drawing/2014/main" id="{11983A0D-43D4-464B-9A21-BB5E72A922B5}"/>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3C1B523C-EAC7-4954-B4BF-187360ACB77B}"/>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4075891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50BAD2-96E8-4723-87AA-208F3B4D7B5A}"/>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85A5FCFB-428B-425E-948A-3D16917669A1}"/>
              </a:ext>
            </a:extLst>
          </p:cNvPr>
          <p:cNvSpPr>
            <a:spLocks noGrp="1"/>
          </p:cNvSpPr>
          <p:nvPr>
            <p:ph type="dt" sz="half" idx="10"/>
          </p:nvPr>
        </p:nvSpPr>
        <p:spPr/>
        <p:txBody>
          <a:bodyPr/>
          <a:lstStyle/>
          <a:p>
            <a:fld id="{CA33CDD8-2CA5-490E-AF32-192A5C79A64C}" type="datetimeFigureOut">
              <a:rPr lang="de-DE" smtClean="0"/>
              <a:t>03.02.2022</a:t>
            </a:fld>
            <a:endParaRPr lang="de-DE"/>
          </a:p>
        </p:txBody>
      </p:sp>
      <p:sp>
        <p:nvSpPr>
          <p:cNvPr id="4" name="Fußzeilenplatzhalter 3">
            <a:extLst>
              <a:ext uri="{FF2B5EF4-FFF2-40B4-BE49-F238E27FC236}">
                <a16:creationId xmlns:a16="http://schemas.microsoft.com/office/drawing/2014/main" id="{DC6B4C9B-97D7-40BD-92BD-76CBBAC0C8BE}"/>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4F368526-2BEF-422F-8F58-4BDB10479E5F}"/>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1665395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32222AAA-7A99-4953-B930-25915CECB549}"/>
              </a:ext>
            </a:extLst>
          </p:cNvPr>
          <p:cNvSpPr>
            <a:spLocks noGrp="1"/>
          </p:cNvSpPr>
          <p:nvPr>
            <p:ph type="dt" sz="half" idx="10"/>
          </p:nvPr>
        </p:nvSpPr>
        <p:spPr/>
        <p:txBody>
          <a:bodyPr/>
          <a:lstStyle/>
          <a:p>
            <a:fld id="{CA33CDD8-2CA5-490E-AF32-192A5C79A64C}" type="datetimeFigureOut">
              <a:rPr lang="de-DE" smtClean="0"/>
              <a:t>03.02.2022</a:t>
            </a:fld>
            <a:endParaRPr lang="de-DE"/>
          </a:p>
        </p:txBody>
      </p:sp>
      <p:sp>
        <p:nvSpPr>
          <p:cNvPr id="3" name="Fußzeilenplatzhalter 2">
            <a:extLst>
              <a:ext uri="{FF2B5EF4-FFF2-40B4-BE49-F238E27FC236}">
                <a16:creationId xmlns:a16="http://schemas.microsoft.com/office/drawing/2014/main" id="{A3A04C89-4296-45BA-9469-17ACCF6CADFB}"/>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21B909BA-610C-4B65-82BA-A64DF5E534A3}"/>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4200048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51DDF1-7167-4F49-A5F4-298FD7329CF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5950D82A-9524-4100-AF3F-6B493DFB7D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E41A1C68-78CA-4026-9105-8F16A93D8B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A402681A-8614-452D-A6D0-F3015A8E02CF}"/>
              </a:ext>
            </a:extLst>
          </p:cNvPr>
          <p:cNvSpPr>
            <a:spLocks noGrp="1"/>
          </p:cNvSpPr>
          <p:nvPr>
            <p:ph type="dt" sz="half" idx="10"/>
          </p:nvPr>
        </p:nvSpPr>
        <p:spPr/>
        <p:txBody>
          <a:bodyPr/>
          <a:lstStyle/>
          <a:p>
            <a:fld id="{CA33CDD8-2CA5-490E-AF32-192A5C79A64C}" type="datetimeFigureOut">
              <a:rPr lang="de-DE" smtClean="0"/>
              <a:t>03.02.2022</a:t>
            </a:fld>
            <a:endParaRPr lang="de-DE"/>
          </a:p>
        </p:txBody>
      </p:sp>
      <p:sp>
        <p:nvSpPr>
          <p:cNvPr id="6" name="Fußzeilenplatzhalter 5">
            <a:extLst>
              <a:ext uri="{FF2B5EF4-FFF2-40B4-BE49-F238E27FC236}">
                <a16:creationId xmlns:a16="http://schemas.microsoft.com/office/drawing/2014/main" id="{18616F43-EEBE-4FE1-B839-5B5840F0C4B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44CD0E1-D176-4933-90B0-027BE5F3C36F}"/>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3576668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01BA6D-C07A-46AE-B631-B5F1A675AD4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8C9EA36C-6409-43BA-AD0C-AF13633124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8D00A820-651C-4B78-BEF1-AD38630A8B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7529E1B3-6B6F-4729-A1CB-F2B032422EFC}"/>
              </a:ext>
            </a:extLst>
          </p:cNvPr>
          <p:cNvSpPr>
            <a:spLocks noGrp="1"/>
          </p:cNvSpPr>
          <p:nvPr>
            <p:ph type="dt" sz="half" idx="10"/>
          </p:nvPr>
        </p:nvSpPr>
        <p:spPr/>
        <p:txBody>
          <a:bodyPr/>
          <a:lstStyle/>
          <a:p>
            <a:fld id="{CA33CDD8-2CA5-490E-AF32-192A5C79A64C}" type="datetimeFigureOut">
              <a:rPr lang="de-DE" smtClean="0"/>
              <a:t>03.02.2022</a:t>
            </a:fld>
            <a:endParaRPr lang="de-DE"/>
          </a:p>
        </p:txBody>
      </p:sp>
      <p:sp>
        <p:nvSpPr>
          <p:cNvPr id="6" name="Fußzeilenplatzhalter 5">
            <a:extLst>
              <a:ext uri="{FF2B5EF4-FFF2-40B4-BE49-F238E27FC236}">
                <a16:creationId xmlns:a16="http://schemas.microsoft.com/office/drawing/2014/main" id="{F1105BC0-0058-4EE5-9CEF-F4DDB4BE47D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A75A917-146D-4E7A-B425-31E5153951C2}"/>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4279126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49294992-BB24-4429-8FE1-D1CDEC28C0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F5D20434-ECC9-405C-9912-4F79FF3422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95A6D22-986F-4277-B25F-258929C76D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33CDD8-2CA5-490E-AF32-192A5C79A64C}" type="datetimeFigureOut">
              <a:rPr lang="de-DE" smtClean="0"/>
              <a:t>03.02.2022</a:t>
            </a:fld>
            <a:endParaRPr lang="de-DE"/>
          </a:p>
        </p:txBody>
      </p:sp>
      <p:sp>
        <p:nvSpPr>
          <p:cNvPr id="5" name="Fußzeilenplatzhalter 4">
            <a:extLst>
              <a:ext uri="{FF2B5EF4-FFF2-40B4-BE49-F238E27FC236}">
                <a16:creationId xmlns:a16="http://schemas.microsoft.com/office/drawing/2014/main" id="{5E3DC8EA-9F62-4508-A4E5-B7EB5EA696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7D2A3D32-E690-4900-9D0B-9DD67B05A8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E2F482-374F-4937-AF03-D2B6F9DFBF4F}" type="slidenum">
              <a:rPr lang="de-DE" smtClean="0"/>
              <a:t>‹Nr.›</a:t>
            </a:fld>
            <a:endParaRPr lang="de-DE"/>
          </a:p>
        </p:txBody>
      </p:sp>
    </p:spTree>
    <p:extLst>
      <p:ext uri="{BB962C8B-B14F-4D97-AF65-F5344CB8AC3E}">
        <p14:creationId xmlns:p14="http://schemas.microsoft.com/office/powerpoint/2010/main" val="833700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6.jp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9.jpg"/><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8.jp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9.jpg"/><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8.jp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6.jp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10.jp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11.jpg"/><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image" Target="../media/image10.jpg"/><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11.jpg"/><Relationship Id="rId2" Type="http://schemas.openxmlformats.org/officeDocument/2006/relationships/slideLayout" Target="../slideLayouts/slideLayout2.xml"/><Relationship Id="rId1" Type="http://schemas.openxmlformats.org/officeDocument/2006/relationships/tags" Target="../tags/tag22.xml"/><Relationship Id="rId6" Type="http://schemas.openxmlformats.org/officeDocument/2006/relationships/image" Target="../media/image10.jpg"/><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2.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3.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4.xml"/><Relationship Id="rId5" Type="http://schemas.openxmlformats.org/officeDocument/2006/relationships/image" Target="../media/image11.jpg"/><Relationship Id="rId4" Type="http://schemas.openxmlformats.org/officeDocument/2006/relationships/image" Target="../media/image10.jp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10.jp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6.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6.jp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7.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8.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9.xml"/><Relationship Id="rId5" Type="http://schemas.openxmlformats.org/officeDocument/2006/relationships/image" Target="../media/image11.jpg"/><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jp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40.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6.jp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41.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6.jp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42.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43.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44.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45.xml"/><Relationship Id="rId5" Type="http://schemas.openxmlformats.org/officeDocument/2006/relationships/image" Target="../media/image11.jpg"/><Relationship Id="rId4" Type="http://schemas.openxmlformats.org/officeDocument/2006/relationships/image" Target="../media/image10.jp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46.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10.jp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47.xml"/><Relationship Id="rId4" Type="http://schemas.openxmlformats.org/officeDocument/2006/relationships/image" Target="../media/image10.jp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48.xml"/><Relationship Id="rId4" Type="http://schemas.openxmlformats.org/officeDocument/2006/relationships/image" Target="../media/image10.jp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49.xml"/><Relationship Id="rId5" Type="http://schemas.openxmlformats.org/officeDocument/2006/relationships/image" Target="../media/image8.jp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jp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50.xm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662F844A-1831-419B-A320-ACE597CE97A6}"/>
              </a:ext>
            </a:extLst>
          </p:cNvPr>
          <p:cNvSpPr txBox="1"/>
          <p:nvPr/>
        </p:nvSpPr>
        <p:spPr>
          <a:xfrm>
            <a:off x="5097030" y="2168148"/>
            <a:ext cx="6368828" cy="2677656"/>
          </a:xfrm>
          <a:prstGeom prst="rect">
            <a:avLst/>
          </a:prstGeom>
          <a:noFill/>
        </p:spPr>
        <p:txBody>
          <a:bodyPr wrap="square" rtlCol="0">
            <a:spAutoFit/>
          </a:bodyPr>
          <a:lstStyle/>
          <a:p>
            <a:r>
              <a:rPr lang="de-DE" sz="2800" dirty="0"/>
              <a:t>Das ist Jürgen.</a:t>
            </a:r>
          </a:p>
          <a:p>
            <a:r>
              <a:rPr lang="de-DE" sz="2800" dirty="0"/>
              <a:t>Jürgen ist Birnenbauer.</a:t>
            </a:r>
          </a:p>
          <a:p>
            <a:r>
              <a:rPr lang="de-DE" sz="2800" dirty="0"/>
              <a:t>Er verkauft Birnen, Birnenkuchen, Birnenmarmelade, Birnenbier und noch viel mehr, </a:t>
            </a:r>
            <a:r>
              <a:rPr lang="de-DE" sz="2800" dirty="0" err="1"/>
              <a:t>hauptsache</a:t>
            </a:r>
            <a:r>
              <a:rPr lang="de-DE" sz="2800" dirty="0"/>
              <a:t> es besteht aus Birnen.</a:t>
            </a:r>
          </a:p>
        </p:txBody>
      </p:sp>
      <p:pic>
        <p:nvPicPr>
          <p:cNvPr id="6" name="Grafik 5" descr="Ein Bild, das ClipArt enthält.&#10;&#10;Automatisch generierte Beschreibung">
            <a:extLst>
              <a:ext uri="{FF2B5EF4-FFF2-40B4-BE49-F238E27FC236}">
                <a16:creationId xmlns:a16="http://schemas.microsoft.com/office/drawing/2014/main" id="{453C5AD8-2216-4C7D-9014-F835D959D9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7943" y="1363711"/>
            <a:ext cx="2745810" cy="3938071"/>
          </a:xfrm>
          <a:prstGeom prst="rect">
            <a:avLst/>
          </a:prstGeom>
        </p:spPr>
      </p:pic>
    </p:spTree>
    <p:custDataLst>
      <p:tags r:id="rId1"/>
    </p:custDataLst>
    <p:extLst>
      <p:ext uri="{BB962C8B-B14F-4D97-AF65-F5344CB8AC3E}">
        <p14:creationId xmlns:p14="http://schemas.microsoft.com/office/powerpoint/2010/main" val="3147896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662F844A-1831-419B-A320-ACE597CE97A6}"/>
              </a:ext>
            </a:extLst>
          </p:cNvPr>
          <p:cNvSpPr txBox="1"/>
          <p:nvPr/>
        </p:nvSpPr>
        <p:spPr>
          <a:xfrm>
            <a:off x="4034713" y="260497"/>
            <a:ext cx="6368828" cy="1384995"/>
          </a:xfrm>
          <a:prstGeom prst="rect">
            <a:avLst/>
          </a:prstGeom>
          <a:noFill/>
        </p:spPr>
        <p:txBody>
          <a:bodyPr wrap="square" rtlCol="0">
            <a:spAutoFit/>
          </a:bodyPr>
          <a:lstStyle/>
          <a:p>
            <a:r>
              <a:rPr lang="de-DE" sz="2800" dirty="0"/>
              <a:t>Jürgen sortiert so jede Birne selbst.</a:t>
            </a:r>
          </a:p>
          <a:p>
            <a:r>
              <a:rPr lang="de-DE" sz="2800" dirty="0"/>
              <a:t>Das dauert ganz schön lange und das möchte Jürgen zukünftig nicht mehr</a:t>
            </a:r>
          </a:p>
        </p:txBody>
      </p:sp>
      <p:pic>
        <p:nvPicPr>
          <p:cNvPr id="6" name="Grafik 5">
            <a:extLst>
              <a:ext uri="{FF2B5EF4-FFF2-40B4-BE49-F238E27FC236}">
                <a16:creationId xmlns:a16="http://schemas.microsoft.com/office/drawing/2014/main" id="{453C5AD8-2216-4C7D-9014-F835D959D9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1"/>
            <a:ext cx="2745809" cy="3938070"/>
          </a:xfrm>
          <a:prstGeom prst="rect">
            <a:avLst/>
          </a:prstGeom>
        </p:spPr>
      </p:pic>
      <p:sp>
        <p:nvSpPr>
          <p:cNvPr id="2" name="Trapezoid 1">
            <a:extLst>
              <a:ext uri="{FF2B5EF4-FFF2-40B4-BE49-F238E27FC236}">
                <a16:creationId xmlns:a16="http://schemas.microsoft.com/office/drawing/2014/main" id="{22710A7F-A0D4-4E0B-B3E4-DF3A02A7873D}"/>
              </a:ext>
            </a:extLst>
          </p:cNvPr>
          <p:cNvSpPr/>
          <p:nvPr/>
        </p:nvSpPr>
        <p:spPr>
          <a:xfrm>
            <a:off x="4412929" y="24339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Flussdiagramm: Grenzstelle 2">
            <a:extLst>
              <a:ext uri="{FF2B5EF4-FFF2-40B4-BE49-F238E27FC236}">
                <a16:creationId xmlns:a16="http://schemas.microsoft.com/office/drawing/2014/main" id="{C39E2AC8-6113-4876-B21D-84B30D189280}"/>
              </a:ext>
            </a:extLst>
          </p:cNvPr>
          <p:cNvSpPr/>
          <p:nvPr/>
        </p:nvSpPr>
        <p:spPr>
          <a:xfrm rot="16200000">
            <a:off x="4879898" y="42034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15EFD1-22D1-4F2D-8EBA-7C69398CFCCC}"/>
              </a:ext>
            </a:extLst>
          </p:cNvPr>
          <p:cNvSpPr/>
          <p:nvPr/>
        </p:nvSpPr>
        <p:spPr>
          <a:xfrm rot="16200000">
            <a:off x="5484982" y="42034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893C3204-84EF-48EC-83D4-06E51B68F925}"/>
              </a:ext>
            </a:extLst>
          </p:cNvPr>
          <p:cNvSpPr/>
          <p:nvPr/>
        </p:nvSpPr>
        <p:spPr>
          <a:xfrm rot="16200000">
            <a:off x="6179160" y="42034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83380B5C-5216-42D9-A106-D6A55DBDD489}"/>
              </a:ext>
            </a:extLst>
          </p:cNvPr>
          <p:cNvSpPr/>
          <p:nvPr/>
        </p:nvSpPr>
        <p:spPr>
          <a:xfrm rot="16200000">
            <a:off x="8313908"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0778F91D-F5A3-4C75-A2AA-BE866EB71BA2}"/>
              </a:ext>
            </a:extLst>
          </p:cNvPr>
          <p:cNvSpPr/>
          <p:nvPr/>
        </p:nvSpPr>
        <p:spPr>
          <a:xfrm rot="16200000">
            <a:off x="9016734"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BB671818-E928-4381-B739-5BCA481A3937}"/>
              </a:ext>
            </a:extLst>
          </p:cNvPr>
          <p:cNvSpPr/>
          <p:nvPr/>
        </p:nvSpPr>
        <p:spPr>
          <a:xfrm rot="16200000">
            <a:off x="9719059" y="42034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24133A06-6B84-40FD-BDD1-867FB7AC4BF8}"/>
              </a:ext>
            </a:extLst>
          </p:cNvPr>
          <p:cNvSpPr/>
          <p:nvPr/>
        </p:nvSpPr>
        <p:spPr>
          <a:xfrm rot="16200000">
            <a:off x="5218265" y="23624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46B0F9C1-9831-4030-81DF-20951CBB9050}"/>
              </a:ext>
            </a:extLst>
          </p:cNvPr>
          <p:cNvSpPr/>
          <p:nvPr/>
        </p:nvSpPr>
        <p:spPr>
          <a:xfrm rot="16200000">
            <a:off x="5823349" y="23624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323D8015-2754-43A1-B877-0760BD61F7F2}"/>
              </a:ext>
            </a:extLst>
          </p:cNvPr>
          <p:cNvSpPr/>
          <p:nvPr/>
        </p:nvSpPr>
        <p:spPr>
          <a:xfrm rot="16200000">
            <a:off x="6517529" y="23624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8DD5CBD0-EDB4-4406-9253-76D9C183EDB1}"/>
              </a:ext>
            </a:extLst>
          </p:cNvPr>
          <p:cNvSpPr/>
          <p:nvPr/>
        </p:nvSpPr>
        <p:spPr>
          <a:xfrm rot="16200000">
            <a:off x="7949453" y="23624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CCE2CA5F-A1C7-4298-87A5-E2FC135A2C79}"/>
              </a:ext>
            </a:extLst>
          </p:cNvPr>
          <p:cNvSpPr/>
          <p:nvPr/>
        </p:nvSpPr>
        <p:spPr>
          <a:xfrm rot="16200000">
            <a:off x="8652278"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545169F-EBD8-4AC3-8DE4-218FBF8DB65B}"/>
              </a:ext>
            </a:extLst>
          </p:cNvPr>
          <p:cNvSpPr/>
          <p:nvPr/>
        </p:nvSpPr>
        <p:spPr>
          <a:xfrm rot="16200000">
            <a:off x="9355104"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CFBD368F-E9BB-4DC8-B866-0BF7B1D6625D}"/>
              </a:ext>
            </a:extLst>
          </p:cNvPr>
          <p:cNvSpPr/>
          <p:nvPr/>
        </p:nvSpPr>
        <p:spPr>
          <a:xfrm rot="16200000">
            <a:off x="4879572" y="32718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5BB24008-3E29-4078-A9E2-93590CE8ADD5}"/>
              </a:ext>
            </a:extLst>
          </p:cNvPr>
          <p:cNvSpPr/>
          <p:nvPr/>
        </p:nvSpPr>
        <p:spPr>
          <a:xfrm rot="16200000">
            <a:off x="5484654" y="32718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lussdiagramm: Grenzstelle 28">
            <a:extLst>
              <a:ext uri="{FF2B5EF4-FFF2-40B4-BE49-F238E27FC236}">
                <a16:creationId xmlns:a16="http://schemas.microsoft.com/office/drawing/2014/main" id="{F7EAA20A-073C-4853-BD43-B1E764DE7E4E}"/>
              </a:ext>
            </a:extLst>
          </p:cNvPr>
          <p:cNvSpPr/>
          <p:nvPr/>
        </p:nvSpPr>
        <p:spPr>
          <a:xfrm rot="16200000">
            <a:off x="9016408"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lussdiagramm: Grenzstelle 29">
            <a:extLst>
              <a:ext uri="{FF2B5EF4-FFF2-40B4-BE49-F238E27FC236}">
                <a16:creationId xmlns:a16="http://schemas.microsoft.com/office/drawing/2014/main" id="{5EC43279-9271-43CD-8C5F-219D229BE443}"/>
              </a:ext>
            </a:extLst>
          </p:cNvPr>
          <p:cNvSpPr/>
          <p:nvPr/>
        </p:nvSpPr>
        <p:spPr>
          <a:xfrm rot="16200000">
            <a:off x="9718733"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3223634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1"/>
            <a:ext cx="2745809" cy="3938070"/>
          </a:xfrm>
          <a:prstGeom prst="rect">
            <a:avLst/>
          </a:prstGeom>
        </p:spPr>
      </p:pic>
      <p:sp>
        <p:nvSpPr>
          <p:cNvPr id="5" name="Flussdiagramm: Grenzstelle 4">
            <a:extLst>
              <a:ext uri="{FF2B5EF4-FFF2-40B4-BE49-F238E27FC236}">
                <a16:creationId xmlns:a16="http://schemas.microsoft.com/office/drawing/2014/main" id="{5C985DCE-2C77-481E-A052-E4B7D05D4653}"/>
              </a:ext>
            </a:extLst>
          </p:cNvPr>
          <p:cNvSpPr/>
          <p:nvPr/>
        </p:nvSpPr>
        <p:spPr>
          <a:xfrm rot="16200000">
            <a:off x="4753689" y="329915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1384995"/>
          </a:xfrm>
          <a:prstGeom prst="rect">
            <a:avLst/>
          </a:prstGeom>
          <a:noFill/>
        </p:spPr>
        <p:txBody>
          <a:bodyPr wrap="square" rtlCol="0">
            <a:spAutoFit/>
          </a:bodyPr>
          <a:lstStyle/>
          <a:p>
            <a:r>
              <a:rPr lang="de-DE" sz="2800" dirty="0"/>
              <a:t>Am Liebsten möchte er für jede Birne direkt wissen, für welche Produkte sie geeignet ist.</a:t>
            </a:r>
          </a:p>
        </p:txBody>
      </p:sp>
      <p:sp>
        <p:nvSpPr>
          <p:cNvPr id="7" name="Flussdiagramm: Magnetplattenspeicher 6">
            <a:extLst>
              <a:ext uri="{FF2B5EF4-FFF2-40B4-BE49-F238E27FC236}">
                <a16:creationId xmlns:a16="http://schemas.microsoft.com/office/drawing/2014/main" id="{2020D2CD-C46F-4D78-8FBC-D6C7DC11FC70}"/>
              </a:ext>
            </a:extLst>
          </p:cNvPr>
          <p:cNvSpPr/>
          <p:nvPr/>
        </p:nvSpPr>
        <p:spPr>
          <a:xfrm>
            <a:off x="7595880" y="4140105"/>
            <a:ext cx="892629" cy="1161676"/>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Birnenmarmelade</a:t>
            </a:r>
          </a:p>
        </p:txBody>
      </p:sp>
      <p:sp>
        <p:nvSpPr>
          <p:cNvPr id="8" name="Flussdiagramm: Magnetplattenspeicher 7">
            <a:extLst>
              <a:ext uri="{FF2B5EF4-FFF2-40B4-BE49-F238E27FC236}">
                <a16:creationId xmlns:a16="http://schemas.microsoft.com/office/drawing/2014/main" id="{CB52F878-E795-48A0-91E4-C3ED6859AF77}"/>
              </a:ext>
            </a:extLst>
          </p:cNvPr>
          <p:cNvSpPr/>
          <p:nvPr/>
        </p:nvSpPr>
        <p:spPr>
          <a:xfrm>
            <a:off x="7158446" y="2092512"/>
            <a:ext cx="2032089" cy="1161676"/>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Birnenkuchen</a:t>
            </a:r>
          </a:p>
        </p:txBody>
      </p:sp>
      <p:sp>
        <p:nvSpPr>
          <p:cNvPr id="9" name="L-Form 8">
            <a:extLst>
              <a:ext uri="{FF2B5EF4-FFF2-40B4-BE49-F238E27FC236}">
                <a16:creationId xmlns:a16="http://schemas.microsoft.com/office/drawing/2014/main" id="{0F4D4442-F76C-42FC-AF5A-2B23148C3271}"/>
              </a:ext>
            </a:extLst>
          </p:cNvPr>
          <p:cNvSpPr/>
          <p:nvPr/>
        </p:nvSpPr>
        <p:spPr>
          <a:xfrm rot="18677236">
            <a:off x="8208678" y="4690909"/>
            <a:ext cx="1035424" cy="559733"/>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0" name="Multiplikationszeichen 9">
            <a:extLst>
              <a:ext uri="{FF2B5EF4-FFF2-40B4-BE49-F238E27FC236}">
                <a16:creationId xmlns:a16="http://schemas.microsoft.com/office/drawing/2014/main" id="{81171D00-DBA4-4477-A2B1-3AB7E6DA1E5F}"/>
              </a:ext>
            </a:extLst>
          </p:cNvPr>
          <p:cNvSpPr/>
          <p:nvPr/>
        </p:nvSpPr>
        <p:spPr>
          <a:xfrm>
            <a:off x="8488509" y="2448311"/>
            <a:ext cx="1349829" cy="1335379"/>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11" name="Pfeil: nach unten 10">
            <a:extLst>
              <a:ext uri="{FF2B5EF4-FFF2-40B4-BE49-F238E27FC236}">
                <a16:creationId xmlns:a16="http://schemas.microsoft.com/office/drawing/2014/main" id="{872BCD16-110E-4DFB-B0E1-4367453C0823}"/>
              </a:ext>
            </a:extLst>
          </p:cNvPr>
          <p:cNvSpPr/>
          <p:nvPr/>
        </p:nvSpPr>
        <p:spPr>
          <a:xfrm rot="18080548">
            <a:off x="5896430" y="3960995"/>
            <a:ext cx="544286" cy="694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Pfeil: nach unten 11">
            <a:extLst>
              <a:ext uri="{FF2B5EF4-FFF2-40B4-BE49-F238E27FC236}">
                <a16:creationId xmlns:a16="http://schemas.microsoft.com/office/drawing/2014/main" id="{BAF6FD41-00C4-4387-9746-A905EA59387C}"/>
              </a:ext>
            </a:extLst>
          </p:cNvPr>
          <p:cNvSpPr/>
          <p:nvPr/>
        </p:nvSpPr>
        <p:spPr>
          <a:xfrm rot="14601189">
            <a:off x="5918153" y="2615905"/>
            <a:ext cx="544286" cy="694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790DFAB6-79E7-4361-A2FC-3D672180429E}"/>
              </a:ext>
            </a:extLst>
          </p:cNvPr>
          <p:cNvSpPr/>
          <p:nvPr/>
        </p:nvSpPr>
        <p:spPr>
          <a:xfrm rot="16200000">
            <a:off x="4777133" y="3279474"/>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L-Form 13">
            <a:extLst>
              <a:ext uri="{FF2B5EF4-FFF2-40B4-BE49-F238E27FC236}">
                <a16:creationId xmlns:a16="http://schemas.microsoft.com/office/drawing/2014/main" id="{D0C4021E-E10D-444C-9A3E-A354D4384FC8}"/>
              </a:ext>
            </a:extLst>
          </p:cNvPr>
          <p:cNvSpPr/>
          <p:nvPr/>
        </p:nvSpPr>
        <p:spPr>
          <a:xfrm rot="18677236">
            <a:off x="8672822" y="2756441"/>
            <a:ext cx="1035424" cy="559733"/>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5" name="Multiplikationszeichen 14">
            <a:extLst>
              <a:ext uri="{FF2B5EF4-FFF2-40B4-BE49-F238E27FC236}">
                <a16:creationId xmlns:a16="http://schemas.microsoft.com/office/drawing/2014/main" id="{1B701FD1-4286-4A0A-9C14-3F870B38B068}"/>
              </a:ext>
            </a:extLst>
          </p:cNvPr>
          <p:cNvSpPr/>
          <p:nvPr/>
        </p:nvSpPr>
        <p:spPr>
          <a:xfrm>
            <a:off x="8005338" y="4408941"/>
            <a:ext cx="1349829" cy="1335379"/>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1568890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xit" presetSubtype="0" fill="hold" grpId="0" nodeType="clickEffect">
                                  <p:stCondLst>
                                    <p:cond delay="0"/>
                                  </p:stCondLst>
                                  <p:childTnLst>
                                    <p:animEffect transition="out" filter="fade">
                                      <p:cBhvr>
                                        <p:cTn id="20" dur="500"/>
                                        <p:tgtEl>
                                          <p:spTgt spid="5"/>
                                        </p:tgtEl>
                                      </p:cBhvr>
                                    </p:animEffect>
                                    <p:anim calcmode="lin" valueType="num">
                                      <p:cBhvr>
                                        <p:cTn id="21" dur="500"/>
                                        <p:tgtEl>
                                          <p:spTgt spid="5"/>
                                        </p:tgtEl>
                                        <p:attrNameLst>
                                          <p:attrName>ppt_x</p:attrName>
                                        </p:attrNameLst>
                                      </p:cBhvr>
                                      <p:tavLst>
                                        <p:tav tm="0">
                                          <p:val>
                                            <p:strVal val="ppt_x"/>
                                          </p:val>
                                        </p:tav>
                                        <p:tav tm="100000">
                                          <p:val>
                                            <p:strVal val="ppt_x"/>
                                          </p:val>
                                        </p:tav>
                                      </p:tavLst>
                                    </p:anim>
                                    <p:anim calcmode="lin" valueType="num">
                                      <p:cBhvr>
                                        <p:cTn id="22" dur="500"/>
                                        <p:tgtEl>
                                          <p:spTgt spid="5"/>
                                        </p:tgtEl>
                                        <p:attrNameLst>
                                          <p:attrName>ppt_y</p:attrName>
                                        </p:attrNameLst>
                                      </p:cBhvr>
                                      <p:tavLst>
                                        <p:tav tm="0">
                                          <p:val>
                                            <p:strVal val="ppt_y"/>
                                          </p:val>
                                        </p:tav>
                                        <p:tav tm="100000">
                                          <p:val>
                                            <p:strVal val="ppt_y+.1"/>
                                          </p:val>
                                        </p:tav>
                                      </p:tavLst>
                                    </p:anim>
                                    <p:set>
                                      <p:cBhvr>
                                        <p:cTn id="23" dur="1" fill="hold">
                                          <p:stCondLst>
                                            <p:cond delay="499"/>
                                          </p:stCondLst>
                                        </p:cTn>
                                        <p:tgtEl>
                                          <p:spTgt spid="5"/>
                                        </p:tgtEl>
                                        <p:attrNameLst>
                                          <p:attrName>style.visibility</p:attrName>
                                        </p:attrNameLst>
                                      </p:cBhvr>
                                      <p:to>
                                        <p:strVal val="hidden"/>
                                      </p:to>
                                    </p:set>
                                  </p:childTnLst>
                                </p:cTn>
                              </p:par>
                              <p:par>
                                <p:cTn id="24" presetID="47"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anim calcmode="lin" valueType="num">
                                      <p:cBhvr>
                                        <p:cTn id="27" dur="500" fill="hold"/>
                                        <p:tgtEl>
                                          <p:spTgt spid="13"/>
                                        </p:tgtEl>
                                        <p:attrNameLst>
                                          <p:attrName>ppt_x</p:attrName>
                                        </p:attrNameLst>
                                      </p:cBhvr>
                                      <p:tavLst>
                                        <p:tav tm="0">
                                          <p:val>
                                            <p:strVal val="#ppt_x"/>
                                          </p:val>
                                        </p:tav>
                                        <p:tav tm="100000">
                                          <p:val>
                                            <p:strVal val="#ppt_x"/>
                                          </p:val>
                                        </p:tav>
                                      </p:tavLst>
                                    </p:anim>
                                    <p:anim calcmode="lin" valueType="num">
                                      <p:cBhvr>
                                        <p:cTn id="28" dur="500" fill="hold"/>
                                        <p:tgtEl>
                                          <p:spTgt spid="13"/>
                                        </p:tgtEl>
                                        <p:attrNameLst>
                                          <p:attrName>ppt_y</p:attrName>
                                        </p:attrNameLst>
                                      </p:cBhvr>
                                      <p:tavLst>
                                        <p:tav tm="0">
                                          <p:val>
                                            <p:strVal val="#ppt_y-.1"/>
                                          </p:val>
                                        </p:tav>
                                        <p:tav tm="100000">
                                          <p:val>
                                            <p:strVal val="#ppt_y"/>
                                          </p:val>
                                        </p:tav>
                                      </p:tavLst>
                                    </p:anim>
                                  </p:childTnLst>
                                </p:cTn>
                              </p:par>
                              <p:par>
                                <p:cTn id="29" presetID="10" presetClass="exit" presetSubtype="0" fill="hold" grpId="1" nodeType="withEffect">
                                  <p:stCondLst>
                                    <p:cond delay="0"/>
                                  </p:stCondLst>
                                  <p:childTnLst>
                                    <p:animEffect transition="out" filter="fade">
                                      <p:cBhvr>
                                        <p:cTn id="30" dur="500"/>
                                        <p:tgtEl>
                                          <p:spTgt spid="9"/>
                                        </p:tgtEl>
                                      </p:cBhvr>
                                    </p:animEffect>
                                    <p:set>
                                      <p:cBhvr>
                                        <p:cTn id="31" dur="1" fill="hold">
                                          <p:stCondLst>
                                            <p:cond delay="499"/>
                                          </p:stCondLst>
                                        </p:cTn>
                                        <p:tgtEl>
                                          <p:spTgt spid="9"/>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9" grpId="0" animBg="1"/>
      <p:bldP spid="9" grpId="1" animBg="1"/>
      <p:bldP spid="10" grpId="0" animBg="1"/>
      <p:bldP spid="10" grpId="1" animBg="1"/>
      <p:bldP spid="13" grpId="0" animBg="1"/>
      <p:bldP spid="14"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1"/>
            <a:ext cx="2745809" cy="3938070"/>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954107"/>
          </a:xfrm>
          <a:prstGeom prst="rect">
            <a:avLst/>
          </a:prstGeom>
          <a:noFill/>
        </p:spPr>
        <p:txBody>
          <a:bodyPr wrap="square" rtlCol="0">
            <a:spAutoFit/>
          </a:bodyPr>
          <a:lstStyle/>
          <a:p>
            <a:r>
              <a:rPr lang="de-DE" sz="2800" dirty="0"/>
              <a:t>Jürgen erzählt seiner Tochter von seinem Wunsch.</a:t>
            </a:r>
          </a:p>
        </p:txBody>
      </p:sp>
      <p:sp>
        <p:nvSpPr>
          <p:cNvPr id="17" name="Sprechblase: oval 16">
            <a:extLst>
              <a:ext uri="{FF2B5EF4-FFF2-40B4-BE49-F238E27FC236}">
                <a16:creationId xmlns:a16="http://schemas.microsoft.com/office/drawing/2014/main" id="{2B1579F6-9722-43EA-8D22-96DC042E98E2}"/>
              </a:ext>
            </a:extLst>
          </p:cNvPr>
          <p:cNvSpPr/>
          <p:nvPr/>
        </p:nvSpPr>
        <p:spPr>
          <a:xfrm>
            <a:off x="3560881" y="2621831"/>
            <a:ext cx="3331028" cy="1817630"/>
          </a:xfrm>
          <a:prstGeom prst="wedgeEllipseCallout">
            <a:avLst>
              <a:gd name="adj1" fmla="val -68267"/>
              <a:gd name="adj2" fmla="val 146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6" name="Gruppieren 15">
            <a:extLst>
              <a:ext uri="{FF2B5EF4-FFF2-40B4-BE49-F238E27FC236}">
                <a16:creationId xmlns:a16="http://schemas.microsoft.com/office/drawing/2014/main" id="{B5B5FA1F-57FD-41A6-8503-E82157B6C7EE}"/>
              </a:ext>
            </a:extLst>
          </p:cNvPr>
          <p:cNvGrpSpPr/>
          <p:nvPr/>
        </p:nvGrpSpPr>
        <p:grpSpPr>
          <a:xfrm>
            <a:off x="3790324" y="2780168"/>
            <a:ext cx="2643542" cy="1790059"/>
            <a:chOff x="4838572" y="2092512"/>
            <a:chExt cx="4631828" cy="3651808"/>
          </a:xfrm>
        </p:grpSpPr>
        <p:sp>
          <p:nvSpPr>
            <p:cNvPr id="5" name="Flussdiagramm: Grenzstelle 4">
              <a:extLst>
                <a:ext uri="{FF2B5EF4-FFF2-40B4-BE49-F238E27FC236}">
                  <a16:creationId xmlns:a16="http://schemas.microsoft.com/office/drawing/2014/main" id="{5C985DCE-2C77-481E-A052-E4B7D05D4653}"/>
                </a:ext>
              </a:extLst>
            </p:cNvPr>
            <p:cNvSpPr/>
            <p:nvPr/>
          </p:nvSpPr>
          <p:spPr>
            <a:xfrm rot="16200000">
              <a:off x="4753689" y="329915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Magnetplattenspeicher 6">
              <a:extLst>
                <a:ext uri="{FF2B5EF4-FFF2-40B4-BE49-F238E27FC236}">
                  <a16:creationId xmlns:a16="http://schemas.microsoft.com/office/drawing/2014/main" id="{2020D2CD-C46F-4D78-8FBC-D6C7DC11FC70}"/>
                </a:ext>
              </a:extLst>
            </p:cNvPr>
            <p:cNvSpPr/>
            <p:nvPr/>
          </p:nvSpPr>
          <p:spPr>
            <a:xfrm>
              <a:off x="7595880" y="4140105"/>
              <a:ext cx="892629" cy="1161676"/>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Flussdiagramm: Magnetplattenspeicher 7">
              <a:extLst>
                <a:ext uri="{FF2B5EF4-FFF2-40B4-BE49-F238E27FC236}">
                  <a16:creationId xmlns:a16="http://schemas.microsoft.com/office/drawing/2014/main" id="{CB52F878-E795-48A0-91E4-C3ED6859AF77}"/>
                </a:ext>
              </a:extLst>
            </p:cNvPr>
            <p:cNvSpPr/>
            <p:nvPr/>
          </p:nvSpPr>
          <p:spPr>
            <a:xfrm>
              <a:off x="7158446" y="2092512"/>
              <a:ext cx="2032089" cy="1161676"/>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Pfeil: nach unten 10">
              <a:extLst>
                <a:ext uri="{FF2B5EF4-FFF2-40B4-BE49-F238E27FC236}">
                  <a16:creationId xmlns:a16="http://schemas.microsoft.com/office/drawing/2014/main" id="{872BCD16-110E-4DFB-B0E1-4367453C0823}"/>
                </a:ext>
              </a:extLst>
            </p:cNvPr>
            <p:cNvSpPr/>
            <p:nvPr/>
          </p:nvSpPr>
          <p:spPr>
            <a:xfrm rot="18080548">
              <a:off x="5896430" y="3960995"/>
              <a:ext cx="544286" cy="694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Pfeil: nach unten 11">
              <a:extLst>
                <a:ext uri="{FF2B5EF4-FFF2-40B4-BE49-F238E27FC236}">
                  <a16:creationId xmlns:a16="http://schemas.microsoft.com/office/drawing/2014/main" id="{BAF6FD41-00C4-4387-9746-A905EA59387C}"/>
                </a:ext>
              </a:extLst>
            </p:cNvPr>
            <p:cNvSpPr/>
            <p:nvPr/>
          </p:nvSpPr>
          <p:spPr>
            <a:xfrm rot="14601189">
              <a:off x="5918153" y="2615905"/>
              <a:ext cx="544286" cy="694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L-Form 13">
              <a:extLst>
                <a:ext uri="{FF2B5EF4-FFF2-40B4-BE49-F238E27FC236}">
                  <a16:creationId xmlns:a16="http://schemas.microsoft.com/office/drawing/2014/main" id="{D0C4021E-E10D-444C-9A3E-A354D4384FC8}"/>
                </a:ext>
              </a:extLst>
            </p:cNvPr>
            <p:cNvSpPr/>
            <p:nvPr/>
          </p:nvSpPr>
          <p:spPr>
            <a:xfrm rot="18677236">
              <a:off x="8672822" y="2756441"/>
              <a:ext cx="1035424" cy="559733"/>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5" name="Multiplikationszeichen 14">
              <a:extLst>
                <a:ext uri="{FF2B5EF4-FFF2-40B4-BE49-F238E27FC236}">
                  <a16:creationId xmlns:a16="http://schemas.microsoft.com/office/drawing/2014/main" id="{1B701FD1-4286-4A0A-9C14-3F870B38B068}"/>
                </a:ext>
              </a:extLst>
            </p:cNvPr>
            <p:cNvSpPr/>
            <p:nvPr/>
          </p:nvSpPr>
          <p:spPr>
            <a:xfrm>
              <a:off x="8005338" y="4408941"/>
              <a:ext cx="1349829" cy="1335379"/>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grpSp>
    </p:spTree>
    <p:custDataLst>
      <p:tags r:id="rId1"/>
    </p:custDataLst>
    <p:extLst>
      <p:ext uri="{BB962C8B-B14F-4D97-AF65-F5344CB8AC3E}">
        <p14:creationId xmlns:p14="http://schemas.microsoft.com/office/powerpoint/2010/main" val="433181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9" cy="3938068"/>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1815882"/>
          </a:xfrm>
          <a:prstGeom prst="rect">
            <a:avLst/>
          </a:prstGeom>
          <a:noFill/>
        </p:spPr>
        <p:txBody>
          <a:bodyPr wrap="square" rtlCol="0">
            <a:spAutoFit/>
          </a:bodyPr>
          <a:lstStyle/>
          <a:p>
            <a:r>
              <a:rPr lang="de-DE" sz="2800" dirty="0"/>
              <a:t>Sie hat in ihrem Informatikstudium gerade gelernt, was </a:t>
            </a:r>
            <a:r>
              <a:rPr lang="de-DE" sz="2800" b="1" dirty="0"/>
              <a:t>neuronale Netze </a:t>
            </a:r>
            <a:r>
              <a:rPr lang="de-DE" sz="2800" dirty="0"/>
              <a:t>sind und ist sich sicher, das ist genau, was Jürgen braucht!</a:t>
            </a:r>
          </a:p>
        </p:txBody>
      </p:sp>
      <p:sp>
        <p:nvSpPr>
          <p:cNvPr id="17" name="Sprechblase: oval 16">
            <a:extLst>
              <a:ext uri="{FF2B5EF4-FFF2-40B4-BE49-F238E27FC236}">
                <a16:creationId xmlns:a16="http://schemas.microsoft.com/office/drawing/2014/main" id="{2B1579F6-9722-43EA-8D22-96DC042E98E2}"/>
              </a:ext>
            </a:extLst>
          </p:cNvPr>
          <p:cNvSpPr/>
          <p:nvPr/>
        </p:nvSpPr>
        <p:spPr>
          <a:xfrm>
            <a:off x="3560880" y="2614469"/>
            <a:ext cx="4319095" cy="2602351"/>
          </a:xfrm>
          <a:prstGeom prst="wedgeEllipseCallout">
            <a:avLst>
              <a:gd name="adj1" fmla="val 74851"/>
              <a:gd name="adj2" fmla="val 5316"/>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Flussdiagramm: Grenzstelle 4">
            <a:extLst>
              <a:ext uri="{FF2B5EF4-FFF2-40B4-BE49-F238E27FC236}">
                <a16:creationId xmlns:a16="http://schemas.microsoft.com/office/drawing/2014/main" id="{5C985DCE-2C77-481E-A052-E4B7D05D4653}"/>
              </a:ext>
            </a:extLst>
          </p:cNvPr>
          <p:cNvSpPr/>
          <p:nvPr/>
        </p:nvSpPr>
        <p:spPr>
          <a:xfrm rot="16200000">
            <a:off x="3871998" y="3759352"/>
            <a:ext cx="274372" cy="222566"/>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Magnetplattenspeicher 6">
            <a:extLst>
              <a:ext uri="{FF2B5EF4-FFF2-40B4-BE49-F238E27FC236}">
                <a16:creationId xmlns:a16="http://schemas.microsoft.com/office/drawing/2014/main" id="{2020D2CD-C46F-4D78-8FBC-D6C7DC11FC70}"/>
              </a:ext>
            </a:extLst>
          </p:cNvPr>
          <p:cNvSpPr/>
          <p:nvPr/>
        </p:nvSpPr>
        <p:spPr>
          <a:xfrm>
            <a:off x="6459949" y="4147980"/>
            <a:ext cx="509454"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Flussdiagramm: Magnetplattenspeicher 7">
            <a:extLst>
              <a:ext uri="{FF2B5EF4-FFF2-40B4-BE49-F238E27FC236}">
                <a16:creationId xmlns:a16="http://schemas.microsoft.com/office/drawing/2014/main" id="{CB52F878-E795-48A0-91E4-C3ED6859AF77}"/>
              </a:ext>
            </a:extLst>
          </p:cNvPr>
          <p:cNvSpPr/>
          <p:nvPr/>
        </p:nvSpPr>
        <p:spPr>
          <a:xfrm>
            <a:off x="6210290" y="3144282"/>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Pfeil: nach unten 10">
            <a:extLst>
              <a:ext uri="{FF2B5EF4-FFF2-40B4-BE49-F238E27FC236}">
                <a16:creationId xmlns:a16="http://schemas.microsoft.com/office/drawing/2014/main" id="{872BCD16-110E-4DFB-B0E1-4367453C0823}"/>
              </a:ext>
            </a:extLst>
          </p:cNvPr>
          <p:cNvSpPr/>
          <p:nvPr/>
        </p:nvSpPr>
        <p:spPr>
          <a:xfrm rot="18080548">
            <a:off x="5655328" y="4098344"/>
            <a:ext cx="266800" cy="3961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L-Form 13">
            <a:extLst>
              <a:ext uri="{FF2B5EF4-FFF2-40B4-BE49-F238E27FC236}">
                <a16:creationId xmlns:a16="http://schemas.microsoft.com/office/drawing/2014/main" id="{D0C4021E-E10D-444C-9A3E-A354D4384FC8}"/>
              </a:ext>
            </a:extLst>
          </p:cNvPr>
          <p:cNvSpPr/>
          <p:nvPr/>
        </p:nvSpPr>
        <p:spPr>
          <a:xfrm rot="18677236">
            <a:off x="7116298" y="3447186"/>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5" name="Multiplikationszeichen 14">
            <a:extLst>
              <a:ext uri="{FF2B5EF4-FFF2-40B4-BE49-F238E27FC236}">
                <a16:creationId xmlns:a16="http://schemas.microsoft.com/office/drawing/2014/main" id="{1B701FD1-4286-4A0A-9C14-3F870B38B068}"/>
              </a:ext>
            </a:extLst>
          </p:cNvPr>
          <p:cNvSpPr/>
          <p:nvPr/>
        </p:nvSpPr>
        <p:spPr>
          <a:xfrm>
            <a:off x="6693640" y="4279759"/>
            <a:ext cx="770393" cy="654582"/>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13" name="Pfeil: nach unten 12">
            <a:extLst>
              <a:ext uri="{FF2B5EF4-FFF2-40B4-BE49-F238E27FC236}">
                <a16:creationId xmlns:a16="http://schemas.microsoft.com/office/drawing/2014/main" id="{3148EBBF-ACFD-43CC-A683-F9802DB2C584}"/>
              </a:ext>
            </a:extLst>
          </p:cNvPr>
          <p:cNvSpPr/>
          <p:nvPr/>
        </p:nvSpPr>
        <p:spPr>
          <a:xfrm rot="14601189">
            <a:off x="5667726" y="3439002"/>
            <a:ext cx="266800" cy="3961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Pfeil: nach unten 17">
            <a:extLst>
              <a:ext uri="{FF2B5EF4-FFF2-40B4-BE49-F238E27FC236}">
                <a16:creationId xmlns:a16="http://schemas.microsoft.com/office/drawing/2014/main" id="{788B6556-1E50-4748-91B3-3EA31082C4B8}"/>
              </a:ext>
            </a:extLst>
          </p:cNvPr>
          <p:cNvSpPr/>
          <p:nvPr/>
        </p:nvSpPr>
        <p:spPr>
          <a:xfrm rot="16200000">
            <a:off x="4329645" y="3672581"/>
            <a:ext cx="266800" cy="3961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685666" y="3531718"/>
            <a:ext cx="728897" cy="728897"/>
          </a:xfrm>
          <a:prstGeom prst="rect">
            <a:avLst/>
          </a:prstGeom>
        </p:spPr>
      </p:pic>
    </p:spTree>
    <p:custDataLst>
      <p:tags r:id="rId1"/>
    </p:custDataLst>
    <p:extLst>
      <p:ext uri="{BB962C8B-B14F-4D97-AF65-F5344CB8AC3E}">
        <p14:creationId xmlns:p14="http://schemas.microsoft.com/office/powerpoint/2010/main" val="2107795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1384995"/>
          </a:xfrm>
          <a:prstGeom prst="rect">
            <a:avLst/>
          </a:prstGeom>
          <a:noFill/>
        </p:spPr>
        <p:txBody>
          <a:bodyPr wrap="square" rtlCol="0">
            <a:spAutoFit/>
          </a:bodyPr>
          <a:lstStyle/>
          <a:p>
            <a:r>
              <a:rPr lang="de-DE" sz="2800" dirty="0"/>
              <a:t>Jürgens Tochter macht sich an die Arbeit.</a:t>
            </a:r>
          </a:p>
          <a:p>
            <a:r>
              <a:rPr lang="de-DE" sz="2800" dirty="0"/>
              <a:t>Jürgen fragt sich, wie so ein neuronales Netz wohl aussieht?</a:t>
            </a:r>
          </a:p>
        </p:txBody>
      </p:sp>
      <p:pic>
        <p:nvPicPr>
          <p:cNvPr id="16" name="Grafik 15">
            <a:extLst>
              <a:ext uri="{FF2B5EF4-FFF2-40B4-BE49-F238E27FC236}">
                <a16:creationId xmlns:a16="http://schemas.microsoft.com/office/drawing/2014/main" id="{C65E8261-C1B0-4646-9BE2-22E2749372B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9" cy="3938068"/>
          </a:xfrm>
          <a:prstGeom prst="rect">
            <a:avLst/>
          </a:prstGeom>
        </p:spPr>
      </p:pic>
      <p:sp>
        <p:nvSpPr>
          <p:cNvPr id="2" name="Denkblase: wolkenförmig 1">
            <a:extLst>
              <a:ext uri="{FF2B5EF4-FFF2-40B4-BE49-F238E27FC236}">
                <a16:creationId xmlns:a16="http://schemas.microsoft.com/office/drawing/2014/main" id="{5DE69E75-0B60-435D-B0D5-46045C8E4901}"/>
              </a:ext>
            </a:extLst>
          </p:cNvPr>
          <p:cNvSpPr/>
          <p:nvPr/>
        </p:nvSpPr>
        <p:spPr>
          <a:xfrm>
            <a:off x="5170394" y="2131360"/>
            <a:ext cx="2218765" cy="1721223"/>
          </a:xfrm>
          <a:prstGeom prst="cloudCallout">
            <a:avLst>
              <a:gd name="adj1" fmla="val -63560"/>
              <a:gd name="adj2" fmla="val 1172"/>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Denkblase: wolkenförmig 18">
            <a:extLst>
              <a:ext uri="{FF2B5EF4-FFF2-40B4-BE49-F238E27FC236}">
                <a16:creationId xmlns:a16="http://schemas.microsoft.com/office/drawing/2014/main" id="{393AD013-A3DD-4C15-81F0-A13E61CC4DD4}"/>
              </a:ext>
            </a:extLst>
          </p:cNvPr>
          <p:cNvSpPr/>
          <p:nvPr/>
        </p:nvSpPr>
        <p:spPr>
          <a:xfrm rot="247220">
            <a:off x="7756712" y="2788024"/>
            <a:ext cx="2218765" cy="1721223"/>
          </a:xfrm>
          <a:prstGeom prst="cloudCallout">
            <a:avLst>
              <a:gd name="adj1" fmla="val -67656"/>
              <a:gd name="adj2" fmla="val 14868"/>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Denkblase: wolkenförmig 19">
            <a:extLst>
              <a:ext uri="{FF2B5EF4-FFF2-40B4-BE49-F238E27FC236}">
                <a16:creationId xmlns:a16="http://schemas.microsoft.com/office/drawing/2014/main" id="{36A5FA86-B901-4064-9095-F60E8478A707}"/>
              </a:ext>
            </a:extLst>
          </p:cNvPr>
          <p:cNvSpPr/>
          <p:nvPr/>
        </p:nvSpPr>
        <p:spPr>
          <a:xfrm rot="815499">
            <a:off x="5078505" y="4338451"/>
            <a:ext cx="2218765" cy="1721223"/>
          </a:xfrm>
          <a:prstGeom prst="cloudCallout">
            <a:avLst>
              <a:gd name="adj1" fmla="val -80884"/>
              <a:gd name="adj2" fmla="val -15848"/>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2285512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8" cy="3938068"/>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523220"/>
          </a:xfrm>
          <a:prstGeom prst="rect">
            <a:avLst/>
          </a:prstGeom>
          <a:noFill/>
        </p:spPr>
        <p:txBody>
          <a:bodyPr wrap="square" rtlCol="0">
            <a:spAutoFit/>
          </a:bodyPr>
          <a:lstStyle/>
          <a:p>
            <a:r>
              <a:rPr lang="de-DE" sz="2800" dirty="0"/>
              <a:t>Ein Packet für Jürgen ist angekommen!</a:t>
            </a:r>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817151" y="2011087"/>
            <a:ext cx="2835826" cy="2835826"/>
          </a:xfrm>
          <a:prstGeom prst="rect">
            <a:avLst/>
          </a:prstGeom>
        </p:spPr>
      </p:pic>
      <p:grpSp>
        <p:nvGrpSpPr>
          <p:cNvPr id="12" name="Gruppieren 11">
            <a:extLst>
              <a:ext uri="{FF2B5EF4-FFF2-40B4-BE49-F238E27FC236}">
                <a16:creationId xmlns:a16="http://schemas.microsoft.com/office/drawing/2014/main" id="{F56F0AFB-09A7-425D-9341-09443949500E}"/>
              </a:ext>
            </a:extLst>
          </p:cNvPr>
          <p:cNvGrpSpPr/>
          <p:nvPr/>
        </p:nvGrpSpPr>
        <p:grpSpPr>
          <a:xfrm>
            <a:off x="3413805" y="1819275"/>
            <a:ext cx="5857875" cy="3219450"/>
            <a:chOff x="3167062" y="1819275"/>
            <a:chExt cx="5857875" cy="3219450"/>
          </a:xfrm>
        </p:grpSpPr>
        <p:pic>
          <p:nvPicPr>
            <p:cNvPr id="9" name="Grafik 8" descr="Ein Bild, das Container enthält.&#10;&#10;Automatisch generierte Beschreibung">
              <a:extLst>
                <a:ext uri="{FF2B5EF4-FFF2-40B4-BE49-F238E27FC236}">
                  <a16:creationId xmlns:a16="http://schemas.microsoft.com/office/drawing/2014/main" id="{35343BB2-55A4-4972-8FF1-A799DC35E18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67062" y="1819275"/>
              <a:ext cx="5857875" cy="3219450"/>
            </a:xfrm>
            <a:prstGeom prst="rect">
              <a:avLst/>
            </a:prstGeom>
          </p:spPr>
        </p:pic>
        <p:sp>
          <p:nvSpPr>
            <p:cNvPr id="10" name="Textfeld 9">
              <a:extLst>
                <a:ext uri="{FF2B5EF4-FFF2-40B4-BE49-F238E27FC236}">
                  <a16:creationId xmlns:a16="http://schemas.microsoft.com/office/drawing/2014/main" id="{05958D68-8CC5-4C4E-822B-CC6786BBA9D9}"/>
                </a:ext>
              </a:extLst>
            </p:cNvPr>
            <p:cNvSpPr txBox="1"/>
            <p:nvPr/>
          </p:nvSpPr>
          <p:spPr>
            <a:xfrm>
              <a:off x="4981682" y="3429000"/>
              <a:ext cx="1314655" cy="369332"/>
            </a:xfrm>
            <a:prstGeom prst="rect">
              <a:avLst/>
            </a:prstGeom>
            <a:noFill/>
          </p:spPr>
          <p:txBody>
            <a:bodyPr wrap="none" rtlCol="0">
              <a:spAutoFit/>
            </a:bodyPr>
            <a:lstStyle/>
            <a:p>
              <a:r>
                <a:rPr lang="de-DE" dirty="0"/>
                <a:t>Für </a:t>
              </a:r>
              <a:r>
                <a:rPr lang="de-DE" dirty="0" err="1"/>
                <a:t>Papabär</a:t>
              </a:r>
              <a:endParaRPr lang="de-DE" dirty="0"/>
            </a:p>
          </p:txBody>
        </p:sp>
      </p:grpSp>
    </p:spTree>
    <p:custDataLst>
      <p:tags r:id="rId1"/>
    </p:custDataLst>
    <p:extLst>
      <p:ext uri="{BB962C8B-B14F-4D97-AF65-F5344CB8AC3E}">
        <p14:creationId xmlns:p14="http://schemas.microsoft.com/office/powerpoint/2010/main" val="3792928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8" cy="3938068"/>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1815882"/>
          </a:xfrm>
          <a:prstGeom prst="rect">
            <a:avLst/>
          </a:prstGeom>
          <a:noFill/>
        </p:spPr>
        <p:txBody>
          <a:bodyPr wrap="square" rtlCol="0">
            <a:spAutoFit/>
          </a:bodyPr>
          <a:lstStyle/>
          <a:p>
            <a:r>
              <a:rPr lang="de-DE" sz="2800" dirty="0"/>
              <a:t>Das muss das neuronale Netz sein, von dem seine Tochter gesprochen hat. Doch es sieht aus, wie ein ganz gewöhnlicher PC mit einem Scanner</a:t>
            </a:r>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626502" y="2011087"/>
            <a:ext cx="2835826" cy="2835826"/>
          </a:xfrm>
          <a:prstGeom prst="rect">
            <a:avLst/>
          </a:prstGeom>
        </p:spPr>
      </p:pic>
      <p:grpSp>
        <p:nvGrpSpPr>
          <p:cNvPr id="13" name="Gruppieren 12">
            <a:extLst>
              <a:ext uri="{FF2B5EF4-FFF2-40B4-BE49-F238E27FC236}">
                <a16:creationId xmlns:a16="http://schemas.microsoft.com/office/drawing/2014/main" id="{85902B21-26F6-4492-98C3-F81B2FA98AFB}"/>
              </a:ext>
            </a:extLst>
          </p:cNvPr>
          <p:cNvGrpSpPr/>
          <p:nvPr/>
        </p:nvGrpSpPr>
        <p:grpSpPr>
          <a:xfrm>
            <a:off x="4265820" y="4103893"/>
            <a:ext cx="1270749" cy="629271"/>
            <a:chOff x="4686298" y="4944535"/>
            <a:chExt cx="1270749" cy="629271"/>
          </a:xfrm>
        </p:grpSpPr>
        <p:sp>
          <p:nvSpPr>
            <p:cNvPr id="5" name="Trapezoid 4">
              <a:extLst>
                <a:ext uri="{FF2B5EF4-FFF2-40B4-BE49-F238E27FC236}">
                  <a16:creationId xmlns:a16="http://schemas.microsoft.com/office/drawing/2014/main" id="{AEA58BA4-DB58-409F-8FAE-CFE29FEAED8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BE0AAB-83F3-4306-ABDF-A38DDCA07348}"/>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dditionszeichen 10">
              <a:extLst>
                <a:ext uri="{FF2B5EF4-FFF2-40B4-BE49-F238E27FC236}">
                  <a16:creationId xmlns:a16="http://schemas.microsoft.com/office/drawing/2014/main" id="{0E8017A1-D0FB-4921-98AD-0B73027DC989}"/>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 name="Gruppieren 11">
            <a:extLst>
              <a:ext uri="{FF2B5EF4-FFF2-40B4-BE49-F238E27FC236}">
                <a16:creationId xmlns:a16="http://schemas.microsoft.com/office/drawing/2014/main" id="{F56F0AFB-09A7-425D-9341-09443949500E}"/>
              </a:ext>
            </a:extLst>
          </p:cNvPr>
          <p:cNvGrpSpPr/>
          <p:nvPr/>
        </p:nvGrpSpPr>
        <p:grpSpPr>
          <a:xfrm>
            <a:off x="3413805" y="1819275"/>
            <a:ext cx="5857875" cy="3219450"/>
            <a:chOff x="3167062" y="1819275"/>
            <a:chExt cx="5857875" cy="3219450"/>
          </a:xfrm>
        </p:grpSpPr>
        <p:pic>
          <p:nvPicPr>
            <p:cNvPr id="9" name="Grafik 8" descr="Ein Bild, das Container enthält.&#10;&#10;Automatisch generierte Beschreibung">
              <a:extLst>
                <a:ext uri="{FF2B5EF4-FFF2-40B4-BE49-F238E27FC236}">
                  <a16:creationId xmlns:a16="http://schemas.microsoft.com/office/drawing/2014/main" id="{35343BB2-55A4-4972-8FF1-A799DC35E18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67062" y="1819275"/>
              <a:ext cx="5857875" cy="3219450"/>
            </a:xfrm>
            <a:prstGeom prst="rect">
              <a:avLst/>
            </a:prstGeom>
          </p:spPr>
        </p:pic>
        <p:sp>
          <p:nvSpPr>
            <p:cNvPr id="10" name="Textfeld 9">
              <a:extLst>
                <a:ext uri="{FF2B5EF4-FFF2-40B4-BE49-F238E27FC236}">
                  <a16:creationId xmlns:a16="http://schemas.microsoft.com/office/drawing/2014/main" id="{05958D68-8CC5-4C4E-822B-CC6786BBA9D9}"/>
                </a:ext>
              </a:extLst>
            </p:cNvPr>
            <p:cNvSpPr txBox="1"/>
            <p:nvPr/>
          </p:nvSpPr>
          <p:spPr>
            <a:xfrm>
              <a:off x="4981682" y="3429000"/>
              <a:ext cx="1314655" cy="369332"/>
            </a:xfrm>
            <a:prstGeom prst="rect">
              <a:avLst/>
            </a:prstGeom>
            <a:noFill/>
          </p:spPr>
          <p:txBody>
            <a:bodyPr wrap="none" rtlCol="0">
              <a:spAutoFit/>
            </a:bodyPr>
            <a:lstStyle/>
            <a:p>
              <a:r>
                <a:rPr lang="de-DE" dirty="0"/>
                <a:t>Für </a:t>
              </a:r>
              <a:r>
                <a:rPr lang="de-DE" dirty="0" err="1"/>
                <a:t>Papabär</a:t>
              </a:r>
              <a:endParaRPr lang="de-DE" dirty="0"/>
            </a:p>
          </p:txBody>
        </p:sp>
      </p:grpSp>
    </p:spTree>
    <p:custDataLst>
      <p:tags r:id="rId1"/>
    </p:custDataLst>
    <p:extLst>
      <p:ext uri="{BB962C8B-B14F-4D97-AF65-F5344CB8AC3E}">
        <p14:creationId xmlns:p14="http://schemas.microsoft.com/office/powerpoint/2010/main" val="3151336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nodeType="clickEffect">
                                  <p:stCondLst>
                                    <p:cond delay="0"/>
                                  </p:stCondLst>
                                  <p:childTnLst>
                                    <p:anim calcmode="lin" valueType="num">
                                      <p:cBhvr additive="base">
                                        <p:cTn id="6" dur="500"/>
                                        <p:tgtEl>
                                          <p:spTgt spid="12"/>
                                        </p:tgtEl>
                                        <p:attrNameLst>
                                          <p:attrName>ppt_x</p:attrName>
                                        </p:attrNameLst>
                                      </p:cBhvr>
                                      <p:tavLst>
                                        <p:tav tm="0">
                                          <p:val>
                                            <p:strVal val="ppt_x"/>
                                          </p:val>
                                        </p:tav>
                                        <p:tav tm="100000">
                                          <p:val>
                                            <p:strVal val="ppt_x"/>
                                          </p:val>
                                        </p:tav>
                                      </p:tavLst>
                                    </p:anim>
                                    <p:anim calcmode="lin" valueType="num">
                                      <p:cBhvr additive="base">
                                        <p:cTn id="7" dur="500"/>
                                        <p:tgtEl>
                                          <p:spTgt spid="12"/>
                                        </p:tgtEl>
                                        <p:attrNameLst>
                                          <p:attrName>ppt_y</p:attrName>
                                        </p:attrNameLst>
                                      </p:cBhvr>
                                      <p:tavLst>
                                        <p:tav tm="0">
                                          <p:val>
                                            <p:strVal val="ppt_y"/>
                                          </p:val>
                                        </p:tav>
                                        <p:tav tm="100000">
                                          <p:val>
                                            <p:strVal val="0-ppt_h/2"/>
                                          </p:val>
                                        </p:tav>
                                      </p:tavLst>
                                    </p:anim>
                                    <p:set>
                                      <p:cBhvr>
                                        <p:cTn id="8"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8" cy="3938067"/>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523220"/>
          </a:xfrm>
          <a:prstGeom prst="rect">
            <a:avLst/>
          </a:prstGeom>
          <a:noFill/>
        </p:spPr>
        <p:txBody>
          <a:bodyPr wrap="square" rtlCol="0">
            <a:spAutoFit/>
          </a:bodyPr>
          <a:lstStyle/>
          <a:p>
            <a:r>
              <a:rPr lang="de-DE" sz="2800" dirty="0"/>
              <a:t>Jürgen setzt die Birne auf den Scanner</a:t>
            </a:r>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626502" y="2011087"/>
            <a:ext cx="2835826" cy="2835826"/>
          </a:xfrm>
          <a:prstGeom prst="rect">
            <a:avLst/>
          </a:prstGeom>
        </p:spPr>
      </p:pic>
      <p:grpSp>
        <p:nvGrpSpPr>
          <p:cNvPr id="13" name="Gruppieren 12">
            <a:extLst>
              <a:ext uri="{FF2B5EF4-FFF2-40B4-BE49-F238E27FC236}">
                <a16:creationId xmlns:a16="http://schemas.microsoft.com/office/drawing/2014/main" id="{85902B21-26F6-4492-98C3-F81B2FA98AFB}"/>
              </a:ext>
            </a:extLst>
          </p:cNvPr>
          <p:cNvGrpSpPr/>
          <p:nvPr/>
        </p:nvGrpSpPr>
        <p:grpSpPr>
          <a:xfrm>
            <a:off x="4265820" y="4103893"/>
            <a:ext cx="1270749" cy="629271"/>
            <a:chOff x="4686298" y="4944535"/>
            <a:chExt cx="1270749" cy="629271"/>
          </a:xfrm>
        </p:grpSpPr>
        <p:sp>
          <p:nvSpPr>
            <p:cNvPr id="5" name="Trapezoid 4">
              <a:extLst>
                <a:ext uri="{FF2B5EF4-FFF2-40B4-BE49-F238E27FC236}">
                  <a16:creationId xmlns:a16="http://schemas.microsoft.com/office/drawing/2014/main" id="{AEA58BA4-DB58-409F-8FAE-CFE29FEAED8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BE0AAB-83F3-4306-ABDF-A38DDCA07348}"/>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dditionszeichen 10">
              <a:extLst>
                <a:ext uri="{FF2B5EF4-FFF2-40B4-BE49-F238E27FC236}">
                  <a16:creationId xmlns:a16="http://schemas.microsoft.com/office/drawing/2014/main" id="{0E8017A1-D0FB-4921-98AD-0B73027DC989}"/>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6" name="Flussdiagramm: Grenzstelle 15">
            <a:extLst>
              <a:ext uri="{FF2B5EF4-FFF2-40B4-BE49-F238E27FC236}">
                <a16:creationId xmlns:a16="http://schemas.microsoft.com/office/drawing/2014/main" id="{1D9A6EF8-D409-4C8C-B654-D43024338DED}"/>
              </a:ext>
            </a:extLst>
          </p:cNvPr>
          <p:cNvSpPr/>
          <p:nvPr/>
        </p:nvSpPr>
        <p:spPr>
          <a:xfrm rot="16200000">
            <a:off x="5346637" y="5536355"/>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207618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66667E-6 1.85185E-6 L -0.05912 -0.25463 " pathEditMode="relative" rAng="0" ptsTypes="AA">
                                      <p:cBhvr>
                                        <p:cTn id="6" dur="2000" fill="hold"/>
                                        <p:tgtEl>
                                          <p:spTgt spid="16"/>
                                        </p:tgtEl>
                                        <p:attrNameLst>
                                          <p:attrName>ppt_x</p:attrName>
                                          <p:attrName>ppt_y</p:attrName>
                                        </p:attrNameLst>
                                      </p:cBhvr>
                                      <p:rCtr x="-2956" y="-127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8" cy="3938067"/>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1384995"/>
          </a:xfrm>
          <a:prstGeom prst="rect">
            <a:avLst/>
          </a:prstGeom>
          <a:noFill/>
        </p:spPr>
        <p:txBody>
          <a:bodyPr wrap="square" rtlCol="0">
            <a:spAutoFit/>
          </a:bodyPr>
          <a:lstStyle/>
          <a:p>
            <a:r>
              <a:rPr lang="de-DE" sz="2800" dirty="0"/>
              <a:t>Tatsächlich, es zeigt an, dass die Birne für Kuchen verwendet werden kann, das ist richtig!</a:t>
            </a:r>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626502" y="2011087"/>
            <a:ext cx="2835826" cy="2835826"/>
          </a:xfrm>
          <a:prstGeom prst="rect">
            <a:avLst/>
          </a:prstGeom>
        </p:spPr>
      </p:pic>
      <p:grpSp>
        <p:nvGrpSpPr>
          <p:cNvPr id="13" name="Gruppieren 12">
            <a:extLst>
              <a:ext uri="{FF2B5EF4-FFF2-40B4-BE49-F238E27FC236}">
                <a16:creationId xmlns:a16="http://schemas.microsoft.com/office/drawing/2014/main" id="{85902B21-26F6-4492-98C3-F81B2FA98AFB}"/>
              </a:ext>
            </a:extLst>
          </p:cNvPr>
          <p:cNvGrpSpPr/>
          <p:nvPr/>
        </p:nvGrpSpPr>
        <p:grpSpPr>
          <a:xfrm>
            <a:off x="4265820" y="4103893"/>
            <a:ext cx="1270749" cy="629271"/>
            <a:chOff x="4686298" y="4944535"/>
            <a:chExt cx="1270749" cy="629271"/>
          </a:xfrm>
        </p:grpSpPr>
        <p:sp>
          <p:nvSpPr>
            <p:cNvPr id="5" name="Trapezoid 4">
              <a:extLst>
                <a:ext uri="{FF2B5EF4-FFF2-40B4-BE49-F238E27FC236}">
                  <a16:creationId xmlns:a16="http://schemas.microsoft.com/office/drawing/2014/main" id="{AEA58BA4-DB58-409F-8FAE-CFE29FEAED8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BE0AAB-83F3-4306-ABDF-A38DDCA07348}"/>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dditionszeichen 10">
              <a:extLst>
                <a:ext uri="{FF2B5EF4-FFF2-40B4-BE49-F238E27FC236}">
                  <a16:creationId xmlns:a16="http://schemas.microsoft.com/office/drawing/2014/main" id="{0E8017A1-D0FB-4921-98AD-0B73027DC989}"/>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 name="Flussdiagramm: Magnetplattenspeicher 13">
            <a:extLst>
              <a:ext uri="{FF2B5EF4-FFF2-40B4-BE49-F238E27FC236}">
                <a16:creationId xmlns:a16="http://schemas.microsoft.com/office/drawing/2014/main" id="{C7D7CACF-E451-4E96-9FEC-4FB9DF2E40BC}"/>
              </a:ext>
            </a:extLst>
          </p:cNvPr>
          <p:cNvSpPr/>
          <p:nvPr/>
        </p:nvSpPr>
        <p:spPr>
          <a:xfrm>
            <a:off x="6391825" y="2592953"/>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L-Form 14">
            <a:extLst>
              <a:ext uri="{FF2B5EF4-FFF2-40B4-BE49-F238E27FC236}">
                <a16:creationId xmlns:a16="http://schemas.microsoft.com/office/drawing/2014/main" id="{57C7C444-DA8D-47F5-AB47-4DEA1503E861}"/>
              </a:ext>
            </a:extLst>
          </p:cNvPr>
          <p:cNvSpPr/>
          <p:nvPr/>
        </p:nvSpPr>
        <p:spPr>
          <a:xfrm rot="18677236">
            <a:off x="7297833" y="289585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1D9A6EF8-D409-4C8C-B654-D43024338DED}"/>
              </a:ext>
            </a:extLst>
          </p:cNvPr>
          <p:cNvSpPr/>
          <p:nvPr/>
        </p:nvSpPr>
        <p:spPr>
          <a:xfrm rot="16200000">
            <a:off x="4621329" y="3825013"/>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387090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8" cy="3938067"/>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1384995"/>
          </a:xfrm>
          <a:prstGeom prst="rect">
            <a:avLst/>
          </a:prstGeom>
          <a:noFill/>
        </p:spPr>
        <p:txBody>
          <a:bodyPr wrap="square" rtlCol="0">
            <a:spAutoFit/>
          </a:bodyPr>
          <a:lstStyle/>
          <a:p>
            <a:r>
              <a:rPr lang="de-DE" sz="2800" dirty="0"/>
              <a:t>Jürgen fragt sich, ob das nur ein Zufall war. Er probiert jetzt alle Birnen und schaut, ob sie richtig eingeordnet werden.</a:t>
            </a:r>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626502" y="2011087"/>
            <a:ext cx="2835826" cy="2835826"/>
          </a:xfrm>
          <a:prstGeom prst="rect">
            <a:avLst/>
          </a:prstGeom>
        </p:spPr>
      </p:pic>
      <p:grpSp>
        <p:nvGrpSpPr>
          <p:cNvPr id="13" name="Gruppieren 12">
            <a:extLst>
              <a:ext uri="{FF2B5EF4-FFF2-40B4-BE49-F238E27FC236}">
                <a16:creationId xmlns:a16="http://schemas.microsoft.com/office/drawing/2014/main" id="{85902B21-26F6-4492-98C3-F81B2FA98AFB}"/>
              </a:ext>
            </a:extLst>
          </p:cNvPr>
          <p:cNvGrpSpPr/>
          <p:nvPr/>
        </p:nvGrpSpPr>
        <p:grpSpPr>
          <a:xfrm>
            <a:off x="4265820" y="4103893"/>
            <a:ext cx="1270749" cy="629271"/>
            <a:chOff x="4686298" y="4944535"/>
            <a:chExt cx="1270749" cy="629271"/>
          </a:xfrm>
        </p:grpSpPr>
        <p:sp>
          <p:nvSpPr>
            <p:cNvPr id="5" name="Trapezoid 4">
              <a:extLst>
                <a:ext uri="{FF2B5EF4-FFF2-40B4-BE49-F238E27FC236}">
                  <a16:creationId xmlns:a16="http://schemas.microsoft.com/office/drawing/2014/main" id="{AEA58BA4-DB58-409F-8FAE-CFE29FEAED8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BE0AAB-83F3-4306-ABDF-A38DDCA07348}"/>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dditionszeichen 10">
              <a:extLst>
                <a:ext uri="{FF2B5EF4-FFF2-40B4-BE49-F238E27FC236}">
                  <a16:creationId xmlns:a16="http://schemas.microsoft.com/office/drawing/2014/main" id="{0E8017A1-D0FB-4921-98AD-0B73027DC989}"/>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 name="Flussdiagramm: Magnetplattenspeicher 13">
            <a:extLst>
              <a:ext uri="{FF2B5EF4-FFF2-40B4-BE49-F238E27FC236}">
                <a16:creationId xmlns:a16="http://schemas.microsoft.com/office/drawing/2014/main" id="{C7D7CACF-E451-4E96-9FEC-4FB9DF2E40BC}"/>
              </a:ext>
            </a:extLst>
          </p:cNvPr>
          <p:cNvSpPr/>
          <p:nvPr/>
        </p:nvSpPr>
        <p:spPr>
          <a:xfrm>
            <a:off x="6391825" y="2592953"/>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L-Form 14">
            <a:extLst>
              <a:ext uri="{FF2B5EF4-FFF2-40B4-BE49-F238E27FC236}">
                <a16:creationId xmlns:a16="http://schemas.microsoft.com/office/drawing/2014/main" id="{57C7C444-DA8D-47F5-AB47-4DEA1503E861}"/>
              </a:ext>
            </a:extLst>
          </p:cNvPr>
          <p:cNvSpPr/>
          <p:nvPr/>
        </p:nvSpPr>
        <p:spPr>
          <a:xfrm rot="18677236">
            <a:off x="7297833" y="289585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1D9A6EF8-D409-4C8C-B654-D43024338DED}"/>
              </a:ext>
            </a:extLst>
          </p:cNvPr>
          <p:cNvSpPr/>
          <p:nvPr/>
        </p:nvSpPr>
        <p:spPr>
          <a:xfrm rot="16200000">
            <a:off x="4621329" y="3825013"/>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112810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662F844A-1831-419B-A320-ACE597CE97A6}"/>
              </a:ext>
            </a:extLst>
          </p:cNvPr>
          <p:cNvSpPr txBox="1"/>
          <p:nvPr/>
        </p:nvSpPr>
        <p:spPr>
          <a:xfrm>
            <a:off x="5097030" y="2168148"/>
            <a:ext cx="6368828" cy="2246769"/>
          </a:xfrm>
          <a:prstGeom prst="rect">
            <a:avLst/>
          </a:prstGeom>
          <a:noFill/>
        </p:spPr>
        <p:txBody>
          <a:bodyPr wrap="square" rtlCol="0">
            <a:spAutoFit/>
          </a:bodyPr>
          <a:lstStyle/>
          <a:p>
            <a:r>
              <a:rPr lang="de-DE" sz="2800" dirty="0"/>
              <a:t>Jürgens Waren sind bei allen Kunden beliebt, denn er wählt für jedes Produkt immer die passenden Birnen aus.</a:t>
            </a:r>
          </a:p>
          <a:p>
            <a:endParaRPr lang="de-DE" sz="2800" dirty="0"/>
          </a:p>
          <a:p>
            <a:r>
              <a:rPr lang="de-DE" sz="2800" dirty="0"/>
              <a:t>Das läuft dann ungefähr so…</a:t>
            </a:r>
          </a:p>
        </p:txBody>
      </p:sp>
      <p:pic>
        <p:nvPicPr>
          <p:cNvPr id="6" name="Grafik 5">
            <a:extLst>
              <a:ext uri="{FF2B5EF4-FFF2-40B4-BE49-F238E27FC236}">
                <a16:creationId xmlns:a16="http://schemas.microsoft.com/office/drawing/2014/main" id="{453C5AD8-2216-4C7D-9014-F835D959D9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627943" y="1363711"/>
            <a:ext cx="2745810" cy="3938070"/>
          </a:xfrm>
          <a:prstGeom prst="rect">
            <a:avLst/>
          </a:prstGeom>
        </p:spPr>
      </p:pic>
    </p:spTree>
    <p:custDataLst>
      <p:tags r:id="rId1"/>
    </p:custDataLst>
    <p:extLst>
      <p:ext uri="{BB962C8B-B14F-4D97-AF65-F5344CB8AC3E}">
        <p14:creationId xmlns:p14="http://schemas.microsoft.com/office/powerpoint/2010/main" val="2312999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apezoid 3">
            <a:extLst>
              <a:ext uri="{FF2B5EF4-FFF2-40B4-BE49-F238E27FC236}">
                <a16:creationId xmlns:a16="http://schemas.microsoft.com/office/drawing/2014/main" id="{97266CD9-CBA1-4DD7-9FB6-14BAF4E67AC9}"/>
              </a:ext>
            </a:extLst>
          </p:cNvPr>
          <p:cNvSpPr/>
          <p:nvPr/>
        </p:nvSpPr>
        <p:spPr>
          <a:xfrm>
            <a:off x="5330443" y="24242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Trapezoid 38">
            <a:extLst>
              <a:ext uri="{FF2B5EF4-FFF2-40B4-BE49-F238E27FC236}">
                <a16:creationId xmlns:a16="http://schemas.microsoft.com/office/drawing/2014/main" id="{5C655294-CF44-419F-BC85-9D8552465DFF}"/>
              </a:ext>
            </a:extLst>
          </p:cNvPr>
          <p:cNvSpPr/>
          <p:nvPr/>
        </p:nvSpPr>
        <p:spPr>
          <a:xfrm>
            <a:off x="5330444" y="2424217"/>
            <a:ext cx="1992210" cy="2454089"/>
          </a:xfrm>
          <a:prstGeom prst="trapezoid">
            <a:avLst>
              <a:gd name="adj" fmla="val 34761"/>
            </a:avLst>
          </a:prstGeom>
          <a:solidFill>
            <a:schemeClr val="accent6">
              <a:lumMod val="60000"/>
              <a:lumOff val="40000"/>
              <a:alpha val="8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Flussdiagramm: Grenzstelle 4">
            <a:extLst>
              <a:ext uri="{FF2B5EF4-FFF2-40B4-BE49-F238E27FC236}">
                <a16:creationId xmlns:a16="http://schemas.microsoft.com/office/drawing/2014/main" id="{B9F5532D-A482-4C01-8522-29FA52A4B1E1}"/>
              </a:ext>
            </a:extLst>
          </p:cNvPr>
          <p:cNvSpPr/>
          <p:nvPr/>
        </p:nvSpPr>
        <p:spPr>
          <a:xfrm rot="16200000">
            <a:off x="5797412" y="41937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Flussdiagramm: Grenzstelle 5">
            <a:extLst>
              <a:ext uri="{FF2B5EF4-FFF2-40B4-BE49-F238E27FC236}">
                <a16:creationId xmlns:a16="http://schemas.microsoft.com/office/drawing/2014/main" id="{DF5CED5C-D2F8-41FE-8E9A-5A1D545C1A82}"/>
              </a:ext>
            </a:extLst>
          </p:cNvPr>
          <p:cNvSpPr/>
          <p:nvPr/>
        </p:nvSpPr>
        <p:spPr>
          <a:xfrm rot="16200000">
            <a:off x="6402496" y="41937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FF690A77-3D60-44DB-9DE6-781B4ECB6C9D}"/>
              </a:ext>
            </a:extLst>
          </p:cNvPr>
          <p:cNvSpPr/>
          <p:nvPr/>
        </p:nvSpPr>
        <p:spPr>
          <a:xfrm rot="16200000">
            <a:off x="7096674" y="41937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2C365515-8CC7-44EC-ADF3-DF15F5FB596F}"/>
              </a:ext>
            </a:extLst>
          </p:cNvPr>
          <p:cNvSpPr/>
          <p:nvPr/>
        </p:nvSpPr>
        <p:spPr>
          <a:xfrm rot="16200000">
            <a:off x="7779916" y="4193761"/>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Flussdiagramm: Grenzstelle 8">
            <a:extLst>
              <a:ext uri="{FF2B5EF4-FFF2-40B4-BE49-F238E27FC236}">
                <a16:creationId xmlns:a16="http://schemas.microsoft.com/office/drawing/2014/main" id="{583C804C-D36C-4721-B79E-E22546DA74B8}"/>
              </a:ext>
            </a:extLst>
          </p:cNvPr>
          <p:cNvSpPr/>
          <p:nvPr/>
        </p:nvSpPr>
        <p:spPr>
          <a:xfrm rot="16200000">
            <a:off x="8528597" y="41937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lussdiagramm: Grenzstelle 9">
            <a:extLst>
              <a:ext uri="{FF2B5EF4-FFF2-40B4-BE49-F238E27FC236}">
                <a16:creationId xmlns:a16="http://schemas.microsoft.com/office/drawing/2014/main" id="{77ECC53F-7EDC-4393-BBF9-7980893A9CEB}"/>
              </a:ext>
            </a:extLst>
          </p:cNvPr>
          <p:cNvSpPr/>
          <p:nvPr/>
        </p:nvSpPr>
        <p:spPr>
          <a:xfrm rot="16200000">
            <a:off x="9231422" y="41937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69B3CFCB-9521-4AF2-A4BF-C429FE848099}"/>
              </a:ext>
            </a:extLst>
          </p:cNvPr>
          <p:cNvSpPr/>
          <p:nvPr/>
        </p:nvSpPr>
        <p:spPr>
          <a:xfrm rot="16200000">
            <a:off x="9934248" y="41937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6AEAA7E8-37CF-4F50-A956-1002BAB7E7FE}"/>
              </a:ext>
            </a:extLst>
          </p:cNvPr>
          <p:cNvSpPr/>
          <p:nvPr/>
        </p:nvSpPr>
        <p:spPr>
          <a:xfrm rot="16200000">
            <a:off x="10636573" y="41937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D02A711C-8B7B-4389-B1B2-A9C87D35CFFF}"/>
              </a:ext>
            </a:extLst>
          </p:cNvPr>
          <p:cNvSpPr/>
          <p:nvPr/>
        </p:nvSpPr>
        <p:spPr>
          <a:xfrm rot="16200000">
            <a:off x="6135779" y="23527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Flussdiagramm: Grenzstelle 13">
            <a:extLst>
              <a:ext uri="{FF2B5EF4-FFF2-40B4-BE49-F238E27FC236}">
                <a16:creationId xmlns:a16="http://schemas.microsoft.com/office/drawing/2014/main" id="{A4C5F1C1-1A28-48EB-A255-4595720DB10F}"/>
              </a:ext>
            </a:extLst>
          </p:cNvPr>
          <p:cNvSpPr/>
          <p:nvPr/>
        </p:nvSpPr>
        <p:spPr>
          <a:xfrm rot="16200000">
            <a:off x="6740863" y="23527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E1A8B491-DFF0-4D77-9382-6A15B7F1F40F}"/>
              </a:ext>
            </a:extLst>
          </p:cNvPr>
          <p:cNvSpPr/>
          <p:nvPr/>
        </p:nvSpPr>
        <p:spPr>
          <a:xfrm rot="16200000">
            <a:off x="7435043" y="23527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56A8F2DE-FFEE-49C8-822B-8D70B68D1094}"/>
              </a:ext>
            </a:extLst>
          </p:cNvPr>
          <p:cNvSpPr/>
          <p:nvPr/>
        </p:nvSpPr>
        <p:spPr>
          <a:xfrm rot="16200000">
            <a:off x="8118286" y="23527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0FBE2516-8214-465D-BC81-B1854DDAA1B9}"/>
              </a:ext>
            </a:extLst>
          </p:cNvPr>
          <p:cNvSpPr/>
          <p:nvPr/>
        </p:nvSpPr>
        <p:spPr>
          <a:xfrm rot="16200000">
            <a:off x="8866967" y="23527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lussdiagramm: Grenzstelle 17">
            <a:extLst>
              <a:ext uri="{FF2B5EF4-FFF2-40B4-BE49-F238E27FC236}">
                <a16:creationId xmlns:a16="http://schemas.microsoft.com/office/drawing/2014/main" id="{A1F2BF38-D6DD-4F0B-AA1A-98F874E5F31D}"/>
              </a:ext>
            </a:extLst>
          </p:cNvPr>
          <p:cNvSpPr/>
          <p:nvPr/>
        </p:nvSpPr>
        <p:spPr>
          <a:xfrm rot="16200000">
            <a:off x="9569792" y="23527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28FFF233-80E0-4291-B90D-FB119638087E}"/>
              </a:ext>
            </a:extLst>
          </p:cNvPr>
          <p:cNvSpPr/>
          <p:nvPr/>
        </p:nvSpPr>
        <p:spPr>
          <a:xfrm rot="16200000">
            <a:off x="10272618" y="23527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D30A2627-A891-43D3-A2DE-44DCC5F94C67}"/>
              </a:ext>
            </a:extLst>
          </p:cNvPr>
          <p:cNvSpPr/>
          <p:nvPr/>
        </p:nvSpPr>
        <p:spPr>
          <a:xfrm rot="16200000">
            <a:off x="5797086" y="32621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798A2A4-5FDA-49B1-B9F3-20D4EBE9326D}"/>
              </a:ext>
            </a:extLst>
          </p:cNvPr>
          <p:cNvSpPr/>
          <p:nvPr/>
        </p:nvSpPr>
        <p:spPr>
          <a:xfrm rot="16200000">
            <a:off x="6402168" y="32621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lussdiagramm: Grenzstelle 21">
            <a:extLst>
              <a:ext uri="{FF2B5EF4-FFF2-40B4-BE49-F238E27FC236}">
                <a16:creationId xmlns:a16="http://schemas.microsoft.com/office/drawing/2014/main" id="{1040FB21-DDBD-4AD4-A96B-E4438FC76946}"/>
              </a:ext>
            </a:extLst>
          </p:cNvPr>
          <p:cNvSpPr/>
          <p:nvPr/>
        </p:nvSpPr>
        <p:spPr>
          <a:xfrm rot="16200000">
            <a:off x="7096347" y="3262137"/>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7BC2A9CF-9E4D-4260-A74C-52232A0E84FC}"/>
              </a:ext>
            </a:extLst>
          </p:cNvPr>
          <p:cNvSpPr/>
          <p:nvPr/>
        </p:nvSpPr>
        <p:spPr>
          <a:xfrm rot="16200000">
            <a:off x="7779590" y="3262136"/>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86842ACF-8E87-486C-94F2-9FF2D41BF249}"/>
              </a:ext>
            </a:extLst>
          </p:cNvPr>
          <p:cNvSpPr/>
          <p:nvPr/>
        </p:nvSpPr>
        <p:spPr>
          <a:xfrm rot="16200000">
            <a:off x="8528271" y="32621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Grenzstelle 24">
            <a:extLst>
              <a:ext uri="{FF2B5EF4-FFF2-40B4-BE49-F238E27FC236}">
                <a16:creationId xmlns:a16="http://schemas.microsoft.com/office/drawing/2014/main" id="{C14482A6-1471-48C6-84BD-8636408A8F06}"/>
              </a:ext>
            </a:extLst>
          </p:cNvPr>
          <p:cNvSpPr/>
          <p:nvPr/>
        </p:nvSpPr>
        <p:spPr>
          <a:xfrm rot="16200000">
            <a:off x="9231096" y="32621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Grenzstelle 25">
            <a:extLst>
              <a:ext uri="{FF2B5EF4-FFF2-40B4-BE49-F238E27FC236}">
                <a16:creationId xmlns:a16="http://schemas.microsoft.com/office/drawing/2014/main" id="{04F8AE0B-DA7A-4F6F-8AE6-49B9C5656552}"/>
              </a:ext>
            </a:extLst>
          </p:cNvPr>
          <p:cNvSpPr/>
          <p:nvPr/>
        </p:nvSpPr>
        <p:spPr>
          <a:xfrm rot="16200000">
            <a:off x="9933922" y="32621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lussdiagramm: Grenzstelle 26">
            <a:extLst>
              <a:ext uri="{FF2B5EF4-FFF2-40B4-BE49-F238E27FC236}">
                <a16:creationId xmlns:a16="http://schemas.microsoft.com/office/drawing/2014/main" id="{06BF189D-FD9E-4D02-AEC0-05B4B7AD50AA}"/>
              </a:ext>
            </a:extLst>
          </p:cNvPr>
          <p:cNvSpPr/>
          <p:nvPr/>
        </p:nvSpPr>
        <p:spPr>
          <a:xfrm rot="16200000">
            <a:off x="10636247" y="32621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Textfeld 27">
            <a:extLst>
              <a:ext uri="{FF2B5EF4-FFF2-40B4-BE49-F238E27FC236}">
                <a16:creationId xmlns:a16="http://schemas.microsoft.com/office/drawing/2014/main" id="{84C51EE8-8242-46E5-BC51-D90DE52C4D13}"/>
              </a:ext>
            </a:extLst>
          </p:cNvPr>
          <p:cNvSpPr txBox="1"/>
          <p:nvPr/>
        </p:nvSpPr>
        <p:spPr>
          <a:xfrm>
            <a:off x="4034713" y="260497"/>
            <a:ext cx="6368828" cy="1384995"/>
          </a:xfrm>
          <a:prstGeom prst="rect">
            <a:avLst/>
          </a:prstGeom>
          <a:noFill/>
        </p:spPr>
        <p:txBody>
          <a:bodyPr wrap="square" rtlCol="0">
            <a:spAutoFit/>
          </a:bodyPr>
          <a:lstStyle/>
          <a:p>
            <a:r>
              <a:rPr lang="de-DE" sz="2800" dirty="0"/>
              <a:t>Jürgen fragt sich, ob das nur ein Zufall war. Er probiert jetzt alle Birnen und schaut, ob sie richtig eingeordnet werden.</a:t>
            </a:r>
          </a:p>
        </p:txBody>
      </p:sp>
      <p:pic>
        <p:nvPicPr>
          <p:cNvPr id="29" name="Grafik 28">
            <a:extLst>
              <a:ext uri="{FF2B5EF4-FFF2-40B4-BE49-F238E27FC236}">
                <a16:creationId xmlns:a16="http://schemas.microsoft.com/office/drawing/2014/main" id="{FCCA2018-98DA-4E70-9DEF-6783D439E2BA}"/>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29817" y="2105430"/>
            <a:ext cx="2835826" cy="2835826"/>
          </a:xfrm>
          <a:prstGeom prst="rect">
            <a:avLst/>
          </a:prstGeom>
        </p:spPr>
      </p:pic>
      <p:grpSp>
        <p:nvGrpSpPr>
          <p:cNvPr id="30" name="Gruppieren 29">
            <a:extLst>
              <a:ext uri="{FF2B5EF4-FFF2-40B4-BE49-F238E27FC236}">
                <a16:creationId xmlns:a16="http://schemas.microsoft.com/office/drawing/2014/main" id="{3656C626-7D11-4156-8B0A-3B0CB33892DD}"/>
              </a:ext>
            </a:extLst>
          </p:cNvPr>
          <p:cNvGrpSpPr/>
          <p:nvPr/>
        </p:nvGrpSpPr>
        <p:grpSpPr>
          <a:xfrm>
            <a:off x="3323768" y="4087909"/>
            <a:ext cx="1270749" cy="629271"/>
            <a:chOff x="4686298" y="4944535"/>
            <a:chExt cx="1270749" cy="629271"/>
          </a:xfrm>
        </p:grpSpPr>
        <p:sp>
          <p:nvSpPr>
            <p:cNvPr id="31" name="Trapezoid 30">
              <a:extLst>
                <a:ext uri="{FF2B5EF4-FFF2-40B4-BE49-F238E27FC236}">
                  <a16:creationId xmlns:a16="http://schemas.microsoft.com/office/drawing/2014/main" id="{94D58958-4C25-498C-9049-B94DB7B0F63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Flussdiagramm: Grenzstelle 31">
              <a:extLst>
                <a:ext uri="{FF2B5EF4-FFF2-40B4-BE49-F238E27FC236}">
                  <a16:creationId xmlns:a16="http://schemas.microsoft.com/office/drawing/2014/main" id="{522EB18D-F710-4198-B928-1E297CBD8B9E}"/>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Additionszeichen 32">
              <a:extLst>
                <a:ext uri="{FF2B5EF4-FFF2-40B4-BE49-F238E27FC236}">
                  <a16:creationId xmlns:a16="http://schemas.microsoft.com/office/drawing/2014/main" id="{0B129B13-37BF-4A14-8CAB-11DE396A6070}"/>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34" name="Flussdiagramm: Magnetplattenspeicher 33">
            <a:extLst>
              <a:ext uri="{FF2B5EF4-FFF2-40B4-BE49-F238E27FC236}">
                <a16:creationId xmlns:a16="http://schemas.microsoft.com/office/drawing/2014/main" id="{E819D740-1691-4DB2-AB7C-2E2B3CC4C501}"/>
              </a:ext>
            </a:extLst>
          </p:cNvPr>
          <p:cNvSpPr/>
          <p:nvPr/>
        </p:nvSpPr>
        <p:spPr>
          <a:xfrm>
            <a:off x="1195140" y="2687296"/>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5" name="L-Form 34">
            <a:extLst>
              <a:ext uri="{FF2B5EF4-FFF2-40B4-BE49-F238E27FC236}">
                <a16:creationId xmlns:a16="http://schemas.microsoft.com/office/drawing/2014/main" id="{8A5BA1E9-E0AF-4BA2-99F4-A9DEEFB5F5B3}"/>
              </a:ext>
            </a:extLst>
          </p:cNvPr>
          <p:cNvSpPr/>
          <p:nvPr/>
        </p:nvSpPr>
        <p:spPr>
          <a:xfrm rot="18677236">
            <a:off x="2101148" y="2990200"/>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36" name="Flussdiagramm: Grenzstelle 35">
            <a:extLst>
              <a:ext uri="{FF2B5EF4-FFF2-40B4-BE49-F238E27FC236}">
                <a16:creationId xmlns:a16="http://schemas.microsoft.com/office/drawing/2014/main" id="{2051E18B-395B-402C-8151-2681D507A277}"/>
              </a:ext>
            </a:extLst>
          </p:cNvPr>
          <p:cNvSpPr/>
          <p:nvPr/>
        </p:nvSpPr>
        <p:spPr>
          <a:xfrm rot="16200000">
            <a:off x="3679277" y="380902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7" name="Grafik 36">
            <a:extLst>
              <a:ext uri="{FF2B5EF4-FFF2-40B4-BE49-F238E27FC236}">
                <a16:creationId xmlns:a16="http://schemas.microsoft.com/office/drawing/2014/main" id="{39BFF06E-D01C-4ADF-AC4E-EA1151AB2216}"/>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371692" y="136396"/>
            <a:ext cx="1372904" cy="1969034"/>
          </a:xfrm>
          <a:prstGeom prst="rect">
            <a:avLst/>
          </a:prstGeom>
        </p:spPr>
      </p:pic>
      <p:pic>
        <p:nvPicPr>
          <p:cNvPr id="38" name="Grafik 37">
            <a:extLst>
              <a:ext uri="{FF2B5EF4-FFF2-40B4-BE49-F238E27FC236}">
                <a16:creationId xmlns:a16="http://schemas.microsoft.com/office/drawing/2014/main" id="{6F9A1623-DF8A-4C93-A4C7-3868700BEB98}"/>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1744596" y="136396"/>
            <a:ext cx="1372904" cy="1969033"/>
          </a:xfrm>
          <a:prstGeom prst="rect">
            <a:avLst/>
          </a:prstGeom>
        </p:spPr>
      </p:pic>
      <p:sp>
        <p:nvSpPr>
          <p:cNvPr id="42" name="L-Form 41">
            <a:extLst>
              <a:ext uri="{FF2B5EF4-FFF2-40B4-BE49-F238E27FC236}">
                <a16:creationId xmlns:a16="http://schemas.microsoft.com/office/drawing/2014/main" id="{2C3CB5C0-97C9-4714-A753-BFEA174AC5E0}"/>
              </a:ext>
            </a:extLst>
          </p:cNvPr>
          <p:cNvSpPr/>
          <p:nvPr/>
        </p:nvSpPr>
        <p:spPr>
          <a:xfrm rot="18677236">
            <a:off x="6104107" y="4485547"/>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3" name="L-Form 42">
            <a:extLst>
              <a:ext uri="{FF2B5EF4-FFF2-40B4-BE49-F238E27FC236}">
                <a16:creationId xmlns:a16="http://schemas.microsoft.com/office/drawing/2014/main" id="{230BB36B-3E8A-48A1-9E31-32E928313ADF}"/>
              </a:ext>
            </a:extLst>
          </p:cNvPr>
          <p:cNvSpPr/>
          <p:nvPr/>
        </p:nvSpPr>
        <p:spPr>
          <a:xfrm rot="18677236">
            <a:off x="6694624" y="4468547"/>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4" name="L-Form 43">
            <a:extLst>
              <a:ext uri="{FF2B5EF4-FFF2-40B4-BE49-F238E27FC236}">
                <a16:creationId xmlns:a16="http://schemas.microsoft.com/office/drawing/2014/main" id="{E5979666-5D2A-4E79-95CA-1FFB84195560}"/>
              </a:ext>
            </a:extLst>
          </p:cNvPr>
          <p:cNvSpPr/>
          <p:nvPr/>
        </p:nvSpPr>
        <p:spPr>
          <a:xfrm rot="18677236">
            <a:off x="8070761" y="4468547"/>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6" name="Multiplikationszeichen 45">
            <a:extLst>
              <a:ext uri="{FF2B5EF4-FFF2-40B4-BE49-F238E27FC236}">
                <a16:creationId xmlns:a16="http://schemas.microsoft.com/office/drawing/2014/main" id="{FADA73FB-DE3E-4FA6-9CD8-687E1C78B61B}"/>
              </a:ext>
            </a:extLst>
          </p:cNvPr>
          <p:cNvSpPr/>
          <p:nvPr/>
        </p:nvSpPr>
        <p:spPr>
          <a:xfrm>
            <a:off x="6094000" y="350466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9" name="Multiplikationszeichen 48">
            <a:extLst>
              <a:ext uri="{FF2B5EF4-FFF2-40B4-BE49-F238E27FC236}">
                <a16:creationId xmlns:a16="http://schemas.microsoft.com/office/drawing/2014/main" id="{B1DAE497-B63A-4AB1-91F1-90DABF2702F7}"/>
              </a:ext>
            </a:extLst>
          </p:cNvPr>
          <p:cNvSpPr/>
          <p:nvPr/>
        </p:nvSpPr>
        <p:spPr>
          <a:xfrm>
            <a:off x="6709657" y="350466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0" name="Multiplikationszeichen 49">
            <a:extLst>
              <a:ext uri="{FF2B5EF4-FFF2-40B4-BE49-F238E27FC236}">
                <a16:creationId xmlns:a16="http://schemas.microsoft.com/office/drawing/2014/main" id="{06197DA6-DABE-4149-8221-B6325D519B7C}"/>
              </a:ext>
            </a:extLst>
          </p:cNvPr>
          <p:cNvSpPr/>
          <p:nvPr/>
        </p:nvSpPr>
        <p:spPr>
          <a:xfrm>
            <a:off x="6463151" y="266399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1" name="Multiplikationszeichen 50">
            <a:extLst>
              <a:ext uri="{FF2B5EF4-FFF2-40B4-BE49-F238E27FC236}">
                <a16:creationId xmlns:a16="http://schemas.microsoft.com/office/drawing/2014/main" id="{8FC62596-690E-425C-B2AB-0AC374BDDC7B}"/>
              </a:ext>
            </a:extLst>
          </p:cNvPr>
          <p:cNvSpPr/>
          <p:nvPr/>
        </p:nvSpPr>
        <p:spPr>
          <a:xfrm>
            <a:off x="7137911" y="268011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2" name="Multiplikationszeichen 51">
            <a:extLst>
              <a:ext uri="{FF2B5EF4-FFF2-40B4-BE49-F238E27FC236}">
                <a16:creationId xmlns:a16="http://schemas.microsoft.com/office/drawing/2014/main" id="{F8C14A66-15BE-4D22-A8C1-1AC25F531A99}"/>
              </a:ext>
            </a:extLst>
          </p:cNvPr>
          <p:cNvSpPr/>
          <p:nvPr/>
        </p:nvSpPr>
        <p:spPr>
          <a:xfrm>
            <a:off x="7757868" y="268384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3" name="Multiplikationszeichen 52">
            <a:extLst>
              <a:ext uri="{FF2B5EF4-FFF2-40B4-BE49-F238E27FC236}">
                <a16:creationId xmlns:a16="http://schemas.microsoft.com/office/drawing/2014/main" id="{C8462A2C-9304-4326-976D-AAD4D4F085E0}"/>
              </a:ext>
            </a:extLst>
          </p:cNvPr>
          <p:cNvSpPr/>
          <p:nvPr/>
        </p:nvSpPr>
        <p:spPr>
          <a:xfrm>
            <a:off x="7367904" y="3492169"/>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4" name="Multiplikationszeichen 53">
            <a:extLst>
              <a:ext uri="{FF2B5EF4-FFF2-40B4-BE49-F238E27FC236}">
                <a16:creationId xmlns:a16="http://schemas.microsoft.com/office/drawing/2014/main" id="{F4D27700-827A-4FDA-AB1E-972CB358AEB9}"/>
              </a:ext>
            </a:extLst>
          </p:cNvPr>
          <p:cNvSpPr/>
          <p:nvPr/>
        </p:nvSpPr>
        <p:spPr>
          <a:xfrm>
            <a:off x="8475300" y="263723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5" name="L-Form 54">
            <a:extLst>
              <a:ext uri="{FF2B5EF4-FFF2-40B4-BE49-F238E27FC236}">
                <a16:creationId xmlns:a16="http://schemas.microsoft.com/office/drawing/2014/main" id="{50DA4202-A30F-4F55-AE15-35F4EC453832}"/>
              </a:ext>
            </a:extLst>
          </p:cNvPr>
          <p:cNvSpPr/>
          <p:nvPr/>
        </p:nvSpPr>
        <p:spPr>
          <a:xfrm rot="18677236">
            <a:off x="7402385" y="4513835"/>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6" name="L-Form 55">
            <a:extLst>
              <a:ext uri="{FF2B5EF4-FFF2-40B4-BE49-F238E27FC236}">
                <a16:creationId xmlns:a16="http://schemas.microsoft.com/office/drawing/2014/main" id="{AD9313A3-AA73-48CD-A753-6A5581A25092}"/>
              </a:ext>
            </a:extLst>
          </p:cNvPr>
          <p:cNvSpPr/>
          <p:nvPr/>
        </p:nvSpPr>
        <p:spPr>
          <a:xfrm rot="18677236">
            <a:off x="8116119" y="3605089"/>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7" name="L-Form 56">
            <a:extLst>
              <a:ext uri="{FF2B5EF4-FFF2-40B4-BE49-F238E27FC236}">
                <a16:creationId xmlns:a16="http://schemas.microsoft.com/office/drawing/2014/main" id="{8D907276-58E0-44E3-AD41-D41D5EDBFAA8}"/>
              </a:ext>
            </a:extLst>
          </p:cNvPr>
          <p:cNvSpPr/>
          <p:nvPr/>
        </p:nvSpPr>
        <p:spPr>
          <a:xfrm rot="18677236">
            <a:off x="8856453" y="3605090"/>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8" name="L-Form 57">
            <a:extLst>
              <a:ext uri="{FF2B5EF4-FFF2-40B4-BE49-F238E27FC236}">
                <a16:creationId xmlns:a16="http://schemas.microsoft.com/office/drawing/2014/main" id="{60CDB992-CEDC-4381-AFEF-560D722294EA}"/>
              </a:ext>
            </a:extLst>
          </p:cNvPr>
          <p:cNvSpPr/>
          <p:nvPr/>
        </p:nvSpPr>
        <p:spPr>
          <a:xfrm rot="18677236">
            <a:off x="8836601" y="4457913"/>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9" name="L-Form 58">
            <a:extLst>
              <a:ext uri="{FF2B5EF4-FFF2-40B4-BE49-F238E27FC236}">
                <a16:creationId xmlns:a16="http://schemas.microsoft.com/office/drawing/2014/main" id="{2E431EB5-B421-44A6-B167-0B44145FEE41}"/>
              </a:ext>
            </a:extLst>
          </p:cNvPr>
          <p:cNvSpPr/>
          <p:nvPr/>
        </p:nvSpPr>
        <p:spPr>
          <a:xfrm rot="18677236">
            <a:off x="9560852" y="357571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0" name="L-Form 59">
            <a:extLst>
              <a:ext uri="{FF2B5EF4-FFF2-40B4-BE49-F238E27FC236}">
                <a16:creationId xmlns:a16="http://schemas.microsoft.com/office/drawing/2014/main" id="{9AB12D99-61F1-45B4-ABAA-DE78E702C56C}"/>
              </a:ext>
            </a:extLst>
          </p:cNvPr>
          <p:cNvSpPr/>
          <p:nvPr/>
        </p:nvSpPr>
        <p:spPr>
          <a:xfrm rot="18677236">
            <a:off x="9952548" y="273108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1" name="L-Form 60">
            <a:extLst>
              <a:ext uri="{FF2B5EF4-FFF2-40B4-BE49-F238E27FC236}">
                <a16:creationId xmlns:a16="http://schemas.microsoft.com/office/drawing/2014/main" id="{E53C71C4-8620-4CCA-BD71-A2DB102A81B3}"/>
              </a:ext>
            </a:extLst>
          </p:cNvPr>
          <p:cNvSpPr/>
          <p:nvPr/>
        </p:nvSpPr>
        <p:spPr>
          <a:xfrm rot="18677236">
            <a:off x="10621669" y="2735985"/>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2" name="L-Form 61">
            <a:extLst>
              <a:ext uri="{FF2B5EF4-FFF2-40B4-BE49-F238E27FC236}">
                <a16:creationId xmlns:a16="http://schemas.microsoft.com/office/drawing/2014/main" id="{0D5391A1-3AD6-421E-AB36-E5DD89B69288}"/>
              </a:ext>
            </a:extLst>
          </p:cNvPr>
          <p:cNvSpPr/>
          <p:nvPr/>
        </p:nvSpPr>
        <p:spPr>
          <a:xfrm rot="18677236">
            <a:off x="10263431" y="3605088"/>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3" name="L-Form 62">
            <a:extLst>
              <a:ext uri="{FF2B5EF4-FFF2-40B4-BE49-F238E27FC236}">
                <a16:creationId xmlns:a16="http://schemas.microsoft.com/office/drawing/2014/main" id="{F1C1450B-AA78-4702-B113-F51B9EE322DA}"/>
              </a:ext>
            </a:extLst>
          </p:cNvPr>
          <p:cNvSpPr/>
          <p:nvPr/>
        </p:nvSpPr>
        <p:spPr>
          <a:xfrm rot="18677236">
            <a:off x="10967044" y="3605089"/>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4" name="L-Form 63">
            <a:extLst>
              <a:ext uri="{FF2B5EF4-FFF2-40B4-BE49-F238E27FC236}">
                <a16:creationId xmlns:a16="http://schemas.microsoft.com/office/drawing/2014/main" id="{FC335145-A233-492A-810E-EF86AC82F75D}"/>
              </a:ext>
            </a:extLst>
          </p:cNvPr>
          <p:cNvSpPr/>
          <p:nvPr/>
        </p:nvSpPr>
        <p:spPr>
          <a:xfrm rot="18677236">
            <a:off x="9511030" y="4483723"/>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5" name="L-Form 64">
            <a:extLst>
              <a:ext uri="{FF2B5EF4-FFF2-40B4-BE49-F238E27FC236}">
                <a16:creationId xmlns:a16="http://schemas.microsoft.com/office/drawing/2014/main" id="{01F4C40D-B7C5-415D-8FA1-7222D8A329FD}"/>
              </a:ext>
            </a:extLst>
          </p:cNvPr>
          <p:cNvSpPr/>
          <p:nvPr/>
        </p:nvSpPr>
        <p:spPr>
          <a:xfrm rot="18677236">
            <a:off x="10238532" y="446318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6" name="L-Form 65">
            <a:extLst>
              <a:ext uri="{FF2B5EF4-FFF2-40B4-BE49-F238E27FC236}">
                <a16:creationId xmlns:a16="http://schemas.microsoft.com/office/drawing/2014/main" id="{55CD81A2-16FD-4480-A129-AA287D416DF6}"/>
              </a:ext>
            </a:extLst>
          </p:cNvPr>
          <p:cNvSpPr/>
          <p:nvPr/>
        </p:nvSpPr>
        <p:spPr>
          <a:xfrm rot="18677236">
            <a:off x="10995261" y="451383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7" name="Multiplikationszeichen 66">
            <a:extLst>
              <a:ext uri="{FF2B5EF4-FFF2-40B4-BE49-F238E27FC236}">
                <a16:creationId xmlns:a16="http://schemas.microsoft.com/office/drawing/2014/main" id="{1011EAB2-5A0B-43E3-9091-1705D96D6BC8}"/>
              </a:ext>
            </a:extLst>
          </p:cNvPr>
          <p:cNvSpPr/>
          <p:nvPr/>
        </p:nvSpPr>
        <p:spPr>
          <a:xfrm>
            <a:off x="9239455" y="2661538"/>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8" name="Textfeld 67">
            <a:extLst>
              <a:ext uri="{FF2B5EF4-FFF2-40B4-BE49-F238E27FC236}">
                <a16:creationId xmlns:a16="http://schemas.microsoft.com/office/drawing/2014/main" id="{CFA177E3-2E0F-4E2E-B225-D18A9FA8671B}"/>
              </a:ext>
            </a:extLst>
          </p:cNvPr>
          <p:cNvSpPr txBox="1"/>
          <p:nvPr/>
        </p:nvSpPr>
        <p:spPr>
          <a:xfrm>
            <a:off x="5472952" y="4979385"/>
            <a:ext cx="1873755" cy="923330"/>
          </a:xfrm>
          <a:prstGeom prst="rect">
            <a:avLst/>
          </a:prstGeom>
          <a:noFill/>
        </p:spPr>
        <p:txBody>
          <a:bodyPr wrap="square" rtlCol="0">
            <a:spAutoFit/>
          </a:bodyPr>
          <a:lstStyle/>
          <a:p>
            <a:r>
              <a:rPr lang="de-DE" dirty="0">
                <a:solidFill>
                  <a:schemeClr val="accent6">
                    <a:lumMod val="75000"/>
                  </a:schemeClr>
                </a:solidFill>
              </a:rPr>
              <a:t>Auf dem grünen Boden liegen gute Tortenbirnen</a:t>
            </a:r>
          </a:p>
        </p:txBody>
      </p:sp>
      <p:sp>
        <p:nvSpPr>
          <p:cNvPr id="69" name="L-Form 68">
            <a:extLst>
              <a:ext uri="{FF2B5EF4-FFF2-40B4-BE49-F238E27FC236}">
                <a16:creationId xmlns:a16="http://schemas.microsoft.com/office/drawing/2014/main" id="{21DF7141-51BE-4988-905D-5571C7A72249}"/>
              </a:ext>
            </a:extLst>
          </p:cNvPr>
          <p:cNvSpPr/>
          <p:nvPr/>
        </p:nvSpPr>
        <p:spPr>
          <a:xfrm rot="18677236">
            <a:off x="5798901" y="4483722"/>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1076938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apezoid 3">
            <a:extLst>
              <a:ext uri="{FF2B5EF4-FFF2-40B4-BE49-F238E27FC236}">
                <a16:creationId xmlns:a16="http://schemas.microsoft.com/office/drawing/2014/main" id="{97266CD9-CBA1-4DD7-9FB6-14BAF4E67AC9}"/>
              </a:ext>
            </a:extLst>
          </p:cNvPr>
          <p:cNvSpPr/>
          <p:nvPr/>
        </p:nvSpPr>
        <p:spPr>
          <a:xfrm>
            <a:off x="5330443" y="24242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Trapezoid 38">
            <a:extLst>
              <a:ext uri="{FF2B5EF4-FFF2-40B4-BE49-F238E27FC236}">
                <a16:creationId xmlns:a16="http://schemas.microsoft.com/office/drawing/2014/main" id="{5C655294-CF44-419F-BC85-9D8552465DFF}"/>
              </a:ext>
            </a:extLst>
          </p:cNvPr>
          <p:cNvSpPr/>
          <p:nvPr/>
        </p:nvSpPr>
        <p:spPr>
          <a:xfrm>
            <a:off x="5330444" y="2424217"/>
            <a:ext cx="1992210" cy="2454089"/>
          </a:xfrm>
          <a:prstGeom prst="trapezoid">
            <a:avLst>
              <a:gd name="adj" fmla="val 34761"/>
            </a:avLst>
          </a:prstGeom>
          <a:solidFill>
            <a:schemeClr val="accent6">
              <a:lumMod val="60000"/>
              <a:lumOff val="40000"/>
              <a:alpha val="8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Flussdiagramm: Grenzstelle 4">
            <a:extLst>
              <a:ext uri="{FF2B5EF4-FFF2-40B4-BE49-F238E27FC236}">
                <a16:creationId xmlns:a16="http://schemas.microsoft.com/office/drawing/2014/main" id="{B9F5532D-A482-4C01-8522-29FA52A4B1E1}"/>
              </a:ext>
            </a:extLst>
          </p:cNvPr>
          <p:cNvSpPr/>
          <p:nvPr/>
        </p:nvSpPr>
        <p:spPr>
          <a:xfrm rot="16200000">
            <a:off x="5797412" y="41937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Flussdiagramm: Grenzstelle 5">
            <a:extLst>
              <a:ext uri="{FF2B5EF4-FFF2-40B4-BE49-F238E27FC236}">
                <a16:creationId xmlns:a16="http://schemas.microsoft.com/office/drawing/2014/main" id="{DF5CED5C-D2F8-41FE-8E9A-5A1D545C1A82}"/>
              </a:ext>
            </a:extLst>
          </p:cNvPr>
          <p:cNvSpPr/>
          <p:nvPr/>
        </p:nvSpPr>
        <p:spPr>
          <a:xfrm rot="16200000">
            <a:off x="6402496" y="41937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FF690A77-3D60-44DB-9DE6-781B4ECB6C9D}"/>
              </a:ext>
            </a:extLst>
          </p:cNvPr>
          <p:cNvSpPr/>
          <p:nvPr/>
        </p:nvSpPr>
        <p:spPr>
          <a:xfrm rot="16200000">
            <a:off x="7096674" y="41937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2C365515-8CC7-44EC-ADF3-DF15F5FB596F}"/>
              </a:ext>
            </a:extLst>
          </p:cNvPr>
          <p:cNvSpPr/>
          <p:nvPr/>
        </p:nvSpPr>
        <p:spPr>
          <a:xfrm rot="16200000">
            <a:off x="7779916" y="4193761"/>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Flussdiagramm: Grenzstelle 8">
            <a:extLst>
              <a:ext uri="{FF2B5EF4-FFF2-40B4-BE49-F238E27FC236}">
                <a16:creationId xmlns:a16="http://schemas.microsoft.com/office/drawing/2014/main" id="{583C804C-D36C-4721-B79E-E22546DA74B8}"/>
              </a:ext>
            </a:extLst>
          </p:cNvPr>
          <p:cNvSpPr/>
          <p:nvPr/>
        </p:nvSpPr>
        <p:spPr>
          <a:xfrm rot="16200000">
            <a:off x="8528597" y="41937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lussdiagramm: Grenzstelle 9">
            <a:extLst>
              <a:ext uri="{FF2B5EF4-FFF2-40B4-BE49-F238E27FC236}">
                <a16:creationId xmlns:a16="http://schemas.microsoft.com/office/drawing/2014/main" id="{77ECC53F-7EDC-4393-BBF9-7980893A9CEB}"/>
              </a:ext>
            </a:extLst>
          </p:cNvPr>
          <p:cNvSpPr/>
          <p:nvPr/>
        </p:nvSpPr>
        <p:spPr>
          <a:xfrm rot="16200000">
            <a:off x="9231422" y="41937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69B3CFCB-9521-4AF2-A4BF-C429FE848099}"/>
              </a:ext>
            </a:extLst>
          </p:cNvPr>
          <p:cNvSpPr/>
          <p:nvPr/>
        </p:nvSpPr>
        <p:spPr>
          <a:xfrm rot="16200000">
            <a:off x="9934248" y="41937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6AEAA7E8-37CF-4F50-A956-1002BAB7E7FE}"/>
              </a:ext>
            </a:extLst>
          </p:cNvPr>
          <p:cNvSpPr/>
          <p:nvPr/>
        </p:nvSpPr>
        <p:spPr>
          <a:xfrm rot="16200000">
            <a:off x="10636573" y="41937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D02A711C-8B7B-4389-B1B2-A9C87D35CFFF}"/>
              </a:ext>
            </a:extLst>
          </p:cNvPr>
          <p:cNvSpPr/>
          <p:nvPr/>
        </p:nvSpPr>
        <p:spPr>
          <a:xfrm rot="16200000">
            <a:off x="6135779" y="23527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Flussdiagramm: Grenzstelle 13">
            <a:extLst>
              <a:ext uri="{FF2B5EF4-FFF2-40B4-BE49-F238E27FC236}">
                <a16:creationId xmlns:a16="http://schemas.microsoft.com/office/drawing/2014/main" id="{A4C5F1C1-1A28-48EB-A255-4595720DB10F}"/>
              </a:ext>
            </a:extLst>
          </p:cNvPr>
          <p:cNvSpPr/>
          <p:nvPr/>
        </p:nvSpPr>
        <p:spPr>
          <a:xfrm rot="16200000">
            <a:off x="6740863" y="23527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E1A8B491-DFF0-4D77-9382-6A15B7F1F40F}"/>
              </a:ext>
            </a:extLst>
          </p:cNvPr>
          <p:cNvSpPr/>
          <p:nvPr/>
        </p:nvSpPr>
        <p:spPr>
          <a:xfrm rot="16200000">
            <a:off x="7435043" y="23527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56A8F2DE-FFEE-49C8-822B-8D70B68D1094}"/>
              </a:ext>
            </a:extLst>
          </p:cNvPr>
          <p:cNvSpPr/>
          <p:nvPr/>
        </p:nvSpPr>
        <p:spPr>
          <a:xfrm rot="16200000">
            <a:off x="8118286" y="23527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0FBE2516-8214-465D-BC81-B1854DDAA1B9}"/>
              </a:ext>
            </a:extLst>
          </p:cNvPr>
          <p:cNvSpPr/>
          <p:nvPr/>
        </p:nvSpPr>
        <p:spPr>
          <a:xfrm rot="16200000">
            <a:off x="8866967" y="23527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lussdiagramm: Grenzstelle 17">
            <a:extLst>
              <a:ext uri="{FF2B5EF4-FFF2-40B4-BE49-F238E27FC236}">
                <a16:creationId xmlns:a16="http://schemas.microsoft.com/office/drawing/2014/main" id="{A1F2BF38-D6DD-4F0B-AA1A-98F874E5F31D}"/>
              </a:ext>
            </a:extLst>
          </p:cNvPr>
          <p:cNvSpPr/>
          <p:nvPr/>
        </p:nvSpPr>
        <p:spPr>
          <a:xfrm rot="16200000">
            <a:off x="9569792" y="23527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28FFF233-80E0-4291-B90D-FB119638087E}"/>
              </a:ext>
            </a:extLst>
          </p:cNvPr>
          <p:cNvSpPr/>
          <p:nvPr/>
        </p:nvSpPr>
        <p:spPr>
          <a:xfrm rot="16200000">
            <a:off x="10272618" y="23527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D30A2627-A891-43D3-A2DE-44DCC5F94C67}"/>
              </a:ext>
            </a:extLst>
          </p:cNvPr>
          <p:cNvSpPr/>
          <p:nvPr/>
        </p:nvSpPr>
        <p:spPr>
          <a:xfrm rot="16200000">
            <a:off x="5797086" y="32621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798A2A4-5FDA-49B1-B9F3-20D4EBE9326D}"/>
              </a:ext>
            </a:extLst>
          </p:cNvPr>
          <p:cNvSpPr/>
          <p:nvPr/>
        </p:nvSpPr>
        <p:spPr>
          <a:xfrm rot="16200000">
            <a:off x="6402168" y="32621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lussdiagramm: Grenzstelle 21">
            <a:extLst>
              <a:ext uri="{FF2B5EF4-FFF2-40B4-BE49-F238E27FC236}">
                <a16:creationId xmlns:a16="http://schemas.microsoft.com/office/drawing/2014/main" id="{1040FB21-DDBD-4AD4-A96B-E4438FC76946}"/>
              </a:ext>
            </a:extLst>
          </p:cNvPr>
          <p:cNvSpPr/>
          <p:nvPr/>
        </p:nvSpPr>
        <p:spPr>
          <a:xfrm rot="16200000">
            <a:off x="7096347" y="3262137"/>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7BC2A9CF-9E4D-4260-A74C-52232A0E84FC}"/>
              </a:ext>
            </a:extLst>
          </p:cNvPr>
          <p:cNvSpPr/>
          <p:nvPr/>
        </p:nvSpPr>
        <p:spPr>
          <a:xfrm rot="16200000">
            <a:off x="7779590" y="3262136"/>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86842ACF-8E87-486C-94F2-9FF2D41BF249}"/>
              </a:ext>
            </a:extLst>
          </p:cNvPr>
          <p:cNvSpPr/>
          <p:nvPr/>
        </p:nvSpPr>
        <p:spPr>
          <a:xfrm rot="16200000">
            <a:off x="8528271" y="32621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Grenzstelle 24">
            <a:extLst>
              <a:ext uri="{FF2B5EF4-FFF2-40B4-BE49-F238E27FC236}">
                <a16:creationId xmlns:a16="http://schemas.microsoft.com/office/drawing/2014/main" id="{C14482A6-1471-48C6-84BD-8636408A8F06}"/>
              </a:ext>
            </a:extLst>
          </p:cNvPr>
          <p:cNvSpPr/>
          <p:nvPr/>
        </p:nvSpPr>
        <p:spPr>
          <a:xfrm rot="16200000">
            <a:off x="9231096" y="32621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Grenzstelle 25">
            <a:extLst>
              <a:ext uri="{FF2B5EF4-FFF2-40B4-BE49-F238E27FC236}">
                <a16:creationId xmlns:a16="http://schemas.microsoft.com/office/drawing/2014/main" id="{04F8AE0B-DA7A-4F6F-8AE6-49B9C5656552}"/>
              </a:ext>
            </a:extLst>
          </p:cNvPr>
          <p:cNvSpPr/>
          <p:nvPr/>
        </p:nvSpPr>
        <p:spPr>
          <a:xfrm rot="16200000">
            <a:off x="9933922" y="32621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lussdiagramm: Grenzstelle 26">
            <a:extLst>
              <a:ext uri="{FF2B5EF4-FFF2-40B4-BE49-F238E27FC236}">
                <a16:creationId xmlns:a16="http://schemas.microsoft.com/office/drawing/2014/main" id="{06BF189D-FD9E-4D02-AEC0-05B4B7AD50AA}"/>
              </a:ext>
            </a:extLst>
          </p:cNvPr>
          <p:cNvSpPr/>
          <p:nvPr/>
        </p:nvSpPr>
        <p:spPr>
          <a:xfrm rot="16200000">
            <a:off x="10636247" y="32621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Textfeld 27">
            <a:extLst>
              <a:ext uri="{FF2B5EF4-FFF2-40B4-BE49-F238E27FC236}">
                <a16:creationId xmlns:a16="http://schemas.microsoft.com/office/drawing/2014/main" id="{84C51EE8-8242-46E5-BC51-D90DE52C4D13}"/>
              </a:ext>
            </a:extLst>
          </p:cNvPr>
          <p:cNvSpPr txBox="1"/>
          <p:nvPr/>
        </p:nvSpPr>
        <p:spPr>
          <a:xfrm>
            <a:off x="4034713" y="260497"/>
            <a:ext cx="6368828" cy="1815882"/>
          </a:xfrm>
          <a:prstGeom prst="rect">
            <a:avLst/>
          </a:prstGeom>
          <a:noFill/>
        </p:spPr>
        <p:txBody>
          <a:bodyPr wrap="square" rtlCol="0">
            <a:spAutoFit/>
          </a:bodyPr>
          <a:lstStyle/>
          <a:p>
            <a:r>
              <a:rPr lang="de-DE" sz="2800" dirty="0"/>
              <a:t>Tatsächlich sind viele Birnen falsch einsortiert. Birnen, die nicht für Kuchen geeignet sind, werden trotzdem als Kuchenbirnen vom Computer erkannt.</a:t>
            </a:r>
          </a:p>
        </p:txBody>
      </p:sp>
      <p:pic>
        <p:nvPicPr>
          <p:cNvPr id="29" name="Grafik 28">
            <a:extLst>
              <a:ext uri="{FF2B5EF4-FFF2-40B4-BE49-F238E27FC236}">
                <a16:creationId xmlns:a16="http://schemas.microsoft.com/office/drawing/2014/main" id="{FCCA2018-98DA-4E70-9DEF-6783D439E2BA}"/>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29817" y="2105430"/>
            <a:ext cx="2835826" cy="2835826"/>
          </a:xfrm>
          <a:prstGeom prst="rect">
            <a:avLst/>
          </a:prstGeom>
        </p:spPr>
      </p:pic>
      <p:grpSp>
        <p:nvGrpSpPr>
          <p:cNvPr id="30" name="Gruppieren 29">
            <a:extLst>
              <a:ext uri="{FF2B5EF4-FFF2-40B4-BE49-F238E27FC236}">
                <a16:creationId xmlns:a16="http://schemas.microsoft.com/office/drawing/2014/main" id="{3656C626-7D11-4156-8B0A-3B0CB33892DD}"/>
              </a:ext>
            </a:extLst>
          </p:cNvPr>
          <p:cNvGrpSpPr/>
          <p:nvPr/>
        </p:nvGrpSpPr>
        <p:grpSpPr>
          <a:xfrm>
            <a:off x="3323768" y="4087909"/>
            <a:ext cx="1270749" cy="629271"/>
            <a:chOff x="4686298" y="4944535"/>
            <a:chExt cx="1270749" cy="629271"/>
          </a:xfrm>
        </p:grpSpPr>
        <p:sp>
          <p:nvSpPr>
            <p:cNvPr id="31" name="Trapezoid 30">
              <a:extLst>
                <a:ext uri="{FF2B5EF4-FFF2-40B4-BE49-F238E27FC236}">
                  <a16:creationId xmlns:a16="http://schemas.microsoft.com/office/drawing/2014/main" id="{94D58958-4C25-498C-9049-B94DB7B0F63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Flussdiagramm: Grenzstelle 31">
              <a:extLst>
                <a:ext uri="{FF2B5EF4-FFF2-40B4-BE49-F238E27FC236}">
                  <a16:creationId xmlns:a16="http://schemas.microsoft.com/office/drawing/2014/main" id="{522EB18D-F710-4198-B928-1E297CBD8B9E}"/>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Additionszeichen 32">
              <a:extLst>
                <a:ext uri="{FF2B5EF4-FFF2-40B4-BE49-F238E27FC236}">
                  <a16:creationId xmlns:a16="http://schemas.microsoft.com/office/drawing/2014/main" id="{0B129B13-37BF-4A14-8CAB-11DE396A6070}"/>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34" name="Flussdiagramm: Magnetplattenspeicher 33">
            <a:extLst>
              <a:ext uri="{FF2B5EF4-FFF2-40B4-BE49-F238E27FC236}">
                <a16:creationId xmlns:a16="http://schemas.microsoft.com/office/drawing/2014/main" id="{E819D740-1691-4DB2-AB7C-2E2B3CC4C501}"/>
              </a:ext>
            </a:extLst>
          </p:cNvPr>
          <p:cNvSpPr/>
          <p:nvPr/>
        </p:nvSpPr>
        <p:spPr>
          <a:xfrm>
            <a:off x="1195140" y="2687296"/>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5" name="L-Form 34">
            <a:extLst>
              <a:ext uri="{FF2B5EF4-FFF2-40B4-BE49-F238E27FC236}">
                <a16:creationId xmlns:a16="http://schemas.microsoft.com/office/drawing/2014/main" id="{8A5BA1E9-E0AF-4BA2-99F4-A9DEEFB5F5B3}"/>
              </a:ext>
            </a:extLst>
          </p:cNvPr>
          <p:cNvSpPr/>
          <p:nvPr/>
        </p:nvSpPr>
        <p:spPr>
          <a:xfrm rot="18677236">
            <a:off x="2101148" y="2990200"/>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36" name="Flussdiagramm: Grenzstelle 35">
            <a:extLst>
              <a:ext uri="{FF2B5EF4-FFF2-40B4-BE49-F238E27FC236}">
                <a16:creationId xmlns:a16="http://schemas.microsoft.com/office/drawing/2014/main" id="{2051E18B-395B-402C-8151-2681D507A277}"/>
              </a:ext>
            </a:extLst>
          </p:cNvPr>
          <p:cNvSpPr/>
          <p:nvPr/>
        </p:nvSpPr>
        <p:spPr>
          <a:xfrm rot="16200000">
            <a:off x="3679277" y="380902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7" name="Grafik 36">
            <a:extLst>
              <a:ext uri="{FF2B5EF4-FFF2-40B4-BE49-F238E27FC236}">
                <a16:creationId xmlns:a16="http://schemas.microsoft.com/office/drawing/2014/main" id="{39BFF06E-D01C-4ADF-AC4E-EA1151AB2216}"/>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371692" y="136396"/>
            <a:ext cx="1372904" cy="1969034"/>
          </a:xfrm>
          <a:prstGeom prst="rect">
            <a:avLst/>
          </a:prstGeom>
        </p:spPr>
      </p:pic>
      <p:pic>
        <p:nvPicPr>
          <p:cNvPr id="38" name="Grafik 37">
            <a:extLst>
              <a:ext uri="{FF2B5EF4-FFF2-40B4-BE49-F238E27FC236}">
                <a16:creationId xmlns:a16="http://schemas.microsoft.com/office/drawing/2014/main" id="{6F9A1623-DF8A-4C93-A4C7-3868700BEB98}"/>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1744596" y="136396"/>
            <a:ext cx="1372904" cy="1969033"/>
          </a:xfrm>
          <a:prstGeom prst="rect">
            <a:avLst/>
          </a:prstGeom>
        </p:spPr>
      </p:pic>
      <p:sp>
        <p:nvSpPr>
          <p:cNvPr id="42" name="L-Form 41">
            <a:extLst>
              <a:ext uri="{FF2B5EF4-FFF2-40B4-BE49-F238E27FC236}">
                <a16:creationId xmlns:a16="http://schemas.microsoft.com/office/drawing/2014/main" id="{2C3CB5C0-97C9-4714-A753-BFEA174AC5E0}"/>
              </a:ext>
            </a:extLst>
          </p:cNvPr>
          <p:cNvSpPr/>
          <p:nvPr/>
        </p:nvSpPr>
        <p:spPr>
          <a:xfrm rot="18677236">
            <a:off x="6104107" y="4485547"/>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3" name="L-Form 42">
            <a:extLst>
              <a:ext uri="{FF2B5EF4-FFF2-40B4-BE49-F238E27FC236}">
                <a16:creationId xmlns:a16="http://schemas.microsoft.com/office/drawing/2014/main" id="{230BB36B-3E8A-48A1-9E31-32E928313ADF}"/>
              </a:ext>
            </a:extLst>
          </p:cNvPr>
          <p:cNvSpPr/>
          <p:nvPr/>
        </p:nvSpPr>
        <p:spPr>
          <a:xfrm rot="18677236">
            <a:off x="6694624" y="4468547"/>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4" name="L-Form 43">
            <a:extLst>
              <a:ext uri="{FF2B5EF4-FFF2-40B4-BE49-F238E27FC236}">
                <a16:creationId xmlns:a16="http://schemas.microsoft.com/office/drawing/2014/main" id="{E5979666-5D2A-4E79-95CA-1FFB84195560}"/>
              </a:ext>
            </a:extLst>
          </p:cNvPr>
          <p:cNvSpPr/>
          <p:nvPr/>
        </p:nvSpPr>
        <p:spPr>
          <a:xfrm rot="18677236">
            <a:off x="8070761" y="4468547"/>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6" name="Multiplikationszeichen 45">
            <a:extLst>
              <a:ext uri="{FF2B5EF4-FFF2-40B4-BE49-F238E27FC236}">
                <a16:creationId xmlns:a16="http://schemas.microsoft.com/office/drawing/2014/main" id="{FADA73FB-DE3E-4FA6-9CD8-687E1C78B61B}"/>
              </a:ext>
            </a:extLst>
          </p:cNvPr>
          <p:cNvSpPr/>
          <p:nvPr/>
        </p:nvSpPr>
        <p:spPr>
          <a:xfrm>
            <a:off x="6094000" y="350466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9" name="Multiplikationszeichen 48">
            <a:extLst>
              <a:ext uri="{FF2B5EF4-FFF2-40B4-BE49-F238E27FC236}">
                <a16:creationId xmlns:a16="http://schemas.microsoft.com/office/drawing/2014/main" id="{B1DAE497-B63A-4AB1-91F1-90DABF2702F7}"/>
              </a:ext>
            </a:extLst>
          </p:cNvPr>
          <p:cNvSpPr/>
          <p:nvPr/>
        </p:nvSpPr>
        <p:spPr>
          <a:xfrm>
            <a:off x="6709657" y="350466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0" name="Multiplikationszeichen 49">
            <a:extLst>
              <a:ext uri="{FF2B5EF4-FFF2-40B4-BE49-F238E27FC236}">
                <a16:creationId xmlns:a16="http://schemas.microsoft.com/office/drawing/2014/main" id="{06197DA6-DABE-4149-8221-B6325D519B7C}"/>
              </a:ext>
            </a:extLst>
          </p:cNvPr>
          <p:cNvSpPr/>
          <p:nvPr/>
        </p:nvSpPr>
        <p:spPr>
          <a:xfrm>
            <a:off x="6463151" y="266399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1" name="Multiplikationszeichen 50">
            <a:extLst>
              <a:ext uri="{FF2B5EF4-FFF2-40B4-BE49-F238E27FC236}">
                <a16:creationId xmlns:a16="http://schemas.microsoft.com/office/drawing/2014/main" id="{8FC62596-690E-425C-B2AB-0AC374BDDC7B}"/>
              </a:ext>
            </a:extLst>
          </p:cNvPr>
          <p:cNvSpPr/>
          <p:nvPr/>
        </p:nvSpPr>
        <p:spPr>
          <a:xfrm>
            <a:off x="7137911" y="268011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2" name="Multiplikationszeichen 51">
            <a:extLst>
              <a:ext uri="{FF2B5EF4-FFF2-40B4-BE49-F238E27FC236}">
                <a16:creationId xmlns:a16="http://schemas.microsoft.com/office/drawing/2014/main" id="{F8C14A66-15BE-4D22-A8C1-1AC25F531A99}"/>
              </a:ext>
            </a:extLst>
          </p:cNvPr>
          <p:cNvSpPr/>
          <p:nvPr/>
        </p:nvSpPr>
        <p:spPr>
          <a:xfrm>
            <a:off x="7757868" y="268384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3" name="Multiplikationszeichen 52">
            <a:extLst>
              <a:ext uri="{FF2B5EF4-FFF2-40B4-BE49-F238E27FC236}">
                <a16:creationId xmlns:a16="http://schemas.microsoft.com/office/drawing/2014/main" id="{C8462A2C-9304-4326-976D-AAD4D4F085E0}"/>
              </a:ext>
            </a:extLst>
          </p:cNvPr>
          <p:cNvSpPr/>
          <p:nvPr/>
        </p:nvSpPr>
        <p:spPr>
          <a:xfrm>
            <a:off x="7367904" y="3492169"/>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4" name="Multiplikationszeichen 53">
            <a:extLst>
              <a:ext uri="{FF2B5EF4-FFF2-40B4-BE49-F238E27FC236}">
                <a16:creationId xmlns:a16="http://schemas.microsoft.com/office/drawing/2014/main" id="{F4D27700-827A-4FDA-AB1E-972CB358AEB9}"/>
              </a:ext>
            </a:extLst>
          </p:cNvPr>
          <p:cNvSpPr/>
          <p:nvPr/>
        </p:nvSpPr>
        <p:spPr>
          <a:xfrm>
            <a:off x="8475300" y="263723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5" name="L-Form 54">
            <a:extLst>
              <a:ext uri="{FF2B5EF4-FFF2-40B4-BE49-F238E27FC236}">
                <a16:creationId xmlns:a16="http://schemas.microsoft.com/office/drawing/2014/main" id="{50DA4202-A30F-4F55-AE15-35F4EC453832}"/>
              </a:ext>
            </a:extLst>
          </p:cNvPr>
          <p:cNvSpPr/>
          <p:nvPr/>
        </p:nvSpPr>
        <p:spPr>
          <a:xfrm rot="18677236">
            <a:off x="7402385" y="4513835"/>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6" name="L-Form 55">
            <a:extLst>
              <a:ext uri="{FF2B5EF4-FFF2-40B4-BE49-F238E27FC236}">
                <a16:creationId xmlns:a16="http://schemas.microsoft.com/office/drawing/2014/main" id="{AD9313A3-AA73-48CD-A753-6A5581A25092}"/>
              </a:ext>
            </a:extLst>
          </p:cNvPr>
          <p:cNvSpPr/>
          <p:nvPr/>
        </p:nvSpPr>
        <p:spPr>
          <a:xfrm rot="18677236">
            <a:off x="8116119" y="3605089"/>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7" name="L-Form 56">
            <a:extLst>
              <a:ext uri="{FF2B5EF4-FFF2-40B4-BE49-F238E27FC236}">
                <a16:creationId xmlns:a16="http://schemas.microsoft.com/office/drawing/2014/main" id="{8D907276-58E0-44E3-AD41-D41D5EDBFAA8}"/>
              </a:ext>
            </a:extLst>
          </p:cNvPr>
          <p:cNvSpPr/>
          <p:nvPr/>
        </p:nvSpPr>
        <p:spPr>
          <a:xfrm rot="18677236">
            <a:off x="8856453" y="3605090"/>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8" name="L-Form 57">
            <a:extLst>
              <a:ext uri="{FF2B5EF4-FFF2-40B4-BE49-F238E27FC236}">
                <a16:creationId xmlns:a16="http://schemas.microsoft.com/office/drawing/2014/main" id="{60CDB992-CEDC-4381-AFEF-560D722294EA}"/>
              </a:ext>
            </a:extLst>
          </p:cNvPr>
          <p:cNvSpPr/>
          <p:nvPr/>
        </p:nvSpPr>
        <p:spPr>
          <a:xfrm rot="18677236">
            <a:off x="8836601" y="4457913"/>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9" name="L-Form 58">
            <a:extLst>
              <a:ext uri="{FF2B5EF4-FFF2-40B4-BE49-F238E27FC236}">
                <a16:creationId xmlns:a16="http://schemas.microsoft.com/office/drawing/2014/main" id="{2E431EB5-B421-44A6-B167-0B44145FEE41}"/>
              </a:ext>
            </a:extLst>
          </p:cNvPr>
          <p:cNvSpPr/>
          <p:nvPr/>
        </p:nvSpPr>
        <p:spPr>
          <a:xfrm rot="18677236">
            <a:off x="9560852" y="357571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0" name="L-Form 59">
            <a:extLst>
              <a:ext uri="{FF2B5EF4-FFF2-40B4-BE49-F238E27FC236}">
                <a16:creationId xmlns:a16="http://schemas.microsoft.com/office/drawing/2014/main" id="{9AB12D99-61F1-45B4-ABAA-DE78E702C56C}"/>
              </a:ext>
            </a:extLst>
          </p:cNvPr>
          <p:cNvSpPr/>
          <p:nvPr/>
        </p:nvSpPr>
        <p:spPr>
          <a:xfrm rot="18677236">
            <a:off x="9952548" y="273108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1" name="L-Form 60">
            <a:extLst>
              <a:ext uri="{FF2B5EF4-FFF2-40B4-BE49-F238E27FC236}">
                <a16:creationId xmlns:a16="http://schemas.microsoft.com/office/drawing/2014/main" id="{E53C71C4-8620-4CCA-BD71-A2DB102A81B3}"/>
              </a:ext>
            </a:extLst>
          </p:cNvPr>
          <p:cNvSpPr/>
          <p:nvPr/>
        </p:nvSpPr>
        <p:spPr>
          <a:xfrm rot="18677236">
            <a:off x="10621669" y="2735985"/>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2" name="L-Form 61">
            <a:extLst>
              <a:ext uri="{FF2B5EF4-FFF2-40B4-BE49-F238E27FC236}">
                <a16:creationId xmlns:a16="http://schemas.microsoft.com/office/drawing/2014/main" id="{0D5391A1-3AD6-421E-AB36-E5DD89B69288}"/>
              </a:ext>
            </a:extLst>
          </p:cNvPr>
          <p:cNvSpPr/>
          <p:nvPr/>
        </p:nvSpPr>
        <p:spPr>
          <a:xfrm rot="18677236">
            <a:off x="10263431" y="3605088"/>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3" name="L-Form 62">
            <a:extLst>
              <a:ext uri="{FF2B5EF4-FFF2-40B4-BE49-F238E27FC236}">
                <a16:creationId xmlns:a16="http://schemas.microsoft.com/office/drawing/2014/main" id="{F1C1450B-AA78-4702-B113-F51B9EE322DA}"/>
              </a:ext>
            </a:extLst>
          </p:cNvPr>
          <p:cNvSpPr/>
          <p:nvPr/>
        </p:nvSpPr>
        <p:spPr>
          <a:xfrm rot="18677236">
            <a:off x="10967044" y="3605089"/>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4" name="L-Form 63">
            <a:extLst>
              <a:ext uri="{FF2B5EF4-FFF2-40B4-BE49-F238E27FC236}">
                <a16:creationId xmlns:a16="http://schemas.microsoft.com/office/drawing/2014/main" id="{FC335145-A233-492A-810E-EF86AC82F75D}"/>
              </a:ext>
            </a:extLst>
          </p:cNvPr>
          <p:cNvSpPr/>
          <p:nvPr/>
        </p:nvSpPr>
        <p:spPr>
          <a:xfrm rot="18677236">
            <a:off x="9511030" y="4483723"/>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5" name="L-Form 64">
            <a:extLst>
              <a:ext uri="{FF2B5EF4-FFF2-40B4-BE49-F238E27FC236}">
                <a16:creationId xmlns:a16="http://schemas.microsoft.com/office/drawing/2014/main" id="{01F4C40D-B7C5-415D-8FA1-7222D8A329FD}"/>
              </a:ext>
            </a:extLst>
          </p:cNvPr>
          <p:cNvSpPr/>
          <p:nvPr/>
        </p:nvSpPr>
        <p:spPr>
          <a:xfrm rot="18677236">
            <a:off x="10238532" y="446318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6" name="L-Form 65">
            <a:extLst>
              <a:ext uri="{FF2B5EF4-FFF2-40B4-BE49-F238E27FC236}">
                <a16:creationId xmlns:a16="http://schemas.microsoft.com/office/drawing/2014/main" id="{55CD81A2-16FD-4480-A129-AA287D416DF6}"/>
              </a:ext>
            </a:extLst>
          </p:cNvPr>
          <p:cNvSpPr/>
          <p:nvPr/>
        </p:nvSpPr>
        <p:spPr>
          <a:xfrm rot="18677236">
            <a:off x="10995261" y="451383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7" name="Multiplikationszeichen 66">
            <a:extLst>
              <a:ext uri="{FF2B5EF4-FFF2-40B4-BE49-F238E27FC236}">
                <a16:creationId xmlns:a16="http://schemas.microsoft.com/office/drawing/2014/main" id="{1011EAB2-5A0B-43E3-9091-1705D96D6BC8}"/>
              </a:ext>
            </a:extLst>
          </p:cNvPr>
          <p:cNvSpPr/>
          <p:nvPr/>
        </p:nvSpPr>
        <p:spPr>
          <a:xfrm>
            <a:off x="9239455" y="2661538"/>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8" name="Textfeld 67">
            <a:extLst>
              <a:ext uri="{FF2B5EF4-FFF2-40B4-BE49-F238E27FC236}">
                <a16:creationId xmlns:a16="http://schemas.microsoft.com/office/drawing/2014/main" id="{23317354-B8FB-4B59-A4ED-EA756A89A983}"/>
              </a:ext>
            </a:extLst>
          </p:cNvPr>
          <p:cNvSpPr txBox="1"/>
          <p:nvPr/>
        </p:nvSpPr>
        <p:spPr>
          <a:xfrm>
            <a:off x="5472952" y="4979385"/>
            <a:ext cx="1873755" cy="923330"/>
          </a:xfrm>
          <a:prstGeom prst="rect">
            <a:avLst/>
          </a:prstGeom>
          <a:noFill/>
        </p:spPr>
        <p:txBody>
          <a:bodyPr wrap="square" rtlCol="0">
            <a:spAutoFit/>
          </a:bodyPr>
          <a:lstStyle/>
          <a:p>
            <a:r>
              <a:rPr lang="de-DE" dirty="0">
                <a:solidFill>
                  <a:schemeClr val="accent6">
                    <a:lumMod val="75000"/>
                  </a:schemeClr>
                </a:solidFill>
              </a:rPr>
              <a:t>Auf dem grünen Boden liegen gute Tortenbirnen</a:t>
            </a:r>
          </a:p>
        </p:txBody>
      </p:sp>
    </p:spTree>
    <p:custDataLst>
      <p:tags r:id="rId1"/>
    </p:custDataLst>
    <p:extLst>
      <p:ext uri="{BB962C8B-B14F-4D97-AF65-F5344CB8AC3E}">
        <p14:creationId xmlns:p14="http://schemas.microsoft.com/office/powerpoint/2010/main" val="1222138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feld 27">
            <a:extLst>
              <a:ext uri="{FF2B5EF4-FFF2-40B4-BE49-F238E27FC236}">
                <a16:creationId xmlns:a16="http://schemas.microsoft.com/office/drawing/2014/main" id="{84C51EE8-8242-46E5-BC51-D90DE52C4D13}"/>
              </a:ext>
            </a:extLst>
          </p:cNvPr>
          <p:cNvSpPr txBox="1"/>
          <p:nvPr/>
        </p:nvSpPr>
        <p:spPr>
          <a:xfrm>
            <a:off x="4034713" y="260497"/>
            <a:ext cx="6368828" cy="1384995"/>
          </a:xfrm>
          <a:prstGeom prst="rect">
            <a:avLst/>
          </a:prstGeom>
          <a:noFill/>
        </p:spPr>
        <p:txBody>
          <a:bodyPr wrap="square" rtlCol="0">
            <a:spAutoFit/>
          </a:bodyPr>
          <a:lstStyle/>
          <a:p>
            <a:r>
              <a:rPr lang="de-DE" sz="2800" dirty="0"/>
              <a:t>Jürgen findet eine Taste</a:t>
            </a:r>
          </a:p>
          <a:p>
            <a:r>
              <a:rPr lang="de-DE" sz="2800" dirty="0"/>
              <a:t>„neuronales Netz manuell einstellen“</a:t>
            </a:r>
          </a:p>
          <a:p>
            <a:r>
              <a:rPr lang="de-DE" sz="2800" dirty="0"/>
              <a:t>Und findet das folgende Bild vor:</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944" y="1589379"/>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016143" y="3144282"/>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 name="Flussdiagramm: Grenzstelle 13">
            <a:extLst>
              <a:ext uri="{FF2B5EF4-FFF2-40B4-BE49-F238E27FC236}">
                <a16:creationId xmlns:a16="http://schemas.microsoft.com/office/drawing/2014/main" id="{DD1BC566-87F9-4E2A-B11C-7DBC1664014F}"/>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 </a:t>
            </a:r>
          </a:p>
        </p:txBody>
      </p:sp>
      <p:sp>
        <p:nvSpPr>
          <p:cNvPr id="15" name="Flussdiagramm: Grenzstelle 14">
            <a:extLst>
              <a:ext uri="{FF2B5EF4-FFF2-40B4-BE49-F238E27FC236}">
                <a16:creationId xmlns:a16="http://schemas.microsoft.com/office/drawing/2014/main" id="{07787570-628D-4FB6-9477-56B0915D4358}"/>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a:t>
            </a:r>
          </a:p>
        </p:txBody>
      </p:sp>
      <p:sp>
        <p:nvSpPr>
          <p:cNvPr id="19" name="Flussdiagramm: Grenzstelle 18">
            <a:extLst>
              <a:ext uri="{FF2B5EF4-FFF2-40B4-BE49-F238E27FC236}">
                <a16:creationId xmlns:a16="http://schemas.microsoft.com/office/drawing/2014/main" id="{A3CDA4EF-8A1D-4489-850D-EDB0CDC90851}"/>
              </a:ext>
            </a:extLst>
          </p:cNvPr>
          <p:cNvSpPr/>
          <p:nvPr/>
        </p:nvSpPr>
        <p:spPr>
          <a:xfrm>
            <a:off x="4455886" y="4053113"/>
            <a:ext cx="858013"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7" name="Verbinder: gewinkelt 16">
            <a:extLst>
              <a:ext uri="{FF2B5EF4-FFF2-40B4-BE49-F238E27FC236}">
                <a16:creationId xmlns:a16="http://schemas.microsoft.com/office/drawing/2014/main" id="{77E6D2B8-D641-421C-899C-888913529323}"/>
              </a:ext>
            </a:extLst>
          </p:cNvPr>
          <p:cNvCxnSpPr>
            <a:endCxn id="16" idx="1"/>
          </p:cNvCxnSpPr>
          <p:nvPr/>
        </p:nvCxnSpPr>
        <p:spPr>
          <a:xfrm>
            <a:off x="3070202" y="3713717"/>
            <a:ext cx="747486" cy="5952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Verbinder: gewinkelt 17">
            <a:extLst>
              <a:ext uri="{FF2B5EF4-FFF2-40B4-BE49-F238E27FC236}">
                <a16:creationId xmlns:a16="http://schemas.microsoft.com/office/drawing/2014/main" id="{90ED1053-15B0-46ED-B111-633FF70A309F}"/>
              </a:ext>
            </a:extLst>
          </p:cNvPr>
          <p:cNvCxnSpPr>
            <a:stCxn id="15" idx="3"/>
            <a:endCxn id="16" idx="1"/>
          </p:cNvCxnSpPr>
          <p:nvPr/>
        </p:nvCxnSpPr>
        <p:spPr>
          <a:xfrm flipV="1">
            <a:off x="3070202" y="4308929"/>
            <a:ext cx="747486" cy="5805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Flussdiagramm: Grenzstelle 15">
            <a:extLst>
              <a:ext uri="{FF2B5EF4-FFF2-40B4-BE49-F238E27FC236}">
                <a16:creationId xmlns:a16="http://schemas.microsoft.com/office/drawing/2014/main" id="{913838AF-62DA-481A-8E38-C6E46EAA0A45}"/>
              </a:ext>
            </a:extLst>
          </p:cNvPr>
          <p:cNvSpPr/>
          <p:nvPr/>
        </p:nvSpPr>
        <p:spPr>
          <a:xfrm>
            <a:off x="3817688" y="405311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BE853438-89BB-4873-9DC9-884685391AE0}"/>
              </a:ext>
            </a:extLst>
          </p:cNvPr>
          <p:cNvSpPr txBox="1"/>
          <p:nvPr/>
        </p:nvSpPr>
        <p:spPr>
          <a:xfrm>
            <a:off x="2237549" y="2927297"/>
            <a:ext cx="1115681" cy="461665"/>
          </a:xfrm>
          <a:prstGeom prst="rect">
            <a:avLst/>
          </a:prstGeom>
          <a:noFill/>
        </p:spPr>
        <p:txBody>
          <a:bodyPr wrap="square" rtlCol="0">
            <a:spAutoFit/>
          </a:bodyPr>
          <a:lstStyle/>
          <a:p>
            <a:r>
              <a:rPr lang="de-DE" sz="1200" dirty="0"/>
              <a:t>Eingaben (Inputs)</a:t>
            </a:r>
          </a:p>
        </p:txBody>
      </p:sp>
    </p:spTree>
    <p:custDataLst>
      <p:tags r:id="rId1"/>
    </p:custDataLst>
    <p:extLst>
      <p:ext uri="{BB962C8B-B14F-4D97-AF65-F5344CB8AC3E}">
        <p14:creationId xmlns:p14="http://schemas.microsoft.com/office/powerpoint/2010/main" val="175897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hteck 45">
            <a:extLst>
              <a:ext uri="{FF2B5EF4-FFF2-40B4-BE49-F238E27FC236}">
                <a16:creationId xmlns:a16="http://schemas.microsoft.com/office/drawing/2014/main" id="{45754EC7-700F-4F6C-B810-22BC73D40F4F}"/>
              </a:ext>
            </a:extLst>
          </p:cNvPr>
          <p:cNvSpPr/>
          <p:nvPr/>
        </p:nvSpPr>
        <p:spPr>
          <a:xfrm rot="20312696">
            <a:off x="2186720" y="3658257"/>
            <a:ext cx="2152604" cy="45719"/>
          </a:xfrm>
          <a:custGeom>
            <a:avLst/>
            <a:gdLst>
              <a:gd name="connsiteX0" fmla="*/ 0 w 2152604"/>
              <a:gd name="connsiteY0" fmla="*/ 0 h 45719"/>
              <a:gd name="connsiteX1" fmla="*/ 516625 w 2152604"/>
              <a:gd name="connsiteY1" fmla="*/ 0 h 45719"/>
              <a:gd name="connsiteX2" fmla="*/ 990198 w 2152604"/>
              <a:gd name="connsiteY2" fmla="*/ 0 h 45719"/>
              <a:gd name="connsiteX3" fmla="*/ 1571401 w 2152604"/>
              <a:gd name="connsiteY3" fmla="*/ 0 h 45719"/>
              <a:gd name="connsiteX4" fmla="*/ 2152604 w 2152604"/>
              <a:gd name="connsiteY4" fmla="*/ 0 h 45719"/>
              <a:gd name="connsiteX5" fmla="*/ 2152604 w 2152604"/>
              <a:gd name="connsiteY5" fmla="*/ 45719 h 45719"/>
              <a:gd name="connsiteX6" fmla="*/ 1657505 w 2152604"/>
              <a:gd name="connsiteY6" fmla="*/ 45719 h 45719"/>
              <a:gd name="connsiteX7" fmla="*/ 1162406 w 2152604"/>
              <a:gd name="connsiteY7" fmla="*/ 45719 h 45719"/>
              <a:gd name="connsiteX8" fmla="*/ 581203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5" name="Rechteck 44">
            <a:extLst>
              <a:ext uri="{FF2B5EF4-FFF2-40B4-BE49-F238E27FC236}">
                <a16:creationId xmlns:a16="http://schemas.microsoft.com/office/drawing/2014/main" id="{FDC5D124-9C2A-418A-8C24-1A357A5ED53B}"/>
              </a:ext>
            </a:extLst>
          </p:cNvPr>
          <p:cNvSpPr/>
          <p:nvPr/>
        </p:nvSpPr>
        <p:spPr>
          <a:xfrm rot="1376586">
            <a:off x="2196731" y="2705081"/>
            <a:ext cx="2152604" cy="45719"/>
          </a:xfrm>
          <a:custGeom>
            <a:avLst/>
            <a:gdLst>
              <a:gd name="connsiteX0" fmla="*/ 0 w 2152604"/>
              <a:gd name="connsiteY0" fmla="*/ 0 h 45719"/>
              <a:gd name="connsiteX1" fmla="*/ 516625 w 2152604"/>
              <a:gd name="connsiteY1" fmla="*/ 0 h 45719"/>
              <a:gd name="connsiteX2" fmla="*/ 990198 w 2152604"/>
              <a:gd name="connsiteY2" fmla="*/ 0 h 45719"/>
              <a:gd name="connsiteX3" fmla="*/ 1571401 w 2152604"/>
              <a:gd name="connsiteY3" fmla="*/ 0 h 45719"/>
              <a:gd name="connsiteX4" fmla="*/ 2152604 w 2152604"/>
              <a:gd name="connsiteY4" fmla="*/ 0 h 45719"/>
              <a:gd name="connsiteX5" fmla="*/ 2152604 w 2152604"/>
              <a:gd name="connsiteY5" fmla="*/ 45719 h 45719"/>
              <a:gd name="connsiteX6" fmla="*/ 1657505 w 2152604"/>
              <a:gd name="connsiteY6" fmla="*/ 45719 h 45719"/>
              <a:gd name="connsiteX7" fmla="*/ 1162406 w 2152604"/>
              <a:gd name="connsiteY7" fmla="*/ 45719 h 45719"/>
              <a:gd name="connsiteX8" fmla="*/ 581203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21" name="Legende: mit Pfeil nach unten 20">
            <a:extLst>
              <a:ext uri="{FF2B5EF4-FFF2-40B4-BE49-F238E27FC236}">
                <a16:creationId xmlns:a16="http://schemas.microsoft.com/office/drawing/2014/main" id="{48A7B208-9351-4DA5-8BC8-8ADBF13CBCC5}"/>
              </a:ext>
            </a:extLst>
          </p:cNvPr>
          <p:cNvSpPr/>
          <p:nvPr/>
        </p:nvSpPr>
        <p:spPr>
          <a:xfrm>
            <a:off x="3796096" y="2007491"/>
            <a:ext cx="1674383" cy="905248"/>
          </a:xfrm>
          <a:prstGeom prst="downArrowCallou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bg2">
                    <a:lumMod val="25000"/>
                  </a:schemeClr>
                </a:solidFill>
              </a:rPr>
              <a:t>A*3+B*4 +C =</a:t>
            </a:r>
          </a:p>
        </p:txBody>
      </p:sp>
      <p:sp>
        <p:nvSpPr>
          <p:cNvPr id="43" name="Ellipse 42">
            <a:extLst>
              <a:ext uri="{FF2B5EF4-FFF2-40B4-BE49-F238E27FC236}">
                <a16:creationId xmlns:a16="http://schemas.microsoft.com/office/drawing/2014/main" id="{D690A0CB-1A31-47F5-B8A8-27031488C555}"/>
              </a:ext>
            </a:extLst>
          </p:cNvPr>
          <p:cNvSpPr/>
          <p:nvPr/>
        </p:nvSpPr>
        <p:spPr>
          <a:xfrm>
            <a:off x="2860988" y="2423323"/>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44" name="Ellipse 43">
            <a:extLst>
              <a:ext uri="{FF2B5EF4-FFF2-40B4-BE49-F238E27FC236}">
                <a16:creationId xmlns:a16="http://schemas.microsoft.com/office/drawing/2014/main" id="{2DD680EE-E0E7-49BD-A54C-BE5636ADABEF}"/>
              </a:ext>
            </a:extLst>
          </p:cNvPr>
          <p:cNvSpPr/>
          <p:nvPr/>
        </p:nvSpPr>
        <p:spPr>
          <a:xfrm>
            <a:off x="2872071" y="3492816"/>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50" name="Flussdiagramm: Verzögerung 49">
            <a:extLst>
              <a:ext uri="{FF2B5EF4-FFF2-40B4-BE49-F238E27FC236}">
                <a16:creationId xmlns:a16="http://schemas.microsoft.com/office/drawing/2014/main" id="{B15DA266-824A-4873-98FF-0A6DB053DC90}"/>
              </a:ext>
            </a:extLst>
          </p:cNvPr>
          <p:cNvSpPr/>
          <p:nvPr/>
        </p:nvSpPr>
        <p:spPr>
          <a:xfrm>
            <a:off x="1546923" y="210212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Flussdiagramm: Verzögerung 50">
            <a:extLst>
              <a:ext uri="{FF2B5EF4-FFF2-40B4-BE49-F238E27FC236}">
                <a16:creationId xmlns:a16="http://schemas.microsoft.com/office/drawing/2014/main" id="{B7E89D99-DB5B-4197-BEAC-AD432477136A}"/>
              </a:ext>
            </a:extLst>
          </p:cNvPr>
          <p:cNvSpPr/>
          <p:nvPr/>
        </p:nvSpPr>
        <p:spPr>
          <a:xfrm rot="10800000">
            <a:off x="756290" y="210340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4" name="Flussdiagramm: Verzögerung 53">
            <a:extLst>
              <a:ext uri="{FF2B5EF4-FFF2-40B4-BE49-F238E27FC236}">
                <a16:creationId xmlns:a16="http://schemas.microsoft.com/office/drawing/2014/main" id="{0728F7A7-B96B-4909-BD43-E2E105528299}"/>
              </a:ext>
            </a:extLst>
          </p:cNvPr>
          <p:cNvSpPr/>
          <p:nvPr/>
        </p:nvSpPr>
        <p:spPr>
          <a:xfrm>
            <a:off x="1487255" y="385026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Flussdiagramm: Verzögerung 54">
            <a:extLst>
              <a:ext uri="{FF2B5EF4-FFF2-40B4-BE49-F238E27FC236}">
                <a16:creationId xmlns:a16="http://schemas.microsoft.com/office/drawing/2014/main" id="{725E3E22-8CE4-4190-993E-A9D2CF6DCC05}"/>
              </a:ext>
            </a:extLst>
          </p:cNvPr>
          <p:cNvSpPr/>
          <p:nvPr/>
        </p:nvSpPr>
        <p:spPr>
          <a:xfrm rot="10800000">
            <a:off x="696622" y="385154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6" name="Gruppieren 55">
            <a:extLst>
              <a:ext uri="{FF2B5EF4-FFF2-40B4-BE49-F238E27FC236}">
                <a16:creationId xmlns:a16="http://schemas.microsoft.com/office/drawing/2014/main" id="{3B7F2270-1CA5-40B3-A6AA-F08D007DCBD9}"/>
              </a:ext>
            </a:extLst>
          </p:cNvPr>
          <p:cNvGrpSpPr/>
          <p:nvPr/>
        </p:nvGrpSpPr>
        <p:grpSpPr>
          <a:xfrm>
            <a:off x="4116302" y="2967434"/>
            <a:ext cx="1551862" cy="972856"/>
            <a:chOff x="4396401" y="2086262"/>
            <a:chExt cx="1551862" cy="972856"/>
          </a:xfrm>
        </p:grpSpPr>
        <p:sp>
          <p:nvSpPr>
            <p:cNvPr id="57" name="Ellipse 56">
              <a:extLst>
                <a:ext uri="{FF2B5EF4-FFF2-40B4-BE49-F238E27FC236}">
                  <a16:creationId xmlns:a16="http://schemas.microsoft.com/office/drawing/2014/main" id="{4FC52341-07A8-443B-ACC7-F0D0DB82B936}"/>
                </a:ext>
              </a:extLst>
            </p:cNvPr>
            <p:cNvSpPr/>
            <p:nvPr/>
          </p:nvSpPr>
          <p:spPr>
            <a:xfrm>
              <a:off x="4564100" y="263322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58" name="Flussdiagramm: Verzögerung 57">
              <a:extLst>
                <a:ext uri="{FF2B5EF4-FFF2-40B4-BE49-F238E27FC236}">
                  <a16:creationId xmlns:a16="http://schemas.microsoft.com/office/drawing/2014/main" id="{E9166E7A-8F57-4854-AB20-B7958251FF46}"/>
                </a:ext>
              </a:extLst>
            </p:cNvPr>
            <p:cNvSpPr/>
            <p:nvPr/>
          </p:nvSpPr>
          <p:spPr>
            <a:xfrm>
              <a:off x="5187034" y="208626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Flussdiagramm: Verzögerung 58">
              <a:extLst>
                <a:ext uri="{FF2B5EF4-FFF2-40B4-BE49-F238E27FC236}">
                  <a16:creationId xmlns:a16="http://schemas.microsoft.com/office/drawing/2014/main" id="{27C999A2-F396-4680-8135-0DDF80AADC8E}"/>
                </a:ext>
              </a:extLst>
            </p:cNvPr>
            <p:cNvSpPr/>
            <p:nvPr/>
          </p:nvSpPr>
          <p:spPr>
            <a:xfrm rot="10800000">
              <a:off x="4396401" y="208754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38" name="L-Form 37">
            <a:extLst>
              <a:ext uri="{FF2B5EF4-FFF2-40B4-BE49-F238E27FC236}">
                <a16:creationId xmlns:a16="http://schemas.microsoft.com/office/drawing/2014/main" id="{F835274E-0090-42AF-9D05-2305F9176A57}"/>
              </a:ext>
            </a:extLst>
          </p:cNvPr>
          <p:cNvSpPr/>
          <p:nvPr/>
        </p:nvSpPr>
        <p:spPr>
          <a:xfrm rot="18756325">
            <a:off x="5051420" y="3102091"/>
            <a:ext cx="472257" cy="242313"/>
          </a:xfrm>
          <a:custGeom>
            <a:avLst/>
            <a:gdLst>
              <a:gd name="connsiteX0" fmla="*/ 0 w 472257"/>
              <a:gd name="connsiteY0" fmla="*/ 0 h 242313"/>
              <a:gd name="connsiteX1" fmla="*/ 121157 w 472257"/>
              <a:gd name="connsiteY1" fmla="*/ 0 h 242313"/>
              <a:gd name="connsiteX2" fmla="*/ 121157 w 472257"/>
              <a:gd name="connsiteY2" fmla="*/ 121157 h 242313"/>
              <a:gd name="connsiteX3" fmla="*/ 472257 w 472257"/>
              <a:gd name="connsiteY3" fmla="*/ 121157 h 242313"/>
              <a:gd name="connsiteX4" fmla="*/ 472257 w 472257"/>
              <a:gd name="connsiteY4" fmla="*/ 242313 h 242313"/>
              <a:gd name="connsiteX5" fmla="*/ 0 w 472257"/>
              <a:gd name="connsiteY5" fmla="*/ 242313 h 242313"/>
              <a:gd name="connsiteX6" fmla="*/ 0 w 472257"/>
              <a:gd name="connsiteY6" fmla="*/ 0 h 24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2257" h="242313" fill="none" extrusionOk="0">
                <a:moveTo>
                  <a:pt x="0" y="0"/>
                </a:moveTo>
                <a:cubicBezTo>
                  <a:pt x="52678" y="247"/>
                  <a:pt x="71636" y="-275"/>
                  <a:pt x="121157" y="0"/>
                </a:cubicBezTo>
                <a:cubicBezTo>
                  <a:pt x="117088" y="54998"/>
                  <a:pt x="115396" y="69763"/>
                  <a:pt x="121157" y="121157"/>
                </a:cubicBezTo>
                <a:cubicBezTo>
                  <a:pt x="295474" y="138369"/>
                  <a:pt x="322727" y="129036"/>
                  <a:pt x="472257" y="121157"/>
                </a:cubicBezTo>
                <a:cubicBezTo>
                  <a:pt x="474116" y="168090"/>
                  <a:pt x="476493" y="207737"/>
                  <a:pt x="472257" y="242313"/>
                </a:cubicBezTo>
                <a:cubicBezTo>
                  <a:pt x="271252" y="263608"/>
                  <a:pt x="195651" y="220283"/>
                  <a:pt x="0" y="242313"/>
                </a:cubicBezTo>
                <a:cubicBezTo>
                  <a:pt x="2183" y="134949"/>
                  <a:pt x="10695" y="116033"/>
                  <a:pt x="0" y="0"/>
                </a:cubicBezTo>
                <a:close/>
              </a:path>
              <a:path w="472257" h="242313" stroke="0" extrusionOk="0">
                <a:moveTo>
                  <a:pt x="0" y="0"/>
                </a:moveTo>
                <a:cubicBezTo>
                  <a:pt x="51648" y="-3444"/>
                  <a:pt x="80134" y="-4088"/>
                  <a:pt x="121157" y="0"/>
                </a:cubicBezTo>
                <a:cubicBezTo>
                  <a:pt x="121852" y="37740"/>
                  <a:pt x="121469" y="70768"/>
                  <a:pt x="121157" y="121157"/>
                </a:cubicBezTo>
                <a:cubicBezTo>
                  <a:pt x="219194" y="138703"/>
                  <a:pt x="348089" y="119882"/>
                  <a:pt x="472257" y="121157"/>
                </a:cubicBezTo>
                <a:cubicBezTo>
                  <a:pt x="477151" y="171588"/>
                  <a:pt x="476130" y="209764"/>
                  <a:pt x="472257" y="242313"/>
                </a:cubicBezTo>
                <a:cubicBezTo>
                  <a:pt x="338692" y="264030"/>
                  <a:pt x="118478" y="235194"/>
                  <a:pt x="0" y="242313"/>
                </a:cubicBezTo>
                <a:cubicBezTo>
                  <a:pt x="-8079" y="166499"/>
                  <a:pt x="1320" y="72686"/>
                  <a:pt x="0" y="0"/>
                </a:cubicBezTo>
                <a:close/>
              </a:path>
            </a:pathLst>
          </a:custGeom>
          <a:ln w="41275">
            <a:extLst>
              <a:ext uri="{C807C97D-BFC1-408E-A445-0C87EB9F89A2}">
                <ask:lineSketchStyleProps xmlns:ask="http://schemas.microsoft.com/office/drawing/2018/sketchyshapes" sd="1219033472">
                  <a:prstGeom prst="corner">
                    <a:avLst/>
                  </a:prstGeom>
                  <ask:type>
                    <ask:lineSketchFreehand/>
                  </ask:type>
                </ask:lineSketchStyleProps>
              </a:ext>
            </a:extLst>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solidFill>
                <a:schemeClr val="bg2">
                  <a:lumMod val="25000"/>
                </a:schemeClr>
              </a:solidFill>
            </a:endParaRPr>
          </a:p>
        </p:txBody>
      </p:sp>
      <p:sp>
        <p:nvSpPr>
          <p:cNvPr id="60" name="Rechteck 59">
            <a:extLst>
              <a:ext uri="{FF2B5EF4-FFF2-40B4-BE49-F238E27FC236}">
                <a16:creationId xmlns:a16="http://schemas.microsoft.com/office/drawing/2014/main" id="{81952EF1-7A8C-4E32-86DF-BE3D118F20BE}"/>
              </a:ext>
            </a:extLst>
          </p:cNvPr>
          <p:cNvSpPr/>
          <p:nvPr/>
        </p:nvSpPr>
        <p:spPr>
          <a:xfrm rot="19787506">
            <a:off x="8362846" y="3719832"/>
            <a:ext cx="1335601" cy="45719"/>
          </a:xfrm>
          <a:custGeom>
            <a:avLst/>
            <a:gdLst>
              <a:gd name="connsiteX0" fmla="*/ 0 w 1335601"/>
              <a:gd name="connsiteY0" fmla="*/ 0 h 45719"/>
              <a:gd name="connsiteX1" fmla="*/ 471912 w 1335601"/>
              <a:gd name="connsiteY1" fmla="*/ 0 h 45719"/>
              <a:gd name="connsiteX2" fmla="*/ 930469 w 1335601"/>
              <a:gd name="connsiteY2" fmla="*/ 0 h 45719"/>
              <a:gd name="connsiteX3" fmla="*/ 1335601 w 1335601"/>
              <a:gd name="connsiteY3" fmla="*/ 0 h 45719"/>
              <a:gd name="connsiteX4" fmla="*/ 1335601 w 1335601"/>
              <a:gd name="connsiteY4" fmla="*/ 45719 h 45719"/>
              <a:gd name="connsiteX5" fmla="*/ 917113 w 1335601"/>
              <a:gd name="connsiteY5" fmla="*/ 45719 h 45719"/>
              <a:gd name="connsiteX6" fmla="*/ 471912 w 1335601"/>
              <a:gd name="connsiteY6" fmla="*/ 45719 h 45719"/>
              <a:gd name="connsiteX7" fmla="*/ 0 w 1335601"/>
              <a:gd name="connsiteY7" fmla="*/ 45719 h 45719"/>
              <a:gd name="connsiteX8" fmla="*/ 0 w 1335601"/>
              <a:gd name="connsiteY8"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5601" h="45719" fill="none" extrusionOk="0">
                <a:moveTo>
                  <a:pt x="0" y="0"/>
                </a:moveTo>
                <a:cubicBezTo>
                  <a:pt x="157367" y="-23359"/>
                  <a:pt x="303079" y="12482"/>
                  <a:pt x="471912" y="0"/>
                </a:cubicBezTo>
                <a:cubicBezTo>
                  <a:pt x="640745" y="-12482"/>
                  <a:pt x="812673" y="15635"/>
                  <a:pt x="930469" y="0"/>
                </a:cubicBezTo>
                <a:cubicBezTo>
                  <a:pt x="1048265" y="-15635"/>
                  <a:pt x="1234070" y="44942"/>
                  <a:pt x="1335601" y="0"/>
                </a:cubicBezTo>
                <a:cubicBezTo>
                  <a:pt x="1337560" y="16164"/>
                  <a:pt x="1330578" y="29889"/>
                  <a:pt x="1335601" y="45719"/>
                </a:cubicBezTo>
                <a:cubicBezTo>
                  <a:pt x="1188578" y="62323"/>
                  <a:pt x="1046684" y="20260"/>
                  <a:pt x="917113" y="45719"/>
                </a:cubicBezTo>
                <a:cubicBezTo>
                  <a:pt x="787542" y="71178"/>
                  <a:pt x="639541" y="13464"/>
                  <a:pt x="471912" y="45719"/>
                </a:cubicBezTo>
                <a:cubicBezTo>
                  <a:pt x="304283" y="77974"/>
                  <a:pt x="185542" y="264"/>
                  <a:pt x="0" y="45719"/>
                </a:cubicBezTo>
                <a:cubicBezTo>
                  <a:pt x="-4002" y="23225"/>
                  <a:pt x="5204" y="15704"/>
                  <a:pt x="0" y="0"/>
                </a:cubicBezTo>
                <a:close/>
              </a:path>
              <a:path w="1335601" h="45719" stroke="0" extrusionOk="0">
                <a:moveTo>
                  <a:pt x="0" y="0"/>
                </a:moveTo>
                <a:cubicBezTo>
                  <a:pt x="98514" y="-6502"/>
                  <a:pt x="300422" y="46796"/>
                  <a:pt x="431844" y="0"/>
                </a:cubicBezTo>
                <a:cubicBezTo>
                  <a:pt x="563266" y="-46796"/>
                  <a:pt x="718352" y="46040"/>
                  <a:pt x="836977" y="0"/>
                </a:cubicBezTo>
                <a:cubicBezTo>
                  <a:pt x="955602" y="-46040"/>
                  <a:pt x="1215227" y="49000"/>
                  <a:pt x="1335601" y="0"/>
                </a:cubicBezTo>
                <a:cubicBezTo>
                  <a:pt x="1338548" y="20023"/>
                  <a:pt x="1333342" y="32550"/>
                  <a:pt x="1335601" y="45719"/>
                </a:cubicBezTo>
                <a:cubicBezTo>
                  <a:pt x="1162428" y="65073"/>
                  <a:pt x="1085439" y="28170"/>
                  <a:pt x="917113" y="45719"/>
                </a:cubicBezTo>
                <a:cubicBezTo>
                  <a:pt x="748787" y="63268"/>
                  <a:pt x="670639" y="20890"/>
                  <a:pt x="445200" y="45719"/>
                </a:cubicBezTo>
                <a:cubicBezTo>
                  <a:pt x="219761" y="70548"/>
                  <a:pt x="207888" y="37392"/>
                  <a:pt x="0" y="45719"/>
                </a:cubicBezTo>
                <a:cubicBezTo>
                  <a:pt x="-460" y="35846"/>
                  <a:pt x="3527" y="1290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1" name="Rechteck 60">
            <a:extLst>
              <a:ext uri="{FF2B5EF4-FFF2-40B4-BE49-F238E27FC236}">
                <a16:creationId xmlns:a16="http://schemas.microsoft.com/office/drawing/2014/main" id="{0CCD1D7D-EF38-4C89-91C2-1736521BA8A8}"/>
              </a:ext>
            </a:extLst>
          </p:cNvPr>
          <p:cNvSpPr/>
          <p:nvPr/>
        </p:nvSpPr>
        <p:spPr>
          <a:xfrm rot="2054751">
            <a:off x="8271779" y="2826358"/>
            <a:ext cx="1534920" cy="45719"/>
          </a:xfrm>
          <a:custGeom>
            <a:avLst/>
            <a:gdLst>
              <a:gd name="connsiteX0" fmla="*/ 0 w 1534920"/>
              <a:gd name="connsiteY0" fmla="*/ 0 h 45719"/>
              <a:gd name="connsiteX1" fmla="*/ 542338 w 1534920"/>
              <a:gd name="connsiteY1" fmla="*/ 0 h 45719"/>
              <a:gd name="connsiteX2" fmla="*/ 1069328 w 1534920"/>
              <a:gd name="connsiteY2" fmla="*/ 0 h 45719"/>
              <a:gd name="connsiteX3" fmla="*/ 1534920 w 1534920"/>
              <a:gd name="connsiteY3" fmla="*/ 0 h 45719"/>
              <a:gd name="connsiteX4" fmla="*/ 1534920 w 1534920"/>
              <a:gd name="connsiteY4" fmla="*/ 45719 h 45719"/>
              <a:gd name="connsiteX5" fmla="*/ 1053978 w 1534920"/>
              <a:gd name="connsiteY5" fmla="*/ 45719 h 45719"/>
              <a:gd name="connsiteX6" fmla="*/ 542338 w 1534920"/>
              <a:gd name="connsiteY6" fmla="*/ 45719 h 45719"/>
              <a:gd name="connsiteX7" fmla="*/ 0 w 1534920"/>
              <a:gd name="connsiteY7" fmla="*/ 45719 h 45719"/>
              <a:gd name="connsiteX8" fmla="*/ 0 w 1534920"/>
              <a:gd name="connsiteY8"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4920" h="45719" fill="none" extrusionOk="0">
                <a:moveTo>
                  <a:pt x="0" y="0"/>
                </a:moveTo>
                <a:cubicBezTo>
                  <a:pt x="218887" y="-20397"/>
                  <a:pt x="320458" y="37412"/>
                  <a:pt x="542338" y="0"/>
                </a:cubicBezTo>
                <a:cubicBezTo>
                  <a:pt x="764218" y="-37412"/>
                  <a:pt x="962927" y="18892"/>
                  <a:pt x="1069328" y="0"/>
                </a:cubicBezTo>
                <a:cubicBezTo>
                  <a:pt x="1175729" y="-18892"/>
                  <a:pt x="1306477" y="25136"/>
                  <a:pt x="1534920" y="0"/>
                </a:cubicBezTo>
                <a:cubicBezTo>
                  <a:pt x="1536879" y="16164"/>
                  <a:pt x="1529897" y="29889"/>
                  <a:pt x="1534920" y="45719"/>
                </a:cubicBezTo>
                <a:cubicBezTo>
                  <a:pt x="1433181" y="58089"/>
                  <a:pt x="1151622" y="-8125"/>
                  <a:pt x="1053978" y="45719"/>
                </a:cubicBezTo>
                <a:cubicBezTo>
                  <a:pt x="956334" y="99563"/>
                  <a:pt x="757166" y="-7843"/>
                  <a:pt x="542338" y="45719"/>
                </a:cubicBezTo>
                <a:cubicBezTo>
                  <a:pt x="327510" y="99281"/>
                  <a:pt x="156682" y="41220"/>
                  <a:pt x="0" y="45719"/>
                </a:cubicBezTo>
                <a:cubicBezTo>
                  <a:pt x="-4002" y="23225"/>
                  <a:pt x="5204" y="15704"/>
                  <a:pt x="0" y="0"/>
                </a:cubicBezTo>
                <a:close/>
              </a:path>
              <a:path w="1534920" h="45719" stroke="0" extrusionOk="0">
                <a:moveTo>
                  <a:pt x="0" y="0"/>
                </a:moveTo>
                <a:cubicBezTo>
                  <a:pt x="163949" y="-58141"/>
                  <a:pt x="327225" y="4189"/>
                  <a:pt x="496291" y="0"/>
                </a:cubicBezTo>
                <a:cubicBezTo>
                  <a:pt x="665357" y="-4189"/>
                  <a:pt x="857511" y="44645"/>
                  <a:pt x="961883" y="0"/>
                </a:cubicBezTo>
                <a:cubicBezTo>
                  <a:pt x="1066255" y="-44645"/>
                  <a:pt x="1258463" y="60018"/>
                  <a:pt x="1534920" y="0"/>
                </a:cubicBezTo>
                <a:cubicBezTo>
                  <a:pt x="1537867" y="20023"/>
                  <a:pt x="1532661" y="32550"/>
                  <a:pt x="1534920" y="45719"/>
                </a:cubicBezTo>
                <a:cubicBezTo>
                  <a:pt x="1373625" y="87310"/>
                  <a:pt x="1253502" y="31451"/>
                  <a:pt x="1053978" y="45719"/>
                </a:cubicBezTo>
                <a:cubicBezTo>
                  <a:pt x="854454" y="59987"/>
                  <a:pt x="777228" y="34417"/>
                  <a:pt x="511640" y="45719"/>
                </a:cubicBezTo>
                <a:cubicBezTo>
                  <a:pt x="246052" y="57021"/>
                  <a:pt x="122895" y="3710"/>
                  <a:pt x="0" y="45719"/>
                </a:cubicBezTo>
                <a:cubicBezTo>
                  <a:pt x="-460" y="35846"/>
                  <a:pt x="3527" y="1290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2" name="Ellipse 61">
            <a:extLst>
              <a:ext uri="{FF2B5EF4-FFF2-40B4-BE49-F238E27FC236}">
                <a16:creationId xmlns:a16="http://schemas.microsoft.com/office/drawing/2014/main" id="{EDD6A33A-E55A-431C-9A56-795C287DCC5E}"/>
              </a:ext>
            </a:extLst>
          </p:cNvPr>
          <p:cNvSpPr/>
          <p:nvPr/>
        </p:nvSpPr>
        <p:spPr>
          <a:xfrm>
            <a:off x="8712872" y="2568098"/>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63" name="Ellipse 62">
            <a:extLst>
              <a:ext uri="{FF2B5EF4-FFF2-40B4-BE49-F238E27FC236}">
                <a16:creationId xmlns:a16="http://schemas.microsoft.com/office/drawing/2014/main" id="{4539DFA5-99D2-48A3-B174-6476CC1082BC}"/>
              </a:ext>
            </a:extLst>
          </p:cNvPr>
          <p:cNvSpPr/>
          <p:nvPr/>
        </p:nvSpPr>
        <p:spPr>
          <a:xfrm>
            <a:off x="8731059" y="3536385"/>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65" name="Flussdiagramm: Verzögerung 64">
            <a:extLst>
              <a:ext uri="{FF2B5EF4-FFF2-40B4-BE49-F238E27FC236}">
                <a16:creationId xmlns:a16="http://schemas.microsoft.com/office/drawing/2014/main" id="{AA864400-1D5E-4AFA-9642-AD3CA5F2227A}"/>
              </a:ext>
            </a:extLst>
          </p:cNvPr>
          <p:cNvSpPr/>
          <p:nvPr/>
        </p:nvSpPr>
        <p:spPr>
          <a:xfrm>
            <a:off x="8129982" y="212491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Flussdiagramm: Verzögerung 65">
            <a:extLst>
              <a:ext uri="{FF2B5EF4-FFF2-40B4-BE49-F238E27FC236}">
                <a16:creationId xmlns:a16="http://schemas.microsoft.com/office/drawing/2014/main" id="{0E28B998-AC25-4191-AA27-F697C6491F11}"/>
              </a:ext>
            </a:extLst>
          </p:cNvPr>
          <p:cNvSpPr/>
          <p:nvPr/>
        </p:nvSpPr>
        <p:spPr>
          <a:xfrm rot="10800000">
            <a:off x="7795840" y="210894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2" name="Flussdiagramm: Verzögerung 71">
            <a:extLst>
              <a:ext uri="{FF2B5EF4-FFF2-40B4-BE49-F238E27FC236}">
                <a16:creationId xmlns:a16="http://schemas.microsoft.com/office/drawing/2014/main" id="{DBE82E8A-A40B-4BFB-A308-E41E1CC4CF82}"/>
              </a:ext>
            </a:extLst>
          </p:cNvPr>
          <p:cNvSpPr/>
          <p:nvPr/>
        </p:nvSpPr>
        <p:spPr>
          <a:xfrm>
            <a:off x="8175216" y="3808166"/>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Flussdiagramm: Verzögerung 72">
            <a:extLst>
              <a:ext uri="{FF2B5EF4-FFF2-40B4-BE49-F238E27FC236}">
                <a16:creationId xmlns:a16="http://schemas.microsoft.com/office/drawing/2014/main" id="{52606623-43D5-4C32-AA43-8FA92CFF3DE2}"/>
              </a:ext>
            </a:extLst>
          </p:cNvPr>
          <p:cNvSpPr/>
          <p:nvPr/>
        </p:nvSpPr>
        <p:spPr>
          <a:xfrm rot="10800000">
            <a:off x="7841074" y="3792195"/>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4" name="Multiplikationszeichen 73">
            <a:extLst>
              <a:ext uri="{FF2B5EF4-FFF2-40B4-BE49-F238E27FC236}">
                <a16:creationId xmlns:a16="http://schemas.microsoft.com/office/drawing/2014/main" id="{FA08FAFA-AE2E-4013-B4BB-8AFED38C4D69}"/>
              </a:ext>
            </a:extLst>
          </p:cNvPr>
          <p:cNvSpPr/>
          <p:nvPr/>
        </p:nvSpPr>
        <p:spPr>
          <a:xfrm>
            <a:off x="9848545" y="2333033"/>
            <a:ext cx="669235" cy="682274"/>
          </a:xfrm>
          <a:custGeom>
            <a:avLst/>
            <a:gdLst>
              <a:gd name="connsiteX0" fmla="*/ 104548 w 669235"/>
              <a:gd name="connsiteY0" fmla="*/ 218976 h 682274"/>
              <a:gd name="connsiteX1" fmla="*/ 216919 w 669235"/>
              <a:gd name="connsiteY1" fmla="*/ 108754 h 682274"/>
              <a:gd name="connsiteX2" fmla="*/ 334618 w 669235"/>
              <a:gd name="connsiteY2" fmla="*/ 228746 h 682274"/>
              <a:gd name="connsiteX3" fmla="*/ 452316 w 669235"/>
              <a:gd name="connsiteY3" fmla="*/ 108754 h 682274"/>
              <a:gd name="connsiteX4" fmla="*/ 564687 w 669235"/>
              <a:gd name="connsiteY4" fmla="*/ 218976 h 682274"/>
              <a:gd name="connsiteX5" fmla="*/ 444861 w 669235"/>
              <a:gd name="connsiteY5" fmla="*/ 341137 h 682274"/>
              <a:gd name="connsiteX6" fmla="*/ 564687 w 669235"/>
              <a:gd name="connsiteY6" fmla="*/ 463298 h 682274"/>
              <a:gd name="connsiteX7" fmla="*/ 452316 w 669235"/>
              <a:gd name="connsiteY7" fmla="*/ 573520 h 682274"/>
              <a:gd name="connsiteX8" fmla="*/ 334618 w 669235"/>
              <a:gd name="connsiteY8" fmla="*/ 453528 h 682274"/>
              <a:gd name="connsiteX9" fmla="*/ 216919 w 669235"/>
              <a:gd name="connsiteY9" fmla="*/ 573520 h 682274"/>
              <a:gd name="connsiteX10" fmla="*/ 104548 w 669235"/>
              <a:gd name="connsiteY10" fmla="*/ 463298 h 682274"/>
              <a:gd name="connsiteX11" fmla="*/ 224374 w 669235"/>
              <a:gd name="connsiteY11" fmla="*/ 341137 h 682274"/>
              <a:gd name="connsiteX12" fmla="*/ 104548 w 669235"/>
              <a:gd name="connsiteY12" fmla="*/ 218976 h 68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9235" h="682274" fill="none" extrusionOk="0">
                <a:moveTo>
                  <a:pt x="104548" y="218976"/>
                </a:moveTo>
                <a:cubicBezTo>
                  <a:pt x="125887" y="187277"/>
                  <a:pt x="181500" y="143660"/>
                  <a:pt x="216919" y="108754"/>
                </a:cubicBezTo>
                <a:cubicBezTo>
                  <a:pt x="254225" y="136895"/>
                  <a:pt x="274502" y="189135"/>
                  <a:pt x="334618" y="228746"/>
                </a:cubicBezTo>
                <a:cubicBezTo>
                  <a:pt x="373017" y="171350"/>
                  <a:pt x="437214" y="152053"/>
                  <a:pt x="452316" y="108754"/>
                </a:cubicBezTo>
                <a:cubicBezTo>
                  <a:pt x="484241" y="135666"/>
                  <a:pt x="516700" y="174823"/>
                  <a:pt x="564687" y="218976"/>
                </a:cubicBezTo>
                <a:cubicBezTo>
                  <a:pt x="531624" y="281439"/>
                  <a:pt x="479440" y="288430"/>
                  <a:pt x="444861" y="341137"/>
                </a:cubicBezTo>
                <a:cubicBezTo>
                  <a:pt x="490777" y="360456"/>
                  <a:pt x="511853" y="410482"/>
                  <a:pt x="564687" y="463298"/>
                </a:cubicBezTo>
                <a:cubicBezTo>
                  <a:pt x="548060" y="495977"/>
                  <a:pt x="479294" y="531763"/>
                  <a:pt x="452316" y="573520"/>
                </a:cubicBezTo>
                <a:cubicBezTo>
                  <a:pt x="399704" y="543662"/>
                  <a:pt x="388449" y="500048"/>
                  <a:pt x="334618" y="453528"/>
                </a:cubicBezTo>
                <a:cubicBezTo>
                  <a:pt x="302495" y="512706"/>
                  <a:pt x="244414" y="543448"/>
                  <a:pt x="216919" y="573520"/>
                </a:cubicBezTo>
                <a:cubicBezTo>
                  <a:pt x="150373" y="534239"/>
                  <a:pt x="138162" y="487830"/>
                  <a:pt x="104548" y="463298"/>
                </a:cubicBezTo>
                <a:cubicBezTo>
                  <a:pt x="150147" y="415657"/>
                  <a:pt x="206094" y="384458"/>
                  <a:pt x="224374" y="341137"/>
                </a:cubicBezTo>
                <a:cubicBezTo>
                  <a:pt x="164282" y="294683"/>
                  <a:pt x="156201" y="252769"/>
                  <a:pt x="104548" y="218976"/>
                </a:cubicBezTo>
                <a:close/>
              </a:path>
              <a:path w="669235" h="682274" stroke="0" extrusionOk="0">
                <a:moveTo>
                  <a:pt x="104548" y="218976"/>
                </a:moveTo>
                <a:cubicBezTo>
                  <a:pt x="150811" y="162828"/>
                  <a:pt x="189658" y="139701"/>
                  <a:pt x="216919" y="108754"/>
                </a:cubicBezTo>
                <a:cubicBezTo>
                  <a:pt x="258446" y="145581"/>
                  <a:pt x="287092" y="205372"/>
                  <a:pt x="334618" y="228746"/>
                </a:cubicBezTo>
                <a:cubicBezTo>
                  <a:pt x="375110" y="173722"/>
                  <a:pt x="437945" y="142149"/>
                  <a:pt x="452316" y="108754"/>
                </a:cubicBezTo>
                <a:cubicBezTo>
                  <a:pt x="486147" y="128803"/>
                  <a:pt x="531955" y="192736"/>
                  <a:pt x="564687" y="218976"/>
                </a:cubicBezTo>
                <a:cubicBezTo>
                  <a:pt x="533140" y="257991"/>
                  <a:pt x="481434" y="282783"/>
                  <a:pt x="444861" y="341137"/>
                </a:cubicBezTo>
                <a:cubicBezTo>
                  <a:pt x="503932" y="400398"/>
                  <a:pt x="522297" y="431829"/>
                  <a:pt x="564687" y="463298"/>
                </a:cubicBezTo>
                <a:cubicBezTo>
                  <a:pt x="537152" y="494552"/>
                  <a:pt x="477333" y="545183"/>
                  <a:pt x="452316" y="573520"/>
                </a:cubicBezTo>
                <a:cubicBezTo>
                  <a:pt x="405904" y="553558"/>
                  <a:pt x="383671" y="499963"/>
                  <a:pt x="334618" y="453528"/>
                </a:cubicBezTo>
                <a:cubicBezTo>
                  <a:pt x="299294" y="509861"/>
                  <a:pt x="259127" y="506150"/>
                  <a:pt x="216919" y="573520"/>
                </a:cubicBezTo>
                <a:cubicBezTo>
                  <a:pt x="172640" y="555257"/>
                  <a:pt x="141659" y="496324"/>
                  <a:pt x="104548" y="463298"/>
                </a:cubicBezTo>
                <a:cubicBezTo>
                  <a:pt x="147811" y="401818"/>
                  <a:pt x="206414" y="379666"/>
                  <a:pt x="224374" y="341137"/>
                </a:cubicBezTo>
                <a:cubicBezTo>
                  <a:pt x="166897" y="309116"/>
                  <a:pt x="147025" y="243667"/>
                  <a:pt x="104548" y="218976"/>
                </a:cubicBezTo>
                <a:close/>
              </a:path>
            </a:pathLst>
          </a:custGeom>
          <a:ln w="41275">
            <a:extLst>
              <a:ext uri="{C807C97D-BFC1-408E-A445-0C87EB9F89A2}">
                <ask:lineSketchStyleProps xmlns:ask="http://schemas.microsoft.com/office/drawing/2018/sketchyshapes" sd="1219033472">
                  <a:prstGeom prst="mathMultiply">
                    <a:avLst/>
                  </a:prstGeom>
                  <ask:type>
                    <ask:lineSketchScribble/>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75" name="Ellipse 74">
            <a:extLst>
              <a:ext uri="{FF2B5EF4-FFF2-40B4-BE49-F238E27FC236}">
                <a16:creationId xmlns:a16="http://schemas.microsoft.com/office/drawing/2014/main" id="{339D4ADF-6451-4667-831C-F8615D1701CB}"/>
              </a:ext>
            </a:extLst>
          </p:cNvPr>
          <p:cNvSpPr/>
          <p:nvPr/>
        </p:nvSpPr>
        <p:spPr>
          <a:xfrm>
            <a:off x="9615648" y="354218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76" name="Flussdiagramm: Verzögerung 75">
            <a:extLst>
              <a:ext uri="{FF2B5EF4-FFF2-40B4-BE49-F238E27FC236}">
                <a16:creationId xmlns:a16="http://schemas.microsoft.com/office/drawing/2014/main" id="{37017FDD-D0D4-4229-B76D-6A0561076EAE}"/>
              </a:ext>
            </a:extLst>
          </p:cNvPr>
          <p:cNvSpPr/>
          <p:nvPr/>
        </p:nvSpPr>
        <p:spPr>
          <a:xfrm>
            <a:off x="9916592" y="3082486"/>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Flussdiagramm: Verzögerung 76">
            <a:extLst>
              <a:ext uri="{FF2B5EF4-FFF2-40B4-BE49-F238E27FC236}">
                <a16:creationId xmlns:a16="http://schemas.microsoft.com/office/drawing/2014/main" id="{E32DCBA3-FF84-4F65-84E2-44D4122A3B1F}"/>
              </a:ext>
            </a:extLst>
          </p:cNvPr>
          <p:cNvSpPr/>
          <p:nvPr/>
        </p:nvSpPr>
        <p:spPr>
          <a:xfrm rot="10800000">
            <a:off x="9582450" y="3066515"/>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L-Form 68">
            <a:extLst>
              <a:ext uri="{FF2B5EF4-FFF2-40B4-BE49-F238E27FC236}">
                <a16:creationId xmlns:a16="http://schemas.microsoft.com/office/drawing/2014/main" id="{E11F7ADE-5E16-480F-B742-5C19FD96BEC5}"/>
              </a:ext>
            </a:extLst>
          </p:cNvPr>
          <p:cNvSpPr/>
          <p:nvPr/>
        </p:nvSpPr>
        <p:spPr>
          <a:xfrm rot="18756325">
            <a:off x="9908473" y="3119135"/>
            <a:ext cx="472257" cy="242313"/>
          </a:xfrm>
          <a:custGeom>
            <a:avLst/>
            <a:gdLst>
              <a:gd name="connsiteX0" fmla="*/ 0 w 472257"/>
              <a:gd name="connsiteY0" fmla="*/ 0 h 242313"/>
              <a:gd name="connsiteX1" fmla="*/ 121157 w 472257"/>
              <a:gd name="connsiteY1" fmla="*/ 0 h 242313"/>
              <a:gd name="connsiteX2" fmla="*/ 121157 w 472257"/>
              <a:gd name="connsiteY2" fmla="*/ 121157 h 242313"/>
              <a:gd name="connsiteX3" fmla="*/ 472257 w 472257"/>
              <a:gd name="connsiteY3" fmla="*/ 121157 h 242313"/>
              <a:gd name="connsiteX4" fmla="*/ 472257 w 472257"/>
              <a:gd name="connsiteY4" fmla="*/ 242313 h 242313"/>
              <a:gd name="connsiteX5" fmla="*/ 0 w 472257"/>
              <a:gd name="connsiteY5" fmla="*/ 242313 h 242313"/>
              <a:gd name="connsiteX6" fmla="*/ 0 w 472257"/>
              <a:gd name="connsiteY6" fmla="*/ 0 h 24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2257" h="242313" fill="none" extrusionOk="0">
                <a:moveTo>
                  <a:pt x="0" y="0"/>
                </a:moveTo>
                <a:cubicBezTo>
                  <a:pt x="52678" y="247"/>
                  <a:pt x="71636" y="-275"/>
                  <a:pt x="121157" y="0"/>
                </a:cubicBezTo>
                <a:cubicBezTo>
                  <a:pt x="117088" y="54998"/>
                  <a:pt x="115396" y="69763"/>
                  <a:pt x="121157" y="121157"/>
                </a:cubicBezTo>
                <a:cubicBezTo>
                  <a:pt x="295474" y="138369"/>
                  <a:pt x="322727" y="129036"/>
                  <a:pt x="472257" y="121157"/>
                </a:cubicBezTo>
                <a:cubicBezTo>
                  <a:pt x="474116" y="168090"/>
                  <a:pt x="476493" y="207737"/>
                  <a:pt x="472257" y="242313"/>
                </a:cubicBezTo>
                <a:cubicBezTo>
                  <a:pt x="271252" y="263608"/>
                  <a:pt x="195651" y="220283"/>
                  <a:pt x="0" y="242313"/>
                </a:cubicBezTo>
                <a:cubicBezTo>
                  <a:pt x="2183" y="134949"/>
                  <a:pt x="10695" y="116033"/>
                  <a:pt x="0" y="0"/>
                </a:cubicBezTo>
                <a:close/>
              </a:path>
              <a:path w="472257" h="242313" stroke="0" extrusionOk="0">
                <a:moveTo>
                  <a:pt x="0" y="0"/>
                </a:moveTo>
                <a:cubicBezTo>
                  <a:pt x="51648" y="-3444"/>
                  <a:pt x="80134" y="-4088"/>
                  <a:pt x="121157" y="0"/>
                </a:cubicBezTo>
                <a:cubicBezTo>
                  <a:pt x="121852" y="37740"/>
                  <a:pt x="121469" y="70768"/>
                  <a:pt x="121157" y="121157"/>
                </a:cubicBezTo>
                <a:cubicBezTo>
                  <a:pt x="219194" y="138703"/>
                  <a:pt x="348089" y="119882"/>
                  <a:pt x="472257" y="121157"/>
                </a:cubicBezTo>
                <a:cubicBezTo>
                  <a:pt x="477151" y="171588"/>
                  <a:pt x="476130" y="209764"/>
                  <a:pt x="472257" y="242313"/>
                </a:cubicBezTo>
                <a:cubicBezTo>
                  <a:pt x="338692" y="264030"/>
                  <a:pt x="118478" y="235194"/>
                  <a:pt x="0" y="242313"/>
                </a:cubicBezTo>
                <a:cubicBezTo>
                  <a:pt x="-8079" y="166499"/>
                  <a:pt x="1320" y="72686"/>
                  <a:pt x="0" y="0"/>
                </a:cubicBezTo>
                <a:close/>
              </a:path>
            </a:pathLst>
          </a:custGeom>
          <a:ln w="41275">
            <a:extLst>
              <a:ext uri="{C807C97D-BFC1-408E-A445-0C87EB9F89A2}">
                <ask:lineSketchStyleProps xmlns:ask="http://schemas.microsoft.com/office/drawing/2018/sketchyshapes" sd="1219033472">
                  <a:prstGeom prst="corner">
                    <a:avLst/>
                  </a:prstGeom>
                  <ask:type>
                    <ask:lineSketchFreehand/>
                  </ask:type>
                </ask:lineSketchStyleProps>
              </a:ext>
            </a:extLst>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solidFill>
                <a:schemeClr val="bg2">
                  <a:lumMod val="25000"/>
                </a:schemeClr>
              </a:solidFill>
            </a:endParaRPr>
          </a:p>
        </p:txBody>
      </p:sp>
    </p:spTree>
    <p:custDataLst>
      <p:tags r:id="rId1"/>
    </p:custDataLst>
    <p:extLst>
      <p:ext uri="{BB962C8B-B14F-4D97-AF65-F5344CB8AC3E}">
        <p14:creationId xmlns:p14="http://schemas.microsoft.com/office/powerpoint/2010/main" val="2215451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hteck 40">
            <a:extLst>
              <a:ext uri="{FF2B5EF4-FFF2-40B4-BE49-F238E27FC236}">
                <a16:creationId xmlns:a16="http://schemas.microsoft.com/office/drawing/2014/main" id="{3B1A7B57-92AB-4D28-A75A-3B92C7B27360}"/>
              </a:ext>
            </a:extLst>
          </p:cNvPr>
          <p:cNvSpPr/>
          <p:nvPr/>
        </p:nvSpPr>
        <p:spPr>
          <a:xfrm rot="20312696">
            <a:off x="5758723" y="3756481"/>
            <a:ext cx="2152604" cy="45719"/>
          </a:xfrm>
          <a:custGeom>
            <a:avLst/>
            <a:gdLst>
              <a:gd name="connsiteX0" fmla="*/ 0 w 2152604"/>
              <a:gd name="connsiteY0" fmla="*/ 0 h 45719"/>
              <a:gd name="connsiteX1" fmla="*/ 516625 w 2152604"/>
              <a:gd name="connsiteY1" fmla="*/ 0 h 45719"/>
              <a:gd name="connsiteX2" fmla="*/ 990198 w 2152604"/>
              <a:gd name="connsiteY2" fmla="*/ 0 h 45719"/>
              <a:gd name="connsiteX3" fmla="*/ 1571401 w 2152604"/>
              <a:gd name="connsiteY3" fmla="*/ 0 h 45719"/>
              <a:gd name="connsiteX4" fmla="*/ 2152604 w 2152604"/>
              <a:gd name="connsiteY4" fmla="*/ 0 h 45719"/>
              <a:gd name="connsiteX5" fmla="*/ 2152604 w 2152604"/>
              <a:gd name="connsiteY5" fmla="*/ 45719 h 45719"/>
              <a:gd name="connsiteX6" fmla="*/ 1657505 w 2152604"/>
              <a:gd name="connsiteY6" fmla="*/ 45719 h 45719"/>
              <a:gd name="connsiteX7" fmla="*/ 1162406 w 2152604"/>
              <a:gd name="connsiteY7" fmla="*/ 45719 h 45719"/>
              <a:gd name="connsiteX8" fmla="*/ 581203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2" name="Rechteck 41">
            <a:extLst>
              <a:ext uri="{FF2B5EF4-FFF2-40B4-BE49-F238E27FC236}">
                <a16:creationId xmlns:a16="http://schemas.microsoft.com/office/drawing/2014/main" id="{DABF2194-1349-4787-9476-CC6E502FDA6D}"/>
              </a:ext>
            </a:extLst>
          </p:cNvPr>
          <p:cNvSpPr/>
          <p:nvPr/>
        </p:nvSpPr>
        <p:spPr>
          <a:xfrm rot="1376586">
            <a:off x="5768734" y="2803305"/>
            <a:ext cx="2152604" cy="45719"/>
          </a:xfrm>
          <a:custGeom>
            <a:avLst/>
            <a:gdLst>
              <a:gd name="connsiteX0" fmla="*/ 0 w 2152604"/>
              <a:gd name="connsiteY0" fmla="*/ 0 h 45719"/>
              <a:gd name="connsiteX1" fmla="*/ 516625 w 2152604"/>
              <a:gd name="connsiteY1" fmla="*/ 0 h 45719"/>
              <a:gd name="connsiteX2" fmla="*/ 990198 w 2152604"/>
              <a:gd name="connsiteY2" fmla="*/ 0 h 45719"/>
              <a:gd name="connsiteX3" fmla="*/ 1571401 w 2152604"/>
              <a:gd name="connsiteY3" fmla="*/ 0 h 45719"/>
              <a:gd name="connsiteX4" fmla="*/ 2152604 w 2152604"/>
              <a:gd name="connsiteY4" fmla="*/ 0 h 45719"/>
              <a:gd name="connsiteX5" fmla="*/ 2152604 w 2152604"/>
              <a:gd name="connsiteY5" fmla="*/ 45719 h 45719"/>
              <a:gd name="connsiteX6" fmla="*/ 1657505 w 2152604"/>
              <a:gd name="connsiteY6" fmla="*/ 45719 h 45719"/>
              <a:gd name="connsiteX7" fmla="*/ 1162406 w 2152604"/>
              <a:gd name="connsiteY7" fmla="*/ 45719 h 45719"/>
              <a:gd name="connsiteX8" fmla="*/ 581203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20" name="Rechteck 19">
            <a:extLst>
              <a:ext uri="{FF2B5EF4-FFF2-40B4-BE49-F238E27FC236}">
                <a16:creationId xmlns:a16="http://schemas.microsoft.com/office/drawing/2014/main" id="{ECA4C6A3-2F00-473D-A687-D96FC02A6BEA}"/>
              </a:ext>
            </a:extLst>
          </p:cNvPr>
          <p:cNvSpPr/>
          <p:nvPr/>
        </p:nvSpPr>
        <p:spPr>
          <a:xfrm rot="19863995" flipV="1">
            <a:off x="2045586" y="3278908"/>
            <a:ext cx="2792060" cy="45719"/>
          </a:xfrm>
          <a:custGeom>
            <a:avLst/>
            <a:gdLst>
              <a:gd name="connsiteX0" fmla="*/ 0 w 2792060"/>
              <a:gd name="connsiteY0" fmla="*/ 0 h 45719"/>
              <a:gd name="connsiteX1" fmla="*/ 530491 w 2792060"/>
              <a:gd name="connsiteY1" fmla="*/ 0 h 45719"/>
              <a:gd name="connsiteX2" fmla="*/ 1088903 w 2792060"/>
              <a:gd name="connsiteY2" fmla="*/ 0 h 45719"/>
              <a:gd name="connsiteX3" fmla="*/ 1675236 w 2792060"/>
              <a:gd name="connsiteY3" fmla="*/ 0 h 45719"/>
              <a:gd name="connsiteX4" fmla="*/ 2261569 w 2792060"/>
              <a:gd name="connsiteY4" fmla="*/ 0 h 45719"/>
              <a:gd name="connsiteX5" fmla="*/ 2792060 w 2792060"/>
              <a:gd name="connsiteY5" fmla="*/ 0 h 45719"/>
              <a:gd name="connsiteX6" fmla="*/ 2792060 w 2792060"/>
              <a:gd name="connsiteY6" fmla="*/ 45719 h 45719"/>
              <a:gd name="connsiteX7" fmla="*/ 2177807 w 2792060"/>
              <a:gd name="connsiteY7" fmla="*/ 45719 h 45719"/>
              <a:gd name="connsiteX8" fmla="*/ 1563554 w 2792060"/>
              <a:gd name="connsiteY8" fmla="*/ 45719 h 45719"/>
              <a:gd name="connsiteX9" fmla="*/ 1005142 w 2792060"/>
              <a:gd name="connsiteY9" fmla="*/ 45719 h 45719"/>
              <a:gd name="connsiteX10" fmla="*/ 0 w 2792060"/>
              <a:gd name="connsiteY10" fmla="*/ 45719 h 45719"/>
              <a:gd name="connsiteX11" fmla="*/ 0 w 2792060"/>
              <a:gd name="connsiteY11"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2060" h="45719" fill="none" extrusionOk="0">
                <a:moveTo>
                  <a:pt x="0" y="0"/>
                </a:moveTo>
                <a:cubicBezTo>
                  <a:pt x="212206" y="-33124"/>
                  <a:pt x="272110" y="4032"/>
                  <a:pt x="530491" y="0"/>
                </a:cubicBezTo>
                <a:cubicBezTo>
                  <a:pt x="788872" y="-4032"/>
                  <a:pt x="919572" y="22668"/>
                  <a:pt x="1088903" y="0"/>
                </a:cubicBezTo>
                <a:cubicBezTo>
                  <a:pt x="1258234" y="-22668"/>
                  <a:pt x="1463244" y="21898"/>
                  <a:pt x="1675236" y="0"/>
                </a:cubicBezTo>
                <a:cubicBezTo>
                  <a:pt x="1887228" y="-21898"/>
                  <a:pt x="2096645" y="2737"/>
                  <a:pt x="2261569" y="0"/>
                </a:cubicBezTo>
                <a:cubicBezTo>
                  <a:pt x="2426493" y="-2737"/>
                  <a:pt x="2644195" y="63096"/>
                  <a:pt x="2792060" y="0"/>
                </a:cubicBezTo>
                <a:cubicBezTo>
                  <a:pt x="2792342" y="16299"/>
                  <a:pt x="2792015" y="28009"/>
                  <a:pt x="2792060" y="45719"/>
                </a:cubicBezTo>
                <a:cubicBezTo>
                  <a:pt x="2562984" y="110989"/>
                  <a:pt x="2442424" y="45158"/>
                  <a:pt x="2177807" y="45719"/>
                </a:cubicBezTo>
                <a:cubicBezTo>
                  <a:pt x="1913190" y="46280"/>
                  <a:pt x="1822113" y="42085"/>
                  <a:pt x="1563554" y="45719"/>
                </a:cubicBezTo>
                <a:cubicBezTo>
                  <a:pt x="1304995" y="49353"/>
                  <a:pt x="1186363" y="19038"/>
                  <a:pt x="1005142" y="45719"/>
                </a:cubicBezTo>
                <a:cubicBezTo>
                  <a:pt x="823921" y="72400"/>
                  <a:pt x="497898" y="-23352"/>
                  <a:pt x="0" y="45719"/>
                </a:cubicBezTo>
                <a:cubicBezTo>
                  <a:pt x="-4268" y="33971"/>
                  <a:pt x="2724" y="21893"/>
                  <a:pt x="0" y="0"/>
                </a:cubicBezTo>
                <a:close/>
              </a:path>
              <a:path w="2792060" h="45719" stroke="0" extrusionOk="0">
                <a:moveTo>
                  <a:pt x="0" y="0"/>
                </a:moveTo>
                <a:cubicBezTo>
                  <a:pt x="132071" y="-54842"/>
                  <a:pt x="391343" y="10371"/>
                  <a:pt x="530491" y="0"/>
                </a:cubicBezTo>
                <a:cubicBezTo>
                  <a:pt x="669639" y="-10371"/>
                  <a:pt x="847328" y="4808"/>
                  <a:pt x="1005142" y="0"/>
                </a:cubicBezTo>
                <a:cubicBezTo>
                  <a:pt x="1162956" y="-4808"/>
                  <a:pt x="1423737" y="8660"/>
                  <a:pt x="1619395" y="0"/>
                </a:cubicBezTo>
                <a:cubicBezTo>
                  <a:pt x="1815053" y="-8660"/>
                  <a:pt x="1890827" y="58773"/>
                  <a:pt x="2149886" y="0"/>
                </a:cubicBezTo>
                <a:cubicBezTo>
                  <a:pt x="2408945" y="-58773"/>
                  <a:pt x="2593880" y="16269"/>
                  <a:pt x="2792060" y="0"/>
                </a:cubicBezTo>
                <a:cubicBezTo>
                  <a:pt x="2792685" y="21919"/>
                  <a:pt x="2787858" y="23392"/>
                  <a:pt x="2792060" y="45719"/>
                </a:cubicBezTo>
                <a:cubicBezTo>
                  <a:pt x="2651446" y="102453"/>
                  <a:pt x="2425084" y="-12298"/>
                  <a:pt x="2233648" y="45719"/>
                </a:cubicBezTo>
                <a:cubicBezTo>
                  <a:pt x="2042212" y="103736"/>
                  <a:pt x="1773221" y="10313"/>
                  <a:pt x="1619395" y="45719"/>
                </a:cubicBezTo>
                <a:cubicBezTo>
                  <a:pt x="1465569" y="81125"/>
                  <a:pt x="1286141" y="8100"/>
                  <a:pt x="1144745" y="45719"/>
                </a:cubicBezTo>
                <a:cubicBezTo>
                  <a:pt x="1003349" y="83338"/>
                  <a:pt x="749146" y="-2258"/>
                  <a:pt x="586333" y="45719"/>
                </a:cubicBezTo>
                <a:cubicBezTo>
                  <a:pt x="423520" y="93696"/>
                  <a:pt x="198696" y="-19155"/>
                  <a:pt x="0" y="45719"/>
                </a:cubicBezTo>
                <a:cubicBezTo>
                  <a:pt x="-770" y="26330"/>
                  <a:pt x="2868" y="1931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19" name="Rechteck 18">
            <a:extLst>
              <a:ext uri="{FF2B5EF4-FFF2-40B4-BE49-F238E27FC236}">
                <a16:creationId xmlns:a16="http://schemas.microsoft.com/office/drawing/2014/main" id="{CCD4C73C-D6ED-45CD-AB9A-B0D6C793B0E0}"/>
              </a:ext>
            </a:extLst>
          </p:cNvPr>
          <p:cNvSpPr/>
          <p:nvPr/>
        </p:nvSpPr>
        <p:spPr>
          <a:xfrm rot="1893919" flipV="1">
            <a:off x="2071751" y="3161716"/>
            <a:ext cx="2792060" cy="45719"/>
          </a:xfrm>
          <a:custGeom>
            <a:avLst/>
            <a:gdLst>
              <a:gd name="connsiteX0" fmla="*/ 0 w 2792060"/>
              <a:gd name="connsiteY0" fmla="*/ 0 h 45719"/>
              <a:gd name="connsiteX1" fmla="*/ 530491 w 2792060"/>
              <a:gd name="connsiteY1" fmla="*/ 0 h 45719"/>
              <a:gd name="connsiteX2" fmla="*/ 1088903 w 2792060"/>
              <a:gd name="connsiteY2" fmla="*/ 0 h 45719"/>
              <a:gd name="connsiteX3" fmla="*/ 1675236 w 2792060"/>
              <a:gd name="connsiteY3" fmla="*/ 0 h 45719"/>
              <a:gd name="connsiteX4" fmla="*/ 2261569 w 2792060"/>
              <a:gd name="connsiteY4" fmla="*/ 0 h 45719"/>
              <a:gd name="connsiteX5" fmla="*/ 2792060 w 2792060"/>
              <a:gd name="connsiteY5" fmla="*/ 0 h 45719"/>
              <a:gd name="connsiteX6" fmla="*/ 2792060 w 2792060"/>
              <a:gd name="connsiteY6" fmla="*/ 45719 h 45719"/>
              <a:gd name="connsiteX7" fmla="*/ 2177807 w 2792060"/>
              <a:gd name="connsiteY7" fmla="*/ 45719 h 45719"/>
              <a:gd name="connsiteX8" fmla="*/ 1563554 w 2792060"/>
              <a:gd name="connsiteY8" fmla="*/ 45719 h 45719"/>
              <a:gd name="connsiteX9" fmla="*/ 1005142 w 2792060"/>
              <a:gd name="connsiteY9" fmla="*/ 45719 h 45719"/>
              <a:gd name="connsiteX10" fmla="*/ 0 w 2792060"/>
              <a:gd name="connsiteY10" fmla="*/ 45719 h 45719"/>
              <a:gd name="connsiteX11" fmla="*/ 0 w 2792060"/>
              <a:gd name="connsiteY11"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2060" h="45719" fill="none" extrusionOk="0">
                <a:moveTo>
                  <a:pt x="0" y="0"/>
                </a:moveTo>
                <a:cubicBezTo>
                  <a:pt x="212206" y="-33124"/>
                  <a:pt x="272110" y="4032"/>
                  <a:pt x="530491" y="0"/>
                </a:cubicBezTo>
                <a:cubicBezTo>
                  <a:pt x="788872" y="-4032"/>
                  <a:pt x="919572" y="22668"/>
                  <a:pt x="1088903" y="0"/>
                </a:cubicBezTo>
                <a:cubicBezTo>
                  <a:pt x="1258234" y="-22668"/>
                  <a:pt x="1463244" y="21898"/>
                  <a:pt x="1675236" y="0"/>
                </a:cubicBezTo>
                <a:cubicBezTo>
                  <a:pt x="1887228" y="-21898"/>
                  <a:pt x="2096645" y="2737"/>
                  <a:pt x="2261569" y="0"/>
                </a:cubicBezTo>
                <a:cubicBezTo>
                  <a:pt x="2426493" y="-2737"/>
                  <a:pt x="2644195" y="63096"/>
                  <a:pt x="2792060" y="0"/>
                </a:cubicBezTo>
                <a:cubicBezTo>
                  <a:pt x="2792342" y="16299"/>
                  <a:pt x="2792015" y="28009"/>
                  <a:pt x="2792060" y="45719"/>
                </a:cubicBezTo>
                <a:cubicBezTo>
                  <a:pt x="2562984" y="110989"/>
                  <a:pt x="2442424" y="45158"/>
                  <a:pt x="2177807" y="45719"/>
                </a:cubicBezTo>
                <a:cubicBezTo>
                  <a:pt x="1913190" y="46280"/>
                  <a:pt x="1822113" y="42085"/>
                  <a:pt x="1563554" y="45719"/>
                </a:cubicBezTo>
                <a:cubicBezTo>
                  <a:pt x="1304995" y="49353"/>
                  <a:pt x="1186363" y="19038"/>
                  <a:pt x="1005142" y="45719"/>
                </a:cubicBezTo>
                <a:cubicBezTo>
                  <a:pt x="823921" y="72400"/>
                  <a:pt x="497898" y="-23352"/>
                  <a:pt x="0" y="45719"/>
                </a:cubicBezTo>
                <a:cubicBezTo>
                  <a:pt x="-4268" y="33971"/>
                  <a:pt x="2724" y="21893"/>
                  <a:pt x="0" y="0"/>
                </a:cubicBezTo>
                <a:close/>
              </a:path>
              <a:path w="2792060" h="45719" stroke="0" extrusionOk="0">
                <a:moveTo>
                  <a:pt x="0" y="0"/>
                </a:moveTo>
                <a:cubicBezTo>
                  <a:pt x="132071" y="-54842"/>
                  <a:pt x="391343" y="10371"/>
                  <a:pt x="530491" y="0"/>
                </a:cubicBezTo>
                <a:cubicBezTo>
                  <a:pt x="669639" y="-10371"/>
                  <a:pt x="847328" y="4808"/>
                  <a:pt x="1005142" y="0"/>
                </a:cubicBezTo>
                <a:cubicBezTo>
                  <a:pt x="1162956" y="-4808"/>
                  <a:pt x="1423737" y="8660"/>
                  <a:pt x="1619395" y="0"/>
                </a:cubicBezTo>
                <a:cubicBezTo>
                  <a:pt x="1815053" y="-8660"/>
                  <a:pt x="1890827" y="58773"/>
                  <a:pt x="2149886" y="0"/>
                </a:cubicBezTo>
                <a:cubicBezTo>
                  <a:pt x="2408945" y="-58773"/>
                  <a:pt x="2593880" y="16269"/>
                  <a:pt x="2792060" y="0"/>
                </a:cubicBezTo>
                <a:cubicBezTo>
                  <a:pt x="2792685" y="21919"/>
                  <a:pt x="2787858" y="23392"/>
                  <a:pt x="2792060" y="45719"/>
                </a:cubicBezTo>
                <a:cubicBezTo>
                  <a:pt x="2651446" y="102453"/>
                  <a:pt x="2425084" y="-12298"/>
                  <a:pt x="2233648" y="45719"/>
                </a:cubicBezTo>
                <a:cubicBezTo>
                  <a:pt x="2042212" y="103736"/>
                  <a:pt x="1773221" y="10313"/>
                  <a:pt x="1619395" y="45719"/>
                </a:cubicBezTo>
                <a:cubicBezTo>
                  <a:pt x="1465569" y="81125"/>
                  <a:pt x="1286141" y="8100"/>
                  <a:pt x="1144745" y="45719"/>
                </a:cubicBezTo>
                <a:cubicBezTo>
                  <a:pt x="1003349" y="83338"/>
                  <a:pt x="749146" y="-2258"/>
                  <a:pt x="586333" y="45719"/>
                </a:cubicBezTo>
                <a:cubicBezTo>
                  <a:pt x="423520" y="93696"/>
                  <a:pt x="198696" y="-19155"/>
                  <a:pt x="0" y="45719"/>
                </a:cubicBezTo>
                <a:cubicBezTo>
                  <a:pt x="-770" y="26330"/>
                  <a:pt x="2868" y="1931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6" name="Rechteck 45">
            <a:extLst>
              <a:ext uri="{FF2B5EF4-FFF2-40B4-BE49-F238E27FC236}">
                <a16:creationId xmlns:a16="http://schemas.microsoft.com/office/drawing/2014/main" id="{45754EC7-700F-4F6C-B810-22BC73D40F4F}"/>
              </a:ext>
            </a:extLst>
          </p:cNvPr>
          <p:cNvSpPr/>
          <p:nvPr/>
        </p:nvSpPr>
        <p:spPr>
          <a:xfrm>
            <a:off x="2272963" y="4073093"/>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5" name="Rechteck 44">
            <a:extLst>
              <a:ext uri="{FF2B5EF4-FFF2-40B4-BE49-F238E27FC236}">
                <a16:creationId xmlns:a16="http://schemas.microsoft.com/office/drawing/2014/main" id="{FDC5D124-9C2A-418A-8C24-1A357A5ED53B}"/>
              </a:ext>
            </a:extLst>
          </p:cNvPr>
          <p:cNvSpPr/>
          <p:nvPr/>
        </p:nvSpPr>
        <p:spPr>
          <a:xfrm>
            <a:off x="2272963" y="2250339"/>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27" name="Legende: mit Pfeil nach oben 26">
            <a:extLst>
              <a:ext uri="{FF2B5EF4-FFF2-40B4-BE49-F238E27FC236}">
                <a16:creationId xmlns:a16="http://schemas.microsoft.com/office/drawing/2014/main" id="{CFD14EB3-1280-4A78-8D6B-392CC4370F22}"/>
              </a:ext>
            </a:extLst>
          </p:cNvPr>
          <p:cNvSpPr/>
          <p:nvPr/>
        </p:nvSpPr>
        <p:spPr>
          <a:xfrm>
            <a:off x="8311780" y="3575149"/>
            <a:ext cx="1100110" cy="914400"/>
          </a:xfrm>
          <a:prstGeom prst="upArrowCallou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bg2">
                    <a:lumMod val="25000"/>
                  </a:schemeClr>
                </a:solidFill>
              </a:rPr>
              <a:t>23 &gt; 0 ?</a:t>
            </a:r>
          </a:p>
        </p:txBody>
      </p:sp>
      <p:sp>
        <p:nvSpPr>
          <p:cNvPr id="43" name="Ellipse 42">
            <a:extLst>
              <a:ext uri="{FF2B5EF4-FFF2-40B4-BE49-F238E27FC236}">
                <a16:creationId xmlns:a16="http://schemas.microsoft.com/office/drawing/2014/main" id="{D690A0CB-1A31-47F5-B8A8-27031488C555}"/>
              </a:ext>
            </a:extLst>
          </p:cNvPr>
          <p:cNvSpPr/>
          <p:nvPr/>
        </p:nvSpPr>
        <p:spPr>
          <a:xfrm>
            <a:off x="2665718" y="2050071"/>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44" name="Ellipse 43">
            <a:extLst>
              <a:ext uri="{FF2B5EF4-FFF2-40B4-BE49-F238E27FC236}">
                <a16:creationId xmlns:a16="http://schemas.microsoft.com/office/drawing/2014/main" id="{2DD680EE-E0E7-49BD-A54C-BE5636ADABEF}"/>
              </a:ext>
            </a:extLst>
          </p:cNvPr>
          <p:cNvSpPr/>
          <p:nvPr/>
        </p:nvSpPr>
        <p:spPr>
          <a:xfrm>
            <a:off x="2780110" y="3900714"/>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30" name="Ellipse 29">
            <a:extLst>
              <a:ext uri="{FF2B5EF4-FFF2-40B4-BE49-F238E27FC236}">
                <a16:creationId xmlns:a16="http://schemas.microsoft.com/office/drawing/2014/main" id="{0130992A-D79E-4849-AB8D-F1D123E97AFD}"/>
              </a:ext>
            </a:extLst>
          </p:cNvPr>
          <p:cNvSpPr/>
          <p:nvPr/>
        </p:nvSpPr>
        <p:spPr>
          <a:xfrm>
            <a:off x="2611630" y="3364384"/>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31" name="Ellipse 30">
            <a:extLst>
              <a:ext uri="{FF2B5EF4-FFF2-40B4-BE49-F238E27FC236}">
                <a16:creationId xmlns:a16="http://schemas.microsoft.com/office/drawing/2014/main" id="{5D87EE9F-D94A-4B9F-B92E-8DB967182BA3}"/>
              </a:ext>
            </a:extLst>
          </p:cNvPr>
          <p:cNvSpPr/>
          <p:nvPr/>
        </p:nvSpPr>
        <p:spPr>
          <a:xfrm>
            <a:off x="2556561" y="2593179"/>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47" name="Legende: mit Pfeil nach unten 46">
            <a:extLst>
              <a:ext uri="{FF2B5EF4-FFF2-40B4-BE49-F238E27FC236}">
                <a16:creationId xmlns:a16="http://schemas.microsoft.com/office/drawing/2014/main" id="{82ADD600-A1EE-47C6-A596-7CBF1C8BA79F}"/>
              </a:ext>
            </a:extLst>
          </p:cNvPr>
          <p:cNvSpPr/>
          <p:nvPr/>
        </p:nvSpPr>
        <p:spPr>
          <a:xfrm>
            <a:off x="7368816" y="2051726"/>
            <a:ext cx="1674383" cy="905248"/>
          </a:xfrm>
          <a:prstGeom prst="downArrowCallou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bg2">
                    <a:lumMod val="25000"/>
                  </a:schemeClr>
                </a:solidFill>
              </a:rPr>
              <a:t>A*3+B*4 +C =</a:t>
            </a:r>
          </a:p>
        </p:txBody>
      </p:sp>
      <p:sp>
        <p:nvSpPr>
          <p:cNvPr id="52" name="Ellipse 51">
            <a:extLst>
              <a:ext uri="{FF2B5EF4-FFF2-40B4-BE49-F238E27FC236}">
                <a16:creationId xmlns:a16="http://schemas.microsoft.com/office/drawing/2014/main" id="{1B774F63-B482-4331-AD25-3DA832315E9E}"/>
              </a:ext>
            </a:extLst>
          </p:cNvPr>
          <p:cNvSpPr/>
          <p:nvPr/>
        </p:nvSpPr>
        <p:spPr>
          <a:xfrm>
            <a:off x="6413593" y="2524443"/>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53" name="Ellipse 52">
            <a:extLst>
              <a:ext uri="{FF2B5EF4-FFF2-40B4-BE49-F238E27FC236}">
                <a16:creationId xmlns:a16="http://schemas.microsoft.com/office/drawing/2014/main" id="{5B69781E-B546-4ACB-9EB0-FF4002323BFE}"/>
              </a:ext>
            </a:extLst>
          </p:cNvPr>
          <p:cNvSpPr/>
          <p:nvPr/>
        </p:nvSpPr>
        <p:spPr>
          <a:xfrm>
            <a:off x="6444074" y="3591040"/>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59" name="Legende: mit Pfeil nach unten 58">
            <a:extLst>
              <a:ext uri="{FF2B5EF4-FFF2-40B4-BE49-F238E27FC236}">
                <a16:creationId xmlns:a16="http://schemas.microsoft.com/office/drawing/2014/main" id="{F916B627-FF45-4311-A497-12AD0ACE2E1D}"/>
              </a:ext>
            </a:extLst>
          </p:cNvPr>
          <p:cNvSpPr/>
          <p:nvPr/>
        </p:nvSpPr>
        <p:spPr>
          <a:xfrm>
            <a:off x="4669227" y="1235589"/>
            <a:ext cx="1674383" cy="905248"/>
          </a:xfrm>
          <a:prstGeom prst="downArrowCallou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bg2">
                    <a:lumMod val="25000"/>
                  </a:schemeClr>
                </a:solidFill>
              </a:rPr>
              <a:t>Max(23,0)=</a:t>
            </a:r>
          </a:p>
        </p:txBody>
      </p:sp>
      <p:grpSp>
        <p:nvGrpSpPr>
          <p:cNvPr id="4" name="Gruppieren 3">
            <a:extLst>
              <a:ext uri="{FF2B5EF4-FFF2-40B4-BE49-F238E27FC236}">
                <a16:creationId xmlns:a16="http://schemas.microsoft.com/office/drawing/2014/main" id="{35D42E0E-72CE-4FCA-8EEF-4F9FA77C45DE}"/>
              </a:ext>
            </a:extLst>
          </p:cNvPr>
          <p:cNvGrpSpPr/>
          <p:nvPr/>
        </p:nvGrpSpPr>
        <p:grpSpPr>
          <a:xfrm>
            <a:off x="4349325" y="3822177"/>
            <a:ext cx="1551862" cy="972856"/>
            <a:chOff x="4396401" y="2086262"/>
            <a:chExt cx="1551862" cy="972856"/>
          </a:xfrm>
        </p:grpSpPr>
        <p:sp>
          <p:nvSpPr>
            <p:cNvPr id="54" name="Ellipse 53">
              <a:extLst>
                <a:ext uri="{FF2B5EF4-FFF2-40B4-BE49-F238E27FC236}">
                  <a16:creationId xmlns:a16="http://schemas.microsoft.com/office/drawing/2014/main" id="{6DAD9F6B-84A4-4E48-95A9-805BC344C49E}"/>
                </a:ext>
              </a:extLst>
            </p:cNvPr>
            <p:cNvSpPr/>
            <p:nvPr/>
          </p:nvSpPr>
          <p:spPr>
            <a:xfrm>
              <a:off x="4564100" y="263322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3" name="Flussdiagramm: Verzögerung 2">
              <a:extLst>
                <a:ext uri="{FF2B5EF4-FFF2-40B4-BE49-F238E27FC236}">
                  <a16:creationId xmlns:a16="http://schemas.microsoft.com/office/drawing/2014/main" id="{DC889A13-594B-4C57-A12E-9569C6E94633}"/>
                </a:ext>
              </a:extLst>
            </p:cNvPr>
            <p:cNvSpPr/>
            <p:nvPr/>
          </p:nvSpPr>
          <p:spPr>
            <a:xfrm>
              <a:off x="5187034" y="208626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Flussdiagramm: Verzögerung 59">
              <a:extLst>
                <a:ext uri="{FF2B5EF4-FFF2-40B4-BE49-F238E27FC236}">
                  <a16:creationId xmlns:a16="http://schemas.microsoft.com/office/drawing/2014/main" id="{B460A959-E660-4382-B3A0-95984B1D8A99}"/>
                </a:ext>
              </a:extLst>
            </p:cNvPr>
            <p:cNvSpPr/>
            <p:nvPr/>
          </p:nvSpPr>
          <p:spPr>
            <a:xfrm rot="10800000">
              <a:off x="4396401" y="208754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61" name="Gruppieren 60">
            <a:extLst>
              <a:ext uri="{FF2B5EF4-FFF2-40B4-BE49-F238E27FC236}">
                <a16:creationId xmlns:a16="http://schemas.microsoft.com/office/drawing/2014/main" id="{0A214A9D-7ECB-4815-AEBA-BFF1D23CF0E6}"/>
              </a:ext>
            </a:extLst>
          </p:cNvPr>
          <p:cNvGrpSpPr/>
          <p:nvPr/>
        </p:nvGrpSpPr>
        <p:grpSpPr>
          <a:xfrm>
            <a:off x="7760431" y="3001580"/>
            <a:ext cx="1551862" cy="972856"/>
            <a:chOff x="4396401" y="2086262"/>
            <a:chExt cx="1551862" cy="972856"/>
          </a:xfrm>
        </p:grpSpPr>
        <p:sp>
          <p:nvSpPr>
            <p:cNvPr id="62" name="Ellipse 61">
              <a:extLst>
                <a:ext uri="{FF2B5EF4-FFF2-40B4-BE49-F238E27FC236}">
                  <a16:creationId xmlns:a16="http://schemas.microsoft.com/office/drawing/2014/main" id="{CE3D7B48-1E22-4985-A002-FF409331A012}"/>
                </a:ext>
              </a:extLst>
            </p:cNvPr>
            <p:cNvSpPr/>
            <p:nvPr/>
          </p:nvSpPr>
          <p:spPr>
            <a:xfrm>
              <a:off x="4564100" y="263322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63" name="Flussdiagramm: Verzögerung 62">
              <a:extLst>
                <a:ext uri="{FF2B5EF4-FFF2-40B4-BE49-F238E27FC236}">
                  <a16:creationId xmlns:a16="http://schemas.microsoft.com/office/drawing/2014/main" id="{B7DF6BD2-59F6-42B9-B942-4B296199A02E}"/>
                </a:ext>
              </a:extLst>
            </p:cNvPr>
            <p:cNvSpPr/>
            <p:nvPr/>
          </p:nvSpPr>
          <p:spPr>
            <a:xfrm>
              <a:off x="5187034" y="208626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Flussdiagramm: Verzögerung 63">
              <a:extLst>
                <a:ext uri="{FF2B5EF4-FFF2-40B4-BE49-F238E27FC236}">
                  <a16:creationId xmlns:a16="http://schemas.microsoft.com/office/drawing/2014/main" id="{FE40CF05-6945-48EF-B4BE-7B0169740284}"/>
                </a:ext>
              </a:extLst>
            </p:cNvPr>
            <p:cNvSpPr/>
            <p:nvPr/>
          </p:nvSpPr>
          <p:spPr>
            <a:xfrm rot="10800000">
              <a:off x="4396401" y="208754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67" name="Flussdiagramm: Verzögerung 66">
            <a:extLst>
              <a:ext uri="{FF2B5EF4-FFF2-40B4-BE49-F238E27FC236}">
                <a16:creationId xmlns:a16="http://schemas.microsoft.com/office/drawing/2014/main" id="{E4B28E0C-CF1F-4C93-8CDD-B9EA3BCFE7AB}"/>
              </a:ext>
            </a:extLst>
          </p:cNvPr>
          <p:cNvSpPr/>
          <p:nvPr/>
        </p:nvSpPr>
        <p:spPr>
          <a:xfrm>
            <a:off x="1546923" y="210212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Flussdiagramm: Verzögerung 67">
            <a:extLst>
              <a:ext uri="{FF2B5EF4-FFF2-40B4-BE49-F238E27FC236}">
                <a16:creationId xmlns:a16="http://schemas.microsoft.com/office/drawing/2014/main" id="{48D7B8E3-8214-423E-B639-7C0F2F17F298}"/>
              </a:ext>
            </a:extLst>
          </p:cNvPr>
          <p:cNvSpPr/>
          <p:nvPr/>
        </p:nvSpPr>
        <p:spPr>
          <a:xfrm rot="10800000">
            <a:off x="756290" y="210340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Ellipse 69">
            <a:extLst>
              <a:ext uri="{FF2B5EF4-FFF2-40B4-BE49-F238E27FC236}">
                <a16:creationId xmlns:a16="http://schemas.microsoft.com/office/drawing/2014/main" id="{9BEC284F-8AE5-4509-9219-BC1DAE0511D0}"/>
              </a:ext>
            </a:extLst>
          </p:cNvPr>
          <p:cNvSpPr/>
          <p:nvPr/>
        </p:nvSpPr>
        <p:spPr>
          <a:xfrm>
            <a:off x="4475456" y="1692722"/>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71" name="Flussdiagramm: Verzögerung 70">
            <a:extLst>
              <a:ext uri="{FF2B5EF4-FFF2-40B4-BE49-F238E27FC236}">
                <a16:creationId xmlns:a16="http://schemas.microsoft.com/office/drawing/2014/main" id="{B0004419-9F05-4BAD-AA78-D69202201017}"/>
              </a:ext>
            </a:extLst>
          </p:cNvPr>
          <p:cNvSpPr/>
          <p:nvPr/>
        </p:nvSpPr>
        <p:spPr>
          <a:xfrm>
            <a:off x="5153710" y="2118616"/>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2" name="Flussdiagramm: Verzögerung 71">
            <a:extLst>
              <a:ext uri="{FF2B5EF4-FFF2-40B4-BE49-F238E27FC236}">
                <a16:creationId xmlns:a16="http://schemas.microsoft.com/office/drawing/2014/main" id="{9269560E-3E52-4D25-B338-C29AEFDD666C}"/>
              </a:ext>
            </a:extLst>
          </p:cNvPr>
          <p:cNvSpPr/>
          <p:nvPr/>
        </p:nvSpPr>
        <p:spPr>
          <a:xfrm rot="10800000">
            <a:off x="4363077" y="2119896"/>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 name="Gruppieren 4">
            <a:extLst>
              <a:ext uri="{FF2B5EF4-FFF2-40B4-BE49-F238E27FC236}">
                <a16:creationId xmlns:a16="http://schemas.microsoft.com/office/drawing/2014/main" id="{15D08AFD-1E09-4CA7-9347-B2236D8BE26B}"/>
              </a:ext>
            </a:extLst>
          </p:cNvPr>
          <p:cNvGrpSpPr/>
          <p:nvPr/>
        </p:nvGrpSpPr>
        <p:grpSpPr>
          <a:xfrm>
            <a:off x="737977" y="3770619"/>
            <a:ext cx="1551862" cy="524741"/>
            <a:chOff x="938669" y="4726026"/>
            <a:chExt cx="1551862" cy="524741"/>
          </a:xfrm>
        </p:grpSpPr>
        <p:sp>
          <p:nvSpPr>
            <p:cNvPr id="73" name="Flussdiagramm: Verzögerung 72">
              <a:extLst>
                <a:ext uri="{FF2B5EF4-FFF2-40B4-BE49-F238E27FC236}">
                  <a16:creationId xmlns:a16="http://schemas.microsoft.com/office/drawing/2014/main" id="{FDA78964-09DA-4B81-92E3-FB428CF0EE7E}"/>
                </a:ext>
              </a:extLst>
            </p:cNvPr>
            <p:cNvSpPr/>
            <p:nvPr/>
          </p:nvSpPr>
          <p:spPr>
            <a:xfrm>
              <a:off x="1729302" y="4726026"/>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4" name="Flussdiagramm: Verzögerung 73">
              <a:extLst>
                <a:ext uri="{FF2B5EF4-FFF2-40B4-BE49-F238E27FC236}">
                  <a16:creationId xmlns:a16="http://schemas.microsoft.com/office/drawing/2014/main" id="{0605944E-E04C-4352-B42B-3AF03A728A1F}"/>
                </a:ext>
              </a:extLst>
            </p:cNvPr>
            <p:cNvSpPr/>
            <p:nvPr/>
          </p:nvSpPr>
          <p:spPr>
            <a:xfrm rot="10800000">
              <a:off x="938669" y="4727306"/>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5" name="L-Form 74">
            <a:extLst>
              <a:ext uri="{FF2B5EF4-FFF2-40B4-BE49-F238E27FC236}">
                <a16:creationId xmlns:a16="http://schemas.microsoft.com/office/drawing/2014/main" id="{ED0EFCCD-A1E2-4592-8C97-F584453C5866}"/>
              </a:ext>
            </a:extLst>
          </p:cNvPr>
          <p:cNvSpPr/>
          <p:nvPr/>
        </p:nvSpPr>
        <p:spPr>
          <a:xfrm rot="18756325">
            <a:off x="8698901" y="3123082"/>
            <a:ext cx="472257" cy="242313"/>
          </a:xfrm>
          <a:custGeom>
            <a:avLst/>
            <a:gdLst>
              <a:gd name="connsiteX0" fmla="*/ 0 w 472257"/>
              <a:gd name="connsiteY0" fmla="*/ 0 h 242313"/>
              <a:gd name="connsiteX1" fmla="*/ 121157 w 472257"/>
              <a:gd name="connsiteY1" fmla="*/ 0 h 242313"/>
              <a:gd name="connsiteX2" fmla="*/ 121157 w 472257"/>
              <a:gd name="connsiteY2" fmla="*/ 121157 h 242313"/>
              <a:gd name="connsiteX3" fmla="*/ 472257 w 472257"/>
              <a:gd name="connsiteY3" fmla="*/ 121157 h 242313"/>
              <a:gd name="connsiteX4" fmla="*/ 472257 w 472257"/>
              <a:gd name="connsiteY4" fmla="*/ 242313 h 242313"/>
              <a:gd name="connsiteX5" fmla="*/ 0 w 472257"/>
              <a:gd name="connsiteY5" fmla="*/ 242313 h 242313"/>
              <a:gd name="connsiteX6" fmla="*/ 0 w 472257"/>
              <a:gd name="connsiteY6" fmla="*/ 0 h 24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2257" h="242313" fill="none" extrusionOk="0">
                <a:moveTo>
                  <a:pt x="0" y="0"/>
                </a:moveTo>
                <a:cubicBezTo>
                  <a:pt x="52678" y="247"/>
                  <a:pt x="71636" y="-275"/>
                  <a:pt x="121157" y="0"/>
                </a:cubicBezTo>
                <a:cubicBezTo>
                  <a:pt x="117088" y="54998"/>
                  <a:pt x="115396" y="69763"/>
                  <a:pt x="121157" y="121157"/>
                </a:cubicBezTo>
                <a:cubicBezTo>
                  <a:pt x="295474" y="138369"/>
                  <a:pt x="322727" y="129036"/>
                  <a:pt x="472257" y="121157"/>
                </a:cubicBezTo>
                <a:cubicBezTo>
                  <a:pt x="474116" y="168090"/>
                  <a:pt x="476493" y="207737"/>
                  <a:pt x="472257" y="242313"/>
                </a:cubicBezTo>
                <a:cubicBezTo>
                  <a:pt x="271252" y="263608"/>
                  <a:pt x="195651" y="220283"/>
                  <a:pt x="0" y="242313"/>
                </a:cubicBezTo>
                <a:cubicBezTo>
                  <a:pt x="2183" y="134949"/>
                  <a:pt x="10695" y="116033"/>
                  <a:pt x="0" y="0"/>
                </a:cubicBezTo>
                <a:close/>
              </a:path>
              <a:path w="472257" h="242313" stroke="0" extrusionOk="0">
                <a:moveTo>
                  <a:pt x="0" y="0"/>
                </a:moveTo>
                <a:cubicBezTo>
                  <a:pt x="51648" y="-3444"/>
                  <a:pt x="80134" y="-4088"/>
                  <a:pt x="121157" y="0"/>
                </a:cubicBezTo>
                <a:cubicBezTo>
                  <a:pt x="121852" y="37740"/>
                  <a:pt x="121469" y="70768"/>
                  <a:pt x="121157" y="121157"/>
                </a:cubicBezTo>
                <a:cubicBezTo>
                  <a:pt x="219194" y="138703"/>
                  <a:pt x="348089" y="119882"/>
                  <a:pt x="472257" y="121157"/>
                </a:cubicBezTo>
                <a:cubicBezTo>
                  <a:pt x="477151" y="171588"/>
                  <a:pt x="476130" y="209764"/>
                  <a:pt x="472257" y="242313"/>
                </a:cubicBezTo>
                <a:cubicBezTo>
                  <a:pt x="338692" y="264030"/>
                  <a:pt x="118478" y="235194"/>
                  <a:pt x="0" y="242313"/>
                </a:cubicBezTo>
                <a:cubicBezTo>
                  <a:pt x="-8079" y="166499"/>
                  <a:pt x="1320" y="72686"/>
                  <a:pt x="0" y="0"/>
                </a:cubicBezTo>
                <a:close/>
              </a:path>
            </a:pathLst>
          </a:custGeom>
          <a:ln w="41275">
            <a:extLst>
              <a:ext uri="{C807C97D-BFC1-408E-A445-0C87EB9F89A2}">
                <ask:lineSketchStyleProps xmlns:ask="http://schemas.microsoft.com/office/drawing/2018/sketchyshapes" sd="1219033472">
                  <a:prstGeom prst="corner">
                    <a:avLst/>
                  </a:prstGeom>
                  <ask:type>
                    <ask:lineSketchFreehand/>
                  </ask:type>
                </ask:lineSketchStyleProps>
              </a:ext>
            </a:extLst>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solidFill>
                <a:schemeClr val="bg2">
                  <a:lumMod val="25000"/>
                </a:schemeClr>
              </a:solidFill>
            </a:endParaRPr>
          </a:p>
        </p:txBody>
      </p:sp>
    </p:spTree>
    <p:custDataLst>
      <p:tags r:id="rId1"/>
    </p:custDataLst>
    <p:extLst>
      <p:ext uri="{BB962C8B-B14F-4D97-AF65-F5344CB8AC3E}">
        <p14:creationId xmlns:p14="http://schemas.microsoft.com/office/powerpoint/2010/main" val="3561877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hteck 68">
            <a:extLst>
              <a:ext uri="{FF2B5EF4-FFF2-40B4-BE49-F238E27FC236}">
                <a16:creationId xmlns:a16="http://schemas.microsoft.com/office/drawing/2014/main" id="{73BC31C5-9D19-47D8-9A7D-B998D1314F7C}"/>
              </a:ext>
            </a:extLst>
          </p:cNvPr>
          <p:cNvSpPr/>
          <p:nvPr/>
        </p:nvSpPr>
        <p:spPr>
          <a:xfrm rot="2568726" flipV="1">
            <a:off x="3043337" y="3142323"/>
            <a:ext cx="2036474" cy="45719"/>
          </a:xfrm>
          <a:custGeom>
            <a:avLst/>
            <a:gdLst>
              <a:gd name="connsiteX0" fmla="*/ 0 w 2036474"/>
              <a:gd name="connsiteY0" fmla="*/ 0 h 45719"/>
              <a:gd name="connsiteX1" fmla="*/ 488754 w 2036474"/>
              <a:gd name="connsiteY1" fmla="*/ 0 h 45719"/>
              <a:gd name="connsiteX2" fmla="*/ 997872 w 2036474"/>
              <a:gd name="connsiteY2" fmla="*/ 0 h 45719"/>
              <a:gd name="connsiteX3" fmla="*/ 1506991 w 2036474"/>
              <a:gd name="connsiteY3" fmla="*/ 0 h 45719"/>
              <a:gd name="connsiteX4" fmla="*/ 2036474 w 2036474"/>
              <a:gd name="connsiteY4" fmla="*/ 0 h 45719"/>
              <a:gd name="connsiteX5" fmla="*/ 2036474 w 2036474"/>
              <a:gd name="connsiteY5" fmla="*/ 45719 h 45719"/>
              <a:gd name="connsiteX6" fmla="*/ 1527356 w 2036474"/>
              <a:gd name="connsiteY6" fmla="*/ 45719 h 45719"/>
              <a:gd name="connsiteX7" fmla="*/ 1058966 w 2036474"/>
              <a:gd name="connsiteY7" fmla="*/ 45719 h 45719"/>
              <a:gd name="connsiteX8" fmla="*/ 590577 w 2036474"/>
              <a:gd name="connsiteY8" fmla="*/ 45719 h 45719"/>
              <a:gd name="connsiteX9" fmla="*/ 0 w 2036474"/>
              <a:gd name="connsiteY9" fmla="*/ 45719 h 45719"/>
              <a:gd name="connsiteX10" fmla="*/ 0 w 203647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36474" h="45719" fill="none" extrusionOk="0">
                <a:moveTo>
                  <a:pt x="0" y="0"/>
                </a:moveTo>
                <a:cubicBezTo>
                  <a:pt x="163219" y="-21783"/>
                  <a:pt x="354102" y="338"/>
                  <a:pt x="488754" y="0"/>
                </a:cubicBezTo>
                <a:cubicBezTo>
                  <a:pt x="623406" y="-338"/>
                  <a:pt x="812814" y="38153"/>
                  <a:pt x="997872" y="0"/>
                </a:cubicBezTo>
                <a:cubicBezTo>
                  <a:pt x="1182930" y="-38153"/>
                  <a:pt x="1400776" y="9691"/>
                  <a:pt x="1506991" y="0"/>
                </a:cubicBezTo>
                <a:cubicBezTo>
                  <a:pt x="1613206" y="-9691"/>
                  <a:pt x="1780173" y="60097"/>
                  <a:pt x="2036474" y="0"/>
                </a:cubicBezTo>
                <a:cubicBezTo>
                  <a:pt x="2037666" y="14948"/>
                  <a:pt x="2032276" y="32827"/>
                  <a:pt x="2036474" y="45719"/>
                </a:cubicBezTo>
                <a:cubicBezTo>
                  <a:pt x="1921009" y="82788"/>
                  <a:pt x="1750627" y="20608"/>
                  <a:pt x="1527356" y="45719"/>
                </a:cubicBezTo>
                <a:cubicBezTo>
                  <a:pt x="1304085" y="70830"/>
                  <a:pt x="1272648" y="16806"/>
                  <a:pt x="1058966" y="45719"/>
                </a:cubicBezTo>
                <a:cubicBezTo>
                  <a:pt x="845284" y="74632"/>
                  <a:pt x="698456" y="25241"/>
                  <a:pt x="590577" y="45719"/>
                </a:cubicBezTo>
                <a:cubicBezTo>
                  <a:pt x="482698" y="66197"/>
                  <a:pt x="142738" y="36201"/>
                  <a:pt x="0" y="45719"/>
                </a:cubicBezTo>
                <a:cubicBezTo>
                  <a:pt x="-1477" y="33426"/>
                  <a:pt x="4017" y="15270"/>
                  <a:pt x="0" y="0"/>
                </a:cubicBezTo>
                <a:close/>
              </a:path>
              <a:path w="2036474" h="45719" stroke="0" extrusionOk="0">
                <a:moveTo>
                  <a:pt x="0" y="0"/>
                </a:moveTo>
                <a:cubicBezTo>
                  <a:pt x="195551" y="-2666"/>
                  <a:pt x="265983" y="36181"/>
                  <a:pt x="488754" y="0"/>
                </a:cubicBezTo>
                <a:cubicBezTo>
                  <a:pt x="711525" y="-36181"/>
                  <a:pt x="779434" y="20096"/>
                  <a:pt x="936778" y="0"/>
                </a:cubicBezTo>
                <a:cubicBezTo>
                  <a:pt x="1094122" y="-20096"/>
                  <a:pt x="1305945" y="924"/>
                  <a:pt x="1486626" y="0"/>
                </a:cubicBezTo>
                <a:cubicBezTo>
                  <a:pt x="1667307" y="-924"/>
                  <a:pt x="1837705" y="768"/>
                  <a:pt x="2036474" y="0"/>
                </a:cubicBezTo>
                <a:cubicBezTo>
                  <a:pt x="2038357" y="13748"/>
                  <a:pt x="2034695" y="34312"/>
                  <a:pt x="2036474" y="45719"/>
                </a:cubicBezTo>
                <a:cubicBezTo>
                  <a:pt x="1882353" y="47235"/>
                  <a:pt x="1761783" y="-3513"/>
                  <a:pt x="1568085" y="45719"/>
                </a:cubicBezTo>
                <a:cubicBezTo>
                  <a:pt x="1374387" y="94951"/>
                  <a:pt x="1292850" y="-2776"/>
                  <a:pt x="1099696" y="45719"/>
                </a:cubicBezTo>
                <a:cubicBezTo>
                  <a:pt x="906542" y="94214"/>
                  <a:pt x="798960" y="17970"/>
                  <a:pt x="549848" y="45719"/>
                </a:cubicBezTo>
                <a:cubicBezTo>
                  <a:pt x="300736" y="73468"/>
                  <a:pt x="233447" y="22619"/>
                  <a:pt x="0" y="45719"/>
                </a:cubicBezTo>
                <a:cubicBezTo>
                  <a:pt x="-547" y="32491"/>
                  <a:pt x="4088" y="16991"/>
                  <a:pt x="0" y="0"/>
                </a:cubicBezTo>
                <a:close/>
              </a:path>
            </a:pathLst>
          </a:custGeom>
          <a:solidFill>
            <a:schemeClr val="bg1"/>
          </a:solidFill>
          <a:ln w="66675">
            <a:solidFill>
              <a:schemeClr val="accent1">
                <a:lumMod val="75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6" name="Rechteck 65">
            <a:extLst>
              <a:ext uri="{FF2B5EF4-FFF2-40B4-BE49-F238E27FC236}">
                <a16:creationId xmlns:a16="http://schemas.microsoft.com/office/drawing/2014/main" id="{BD6A6806-D55F-47C4-B419-53965A880D6C}"/>
              </a:ext>
            </a:extLst>
          </p:cNvPr>
          <p:cNvSpPr/>
          <p:nvPr/>
        </p:nvSpPr>
        <p:spPr>
          <a:xfrm>
            <a:off x="3024849" y="4087891"/>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1" name="Rechteck 40">
            <a:extLst>
              <a:ext uri="{FF2B5EF4-FFF2-40B4-BE49-F238E27FC236}">
                <a16:creationId xmlns:a16="http://schemas.microsoft.com/office/drawing/2014/main" id="{3B1A7B57-92AB-4D28-A75A-3B92C7B27360}"/>
              </a:ext>
            </a:extLst>
          </p:cNvPr>
          <p:cNvSpPr/>
          <p:nvPr/>
        </p:nvSpPr>
        <p:spPr>
          <a:xfrm rot="19787506">
            <a:off x="5202203" y="3693647"/>
            <a:ext cx="1335601" cy="45719"/>
          </a:xfrm>
          <a:custGeom>
            <a:avLst/>
            <a:gdLst>
              <a:gd name="connsiteX0" fmla="*/ 0 w 1335601"/>
              <a:gd name="connsiteY0" fmla="*/ 0 h 45719"/>
              <a:gd name="connsiteX1" fmla="*/ 471912 w 1335601"/>
              <a:gd name="connsiteY1" fmla="*/ 0 h 45719"/>
              <a:gd name="connsiteX2" fmla="*/ 930469 w 1335601"/>
              <a:gd name="connsiteY2" fmla="*/ 0 h 45719"/>
              <a:gd name="connsiteX3" fmla="*/ 1335601 w 1335601"/>
              <a:gd name="connsiteY3" fmla="*/ 0 h 45719"/>
              <a:gd name="connsiteX4" fmla="*/ 1335601 w 1335601"/>
              <a:gd name="connsiteY4" fmla="*/ 45719 h 45719"/>
              <a:gd name="connsiteX5" fmla="*/ 917113 w 1335601"/>
              <a:gd name="connsiteY5" fmla="*/ 45719 h 45719"/>
              <a:gd name="connsiteX6" fmla="*/ 471912 w 1335601"/>
              <a:gd name="connsiteY6" fmla="*/ 45719 h 45719"/>
              <a:gd name="connsiteX7" fmla="*/ 0 w 1335601"/>
              <a:gd name="connsiteY7" fmla="*/ 45719 h 45719"/>
              <a:gd name="connsiteX8" fmla="*/ 0 w 1335601"/>
              <a:gd name="connsiteY8"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5601" h="45719" fill="none" extrusionOk="0">
                <a:moveTo>
                  <a:pt x="0" y="0"/>
                </a:moveTo>
                <a:cubicBezTo>
                  <a:pt x="157367" y="-23359"/>
                  <a:pt x="303079" y="12482"/>
                  <a:pt x="471912" y="0"/>
                </a:cubicBezTo>
                <a:cubicBezTo>
                  <a:pt x="640745" y="-12482"/>
                  <a:pt x="812673" y="15635"/>
                  <a:pt x="930469" y="0"/>
                </a:cubicBezTo>
                <a:cubicBezTo>
                  <a:pt x="1048265" y="-15635"/>
                  <a:pt x="1234070" y="44942"/>
                  <a:pt x="1335601" y="0"/>
                </a:cubicBezTo>
                <a:cubicBezTo>
                  <a:pt x="1337560" y="16164"/>
                  <a:pt x="1330578" y="29889"/>
                  <a:pt x="1335601" y="45719"/>
                </a:cubicBezTo>
                <a:cubicBezTo>
                  <a:pt x="1188578" y="62323"/>
                  <a:pt x="1046684" y="20260"/>
                  <a:pt x="917113" y="45719"/>
                </a:cubicBezTo>
                <a:cubicBezTo>
                  <a:pt x="787542" y="71178"/>
                  <a:pt x="639541" y="13464"/>
                  <a:pt x="471912" y="45719"/>
                </a:cubicBezTo>
                <a:cubicBezTo>
                  <a:pt x="304283" y="77974"/>
                  <a:pt x="185542" y="264"/>
                  <a:pt x="0" y="45719"/>
                </a:cubicBezTo>
                <a:cubicBezTo>
                  <a:pt x="-4002" y="23225"/>
                  <a:pt x="5204" y="15704"/>
                  <a:pt x="0" y="0"/>
                </a:cubicBezTo>
                <a:close/>
              </a:path>
              <a:path w="1335601" h="45719" stroke="0" extrusionOk="0">
                <a:moveTo>
                  <a:pt x="0" y="0"/>
                </a:moveTo>
                <a:cubicBezTo>
                  <a:pt x="98514" y="-6502"/>
                  <a:pt x="300422" y="46796"/>
                  <a:pt x="431844" y="0"/>
                </a:cubicBezTo>
                <a:cubicBezTo>
                  <a:pt x="563266" y="-46796"/>
                  <a:pt x="718352" y="46040"/>
                  <a:pt x="836977" y="0"/>
                </a:cubicBezTo>
                <a:cubicBezTo>
                  <a:pt x="955602" y="-46040"/>
                  <a:pt x="1215227" y="49000"/>
                  <a:pt x="1335601" y="0"/>
                </a:cubicBezTo>
                <a:cubicBezTo>
                  <a:pt x="1338548" y="20023"/>
                  <a:pt x="1333342" y="32550"/>
                  <a:pt x="1335601" y="45719"/>
                </a:cubicBezTo>
                <a:cubicBezTo>
                  <a:pt x="1162428" y="65073"/>
                  <a:pt x="1085439" y="28170"/>
                  <a:pt x="917113" y="45719"/>
                </a:cubicBezTo>
                <a:cubicBezTo>
                  <a:pt x="748787" y="63268"/>
                  <a:pt x="670639" y="20890"/>
                  <a:pt x="445200" y="45719"/>
                </a:cubicBezTo>
                <a:cubicBezTo>
                  <a:pt x="219761" y="70548"/>
                  <a:pt x="207888" y="37392"/>
                  <a:pt x="0" y="45719"/>
                </a:cubicBezTo>
                <a:cubicBezTo>
                  <a:pt x="-460" y="35846"/>
                  <a:pt x="3527" y="1290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2" name="Rechteck 41">
            <a:extLst>
              <a:ext uri="{FF2B5EF4-FFF2-40B4-BE49-F238E27FC236}">
                <a16:creationId xmlns:a16="http://schemas.microsoft.com/office/drawing/2014/main" id="{DABF2194-1349-4787-9476-CC6E502FDA6D}"/>
              </a:ext>
            </a:extLst>
          </p:cNvPr>
          <p:cNvSpPr/>
          <p:nvPr/>
        </p:nvSpPr>
        <p:spPr>
          <a:xfrm rot="2054751">
            <a:off x="5111136" y="2800173"/>
            <a:ext cx="1534920" cy="45719"/>
          </a:xfrm>
          <a:custGeom>
            <a:avLst/>
            <a:gdLst>
              <a:gd name="connsiteX0" fmla="*/ 0 w 1534920"/>
              <a:gd name="connsiteY0" fmla="*/ 0 h 45719"/>
              <a:gd name="connsiteX1" fmla="*/ 542338 w 1534920"/>
              <a:gd name="connsiteY1" fmla="*/ 0 h 45719"/>
              <a:gd name="connsiteX2" fmla="*/ 1069328 w 1534920"/>
              <a:gd name="connsiteY2" fmla="*/ 0 h 45719"/>
              <a:gd name="connsiteX3" fmla="*/ 1534920 w 1534920"/>
              <a:gd name="connsiteY3" fmla="*/ 0 h 45719"/>
              <a:gd name="connsiteX4" fmla="*/ 1534920 w 1534920"/>
              <a:gd name="connsiteY4" fmla="*/ 45719 h 45719"/>
              <a:gd name="connsiteX5" fmla="*/ 1053978 w 1534920"/>
              <a:gd name="connsiteY5" fmla="*/ 45719 h 45719"/>
              <a:gd name="connsiteX6" fmla="*/ 542338 w 1534920"/>
              <a:gd name="connsiteY6" fmla="*/ 45719 h 45719"/>
              <a:gd name="connsiteX7" fmla="*/ 0 w 1534920"/>
              <a:gd name="connsiteY7" fmla="*/ 45719 h 45719"/>
              <a:gd name="connsiteX8" fmla="*/ 0 w 1534920"/>
              <a:gd name="connsiteY8"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4920" h="45719" fill="none" extrusionOk="0">
                <a:moveTo>
                  <a:pt x="0" y="0"/>
                </a:moveTo>
                <a:cubicBezTo>
                  <a:pt x="218887" y="-20397"/>
                  <a:pt x="320458" y="37412"/>
                  <a:pt x="542338" y="0"/>
                </a:cubicBezTo>
                <a:cubicBezTo>
                  <a:pt x="764218" y="-37412"/>
                  <a:pt x="962927" y="18892"/>
                  <a:pt x="1069328" y="0"/>
                </a:cubicBezTo>
                <a:cubicBezTo>
                  <a:pt x="1175729" y="-18892"/>
                  <a:pt x="1306477" y="25136"/>
                  <a:pt x="1534920" y="0"/>
                </a:cubicBezTo>
                <a:cubicBezTo>
                  <a:pt x="1536879" y="16164"/>
                  <a:pt x="1529897" y="29889"/>
                  <a:pt x="1534920" y="45719"/>
                </a:cubicBezTo>
                <a:cubicBezTo>
                  <a:pt x="1433181" y="58089"/>
                  <a:pt x="1151622" y="-8125"/>
                  <a:pt x="1053978" y="45719"/>
                </a:cubicBezTo>
                <a:cubicBezTo>
                  <a:pt x="956334" y="99563"/>
                  <a:pt x="757166" y="-7843"/>
                  <a:pt x="542338" y="45719"/>
                </a:cubicBezTo>
                <a:cubicBezTo>
                  <a:pt x="327510" y="99281"/>
                  <a:pt x="156682" y="41220"/>
                  <a:pt x="0" y="45719"/>
                </a:cubicBezTo>
                <a:cubicBezTo>
                  <a:pt x="-4002" y="23225"/>
                  <a:pt x="5204" y="15704"/>
                  <a:pt x="0" y="0"/>
                </a:cubicBezTo>
                <a:close/>
              </a:path>
              <a:path w="1534920" h="45719" stroke="0" extrusionOk="0">
                <a:moveTo>
                  <a:pt x="0" y="0"/>
                </a:moveTo>
                <a:cubicBezTo>
                  <a:pt x="163949" y="-58141"/>
                  <a:pt x="327225" y="4189"/>
                  <a:pt x="496291" y="0"/>
                </a:cubicBezTo>
                <a:cubicBezTo>
                  <a:pt x="665357" y="-4189"/>
                  <a:pt x="857511" y="44645"/>
                  <a:pt x="961883" y="0"/>
                </a:cubicBezTo>
                <a:cubicBezTo>
                  <a:pt x="1066255" y="-44645"/>
                  <a:pt x="1258463" y="60018"/>
                  <a:pt x="1534920" y="0"/>
                </a:cubicBezTo>
                <a:cubicBezTo>
                  <a:pt x="1537867" y="20023"/>
                  <a:pt x="1532661" y="32550"/>
                  <a:pt x="1534920" y="45719"/>
                </a:cubicBezTo>
                <a:cubicBezTo>
                  <a:pt x="1373625" y="87310"/>
                  <a:pt x="1253502" y="31451"/>
                  <a:pt x="1053978" y="45719"/>
                </a:cubicBezTo>
                <a:cubicBezTo>
                  <a:pt x="854454" y="59987"/>
                  <a:pt x="777228" y="34417"/>
                  <a:pt x="511640" y="45719"/>
                </a:cubicBezTo>
                <a:cubicBezTo>
                  <a:pt x="246052" y="57021"/>
                  <a:pt x="122895" y="3710"/>
                  <a:pt x="0" y="45719"/>
                </a:cubicBezTo>
                <a:cubicBezTo>
                  <a:pt x="-460" y="35846"/>
                  <a:pt x="3527" y="1290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20" name="Rechteck 19">
            <a:extLst>
              <a:ext uri="{FF2B5EF4-FFF2-40B4-BE49-F238E27FC236}">
                <a16:creationId xmlns:a16="http://schemas.microsoft.com/office/drawing/2014/main" id="{ECA4C6A3-2F00-473D-A687-D96FC02A6BEA}"/>
              </a:ext>
            </a:extLst>
          </p:cNvPr>
          <p:cNvSpPr/>
          <p:nvPr/>
        </p:nvSpPr>
        <p:spPr>
          <a:xfrm rot="19195169">
            <a:off x="3211170" y="3199904"/>
            <a:ext cx="1917366" cy="45719"/>
          </a:xfrm>
          <a:custGeom>
            <a:avLst/>
            <a:gdLst>
              <a:gd name="connsiteX0" fmla="*/ 0 w 1917366"/>
              <a:gd name="connsiteY0" fmla="*/ 0 h 45719"/>
              <a:gd name="connsiteX1" fmla="*/ 460168 w 1917366"/>
              <a:gd name="connsiteY1" fmla="*/ 0 h 45719"/>
              <a:gd name="connsiteX2" fmla="*/ 939509 w 1917366"/>
              <a:gd name="connsiteY2" fmla="*/ 0 h 45719"/>
              <a:gd name="connsiteX3" fmla="*/ 1418851 w 1917366"/>
              <a:gd name="connsiteY3" fmla="*/ 0 h 45719"/>
              <a:gd name="connsiteX4" fmla="*/ 1917366 w 1917366"/>
              <a:gd name="connsiteY4" fmla="*/ 0 h 45719"/>
              <a:gd name="connsiteX5" fmla="*/ 1917366 w 1917366"/>
              <a:gd name="connsiteY5" fmla="*/ 45719 h 45719"/>
              <a:gd name="connsiteX6" fmla="*/ 1438025 w 1917366"/>
              <a:gd name="connsiteY6" fmla="*/ 45719 h 45719"/>
              <a:gd name="connsiteX7" fmla="*/ 997030 w 1917366"/>
              <a:gd name="connsiteY7" fmla="*/ 45719 h 45719"/>
              <a:gd name="connsiteX8" fmla="*/ 556036 w 1917366"/>
              <a:gd name="connsiteY8" fmla="*/ 45719 h 45719"/>
              <a:gd name="connsiteX9" fmla="*/ 0 w 1917366"/>
              <a:gd name="connsiteY9" fmla="*/ 45719 h 45719"/>
              <a:gd name="connsiteX10" fmla="*/ 0 w 1917366"/>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7366" h="45719" fill="none" extrusionOk="0">
                <a:moveTo>
                  <a:pt x="0" y="0"/>
                </a:moveTo>
                <a:cubicBezTo>
                  <a:pt x="138759" y="-7302"/>
                  <a:pt x="253695" y="682"/>
                  <a:pt x="460168" y="0"/>
                </a:cubicBezTo>
                <a:cubicBezTo>
                  <a:pt x="666641" y="-682"/>
                  <a:pt x="702242" y="11"/>
                  <a:pt x="939509" y="0"/>
                </a:cubicBezTo>
                <a:cubicBezTo>
                  <a:pt x="1176776" y="-11"/>
                  <a:pt x="1290989" y="31194"/>
                  <a:pt x="1418851" y="0"/>
                </a:cubicBezTo>
                <a:cubicBezTo>
                  <a:pt x="1546713" y="-31194"/>
                  <a:pt x="1729828" y="50804"/>
                  <a:pt x="1917366" y="0"/>
                </a:cubicBezTo>
                <a:cubicBezTo>
                  <a:pt x="1918558" y="14948"/>
                  <a:pt x="1913168" y="32827"/>
                  <a:pt x="1917366" y="45719"/>
                </a:cubicBezTo>
                <a:cubicBezTo>
                  <a:pt x="1706476" y="77211"/>
                  <a:pt x="1642595" y="11743"/>
                  <a:pt x="1438025" y="45719"/>
                </a:cubicBezTo>
                <a:cubicBezTo>
                  <a:pt x="1233455" y="79695"/>
                  <a:pt x="1153100" y="40080"/>
                  <a:pt x="997030" y="45719"/>
                </a:cubicBezTo>
                <a:cubicBezTo>
                  <a:pt x="840960" y="51358"/>
                  <a:pt x="658048" y="28484"/>
                  <a:pt x="556036" y="45719"/>
                </a:cubicBezTo>
                <a:cubicBezTo>
                  <a:pt x="454024" y="62954"/>
                  <a:pt x="275965" y="3697"/>
                  <a:pt x="0" y="45719"/>
                </a:cubicBezTo>
                <a:cubicBezTo>
                  <a:pt x="-1477" y="33426"/>
                  <a:pt x="4017" y="15270"/>
                  <a:pt x="0" y="0"/>
                </a:cubicBezTo>
                <a:close/>
              </a:path>
              <a:path w="1917366" h="45719" stroke="0" extrusionOk="0">
                <a:moveTo>
                  <a:pt x="0" y="0"/>
                </a:moveTo>
                <a:cubicBezTo>
                  <a:pt x="132125" y="-37138"/>
                  <a:pt x="337585" y="15880"/>
                  <a:pt x="460168" y="0"/>
                </a:cubicBezTo>
                <a:cubicBezTo>
                  <a:pt x="582751" y="-15880"/>
                  <a:pt x="781350" y="12087"/>
                  <a:pt x="881988" y="0"/>
                </a:cubicBezTo>
                <a:cubicBezTo>
                  <a:pt x="982626" y="-12087"/>
                  <a:pt x="1143541" y="18082"/>
                  <a:pt x="1399677" y="0"/>
                </a:cubicBezTo>
                <a:cubicBezTo>
                  <a:pt x="1655813" y="-18082"/>
                  <a:pt x="1677144" y="4712"/>
                  <a:pt x="1917366" y="0"/>
                </a:cubicBezTo>
                <a:cubicBezTo>
                  <a:pt x="1919249" y="13748"/>
                  <a:pt x="1915587" y="34312"/>
                  <a:pt x="1917366" y="45719"/>
                </a:cubicBezTo>
                <a:cubicBezTo>
                  <a:pt x="1794178" y="75175"/>
                  <a:pt x="1676149" y="18492"/>
                  <a:pt x="1476372" y="45719"/>
                </a:cubicBezTo>
                <a:cubicBezTo>
                  <a:pt x="1276595" y="72946"/>
                  <a:pt x="1153719" y="7503"/>
                  <a:pt x="1035378" y="45719"/>
                </a:cubicBezTo>
                <a:cubicBezTo>
                  <a:pt x="917037" y="83935"/>
                  <a:pt x="744438" y="-14288"/>
                  <a:pt x="517689" y="45719"/>
                </a:cubicBezTo>
                <a:cubicBezTo>
                  <a:pt x="290940" y="105726"/>
                  <a:pt x="248364" y="4724"/>
                  <a:pt x="0" y="45719"/>
                </a:cubicBezTo>
                <a:cubicBezTo>
                  <a:pt x="-547" y="32491"/>
                  <a:pt x="4088" y="1699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5" name="Rechteck 44">
            <a:extLst>
              <a:ext uri="{FF2B5EF4-FFF2-40B4-BE49-F238E27FC236}">
                <a16:creationId xmlns:a16="http://schemas.microsoft.com/office/drawing/2014/main" id="{FDC5D124-9C2A-418A-8C24-1A357A5ED53B}"/>
              </a:ext>
            </a:extLst>
          </p:cNvPr>
          <p:cNvSpPr/>
          <p:nvPr/>
        </p:nvSpPr>
        <p:spPr>
          <a:xfrm>
            <a:off x="2959351" y="2254290"/>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3" name="Ellipse 42">
            <a:extLst>
              <a:ext uri="{FF2B5EF4-FFF2-40B4-BE49-F238E27FC236}">
                <a16:creationId xmlns:a16="http://schemas.microsoft.com/office/drawing/2014/main" id="{D690A0CB-1A31-47F5-B8A8-27031488C555}"/>
              </a:ext>
            </a:extLst>
          </p:cNvPr>
          <p:cNvSpPr/>
          <p:nvPr/>
        </p:nvSpPr>
        <p:spPr>
          <a:xfrm>
            <a:off x="3635727" y="2048953"/>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44" name="Ellipse 43">
            <a:extLst>
              <a:ext uri="{FF2B5EF4-FFF2-40B4-BE49-F238E27FC236}">
                <a16:creationId xmlns:a16="http://schemas.microsoft.com/office/drawing/2014/main" id="{2DD680EE-E0E7-49BD-A54C-BE5636ADABEF}"/>
              </a:ext>
            </a:extLst>
          </p:cNvPr>
          <p:cNvSpPr/>
          <p:nvPr/>
        </p:nvSpPr>
        <p:spPr>
          <a:xfrm>
            <a:off x="3662395" y="3825653"/>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30" name="Ellipse 29">
            <a:extLst>
              <a:ext uri="{FF2B5EF4-FFF2-40B4-BE49-F238E27FC236}">
                <a16:creationId xmlns:a16="http://schemas.microsoft.com/office/drawing/2014/main" id="{0130992A-D79E-4849-AB8D-F1D123E97AFD}"/>
              </a:ext>
            </a:extLst>
          </p:cNvPr>
          <p:cNvSpPr/>
          <p:nvPr/>
        </p:nvSpPr>
        <p:spPr>
          <a:xfrm>
            <a:off x="3451014" y="3273814"/>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31" name="Ellipse 30">
            <a:extLst>
              <a:ext uri="{FF2B5EF4-FFF2-40B4-BE49-F238E27FC236}">
                <a16:creationId xmlns:a16="http://schemas.microsoft.com/office/drawing/2014/main" id="{5D87EE9F-D94A-4B9F-B92E-8DB967182BA3}"/>
              </a:ext>
            </a:extLst>
          </p:cNvPr>
          <p:cNvSpPr/>
          <p:nvPr/>
        </p:nvSpPr>
        <p:spPr>
          <a:xfrm>
            <a:off x="3458241" y="2593179"/>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52" name="Ellipse 51">
            <a:extLst>
              <a:ext uri="{FF2B5EF4-FFF2-40B4-BE49-F238E27FC236}">
                <a16:creationId xmlns:a16="http://schemas.microsoft.com/office/drawing/2014/main" id="{1B774F63-B482-4331-AD25-3DA832315E9E}"/>
              </a:ext>
            </a:extLst>
          </p:cNvPr>
          <p:cNvSpPr/>
          <p:nvPr/>
        </p:nvSpPr>
        <p:spPr>
          <a:xfrm>
            <a:off x="5552229" y="2541913"/>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53" name="Ellipse 52">
            <a:extLst>
              <a:ext uri="{FF2B5EF4-FFF2-40B4-BE49-F238E27FC236}">
                <a16:creationId xmlns:a16="http://schemas.microsoft.com/office/drawing/2014/main" id="{5B69781E-B546-4ACB-9EB0-FF4002323BFE}"/>
              </a:ext>
            </a:extLst>
          </p:cNvPr>
          <p:cNvSpPr/>
          <p:nvPr/>
        </p:nvSpPr>
        <p:spPr>
          <a:xfrm>
            <a:off x="5570416" y="3510200"/>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70" name="Ellipse 69">
            <a:extLst>
              <a:ext uri="{FF2B5EF4-FFF2-40B4-BE49-F238E27FC236}">
                <a16:creationId xmlns:a16="http://schemas.microsoft.com/office/drawing/2014/main" id="{9BEC284F-8AE5-4509-9219-BC1DAE0511D0}"/>
              </a:ext>
            </a:extLst>
          </p:cNvPr>
          <p:cNvSpPr/>
          <p:nvPr/>
        </p:nvSpPr>
        <p:spPr>
          <a:xfrm>
            <a:off x="4687036" y="166201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71" name="Flussdiagramm: Verzögerung 70">
            <a:extLst>
              <a:ext uri="{FF2B5EF4-FFF2-40B4-BE49-F238E27FC236}">
                <a16:creationId xmlns:a16="http://schemas.microsoft.com/office/drawing/2014/main" id="{B0004419-9F05-4BAD-AA78-D69202201017}"/>
              </a:ext>
            </a:extLst>
          </p:cNvPr>
          <p:cNvSpPr/>
          <p:nvPr/>
        </p:nvSpPr>
        <p:spPr>
          <a:xfrm>
            <a:off x="4969339" y="2098728"/>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2" name="Flussdiagramm: Verzögerung 71">
            <a:extLst>
              <a:ext uri="{FF2B5EF4-FFF2-40B4-BE49-F238E27FC236}">
                <a16:creationId xmlns:a16="http://schemas.microsoft.com/office/drawing/2014/main" id="{9269560E-3E52-4D25-B338-C29AEFDD666C}"/>
              </a:ext>
            </a:extLst>
          </p:cNvPr>
          <p:cNvSpPr/>
          <p:nvPr/>
        </p:nvSpPr>
        <p:spPr>
          <a:xfrm rot="10800000">
            <a:off x="4635197" y="2082757"/>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5" name="L-Form 74">
            <a:extLst>
              <a:ext uri="{FF2B5EF4-FFF2-40B4-BE49-F238E27FC236}">
                <a16:creationId xmlns:a16="http://schemas.microsoft.com/office/drawing/2014/main" id="{ED0EFCCD-A1E2-4592-8C97-F584453C5866}"/>
              </a:ext>
            </a:extLst>
          </p:cNvPr>
          <p:cNvSpPr/>
          <p:nvPr/>
        </p:nvSpPr>
        <p:spPr>
          <a:xfrm rot="18756325">
            <a:off x="7503126" y="4364201"/>
            <a:ext cx="472257" cy="242313"/>
          </a:xfrm>
          <a:custGeom>
            <a:avLst/>
            <a:gdLst>
              <a:gd name="connsiteX0" fmla="*/ 0 w 472257"/>
              <a:gd name="connsiteY0" fmla="*/ 0 h 242313"/>
              <a:gd name="connsiteX1" fmla="*/ 121157 w 472257"/>
              <a:gd name="connsiteY1" fmla="*/ 0 h 242313"/>
              <a:gd name="connsiteX2" fmla="*/ 121157 w 472257"/>
              <a:gd name="connsiteY2" fmla="*/ 121157 h 242313"/>
              <a:gd name="connsiteX3" fmla="*/ 472257 w 472257"/>
              <a:gd name="connsiteY3" fmla="*/ 121157 h 242313"/>
              <a:gd name="connsiteX4" fmla="*/ 472257 w 472257"/>
              <a:gd name="connsiteY4" fmla="*/ 242313 h 242313"/>
              <a:gd name="connsiteX5" fmla="*/ 0 w 472257"/>
              <a:gd name="connsiteY5" fmla="*/ 242313 h 242313"/>
              <a:gd name="connsiteX6" fmla="*/ 0 w 472257"/>
              <a:gd name="connsiteY6" fmla="*/ 0 h 24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2257" h="242313" fill="none" extrusionOk="0">
                <a:moveTo>
                  <a:pt x="0" y="0"/>
                </a:moveTo>
                <a:cubicBezTo>
                  <a:pt x="52678" y="247"/>
                  <a:pt x="71636" y="-275"/>
                  <a:pt x="121157" y="0"/>
                </a:cubicBezTo>
                <a:cubicBezTo>
                  <a:pt x="117088" y="54998"/>
                  <a:pt x="115396" y="69763"/>
                  <a:pt x="121157" y="121157"/>
                </a:cubicBezTo>
                <a:cubicBezTo>
                  <a:pt x="295474" y="138369"/>
                  <a:pt x="322727" y="129036"/>
                  <a:pt x="472257" y="121157"/>
                </a:cubicBezTo>
                <a:cubicBezTo>
                  <a:pt x="474116" y="168090"/>
                  <a:pt x="476493" y="207737"/>
                  <a:pt x="472257" y="242313"/>
                </a:cubicBezTo>
                <a:cubicBezTo>
                  <a:pt x="271252" y="263608"/>
                  <a:pt x="195651" y="220283"/>
                  <a:pt x="0" y="242313"/>
                </a:cubicBezTo>
                <a:cubicBezTo>
                  <a:pt x="2183" y="134949"/>
                  <a:pt x="10695" y="116033"/>
                  <a:pt x="0" y="0"/>
                </a:cubicBezTo>
                <a:close/>
              </a:path>
              <a:path w="472257" h="242313" stroke="0" extrusionOk="0">
                <a:moveTo>
                  <a:pt x="0" y="0"/>
                </a:moveTo>
                <a:cubicBezTo>
                  <a:pt x="51648" y="-3444"/>
                  <a:pt x="80134" y="-4088"/>
                  <a:pt x="121157" y="0"/>
                </a:cubicBezTo>
                <a:cubicBezTo>
                  <a:pt x="121852" y="37740"/>
                  <a:pt x="121469" y="70768"/>
                  <a:pt x="121157" y="121157"/>
                </a:cubicBezTo>
                <a:cubicBezTo>
                  <a:pt x="219194" y="138703"/>
                  <a:pt x="348089" y="119882"/>
                  <a:pt x="472257" y="121157"/>
                </a:cubicBezTo>
                <a:cubicBezTo>
                  <a:pt x="477151" y="171588"/>
                  <a:pt x="476130" y="209764"/>
                  <a:pt x="472257" y="242313"/>
                </a:cubicBezTo>
                <a:cubicBezTo>
                  <a:pt x="338692" y="264030"/>
                  <a:pt x="118478" y="235194"/>
                  <a:pt x="0" y="242313"/>
                </a:cubicBezTo>
                <a:cubicBezTo>
                  <a:pt x="-8079" y="166499"/>
                  <a:pt x="1320" y="72686"/>
                  <a:pt x="0" y="0"/>
                </a:cubicBezTo>
                <a:close/>
              </a:path>
            </a:pathLst>
          </a:custGeom>
          <a:ln w="41275">
            <a:extLst>
              <a:ext uri="{C807C97D-BFC1-408E-A445-0C87EB9F89A2}">
                <ask:lineSketchStyleProps xmlns:ask="http://schemas.microsoft.com/office/drawing/2018/sketchyshapes" sd="1219033472">
                  <a:prstGeom prst="corner">
                    <a:avLst/>
                  </a:prstGeom>
                  <ask:type>
                    <ask:lineSketchFreehand/>
                  </ask:type>
                </ask:lineSketchStyleProps>
              </a:ext>
            </a:extLst>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solidFill>
                <a:schemeClr val="bg2">
                  <a:lumMod val="25000"/>
                </a:schemeClr>
              </a:solidFill>
            </a:endParaRPr>
          </a:p>
        </p:txBody>
      </p:sp>
      <p:sp>
        <p:nvSpPr>
          <p:cNvPr id="37" name="Ellipse 36">
            <a:extLst>
              <a:ext uri="{FF2B5EF4-FFF2-40B4-BE49-F238E27FC236}">
                <a16:creationId xmlns:a16="http://schemas.microsoft.com/office/drawing/2014/main" id="{F6AFEF75-C0C9-48EA-AC88-C0FDDCF8A125}"/>
              </a:ext>
            </a:extLst>
          </p:cNvPr>
          <p:cNvSpPr/>
          <p:nvPr/>
        </p:nvSpPr>
        <p:spPr>
          <a:xfrm>
            <a:off x="4725483" y="4272410"/>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40" name="Ellipse 39">
            <a:extLst>
              <a:ext uri="{FF2B5EF4-FFF2-40B4-BE49-F238E27FC236}">
                <a16:creationId xmlns:a16="http://schemas.microsoft.com/office/drawing/2014/main" id="{C7127857-C95E-47FA-89C0-0953AF7C1A41}"/>
              </a:ext>
            </a:extLst>
          </p:cNvPr>
          <p:cNvSpPr/>
          <p:nvPr/>
        </p:nvSpPr>
        <p:spPr>
          <a:xfrm>
            <a:off x="6399283" y="3491548"/>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51" name="Flussdiagramm: Verzögerung 50">
            <a:extLst>
              <a:ext uri="{FF2B5EF4-FFF2-40B4-BE49-F238E27FC236}">
                <a16:creationId xmlns:a16="http://schemas.microsoft.com/office/drawing/2014/main" id="{C70A6AAB-A1FC-4727-8279-8B925A50B601}"/>
              </a:ext>
            </a:extLst>
          </p:cNvPr>
          <p:cNvSpPr/>
          <p:nvPr/>
        </p:nvSpPr>
        <p:spPr>
          <a:xfrm>
            <a:off x="5014573" y="3781981"/>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Flussdiagramm: Verzögerung 54">
            <a:extLst>
              <a:ext uri="{FF2B5EF4-FFF2-40B4-BE49-F238E27FC236}">
                <a16:creationId xmlns:a16="http://schemas.microsoft.com/office/drawing/2014/main" id="{C1D365C4-C024-48C7-94BF-62DB5D425E53}"/>
              </a:ext>
            </a:extLst>
          </p:cNvPr>
          <p:cNvSpPr/>
          <p:nvPr/>
        </p:nvSpPr>
        <p:spPr>
          <a:xfrm rot="10800000">
            <a:off x="4680431" y="3766010"/>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6" name="Flussdiagramm: Verzögerung 55">
            <a:extLst>
              <a:ext uri="{FF2B5EF4-FFF2-40B4-BE49-F238E27FC236}">
                <a16:creationId xmlns:a16="http://schemas.microsoft.com/office/drawing/2014/main" id="{BA42589F-155C-445A-AD29-C551C4843436}"/>
              </a:ext>
            </a:extLst>
          </p:cNvPr>
          <p:cNvSpPr/>
          <p:nvPr/>
        </p:nvSpPr>
        <p:spPr>
          <a:xfrm>
            <a:off x="3112870" y="3766946"/>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Flussdiagramm: Verzögerung 56">
            <a:extLst>
              <a:ext uri="{FF2B5EF4-FFF2-40B4-BE49-F238E27FC236}">
                <a16:creationId xmlns:a16="http://schemas.microsoft.com/office/drawing/2014/main" id="{C6E9E49F-DD05-42A9-99B1-A4A9515F2706}"/>
              </a:ext>
            </a:extLst>
          </p:cNvPr>
          <p:cNvSpPr/>
          <p:nvPr/>
        </p:nvSpPr>
        <p:spPr>
          <a:xfrm rot="10800000">
            <a:off x="2778728" y="3750975"/>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Flussdiagramm: Verzögerung 57">
            <a:extLst>
              <a:ext uri="{FF2B5EF4-FFF2-40B4-BE49-F238E27FC236}">
                <a16:creationId xmlns:a16="http://schemas.microsoft.com/office/drawing/2014/main" id="{F5A88864-CF7B-4A04-A66A-A23BFD050DC8}"/>
              </a:ext>
            </a:extLst>
          </p:cNvPr>
          <p:cNvSpPr/>
          <p:nvPr/>
        </p:nvSpPr>
        <p:spPr>
          <a:xfrm>
            <a:off x="3105508" y="2098429"/>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Flussdiagramm: Verzögerung 64">
            <a:extLst>
              <a:ext uri="{FF2B5EF4-FFF2-40B4-BE49-F238E27FC236}">
                <a16:creationId xmlns:a16="http://schemas.microsoft.com/office/drawing/2014/main" id="{F08F9482-E6CA-4FEC-8681-67F88442B739}"/>
              </a:ext>
            </a:extLst>
          </p:cNvPr>
          <p:cNvSpPr/>
          <p:nvPr/>
        </p:nvSpPr>
        <p:spPr>
          <a:xfrm rot="10800000">
            <a:off x="2771366" y="2082458"/>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Verzögerung 75">
            <a:extLst>
              <a:ext uri="{FF2B5EF4-FFF2-40B4-BE49-F238E27FC236}">
                <a16:creationId xmlns:a16="http://schemas.microsoft.com/office/drawing/2014/main" id="{16E86E1B-27BC-4165-A2A6-3CAFD2676F91}"/>
              </a:ext>
            </a:extLst>
          </p:cNvPr>
          <p:cNvSpPr/>
          <p:nvPr/>
        </p:nvSpPr>
        <p:spPr>
          <a:xfrm>
            <a:off x="6700227" y="3031850"/>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Flussdiagramm: Verzögerung 76">
            <a:extLst>
              <a:ext uri="{FF2B5EF4-FFF2-40B4-BE49-F238E27FC236}">
                <a16:creationId xmlns:a16="http://schemas.microsoft.com/office/drawing/2014/main" id="{F31EDD1B-3882-4A87-995D-9E83775939AE}"/>
              </a:ext>
            </a:extLst>
          </p:cNvPr>
          <p:cNvSpPr/>
          <p:nvPr/>
        </p:nvSpPr>
        <p:spPr>
          <a:xfrm rot="10800000">
            <a:off x="6366085" y="3015879"/>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2228033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a:extLst>
              <a:ext uri="{FF2B5EF4-FFF2-40B4-BE49-F238E27FC236}">
                <a16:creationId xmlns:a16="http://schemas.microsoft.com/office/drawing/2014/main" id="{38936413-0542-45A2-B868-0D30A06A8D04}"/>
              </a:ext>
            </a:extLst>
          </p:cNvPr>
          <p:cNvGrpSpPr/>
          <p:nvPr/>
        </p:nvGrpSpPr>
        <p:grpSpPr>
          <a:xfrm>
            <a:off x="8658125" y="2119399"/>
            <a:ext cx="2152604" cy="425894"/>
            <a:chOff x="2196731" y="2423323"/>
            <a:chExt cx="2152604" cy="425894"/>
          </a:xfrm>
        </p:grpSpPr>
        <p:sp>
          <p:nvSpPr>
            <p:cNvPr id="45" name="Rechteck 44">
              <a:extLst>
                <a:ext uri="{FF2B5EF4-FFF2-40B4-BE49-F238E27FC236}">
                  <a16:creationId xmlns:a16="http://schemas.microsoft.com/office/drawing/2014/main" id="{FDC5D124-9C2A-418A-8C24-1A357A5ED53B}"/>
                </a:ext>
              </a:extLst>
            </p:cNvPr>
            <p:cNvSpPr/>
            <p:nvPr/>
          </p:nvSpPr>
          <p:spPr>
            <a:xfrm rot="1376586">
              <a:off x="2196731" y="2705081"/>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3" name="Ellipse 42">
              <a:extLst>
                <a:ext uri="{FF2B5EF4-FFF2-40B4-BE49-F238E27FC236}">
                  <a16:creationId xmlns:a16="http://schemas.microsoft.com/office/drawing/2014/main" id="{D690A0CB-1A31-47F5-B8A8-27031488C555}"/>
                </a:ext>
              </a:extLst>
            </p:cNvPr>
            <p:cNvSpPr/>
            <p:nvPr/>
          </p:nvSpPr>
          <p:spPr>
            <a:xfrm>
              <a:off x="2860988" y="2423323"/>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4" name="Gruppieren 3">
            <a:extLst>
              <a:ext uri="{FF2B5EF4-FFF2-40B4-BE49-F238E27FC236}">
                <a16:creationId xmlns:a16="http://schemas.microsoft.com/office/drawing/2014/main" id="{C3B80DED-884B-42D9-8F75-0E374F70B1A7}"/>
              </a:ext>
            </a:extLst>
          </p:cNvPr>
          <p:cNvGrpSpPr/>
          <p:nvPr/>
        </p:nvGrpSpPr>
        <p:grpSpPr>
          <a:xfrm>
            <a:off x="8658125" y="4315601"/>
            <a:ext cx="2152604" cy="425894"/>
            <a:chOff x="2186720" y="3492816"/>
            <a:chExt cx="2152604" cy="425894"/>
          </a:xfrm>
        </p:grpSpPr>
        <p:sp>
          <p:nvSpPr>
            <p:cNvPr id="46" name="Rechteck 45">
              <a:extLst>
                <a:ext uri="{FF2B5EF4-FFF2-40B4-BE49-F238E27FC236}">
                  <a16:creationId xmlns:a16="http://schemas.microsoft.com/office/drawing/2014/main" id="{45754EC7-700F-4F6C-B810-22BC73D40F4F}"/>
                </a:ext>
              </a:extLst>
            </p:cNvPr>
            <p:cNvSpPr/>
            <p:nvPr/>
          </p:nvSpPr>
          <p:spPr>
            <a:xfrm rot="20312696">
              <a:off x="2186720" y="3658257"/>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4" name="Ellipse 43">
              <a:extLst>
                <a:ext uri="{FF2B5EF4-FFF2-40B4-BE49-F238E27FC236}">
                  <a16:creationId xmlns:a16="http://schemas.microsoft.com/office/drawing/2014/main" id="{2DD680EE-E0E7-49BD-A54C-BE5636ADABEF}"/>
                </a:ext>
              </a:extLst>
            </p:cNvPr>
            <p:cNvSpPr/>
            <p:nvPr/>
          </p:nvSpPr>
          <p:spPr>
            <a:xfrm>
              <a:off x="2872071" y="3492816"/>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2" name="Gruppieren 1">
            <a:extLst>
              <a:ext uri="{FF2B5EF4-FFF2-40B4-BE49-F238E27FC236}">
                <a16:creationId xmlns:a16="http://schemas.microsoft.com/office/drawing/2014/main" id="{38B0ED4A-2122-45CA-8D45-B518237FE5EF}"/>
              </a:ext>
            </a:extLst>
          </p:cNvPr>
          <p:cNvGrpSpPr/>
          <p:nvPr/>
        </p:nvGrpSpPr>
        <p:grpSpPr>
          <a:xfrm>
            <a:off x="590638" y="1267237"/>
            <a:ext cx="1551862" cy="524741"/>
            <a:chOff x="756290" y="2102124"/>
            <a:chExt cx="1551862" cy="524741"/>
          </a:xfrm>
        </p:grpSpPr>
        <p:sp>
          <p:nvSpPr>
            <p:cNvPr id="50" name="Flussdiagramm: Verzögerung 49">
              <a:extLst>
                <a:ext uri="{FF2B5EF4-FFF2-40B4-BE49-F238E27FC236}">
                  <a16:creationId xmlns:a16="http://schemas.microsoft.com/office/drawing/2014/main" id="{B15DA266-824A-4873-98FF-0A6DB053DC90}"/>
                </a:ext>
              </a:extLst>
            </p:cNvPr>
            <p:cNvSpPr/>
            <p:nvPr/>
          </p:nvSpPr>
          <p:spPr>
            <a:xfrm>
              <a:off x="1546923" y="210212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Flussdiagramm: Verzögerung 50">
              <a:extLst>
                <a:ext uri="{FF2B5EF4-FFF2-40B4-BE49-F238E27FC236}">
                  <a16:creationId xmlns:a16="http://schemas.microsoft.com/office/drawing/2014/main" id="{B7E89D99-DB5B-4197-BEAC-AD432477136A}"/>
                </a:ext>
              </a:extLst>
            </p:cNvPr>
            <p:cNvSpPr/>
            <p:nvPr/>
          </p:nvSpPr>
          <p:spPr>
            <a:xfrm rot="10800000">
              <a:off x="756290" y="210340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6" name="Gruppieren 55">
            <a:extLst>
              <a:ext uri="{FF2B5EF4-FFF2-40B4-BE49-F238E27FC236}">
                <a16:creationId xmlns:a16="http://schemas.microsoft.com/office/drawing/2014/main" id="{3B7F2270-1CA5-40B3-A6AA-F08D007DCBD9}"/>
              </a:ext>
            </a:extLst>
          </p:cNvPr>
          <p:cNvGrpSpPr/>
          <p:nvPr/>
        </p:nvGrpSpPr>
        <p:grpSpPr>
          <a:xfrm>
            <a:off x="604788" y="2003561"/>
            <a:ext cx="1551862" cy="972856"/>
            <a:chOff x="4396401" y="2086262"/>
            <a:chExt cx="1551862" cy="972856"/>
          </a:xfrm>
        </p:grpSpPr>
        <p:sp>
          <p:nvSpPr>
            <p:cNvPr id="57" name="Ellipse 56">
              <a:extLst>
                <a:ext uri="{FF2B5EF4-FFF2-40B4-BE49-F238E27FC236}">
                  <a16:creationId xmlns:a16="http://schemas.microsoft.com/office/drawing/2014/main" id="{4FC52341-07A8-443B-ACC7-F0D0DB82B936}"/>
                </a:ext>
              </a:extLst>
            </p:cNvPr>
            <p:cNvSpPr/>
            <p:nvPr/>
          </p:nvSpPr>
          <p:spPr>
            <a:xfrm>
              <a:off x="4564100" y="263322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58" name="Flussdiagramm: Verzögerung 57">
              <a:extLst>
                <a:ext uri="{FF2B5EF4-FFF2-40B4-BE49-F238E27FC236}">
                  <a16:creationId xmlns:a16="http://schemas.microsoft.com/office/drawing/2014/main" id="{E9166E7A-8F57-4854-AB20-B7958251FF46}"/>
                </a:ext>
              </a:extLst>
            </p:cNvPr>
            <p:cNvSpPr/>
            <p:nvPr/>
          </p:nvSpPr>
          <p:spPr>
            <a:xfrm>
              <a:off x="5187034" y="208626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Flussdiagramm: Verzögerung 58">
              <a:extLst>
                <a:ext uri="{FF2B5EF4-FFF2-40B4-BE49-F238E27FC236}">
                  <a16:creationId xmlns:a16="http://schemas.microsoft.com/office/drawing/2014/main" id="{27C999A2-F396-4680-8135-0DDF80AADC8E}"/>
                </a:ext>
              </a:extLst>
            </p:cNvPr>
            <p:cNvSpPr/>
            <p:nvPr/>
          </p:nvSpPr>
          <p:spPr>
            <a:xfrm rot="10800000">
              <a:off x="4396401" y="208754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38" name="L-Form 37">
            <a:extLst>
              <a:ext uri="{FF2B5EF4-FFF2-40B4-BE49-F238E27FC236}">
                <a16:creationId xmlns:a16="http://schemas.microsoft.com/office/drawing/2014/main" id="{F835274E-0090-42AF-9D05-2305F9176A57}"/>
              </a:ext>
            </a:extLst>
          </p:cNvPr>
          <p:cNvSpPr/>
          <p:nvPr/>
        </p:nvSpPr>
        <p:spPr>
          <a:xfrm rot="18756325">
            <a:off x="3958562" y="1828049"/>
            <a:ext cx="472257" cy="242313"/>
          </a:xfrm>
          <a:custGeom>
            <a:avLst/>
            <a:gdLst>
              <a:gd name="connsiteX0" fmla="*/ 0 w 472257"/>
              <a:gd name="connsiteY0" fmla="*/ 0 h 242313"/>
              <a:gd name="connsiteX1" fmla="*/ 121157 w 472257"/>
              <a:gd name="connsiteY1" fmla="*/ 0 h 242313"/>
              <a:gd name="connsiteX2" fmla="*/ 121157 w 472257"/>
              <a:gd name="connsiteY2" fmla="*/ 121157 h 242313"/>
              <a:gd name="connsiteX3" fmla="*/ 472257 w 472257"/>
              <a:gd name="connsiteY3" fmla="*/ 121157 h 242313"/>
              <a:gd name="connsiteX4" fmla="*/ 472257 w 472257"/>
              <a:gd name="connsiteY4" fmla="*/ 242313 h 242313"/>
              <a:gd name="connsiteX5" fmla="*/ 0 w 472257"/>
              <a:gd name="connsiteY5" fmla="*/ 242313 h 242313"/>
              <a:gd name="connsiteX6" fmla="*/ 0 w 472257"/>
              <a:gd name="connsiteY6" fmla="*/ 0 h 24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2257" h="242313" fill="none" extrusionOk="0">
                <a:moveTo>
                  <a:pt x="0" y="0"/>
                </a:moveTo>
                <a:cubicBezTo>
                  <a:pt x="52678" y="247"/>
                  <a:pt x="71636" y="-275"/>
                  <a:pt x="121157" y="0"/>
                </a:cubicBezTo>
                <a:cubicBezTo>
                  <a:pt x="117088" y="54998"/>
                  <a:pt x="115396" y="69763"/>
                  <a:pt x="121157" y="121157"/>
                </a:cubicBezTo>
                <a:cubicBezTo>
                  <a:pt x="295474" y="138369"/>
                  <a:pt x="322727" y="129036"/>
                  <a:pt x="472257" y="121157"/>
                </a:cubicBezTo>
                <a:cubicBezTo>
                  <a:pt x="474116" y="168090"/>
                  <a:pt x="476493" y="207737"/>
                  <a:pt x="472257" y="242313"/>
                </a:cubicBezTo>
                <a:cubicBezTo>
                  <a:pt x="271252" y="263608"/>
                  <a:pt x="195651" y="220283"/>
                  <a:pt x="0" y="242313"/>
                </a:cubicBezTo>
                <a:cubicBezTo>
                  <a:pt x="2183" y="134949"/>
                  <a:pt x="10695" y="116033"/>
                  <a:pt x="0" y="0"/>
                </a:cubicBezTo>
                <a:close/>
              </a:path>
              <a:path w="472257" h="242313" stroke="0" extrusionOk="0">
                <a:moveTo>
                  <a:pt x="0" y="0"/>
                </a:moveTo>
                <a:cubicBezTo>
                  <a:pt x="51648" y="-3444"/>
                  <a:pt x="80134" y="-4088"/>
                  <a:pt x="121157" y="0"/>
                </a:cubicBezTo>
                <a:cubicBezTo>
                  <a:pt x="121852" y="37740"/>
                  <a:pt x="121469" y="70768"/>
                  <a:pt x="121157" y="121157"/>
                </a:cubicBezTo>
                <a:cubicBezTo>
                  <a:pt x="219194" y="138703"/>
                  <a:pt x="348089" y="119882"/>
                  <a:pt x="472257" y="121157"/>
                </a:cubicBezTo>
                <a:cubicBezTo>
                  <a:pt x="477151" y="171588"/>
                  <a:pt x="476130" y="209764"/>
                  <a:pt x="472257" y="242313"/>
                </a:cubicBezTo>
                <a:cubicBezTo>
                  <a:pt x="338692" y="264030"/>
                  <a:pt x="118478" y="235194"/>
                  <a:pt x="0" y="242313"/>
                </a:cubicBezTo>
                <a:cubicBezTo>
                  <a:pt x="-8079" y="166499"/>
                  <a:pt x="1320" y="72686"/>
                  <a:pt x="0" y="0"/>
                </a:cubicBezTo>
                <a:close/>
              </a:path>
            </a:pathLst>
          </a:custGeom>
          <a:ln w="41275">
            <a:extLst>
              <a:ext uri="{C807C97D-BFC1-408E-A445-0C87EB9F89A2}">
                <ask:lineSketchStyleProps xmlns:ask="http://schemas.microsoft.com/office/drawing/2018/sketchyshapes" sd="1219033472">
                  <a:prstGeom prst="corner">
                    <a:avLst/>
                  </a:prstGeom>
                  <ask:type>
                    <ask:lineSketchFreehand/>
                  </ask:type>
                </ask:lineSketchStyleProps>
              </a:ext>
            </a:extLst>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solidFill>
                <a:schemeClr val="bg2">
                  <a:lumMod val="25000"/>
                </a:schemeClr>
              </a:solidFill>
            </a:endParaRPr>
          </a:p>
        </p:txBody>
      </p:sp>
      <p:grpSp>
        <p:nvGrpSpPr>
          <p:cNvPr id="6" name="Gruppieren 5">
            <a:extLst>
              <a:ext uri="{FF2B5EF4-FFF2-40B4-BE49-F238E27FC236}">
                <a16:creationId xmlns:a16="http://schemas.microsoft.com/office/drawing/2014/main" id="{59C80DDA-2E9C-4045-8C54-EB899AF0267D}"/>
              </a:ext>
            </a:extLst>
          </p:cNvPr>
          <p:cNvGrpSpPr/>
          <p:nvPr/>
        </p:nvGrpSpPr>
        <p:grpSpPr>
          <a:xfrm>
            <a:off x="9169183" y="791682"/>
            <a:ext cx="1534920" cy="425894"/>
            <a:chOff x="8271779" y="2568098"/>
            <a:chExt cx="1534920" cy="425894"/>
          </a:xfrm>
        </p:grpSpPr>
        <p:sp>
          <p:nvSpPr>
            <p:cNvPr id="61" name="Rechteck 60">
              <a:extLst>
                <a:ext uri="{FF2B5EF4-FFF2-40B4-BE49-F238E27FC236}">
                  <a16:creationId xmlns:a16="http://schemas.microsoft.com/office/drawing/2014/main" id="{0CCD1D7D-EF38-4C89-91C2-1736521BA8A8}"/>
                </a:ext>
              </a:extLst>
            </p:cNvPr>
            <p:cNvSpPr/>
            <p:nvPr/>
          </p:nvSpPr>
          <p:spPr>
            <a:xfrm rot="2054751">
              <a:off x="8271779" y="2826358"/>
              <a:ext cx="1534920" cy="45719"/>
            </a:xfrm>
            <a:custGeom>
              <a:avLst/>
              <a:gdLst>
                <a:gd name="connsiteX0" fmla="*/ 0 w 1534920"/>
                <a:gd name="connsiteY0" fmla="*/ 0 h 45719"/>
                <a:gd name="connsiteX1" fmla="*/ 542338 w 1534920"/>
                <a:gd name="connsiteY1" fmla="*/ 0 h 45719"/>
                <a:gd name="connsiteX2" fmla="*/ 1069328 w 1534920"/>
                <a:gd name="connsiteY2" fmla="*/ 0 h 45719"/>
                <a:gd name="connsiteX3" fmla="*/ 1534920 w 1534920"/>
                <a:gd name="connsiteY3" fmla="*/ 0 h 45719"/>
                <a:gd name="connsiteX4" fmla="*/ 1534920 w 1534920"/>
                <a:gd name="connsiteY4" fmla="*/ 45719 h 45719"/>
                <a:gd name="connsiteX5" fmla="*/ 1053978 w 1534920"/>
                <a:gd name="connsiteY5" fmla="*/ 45719 h 45719"/>
                <a:gd name="connsiteX6" fmla="*/ 542338 w 1534920"/>
                <a:gd name="connsiteY6" fmla="*/ 45719 h 45719"/>
                <a:gd name="connsiteX7" fmla="*/ 0 w 1534920"/>
                <a:gd name="connsiteY7" fmla="*/ 45719 h 45719"/>
                <a:gd name="connsiteX8" fmla="*/ 0 w 1534920"/>
                <a:gd name="connsiteY8"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4920" h="45719" fill="none" extrusionOk="0">
                  <a:moveTo>
                    <a:pt x="0" y="0"/>
                  </a:moveTo>
                  <a:cubicBezTo>
                    <a:pt x="218887" y="-20397"/>
                    <a:pt x="320458" y="37412"/>
                    <a:pt x="542338" y="0"/>
                  </a:cubicBezTo>
                  <a:cubicBezTo>
                    <a:pt x="764218" y="-37412"/>
                    <a:pt x="962927" y="18892"/>
                    <a:pt x="1069328" y="0"/>
                  </a:cubicBezTo>
                  <a:cubicBezTo>
                    <a:pt x="1175729" y="-18892"/>
                    <a:pt x="1306477" y="25136"/>
                    <a:pt x="1534920" y="0"/>
                  </a:cubicBezTo>
                  <a:cubicBezTo>
                    <a:pt x="1536879" y="16164"/>
                    <a:pt x="1529897" y="29889"/>
                    <a:pt x="1534920" y="45719"/>
                  </a:cubicBezTo>
                  <a:cubicBezTo>
                    <a:pt x="1433181" y="58089"/>
                    <a:pt x="1151622" y="-8125"/>
                    <a:pt x="1053978" y="45719"/>
                  </a:cubicBezTo>
                  <a:cubicBezTo>
                    <a:pt x="956334" y="99563"/>
                    <a:pt x="757166" y="-7843"/>
                    <a:pt x="542338" y="45719"/>
                  </a:cubicBezTo>
                  <a:cubicBezTo>
                    <a:pt x="327510" y="99281"/>
                    <a:pt x="156682" y="41220"/>
                    <a:pt x="0" y="45719"/>
                  </a:cubicBezTo>
                  <a:cubicBezTo>
                    <a:pt x="-4002" y="23225"/>
                    <a:pt x="5204" y="15704"/>
                    <a:pt x="0" y="0"/>
                  </a:cubicBezTo>
                  <a:close/>
                </a:path>
                <a:path w="1534920" h="45719" stroke="0" extrusionOk="0">
                  <a:moveTo>
                    <a:pt x="0" y="0"/>
                  </a:moveTo>
                  <a:cubicBezTo>
                    <a:pt x="163949" y="-58141"/>
                    <a:pt x="327225" y="4189"/>
                    <a:pt x="496291" y="0"/>
                  </a:cubicBezTo>
                  <a:cubicBezTo>
                    <a:pt x="665357" y="-4189"/>
                    <a:pt x="857511" y="44645"/>
                    <a:pt x="961883" y="0"/>
                  </a:cubicBezTo>
                  <a:cubicBezTo>
                    <a:pt x="1066255" y="-44645"/>
                    <a:pt x="1258463" y="60018"/>
                    <a:pt x="1534920" y="0"/>
                  </a:cubicBezTo>
                  <a:cubicBezTo>
                    <a:pt x="1537867" y="20023"/>
                    <a:pt x="1532661" y="32550"/>
                    <a:pt x="1534920" y="45719"/>
                  </a:cubicBezTo>
                  <a:cubicBezTo>
                    <a:pt x="1373625" y="87310"/>
                    <a:pt x="1253502" y="31451"/>
                    <a:pt x="1053978" y="45719"/>
                  </a:cubicBezTo>
                  <a:cubicBezTo>
                    <a:pt x="854454" y="59987"/>
                    <a:pt x="777228" y="34417"/>
                    <a:pt x="511640" y="45719"/>
                  </a:cubicBezTo>
                  <a:cubicBezTo>
                    <a:pt x="246052" y="57021"/>
                    <a:pt x="122895" y="3710"/>
                    <a:pt x="0" y="45719"/>
                  </a:cubicBezTo>
                  <a:cubicBezTo>
                    <a:pt x="-460" y="35846"/>
                    <a:pt x="3527" y="1290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2" name="Ellipse 61">
              <a:extLst>
                <a:ext uri="{FF2B5EF4-FFF2-40B4-BE49-F238E27FC236}">
                  <a16:creationId xmlns:a16="http://schemas.microsoft.com/office/drawing/2014/main" id="{EDD6A33A-E55A-431C-9A56-795C287DCC5E}"/>
                </a:ext>
              </a:extLst>
            </p:cNvPr>
            <p:cNvSpPr/>
            <p:nvPr/>
          </p:nvSpPr>
          <p:spPr>
            <a:xfrm>
              <a:off x="8712872" y="2568098"/>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7" name="Gruppieren 6">
            <a:extLst>
              <a:ext uri="{FF2B5EF4-FFF2-40B4-BE49-F238E27FC236}">
                <a16:creationId xmlns:a16="http://schemas.microsoft.com/office/drawing/2014/main" id="{1A55445D-E829-46D9-8DA2-69B12485F636}"/>
              </a:ext>
            </a:extLst>
          </p:cNvPr>
          <p:cNvGrpSpPr/>
          <p:nvPr/>
        </p:nvGrpSpPr>
        <p:grpSpPr>
          <a:xfrm>
            <a:off x="9420527" y="5759262"/>
            <a:ext cx="1335601" cy="425894"/>
            <a:chOff x="8362846" y="3536385"/>
            <a:chExt cx="1335601" cy="425894"/>
          </a:xfrm>
        </p:grpSpPr>
        <p:sp>
          <p:nvSpPr>
            <p:cNvPr id="60" name="Rechteck 59">
              <a:extLst>
                <a:ext uri="{FF2B5EF4-FFF2-40B4-BE49-F238E27FC236}">
                  <a16:creationId xmlns:a16="http://schemas.microsoft.com/office/drawing/2014/main" id="{81952EF1-7A8C-4E32-86DF-BE3D118F20BE}"/>
                </a:ext>
              </a:extLst>
            </p:cNvPr>
            <p:cNvSpPr/>
            <p:nvPr/>
          </p:nvSpPr>
          <p:spPr>
            <a:xfrm rot="19787506">
              <a:off x="8362846" y="3719832"/>
              <a:ext cx="1335601" cy="45719"/>
            </a:xfrm>
            <a:custGeom>
              <a:avLst/>
              <a:gdLst>
                <a:gd name="connsiteX0" fmla="*/ 0 w 1335601"/>
                <a:gd name="connsiteY0" fmla="*/ 0 h 45719"/>
                <a:gd name="connsiteX1" fmla="*/ 471912 w 1335601"/>
                <a:gd name="connsiteY1" fmla="*/ 0 h 45719"/>
                <a:gd name="connsiteX2" fmla="*/ 930469 w 1335601"/>
                <a:gd name="connsiteY2" fmla="*/ 0 h 45719"/>
                <a:gd name="connsiteX3" fmla="*/ 1335601 w 1335601"/>
                <a:gd name="connsiteY3" fmla="*/ 0 h 45719"/>
                <a:gd name="connsiteX4" fmla="*/ 1335601 w 1335601"/>
                <a:gd name="connsiteY4" fmla="*/ 45719 h 45719"/>
                <a:gd name="connsiteX5" fmla="*/ 917113 w 1335601"/>
                <a:gd name="connsiteY5" fmla="*/ 45719 h 45719"/>
                <a:gd name="connsiteX6" fmla="*/ 471912 w 1335601"/>
                <a:gd name="connsiteY6" fmla="*/ 45719 h 45719"/>
                <a:gd name="connsiteX7" fmla="*/ 0 w 1335601"/>
                <a:gd name="connsiteY7" fmla="*/ 45719 h 45719"/>
                <a:gd name="connsiteX8" fmla="*/ 0 w 1335601"/>
                <a:gd name="connsiteY8"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5601" h="45719" fill="none" extrusionOk="0">
                  <a:moveTo>
                    <a:pt x="0" y="0"/>
                  </a:moveTo>
                  <a:cubicBezTo>
                    <a:pt x="157367" y="-23359"/>
                    <a:pt x="303079" y="12482"/>
                    <a:pt x="471912" y="0"/>
                  </a:cubicBezTo>
                  <a:cubicBezTo>
                    <a:pt x="640745" y="-12482"/>
                    <a:pt x="812673" y="15635"/>
                    <a:pt x="930469" y="0"/>
                  </a:cubicBezTo>
                  <a:cubicBezTo>
                    <a:pt x="1048265" y="-15635"/>
                    <a:pt x="1234070" y="44942"/>
                    <a:pt x="1335601" y="0"/>
                  </a:cubicBezTo>
                  <a:cubicBezTo>
                    <a:pt x="1337560" y="16164"/>
                    <a:pt x="1330578" y="29889"/>
                    <a:pt x="1335601" y="45719"/>
                  </a:cubicBezTo>
                  <a:cubicBezTo>
                    <a:pt x="1188578" y="62323"/>
                    <a:pt x="1046684" y="20260"/>
                    <a:pt x="917113" y="45719"/>
                  </a:cubicBezTo>
                  <a:cubicBezTo>
                    <a:pt x="787542" y="71178"/>
                    <a:pt x="639541" y="13464"/>
                    <a:pt x="471912" y="45719"/>
                  </a:cubicBezTo>
                  <a:cubicBezTo>
                    <a:pt x="304283" y="77974"/>
                    <a:pt x="185542" y="264"/>
                    <a:pt x="0" y="45719"/>
                  </a:cubicBezTo>
                  <a:cubicBezTo>
                    <a:pt x="-4002" y="23225"/>
                    <a:pt x="5204" y="15704"/>
                    <a:pt x="0" y="0"/>
                  </a:cubicBezTo>
                  <a:close/>
                </a:path>
                <a:path w="1335601" h="45719" stroke="0" extrusionOk="0">
                  <a:moveTo>
                    <a:pt x="0" y="0"/>
                  </a:moveTo>
                  <a:cubicBezTo>
                    <a:pt x="98514" y="-6502"/>
                    <a:pt x="300422" y="46796"/>
                    <a:pt x="431844" y="0"/>
                  </a:cubicBezTo>
                  <a:cubicBezTo>
                    <a:pt x="563266" y="-46796"/>
                    <a:pt x="718352" y="46040"/>
                    <a:pt x="836977" y="0"/>
                  </a:cubicBezTo>
                  <a:cubicBezTo>
                    <a:pt x="955602" y="-46040"/>
                    <a:pt x="1215227" y="49000"/>
                    <a:pt x="1335601" y="0"/>
                  </a:cubicBezTo>
                  <a:cubicBezTo>
                    <a:pt x="1338548" y="20023"/>
                    <a:pt x="1333342" y="32550"/>
                    <a:pt x="1335601" y="45719"/>
                  </a:cubicBezTo>
                  <a:cubicBezTo>
                    <a:pt x="1162428" y="65073"/>
                    <a:pt x="1085439" y="28170"/>
                    <a:pt x="917113" y="45719"/>
                  </a:cubicBezTo>
                  <a:cubicBezTo>
                    <a:pt x="748787" y="63268"/>
                    <a:pt x="670639" y="20890"/>
                    <a:pt x="445200" y="45719"/>
                  </a:cubicBezTo>
                  <a:cubicBezTo>
                    <a:pt x="219761" y="70548"/>
                    <a:pt x="207888" y="37392"/>
                    <a:pt x="0" y="45719"/>
                  </a:cubicBezTo>
                  <a:cubicBezTo>
                    <a:pt x="-460" y="35846"/>
                    <a:pt x="3527" y="1290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3" name="Ellipse 62">
              <a:extLst>
                <a:ext uri="{FF2B5EF4-FFF2-40B4-BE49-F238E27FC236}">
                  <a16:creationId xmlns:a16="http://schemas.microsoft.com/office/drawing/2014/main" id="{4539DFA5-99D2-48A3-B174-6476CC1082BC}"/>
                </a:ext>
              </a:extLst>
            </p:cNvPr>
            <p:cNvSpPr/>
            <p:nvPr/>
          </p:nvSpPr>
          <p:spPr>
            <a:xfrm>
              <a:off x="8731059" y="3536385"/>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5" name="Gruppieren 4">
            <a:extLst>
              <a:ext uri="{FF2B5EF4-FFF2-40B4-BE49-F238E27FC236}">
                <a16:creationId xmlns:a16="http://schemas.microsoft.com/office/drawing/2014/main" id="{5A56DEBC-DCAF-46C0-AE4D-44ADA24B2E1D}"/>
              </a:ext>
            </a:extLst>
          </p:cNvPr>
          <p:cNvGrpSpPr/>
          <p:nvPr/>
        </p:nvGrpSpPr>
        <p:grpSpPr>
          <a:xfrm>
            <a:off x="3990012" y="4161441"/>
            <a:ext cx="659902" cy="539432"/>
            <a:chOff x="7795840" y="2108942"/>
            <a:chExt cx="659902" cy="539432"/>
          </a:xfrm>
        </p:grpSpPr>
        <p:sp>
          <p:nvSpPr>
            <p:cNvPr id="65" name="Flussdiagramm: Verzögerung 64">
              <a:extLst>
                <a:ext uri="{FF2B5EF4-FFF2-40B4-BE49-F238E27FC236}">
                  <a16:creationId xmlns:a16="http://schemas.microsoft.com/office/drawing/2014/main" id="{AA864400-1D5E-4AFA-9642-AD3CA5F2227A}"/>
                </a:ext>
              </a:extLst>
            </p:cNvPr>
            <p:cNvSpPr/>
            <p:nvPr/>
          </p:nvSpPr>
          <p:spPr>
            <a:xfrm>
              <a:off x="8129982" y="212491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Flussdiagramm: Verzögerung 65">
              <a:extLst>
                <a:ext uri="{FF2B5EF4-FFF2-40B4-BE49-F238E27FC236}">
                  <a16:creationId xmlns:a16="http://schemas.microsoft.com/office/drawing/2014/main" id="{0E28B998-AC25-4191-AA27-F697C6491F11}"/>
                </a:ext>
              </a:extLst>
            </p:cNvPr>
            <p:cNvSpPr/>
            <p:nvPr/>
          </p:nvSpPr>
          <p:spPr>
            <a:xfrm rot="10800000">
              <a:off x="7795840" y="210894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4" name="Multiplikationszeichen 73">
            <a:extLst>
              <a:ext uri="{FF2B5EF4-FFF2-40B4-BE49-F238E27FC236}">
                <a16:creationId xmlns:a16="http://schemas.microsoft.com/office/drawing/2014/main" id="{FA08FAFA-AE2E-4013-B4BB-8AFED38C4D69}"/>
              </a:ext>
            </a:extLst>
          </p:cNvPr>
          <p:cNvSpPr/>
          <p:nvPr/>
        </p:nvSpPr>
        <p:spPr>
          <a:xfrm>
            <a:off x="2982421" y="1566517"/>
            <a:ext cx="669235" cy="682274"/>
          </a:xfrm>
          <a:custGeom>
            <a:avLst/>
            <a:gdLst>
              <a:gd name="connsiteX0" fmla="*/ 104548 w 669235"/>
              <a:gd name="connsiteY0" fmla="*/ 218976 h 682274"/>
              <a:gd name="connsiteX1" fmla="*/ 216919 w 669235"/>
              <a:gd name="connsiteY1" fmla="*/ 108754 h 682274"/>
              <a:gd name="connsiteX2" fmla="*/ 334618 w 669235"/>
              <a:gd name="connsiteY2" fmla="*/ 228746 h 682274"/>
              <a:gd name="connsiteX3" fmla="*/ 452316 w 669235"/>
              <a:gd name="connsiteY3" fmla="*/ 108754 h 682274"/>
              <a:gd name="connsiteX4" fmla="*/ 564687 w 669235"/>
              <a:gd name="connsiteY4" fmla="*/ 218976 h 682274"/>
              <a:gd name="connsiteX5" fmla="*/ 444861 w 669235"/>
              <a:gd name="connsiteY5" fmla="*/ 341137 h 682274"/>
              <a:gd name="connsiteX6" fmla="*/ 564687 w 669235"/>
              <a:gd name="connsiteY6" fmla="*/ 463298 h 682274"/>
              <a:gd name="connsiteX7" fmla="*/ 452316 w 669235"/>
              <a:gd name="connsiteY7" fmla="*/ 573520 h 682274"/>
              <a:gd name="connsiteX8" fmla="*/ 334618 w 669235"/>
              <a:gd name="connsiteY8" fmla="*/ 453528 h 682274"/>
              <a:gd name="connsiteX9" fmla="*/ 216919 w 669235"/>
              <a:gd name="connsiteY9" fmla="*/ 573520 h 682274"/>
              <a:gd name="connsiteX10" fmla="*/ 104548 w 669235"/>
              <a:gd name="connsiteY10" fmla="*/ 463298 h 682274"/>
              <a:gd name="connsiteX11" fmla="*/ 224374 w 669235"/>
              <a:gd name="connsiteY11" fmla="*/ 341137 h 682274"/>
              <a:gd name="connsiteX12" fmla="*/ 104548 w 669235"/>
              <a:gd name="connsiteY12" fmla="*/ 218976 h 68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9235" h="682274" fill="none" extrusionOk="0">
                <a:moveTo>
                  <a:pt x="104548" y="218976"/>
                </a:moveTo>
                <a:cubicBezTo>
                  <a:pt x="125887" y="187277"/>
                  <a:pt x="181500" y="143660"/>
                  <a:pt x="216919" y="108754"/>
                </a:cubicBezTo>
                <a:cubicBezTo>
                  <a:pt x="254225" y="136895"/>
                  <a:pt x="274502" y="189135"/>
                  <a:pt x="334618" y="228746"/>
                </a:cubicBezTo>
                <a:cubicBezTo>
                  <a:pt x="373017" y="171350"/>
                  <a:pt x="437214" y="152053"/>
                  <a:pt x="452316" y="108754"/>
                </a:cubicBezTo>
                <a:cubicBezTo>
                  <a:pt x="484241" y="135666"/>
                  <a:pt x="516700" y="174823"/>
                  <a:pt x="564687" y="218976"/>
                </a:cubicBezTo>
                <a:cubicBezTo>
                  <a:pt x="531624" y="281439"/>
                  <a:pt x="479440" y="288430"/>
                  <a:pt x="444861" y="341137"/>
                </a:cubicBezTo>
                <a:cubicBezTo>
                  <a:pt x="490777" y="360456"/>
                  <a:pt x="511853" y="410482"/>
                  <a:pt x="564687" y="463298"/>
                </a:cubicBezTo>
                <a:cubicBezTo>
                  <a:pt x="548060" y="495977"/>
                  <a:pt x="479294" y="531763"/>
                  <a:pt x="452316" y="573520"/>
                </a:cubicBezTo>
                <a:cubicBezTo>
                  <a:pt x="399704" y="543662"/>
                  <a:pt x="388449" y="500048"/>
                  <a:pt x="334618" y="453528"/>
                </a:cubicBezTo>
                <a:cubicBezTo>
                  <a:pt x="302495" y="512706"/>
                  <a:pt x="244414" y="543448"/>
                  <a:pt x="216919" y="573520"/>
                </a:cubicBezTo>
                <a:cubicBezTo>
                  <a:pt x="150373" y="534239"/>
                  <a:pt x="138162" y="487830"/>
                  <a:pt x="104548" y="463298"/>
                </a:cubicBezTo>
                <a:cubicBezTo>
                  <a:pt x="150147" y="415657"/>
                  <a:pt x="206094" y="384458"/>
                  <a:pt x="224374" y="341137"/>
                </a:cubicBezTo>
                <a:cubicBezTo>
                  <a:pt x="164282" y="294683"/>
                  <a:pt x="156201" y="252769"/>
                  <a:pt x="104548" y="218976"/>
                </a:cubicBezTo>
                <a:close/>
              </a:path>
              <a:path w="669235" h="682274" stroke="0" extrusionOk="0">
                <a:moveTo>
                  <a:pt x="104548" y="218976"/>
                </a:moveTo>
                <a:cubicBezTo>
                  <a:pt x="150811" y="162828"/>
                  <a:pt x="189658" y="139701"/>
                  <a:pt x="216919" y="108754"/>
                </a:cubicBezTo>
                <a:cubicBezTo>
                  <a:pt x="258446" y="145581"/>
                  <a:pt x="287092" y="205372"/>
                  <a:pt x="334618" y="228746"/>
                </a:cubicBezTo>
                <a:cubicBezTo>
                  <a:pt x="375110" y="173722"/>
                  <a:pt x="437945" y="142149"/>
                  <a:pt x="452316" y="108754"/>
                </a:cubicBezTo>
                <a:cubicBezTo>
                  <a:pt x="486147" y="128803"/>
                  <a:pt x="531955" y="192736"/>
                  <a:pt x="564687" y="218976"/>
                </a:cubicBezTo>
                <a:cubicBezTo>
                  <a:pt x="533140" y="257991"/>
                  <a:pt x="481434" y="282783"/>
                  <a:pt x="444861" y="341137"/>
                </a:cubicBezTo>
                <a:cubicBezTo>
                  <a:pt x="503932" y="400398"/>
                  <a:pt x="522297" y="431829"/>
                  <a:pt x="564687" y="463298"/>
                </a:cubicBezTo>
                <a:cubicBezTo>
                  <a:pt x="537152" y="494552"/>
                  <a:pt x="477333" y="545183"/>
                  <a:pt x="452316" y="573520"/>
                </a:cubicBezTo>
                <a:cubicBezTo>
                  <a:pt x="405904" y="553558"/>
                  <a:pt x="383671" y="499963"/>
                  <a:pt x="334618" y="453528"/>
                </a:cubicBezTo>
                <a:cubicBezTo>
                  <a:pt x="299294" y="509861"/>
                  <a:pt x="259127" y="506150"/>
                  <a:pt x="216919" y="573520"/>
                </a:cubicBezTo>
                <a:cubicBezTo>
                  <a:pt x="172640" y="555257"/>
                  <a:pt x="141659" y="496324"/>
                  <a:pt x="104548" y="463298"/>
                </a:cubicBezTo>
                <a:cubicBezTo>
                  <a:pt x="147811" y="401818"/>
                  <a:pt x="206414" y="379666"/>
                  <a:pt x="224374" y="341137"/>
                </a:cubicBezTo>
                <a:cubicBezTo>
                  <a:pt x="166897" y="309116"/>
                  <a:pt x="147025" y="243667"/>
                  <a:pt x="104548" y="218976"/>
                </a:cubicBezTo>
                <a:close/>
              </a:path>
            </a:pathLst>
          </a:custGeom>
          <a:ln w="41275">
            <a:extLst>
              <a:ext uri="{C807C97D-BFC1-408E-A445-0C87EB9F89A2}">
                <ask:lineSketchStyleProps xmlns:ask="http://schemas.microsoft.com/office/drawing/2018/sketchyshapes" sd="1219033472">
                  <a:prstGeom prst="mathMultiply">
                    <a:avLst/>
                  </a:prstGeom>
                  <ask:type>
                    <ask:lineSketchScribble/>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grpSp>
        <p:nvGrpSpPr>
          <p:cNvPr id="8" name="Gruppieren 7">
            <a:extLst>
              <a:ext uri="{FF2B5EF4-FFF2-40B4-BE49-F238E27FC236}">
                <a16:creationId xmlns:a16="http://schemas.microsoft.com/office/drawing/2014/main" id="{3D3F8B6C-B6D7-4E0B-A7EB-2D5715E96278}"/>
              </a:ext>
            </a:extLst>
          </p:cNvPr>
          <p:cNvGrpSpPr/>
          <p:nvPr/>
        </p:nvGrpSpPr>
        <p:grpSpPr>
          <a:xfrm>
            <a:off x="988649" y="4415186"/>
            <a:ext cx="659902" cy="901563"/>
            <a:chOff x="9582450" y="3066515"/>
            <a:chExt cx="659902" cy="901563"/>
          </a:xfrm>
        </p:grpSpPr>
        <p:sp>
          <p:nvSpPr>
            <p:cNvPr id="75" name="Ellipse 74">
              <a:extLst>
                <a:ext uri="{FF2B5EF4-FFF2-40B4-BE49-F238E27FC236}">
                  <a16:creationId xmlns:a16="http://schemas.microsoft.com/office/drawing/2014/main" id="{339D4ADF-6451-4667-831C-F8615D1701CB}"/>
                </a:ext>
              </a:extLst>
            </p:cNvPr>
            <p:cNvSpPr/>
            <p:nvPr/>
          </p:nvSpPr>
          <p:spPr>
            <a:xfrm>
              <a:off x="9615648" y="354218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76" name="Flussdiagramm: Verzögerung 75">
              <a:extLst>
                <a:ext uri="{FF2B5EF4-FFF2-40B4-BE49-F238E27FC236}">
                  <a16:creationId xmlns:a16="http://schemas.microsoft.com/office/drawing/2014/main" id="{37017FDD-D0D4-4229-B76D-6A0561076EAE}"/>
                </a:ext>
              </a:extLst>
            </p:cNvPr>
            <p:cNvSpPr/>
            <p:nvPr/>
          </p:nvSpPr>
          <p:spPr>
            <a:xfrm>
              <a:off x="9916592" y="3082486"/>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Flussdiagramm: Verzögerung 76">
              <a:extLst>
                <a:ext uri="{FF2B5EF4-FFF2-40B4-BE49-F238E27FC236}">
                  <a16:creationId xmlns:a16="http://schemas.microsoft.com/office/drawing/2014/main" id="{E32DCBA3-FF84-4F65-84E2-44D4122A3B1F}"/>
                </a:ext>
              </a:extLst>
            </p:cNvPr>
            <p:cNvSpPr/>
            <p:nvPr/>
          </p:nvSpPr>
          <p:spPr>
            <a:xfrm rot="10800000">
              <a:off x="9582450" y="3066515"/>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32" name="Ellipse 31">
            <a:extLst>
              <a:ext uri="{FF2B5EF4-FFF2-40B4-BE49-F238E27FC236}">
                <a16:creationId xmlns:a16="http://schemas.microsoft.com/office/drawing/2014/main" id="{AAEAB4A8-A571-4885-99B9-FA983CA5F99D}"/>
              </a:ext>
            </a:extLst>
          </p:cNvPr>
          <p:cNvSpPr/>
          <p:nvPr/>
        </p:nvSpPr>
        <p:spPr>
          <a:xfrm>
            <a:off x="2916785" y="365788"/>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nvGrpSpPr>
          <p:cNvPr id="10" name="Gruppieren 9">
            <a:extLst>
              <a:ext uri="{FF2B5EF4-FFF2-40B4-BE49-F238E27FC236}">
                <a16:creationId xmlns:a16="http://schemas.microsoft.com/office/drawing/2014/main" id="{D927CE9C-9FCF-4ED6-BF7F-EAA1B62620D7}"/>
              </a:ext>
            </a:extLst>
          </p:cNvPr>
          <p:cNvGrpSpPr/>
          <p:nvPr/>
        </p:nvGrpSpPr>
        <p:grpSpPr>
          <a:xfrm>
            <a:off x="671561" y="3253075"/>
            <a:ext cx="1551862" cy="950635"/>
            <a:chOff x="4791877" y="5511344"/>
            <a:chExt cx="1551862" cy="950635"/>
          </a:xfrm>
        </p:grpSpPr>
        <p:sp>
          <p:nvSpPr>
            <p:cNvPr id="37" name="Ellipse 36">
              <a:extLst>
                <a:ext uri="{FF2B5EF4-FFF2-40B4-BE49-F238E27FC236}">
                  <a16:creationId xmlns:a16="http://schemas.microsoft.com/office/drawing/2014/main" id="{93CD6A37-B88D-41DC-82C9-830E4B2549A3}"/>
                </a:ext>
              </a:extLst>
            </p:cNvPr>
            <p:cNvSpPr/>
            <p:nvPr/>
          </p:nvSpPr>
          <p:spPr>
            <a:xfrm>
              <a:off x="4904256" y="551134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39" name="Flussdiagramm: Verzögerung 38">
              <a:extLst>
                <a:ext uri="{FF2B5EF4-FFF2-40B4-BE49-F238E27FC236}">
                  <a16:creationId xmlns:a16="http://schemas.microsoft.com/office/drawing/2014/main" id="{3F8DDB08-E9CB-4F54-A66F-36B8368E37D0}"/>
                </a:ext>
              </a:extLst>
            </p:cNvPr>
            <p:cNvSpPr/>
            <p:nvPr/>
          </p:nvSpPr>
          <p:spPr>
            <a:xfrm>
              <a:off x="5582510" y="5937238"/>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Flussdiagramm: Verzögerung 39">
              <a:extLst>
                <a:ext uri="{FF2B5EF4-FFF2-40B4-BE49-F238E27FC236}">
                  <a16:creationId xmlns:a16="http://schemas.microsoft.com/office/drawing/2014/main" id="{D68F2746-B3AE-4EF9-A414-C6FFA6D30F17}"/>
                </a:ext>
              </a:extLst>
            </p:cNvPr>
            <p:cNvSpPr/>
            <p:nvPr/>
          </p:nvSpPr>
          <p:spPr>
            <a:xfrm rot="10800000">
              <a:off x="4791877" y="5938518"/>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41" name="Flussdiagramm: Verzögerung 40">
            <a:extLst>
              <a:ext uri="{FF2B5EF4-FFF2-40B4-BE49-F238E27FC236}">
                <a16:creationId xmlns:a16="http://schemas.microsoft.com/office/drawing/2014/main" id="{B4C85DB8-45A6-4DCF-B8D9-5538B9C00C37}"/>
              </a:ext>
            </a:extLst>
          </p:cNvPr>
          <p:cNvSpPr/>
          <p:nvPr/>
        </p:nvSpPr>
        <p:spPr>
          <a:xfrm>
            <a:off x="1708718" y="359701"/>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Flussdiagramm: Verzögerung 41">
            <a:extLst>
              <a:ext uri="{FF2B5EF4-FFF2-40B4-BE49-F238E27FC236}">
                <a16:creationId xmlns:a16="http://schemas.microsoft.com/office/drawing/2014/main" id="{0F69BE1D-C86C-44B8-B695-6009C76B6D32}"/>
              </a:ext>
            </a:extLst>
          </p:cNvPr>
          <p:cNvSpPr/>
          <p:nvPr/>
        </p:nvSpPr>
        <p:spPr>
          <a:xfrm rot="10800000">
            <a:off x="619490" y="35855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9" name="Gruppieren 8">
            <a:extLst>
              <a:ext uri="{FF2B5EF4-FFF2-40B4-BE49-F238E27FC236}">
                <a16:creationId xmlns:a16="http://schemas.microsoft.com/office/drawing/2014/main" id="{615F6FD5-2A64-4DBF-BE1A-F3062376FF50}"/>
              </a:ext>
            </a:extLst>
          </p:cNvPr>
          <p:cNvGrpSpPr/>
          <p:nvPr/>
        </p:nvGrpSpPr>
        <p:grpSpPr>
          <a:xfrm>
            <a:off x="5581864" y="791682"/>
            <a:ext cx="2152604" cy="425894"/>
            <a:chOff x="7613589" y="880548"/>
            <a:chExt cx="2152604" cy="425894"/>
          </a:xfrm>
        </p:grpSpPr>
        <p:sp>
          <p:nvSpPr>
            <p:cNvPr id="47" name="Rechteck 46">
              <a:extLst>
                <a:ext uri="{FF2B5EF4-FFF2-40B4-BE49-F238E27FC236}">
                  <a16:creationId xmlns:a16="http://schemas.microsoft.com/office/drawing/2014/main" id="{31904DB3-FC02-4536-AF58-A357DEA502AE}"/>
                </a:ext>
              </a:extLst>
            </p:cNvPr>
            <p:cNvSpPr/>
            <p:nvPr/>
          </p:nvSpPr>
          <p:spPr>
            <a:xfrm>
              <a:off x="7613589" y="1080816"/>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8" name="Ellipse 47">
              <a:extLst>
                <a:ext uri="{FF2B5EF4-FFF2-40B4-BE49-F238E27FC236}">
                  <a16:creationId xmlns:a16="http://schemas.microsoft.com/office/drawing/2014/main" id="{C49D0EB6-D9AD-4D23-9366-F25B13EEEE81}"/>
                </a:ext>
              </a:extLst>
            </p:cNvPr>
            <p:cNvSpPr/>
            <p:nvPr/>
          </p:nvSpPr>
          <p:spPr>
            <a:xfrm>
              <a:off x="8006344" y="880548"/>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1" name="Gruppieren 10">
            <a:extLst>
              <a:ext uri="{FF2B5EF4-FFF2-40B4-BE49-F238E27FC236}">
                <a16:creationId xmlns:a16="http://schemas.microsoft.com/office/drawing/2014/main" id="{FD9C334D-AFAE-4CA3-9DE8-328577777008}"/>
              </a:ext>
            </a:extLst>
          </p:cNvPr>
          <p:cNvGrpSpPr/>
          <p:nvPr/>
        </p:nvGrpSpPr>
        <p:grpSpPr>
          <a:xfrm>
            <a:off x="5262136" y="1929349"/>
            <a:ext cx="2792060" cy="614256"/>
            <a:chOff x="2071751" y="2593179"/>
            <a:chExt cx="2792060" cy="614256"/>
          </a:xfrm>
        </p:grpSpPr>
        <p:sp>
          <p:nvSpPr>
            <p:cNvPr id="49" name="Rechteck 48">
              <a:extLst>
                <a:ext uri="{FF2B5EF4-FFF2-40B4-BE49-F238E27FC236}">
                  <a16:creationId xmlns:a16="http://schemas.microsoft.com/office/drawing/2014/main" id="{702C6D92-B489-46BB-BA43-39AC47024556}"/>
                </a:ext>
              </a:extLst>
            </p:cNvPr>
            <p:cNvSpPr/>
            <p:nvPr/>
          </p:nvSpPr>
          <p:spPr>
            <a:xfrm rot="1893919" flipV="1">
              <a:off x="2071751" y="3161716"/>
              <a:ext cx="2792060" cy="45719"/>
            </a:xfrm>
            <a:custGeom>
              <a:avLst/>
              <a:gdLst>
                <a:gd name="connsiteX0" fmla="*/ 0 w 2792060"/>
                <a:gd name="connsiteY0" fmla="*/ 0 h 45719"/>
                <a:gd name="connsiteX1" fmla="*/ 530491 w 2792060"/>
                <a:gd name="connsiteY1" fmla="*/ 0 h 45719"/>
                <a:gd name="connsiteX2" fmla="*/ 1088903 w 2792060"/>
                <a:gd name="connsiteY2" fmla="*/ 0 h 45719"/>
                <a:gd name="connsiteX3" fmla="*/ 1675236 w 2792060"/>
                <a:gd name="connsiteY3" fmla="*/ 0 h 45719"/>
                <a:gd name="connsiteX4" fmla="*/ 2261569 w 2792060"/>
                <a:gd name="connsiteY4" fmla="*/ 0 h 45719"/>
                <a:gd name="connsiteX5" fmla="*/ 2792060 w 2792060"/>
                <a:gd name="connsiteY5" fmla="*/ 0 h 45719"/>
                <a:gd name="connsiteX6" fmla="*/ 2792060 w 2792060"/>
                <a:gd name="connsiteY6" fmla="*/ 45719 h 45719"/>
                <a:gd name="connsiteX7" fmla="*/ 2177807 w 2792060"/>
                <a:gd name="connsiteY7" fmla="*/ 45719 h 45719"/>
                <a:gd name="connsiteX8" fmla="*/ 1563554 w 2792060"/>
                <a:gd name="connsiteY8" fmla="*/ 45719 h 45719"/>
                <a:gd name="connsiteX9" fmla="*/ 1005142 w 2792060"/>
                <a:gd name="connsiteY9" fmla="*/ 45719 h 45719"/>
                <a:gd name="connsiteX10" fmla="*/ 0 w 2792060"/>
                <a:gd name="connsiteY10" fmla="*/ 45719 h 45719"/>
                <a:gd name="connsiteX11" fmla="*/ 0 w 2792060"/>
                <a:gd name="connsiteY11"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2060" h="45719" fill="none" extrusionOk="0">
                  <a:moveTo>
                    <a:pt x="0" y="0"/>
                  </a:moveTo>
                  <a:cubicBezTo>
                    <a:pt x="212206" y="-33124"/>
                    <a:pt x="272110" y="4032"/>
                    <a:pt x="530491" y="0"/>
                  </a:cubicBezTo>
                  <a:cubicBezTo>
                    <a:pt x="788872" y="-4032"/>
                    <a:pt x="919572" y="22668"/>
                    <a:pt x="1088903" y="0"/>
                  </a:cubicBezTo>
                  <a:cubicBezTo>
                    <a:pt x="1258234" y="-22668"/>
                    <a:pt x="1463244" y="21898"/>
                    <a:pt x="1675236" y="0"/>
                  </a:cubicBezTo>
                  <a:cubicBezTo>
                    <a:pt x="1887228" y="-21898"/>
                    <a:pt x="2096645" y="2737"/>
                    <a:pt x="2261569" y="0"/>
                  </a:cubicBezTo>
                  <a:cubicBezTo>
                    <a:pt x="2426493" y="-2737"/>
                    <a:pt x="2644195" y="63096"/>
                    <a:pt x="2792060" y="0"/>
                  </a:cubicBezTo>
                  <a:cubicBezTo>
                    <a:pt x="2792342" y="16299"/>
                    <a:pt x="2792015" y="28009"/>
                    <a:pt x="2792060" y="45719"/>
                  </a:cubicBezTo>
                  <a:cubicBezTo>
                    <a:pt x="2562984" y="110989"/>
                    <a:pt x="2442424" y="45158"/>
                    <a:pt x="2177807" y="45719"/>
                  </a:cubicBezTo>
                  <a:cubicBezTo>
                    <a:pt x="1913190" y="46280"/>
                    <a:pt x="1822113" y="42085"/>
                    <a:pt x="1563554" y="45719"/>
                  </a:cubicBezTo>
                  <a:cubicBezTo>
                    <a:pt x="1304995" y="49353"/>
                    <a:pt x="1186363" y="19038"/>
                    <a:pt x="1005142" y="45719"/>
                  </a:cubicBezTo>
                  <a:cubicBezTo>
                    <a:pt x="823921" y="72400"/>
                    <a:pt x="497898" y="-23352"/>
                    <a:pt x="0" y="45719"/>
                  </a:cubicBezTo>
                  <a:cubicBezTo>
                    <a:pt x="-4268" y="33971"/>
                    <a:pt x="2724" y="21893"/>
                    <a:pt x="0" y="0"/>
                  </a:cubicBezTo>
                  <a:close/>
                </a:path>
                <a:path w="2792060" h="45719" stroke="0" extrusionOk="0">
                  <a:moveTo>
                    <a:pt x="0" y="0"/>
                  </a:moveTo>
                  <a:cubicBezTo>
                    <a:pt x="132071" y="-54842"/>
                    <a:pt x="391343" y="10371"/>
                    <a:pt x="530491" y="0"/>
                  </a:cubicBezTo>
                  <a:cubicBezTo>
                    <a:pt x="669639" y="-10371"/>
                    <a:pt x="847328" y="4808"/>
                    <a:pt x="1005142" y="0"/>
                  </a:cubicBezTo>
                  <a:cubicBezTo>
                    <a:pt x="1162956" y="-4808"/>
                    <a:pt x="1423737" y="8660"/>
                    <a:pt x="1619395" y="0"/>
                  </a:cubicBezTo>
                  <a:cubicBezTo>
                    <a:pt x="1815053" y="-8660"/>
                    <a:pt x="1890827" y="58773"/>
                    <a:pt x="2149886" y="0"/>
                  </a:cubicBezTo>
                  <a:cubicBezTo>
                    <a:pt x="2408945" y="-58773"/>
                    <a:pt x="2593880" y="16269"/>
                    <a:pt x="2792060" y="0"/>
                  </a:cubicBezTo>
                  <a:cubicBezTo>
                    <a:pt x="2792685" y="21919"/>
                    <a:pt x="2787858" y="23392"/>
                    <a:pt x="2792060" y="45719"/>
                  </a:cubicBezTo>
                  <a:cubicBezTo>
                    <a:pt x="2651446" y="102453"/>
                    <a:pt x="2425084" y="-12298"/>
                    <a:pt x="2233648" y="45719"/>
                  </a:cubicBezTo>
                  <a:cubicBezTo>
                    <a:pt x="2042212" y="103736"/>
                    <a:pt x="1773221" y="10313"/>
                    <a:pt x="1619395" y="45719"/>
                  </a:cubicBezTo>
                  <a:cubicBezTo>
                    <a:pt x="1465569" y="81125"/>
                    <a:pt x="1286141" y="8100"/>
                    <a:pt x="1144745" y="45719"/>
                  </a:cubicBezTo>
                  <a:cubicBezTo>
                    <a:pt x="1003349" y="83338"/>
                    <a:pt x="749146" y="-2258"/>
                    <a:pt x="586333" y="45719"/>
                  </a:cubicBezTo>
                  <a:cubicBezTo>
                    <a:pt x="423520" y="93696"/>
                    <a:pt x="198696" y="-19155"/>
                    <a:pt x="0" y="45719"/>
                  </a:cubicBezTo>
                  <a:cubicBezTo>
                    <a:pt x="-770" y="26330"/>
                    <a:pt x="2868" y="1931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52" name="Ellipse 51">
              <a:extLst>
                <a:ext uri="{FF2B5EF4-FFF2-40B4-BE49-F238E27FC236}">
                  <a16:creationId xmlns:a16="http://schemas.microsoft.com/office/drawing/2014/main" id="{07F6CC3A-70E4-4964-9E28-CAD8C4F11C36}"/>
                </a:ext>
              </a:extLst>
            </p:cNvPr>
            <p:cNvSpPr/>
            <p:nvPr/>
          </p:nvSpPr>
          <p:spPr>
            <a:xfrm>
              <a:off x="2556561" y="2593179"/>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2" name="Gruppieren 11">
            <a:extLst>
              <a:ext uri="{FF2B5EF4-FFF2-40B4-BE49-F238E27FC236}">
                <a16:creationId xmlns:a16="http://schemas.microsoft.com/office/drawing/2014/main" id="{7F027EA7-B5DA-4E72-A8A5-CD897FFF4995}"/>
              </a:ext>
            </a:extLst>
          </p:cNvPr>
          <p:cNvGrpSpPr/>
          <p:nvPr/>
        </p:nvGrpSpPr>
        <p:grpSpPr>
          <a:xfrm>
            <a:off x="5242942" y="4280764"/>
            <a:ext cx="2792060" cy="511370"/>
            <a:chOff x="7274667" y="4369630"/>
            <a:chExt cx="2792060" cy="511370"/>
          </a:xfrm>
        </p:grpSpPr>
        <p:sp>
          <p:nvSpPr>
            <p:cNvPr id="53" name="Rechteck 52">
              <a:extLst>
                <a:ext uri="{FF2B5EF4-FFF2-40B4-BE49-F238E27FC236}">
                  <a16:creationId xmlns:a16="http://schemas.microsoft.com/office/drawing/2014/main" id="{D2BD84FB-AF9D-4513-8E5E-1B7929A374F8}"/>
                </a:ext>
              </a:extLst>
            </p:cNvPr>
            <p:cNvSpPr/>
            <p:nvPr/>
          </p:nvSpPr>
          <p:spPr>
            <a:xfrm rot="19863995" flipV="1">
              <a:off x="7274667" y="4369630"/>
              <a:ext cx="2792060" cy="45719"/>
            </a:xfrm>
            <a:custGeom>
              <a:avLst/>
              <a:gdLst>
                <a:gd name="connsiteX0" fmla="*/ 0 w 2792060"/>
                <a:gd name="connsiteY0" fmla="*/ 0 h 45719"/>
                <a:gd name="connsiteX1" fmla="*/ 530491 w 2792060"/>
                <a:gd name="connsiteY1" fmla="*/ 0 h 45719"/>
                <a:gd name="connsiteX2" fmla="*/ 1088903 w 2792060"/>
                <a:gd name="connsiteY2" fmla="*/ 0 h 45719"/>
                <a:gd name="connsiteX3" fmla="*/ 1675236 w 2792060"/>
                <a:gd name="connsiteY3" fmla="*/ 0 h 45719"/>
                <a:gd name="connsiteX4" fmla="*/ 2261569 w 2792060"/>
                <a:gd name="connsiteY4" fmla="*/ 0 h 45719"/>
                <a:gd name="connsiteX5" fmla="*/ 2792060 w 2792060"/>
                <a:gd name="connsiteY5" fmla="*/ 0 h 45719"/>
                <a:gd name="connsiteX6" fmla="*/ 2792060 w 2792060"/>
                <a:gd name="connsiteY6" fmla="*/ 45719 h 45719"/>
                <a:gd name="connsiteX7" fmla="*/ 2177807 w 2792060"/>
                <a:gd name="connsiteY7" fmla="*/ 45719 h 45719"/>
                <a:gd name="connsiteX8" fmla="*/ 1563554 w 2792060"/>
                <a:gd name="connsiteY8" fmla="*/ 45719 h 45719"/>
                <a:gd name="connsiteX9" fmla="*/ 1005142 w 2792060"/>
                <a:gd name="connsiteY9" fmla="*/ 45719 h 45719"/>
                <a:gd name="connsiteX10" fmla="*/ 0 w 2792060"/>
                <a:gd name="connsiteY10" fmla="*/ 45719 h 45719"/>
                <a:gd name="connsiteX11" fmla="*/ 0 w 2792060"/>
                <a:gd name="connsiteY11"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2060" h="45719" fill="none" extrusionOk="0">
                  <a:moveTo>
                    <a:pt x="0" y="0"/>
                  </a:moveTo>
                  <a:cubicBezTo>
                    <a:pt x="212206" y="-33124"/>
                    <a:pt x="272110" y="4032"/>
                    <a:pt x="530491" y="0"/>
                  </a:cubicBezTo>
                  <a:cubicBezTo>
                    <a:pt x="788872" y="-4032"/>
                    <a:pt x="919572" y="22668"/>
                    <a:pt x="1088903" y="0"/>
                  </a:cubicBezTo>
                  <a:cubicBezTo>
                    <a:pt x="1258234" y="-22668"/>
                    <a:pt x="1463244" y="21898"/>
                    <a:pt x="1675236" y="0"/>
                  </a:cubicBezTo>
                  <a:cubicBezTo>
                    <a:pt x="1887228" y="-21898"/>
                    <a:pt x="2096645" y="2737"/>
                    <a:pt x="2261569" y="0"/>
                  </a:cubicBezTo>
                  <a:cubicBezTo>
                    <a:pt x="2426493" y="-2737"/>
                    <a:pt x="2644195" y="63096"/>
                    <a:pt x="2792060" y="0"/>
                  </a:cubicBezTo>
                  <a:cubicBezTo>
                    <a:pt x="2792342" y="16299"/>
                    <a:pt x="2792015" y="28009"/>
                    <a:pt x="2792060" y="45719"/>
                  </a:cubicBezTo>
                  <a:cubicBezTo>
                    <a:pt x="2562984" y="110989"/>
                    <a:pt x="2442424" y="45158"/>
                    <a:pt x="2177807" y="45719"/>
                  </a:cubicBezTo>
                  <a:cubicBezTo>
                    <a:pt x="1913190" y="46280"/>
                    <a:pt x="1822113" y="42085"/>
                    <a:pt x="1563554" y="45719"/>
                  </a:cubicBezTo>
                  <a:cubicBezTo>
                    <a:pt x="1304995" y="49353"/>
                    <a:pt x="1186363" y="19038"/>
                    <a:pt x="1005142" y="45719"/>
                  </a:cubicBezTo>
                  <a:cubicBezTo>
                    <a:pt x="823921" y="72400"/>
                    <a:pt x="497898" y="-23352"/>
                    <a:pt x="0" y="45719"/>
                  </a:cubicBezTo>
                  <a:cubicBezTo>
                    <a:pt x="-4268" y="33971"/>
                    <a:pt x="2724" y="21893"/>
                    <a:pt x="0" y="0"/>
                  </a:cubicBezTo>
                  <a:close/>
                </a:path>
                <a:path w="2792060" h="45719" stroke="0" extrusionOk="0">
                  <a:moveTo>
                    <a:pt x="0" y="0"/>
                  </a:moveTo>
                  <a:cubicBezTo>
                    <a:pt x="132071" y="-54842"/>
                    <a:pt x="391343" y="10371"/>
                    <a:pt x="530491" y="0"/>
                  </a:cubicBezTo>
                  <a:cubicBezTo>
                    <a:pt x="669639" y="-10371"/>
                    <a:pt x="847328" y="4808"/>
                    <a:pt x="1005142" y="0"/>
                  </a:cubicBezTo>
                  <a:cubicBezTo>
                    <a:pt x="1162956" y="-4808"/>
                    <a:pt x="1423737" y="8660"/>
                    <a:pt x="1619395" y="0"/>
                  </a:cubicBezTo>
                  <a:cubicBezTo>
                    <a:pt x="1815053" y="-8660"/>
                    <a:pt x="1890827" y="58773"/>
                    <a:pt x="2149886" y="0"/>
                  </a:cubicBezTo>
                  <a:cubicBezTo>
                    <a:pt x="2408945" y="-58773"/>
                    <a:pt x="2593880" y="16269"/>
                    <a:pt x="2792060" y="0"/>
                  </a:cubicBezTo>
                  <a:cubicBezTo>
                    <a:pt x="2792685" y="21919"/>
                    <a:pt x="2787858" y="23392"/>
                    <a:pt x="2792060" y="45719"/>
                  </a:cubicBezTo>
                  <a:cubicBezTo>
                    <a:pt x="2651446" y="102453"/>
                    <a:pt x="2425084" y="-12298"/>
                    <a:pt x="2233648" y="45719"/>
                  </a:cubicBezTo>
                  <a:cubicBezTo>
                    <a:pt x="2042212" y="103736"/>
                    <a:pt x="1773221" y="10313"/>
                    <a:pt x="1619395" y="45719"/>
                  </a:cubicBezTo>
                  <a:cubicBezTo>
                    <a:pt x="1465569" y="81125"/>
                    <a:pt x="1286141" y="8100"/>
                    <a:pt x="1144745" y="45719"/>
                  </a:cubicBezTo>
                  <a:cubicBezTo>
                    <a:pt x="1003349" y="83338"/>
                    <a:pt x="749146" y="-2258"/>
                    <a:pt x="586333" y="45719"/>
                  </a:cubicBezTo>
                  <a:cubicBezTo>
                    <a:pt x="423520" y="93696"/>
                    <a:pt x="198696" y="-19155"/>
                    <a:pt x="0" y="45719"/>
                  </a:cubicBezTo>
                  <a:cubicBezTo>
                    <a:pt x="-770" y="26330"/>
                    <a:pt x="2868" y="19311"/>
                    <a:pt x="0" y="0"/>
                  </a:cubicBezTo>
                  <a:close/>
                </a:path>
              </a:pathLst>
            </a:custGeom>
            <a:solidFill>
              <a:schemeClr val="bg1"/>
            </a:solidFill>
            <a:ln w="66675">
              <a:solidFill>
                <a:schemeClr val="accent1">
                  <a:lumMod val="75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4" name="Ellipse 63">
              <a:extLst>
                <a:ext uri="{FF2B5EF4-FFF2-40B4-BE49-F238E27FC236}">
                  <a16:creationId xmlns:a16="http://schemas.microsoft.com/office/drawing/2014/main" id="{D05647C4-AECA-4D1E-BD05-D0C9825BE24A}"/>
                </a:ext>
              </a:extLst>
            </p:cNvPr>
            <p:cNvSpPr/>
            <p:nvPr/>
          </p:nvSpPr>
          <p:spPr>
            <a:xfrm>
              <a:off x="7840711" y="4455106"/>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3" name="Gruppieren 12">
            <a:extLst>
              <a:ext uri="{FF2B5EF4-FFF2-40B4-BE49-F238E27FC236}">
                <a16:creationId xmlns:a16="http://schemas.microsoft.com/office/drawing/2014/main" id="{5C0DF588-FD5D-461A-9578-5C2A3E4BE5E0}"/>
              </a:ext>
            </a:extLst>
          </p:cNvPr>
          <p:cNvGrpSpPr/>
          <p:nvPr/>
        </p:nvGrpSpPr>
        <p:grpSpPr>
          <a:xfrm>
            <a:off x="5522700" y="5848351"/>
            <a:ext cx="2152604" cy="425894"/>
            <a:chOff x="7554425" y="5937217"/>
            <a:chExt cx="2152604" cy="425894"/>
          </a:xfrm>
        </p:grpSpPr>
        <p:sp>
          <p:nvSpPr>
            <p:cNvPr id="67" name="Rechteck 66">
              <a:extLst>
                <a:ext uri="{FF2B5EF4-FFF2-40B4-BE49-F238E27FC236}">
                  <a16:creationId xmlns:a16="http://schemas.microsoft.com/office/drawing/2014/main" id="{943953E9-FB89-4470-AA75-4C1EDD164A4B}"/>
                </a:ext>
              </a:extLst>
            </p:cNvPr>
            <p:cNvSpPr/>
            <p:nvPr/>
          </p:nvSpPr>
          <p:spPr>
            <a:xfrm>
              <a:off x="7554425" y="6109596"/>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8" name="Ellipse 67">
              <a:extLst>
                <a:ext uri="{FF2B5EF4-FFF2-40B4-BE49-F238E27FC236}">
                  <a16:creationId xmlns:a16="http://schemas.microsoft.com/office/drawing/2014/main" id="{1CFCDC21-0C91-4D08-9F93-D17CCABB7BD9}"/>
                </a:ext>
              </a:extLst>
            </p:cNvPr>
            <p:cNvSpPr/>
            <p:nvPr/>
          </p:nvSpPr>
          <p:spPr>
            <a:xfrm>
              <a:off x="8061572" y="5937217"/>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4" name="Gruppieren 13">
            <a:extLst>
              <a:ext uri="{FF2B5EF4-FFF2-40B4-BE49-F238E27FC236}">
                <a16:creationId xmlns:a16="http://schemas.microsoft.com/office/drawing/2014/main" id="{0F4331AE-DD32-46CD-BBE1-21EFE4A9E452}"/>
              </a:ext>
            </a:extLst>
          </p:cNvPr>
          <p:cNvGrpSpPr/>
          <p:nvPr/>
        </p:nvGrpSpPr>
        <p:grpSpPr>
          <a:xfrm>
            <a:off x="798755" y="5586361"/>
            <a:ext cx="659902" cy="960175"/>
            <a:chOff x="4372605" y="4062189"/>
            <a:chExt cx="659902" cy="960175"/>
          </a:xfrm>
        </p:grpSpPr>
        <p:sp>
          <p:nvSpPr>
            <p:cNvPr id="70" name="Ellipse 69">
              <a:extLst>
                <a:ext uri="{FF2B5EF4-FFF2-40B4-BE49-F238E27FC236}">
                  <a16:creationId xmlns:a16="http://schemas.microsoft.com/office/drawing/2014/main" id="{5DF7430B-26AD-429F-BA19-B24B4A3A3E9C}"/>
                </a:ext>
              </a:extLst>
            </p:cNvPr>
            <p:cNvSpPr/>
            <p:nvPr/>
          </p:nvSpPr>
          <p:spPr>
            <a:xfrm>
              <a:off x="4424444" y="4062189"/>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71" name="Flussdiagramm: Verzögerung 70">
              <a:extLst>
                <a:ext uri="{FF2B5EF4-FFF2-40B4-BE49-F238E27FC236}">
                  <a16:creationId xmlns:a16="http://schemas.microsoft.com/office/drawing/2014/main" id="{335E594A-2ED3-42FB-990E-1A1475AFCFE5}"/>
                </a:ext>
              </a:extLst>
            </p:cNvPr>
            <p:cNvSpPr/>
            <p:nvPr/>
          </p:nvSpPr>
          <p:spPr>
            <a:xfrm>
              <a:off x="4706747" y="449890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8" name="Flussdiagramm: Verzögerung 77">
              <a:extLst>
                <a:ext uri="{FF2B5EF4-FFF2-40B4-BE49-F238E27FC236}">
                  <a16:creationId xmlns:a16="http://schemas.microsoft.com/office/drawing/2014/main" id="{0782ECA1-EB81-4E84-B8C8-929B1393ACD9}"/>
                </a:ext>
              </a:extLst>
            </p:cNvPr>
            <p:cNvSpPr/>
            <p:nvPr/>
          </p:nvSpPr>
          <p:spPr>
            <a:xfrm rot="10800000">
              <a:off x="4372605" y="448293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80" name="Flussdiagramm: Verzögerung 79">
            <a:extLst>
              <a:ext uri="{FF2B5EF4-FFF2-40B4-BE49-F238E27FC236}">
                <a16:creationId xmlns:a16="http://schemas.microsoft.com/office/drawing/2014/main" id="{81D50EA9-C9FA-4526-99FE-9B5D30EB1131}"/>
              </a:ext>
            </a:extLst>
          </p:cNvPr>
          <p:cNvSpPr/>
          <p:nvPr/>
        </p:nvSpPr>
        <p:spPr>
          <a:xfrm>
            <a:off x="4586234" y="35855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lussdiagramm: Verzögerung 80">
            <a:extLst>
              <a:ext uri="{FF2B5EF4-FFF2-40B4-BE49-F238E27FC236}">
                <a16:creationId xmlns:a16="http://schemas.microsoft.com/office/drawing/2014/main" id="{0365F2FD-0E5E-4B28-91EE-D9B5314E4244}"/>
              </a:ext>
            </a:extLst>
          </p:cNvPr>
          <p:cNvSpPr/>
          <p:nvPr/>
        </p:nvSpPr>
        <p:spPr>
          <a:xfrm rot="10800000">
            <a:off x="3945669" y="346156"/>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9588350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a:extLst>
              <a:ext uri="{FF2B5EF4-FFF2-40B4-BE49-F238E27FC236}">
                <a16:creationId xmlns:a16="http://schemas.microsoft.com/office/drawing/2014/main" id="{38936413-0542-45A2-B868-0D30A06A8D04}"/>
              </a:ext>
            </a:extLst>
          </p:cNvPr>
          <p:cNvGrpSpPr/>
          <p:nvPr/>
        </p:nvGrpSpPr>
        <p:grpSpPr>
          <a:xfrm>
            <a:off x="9850821" y="2140406"/>
            <a:ext cx="2152604" cy="425894"/>
            <a:chOff x="2196731" y="2423323"/>
            <a:chExt cx="2152604" cy="425894"/>
          </a:xfrm>
        </p:grpSpPr>
        <p:sp>
          <p:nvSpPr>
            <p:cNvPr id="45" name="Rechteck 44">
              <a:extLst>
                <a:ext uri="{FF2B5EF4-FFF2-40B4-BE49-F238E27FC236}">
                  <a16:creationId xmlns:a16="http://schemas.microsoft.com/office/drawing/2014/main" id="{FDC5D124-9C2A-418A-8C24-1A357A5ED53B}"/>
                </a:ext>
              </a:extLst>
            </p:cNvPr>
            <p:cNvSpPr/>
            <p:nvPr/>
          </p:nvSpPr>
          <p:spPr>
            <a:xfrm rot="1376586">
              <a:off x="2196731" y="2705081"/>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3" name="Ellipse 42">
              <a:extLst>
                <a:ext uri="{FF2B5EF4-FFF2-40B4-BE49-F238E27FC236}">
                  <a16:creationId xmlns:a16="http://schemas.microsoft.com/office/drawing/2014/main" id="{D690A0CB-1A31-47F5-B8A8-27031488C555}"/>
                </a:ext>
              </a:extLst>
            </p:cNvPr>
            <p:cNvSpPr/>
            <p:nvPr/>
          </p:nvSpPr>
          <p:spPr>
            <a:xfrm>
              <a:off x="2860988" y="2423323"/>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4" name="Gruppieren 3">
            <a:extLst>
              <a:ext uri="{FF2B5EF4-FFF2-40B4-BE49-F238E27FC236}">
                <a16:creationId xmlns:a16="http://schemas.microsoft.com/office/drawing/2014/main" id="{C3B80DED-884B-42D9-8F75-0E374F70B1A7}"/>
              </a:ext>
            </a:extLst>
          </p:cNvPr>
          <p:cNvGrpSpPr/>
          <p:nvPr/>
        </p:nvGrpSpPr>
        <p:grpSpPr>
          <a:xfrm>
            <a:off x="9850821" y="4336608"/>
            <a:ext cx="2152604" cy="425894"/>
            <a:chOff x="2186720" y="3492816"/>
            <a:chExt cx="2152604" cy="425894"/>
          </a:xfrm>
        </p:grpSpPr>
        <p:sp>
          <p:nvSpPr>
            <p:cNvPr id="46" name="Rechteck 45">
              <a:extLst>
                <a:ext uri="{FF2B5EF4-FFF2-40B4-BE49-F238E27FC236}">
                  <a16:creationId xmlns:a16="http://schemas.microsoft.com/office/drawing/2014/main" id="{45754EC7-700F-4F6C-B810-22BC73D40F4F}"/>
                </a:ext>
              </a:extLst>
            </p:cNvPr>
            <p:cNvSpPr/>
            <p:nvPr/>
          </p:nvSpPr>
          <p:spPr>
            <a:xfrm rot="20312696">
              <a:off x="2186720" y="3658257"/>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4" name="Ellipse 43">
              <a:extLst>
                <a:ext uri="{FF2B5EF4-FFF2-40B4-BE49-F238E27FC236}">
                  <a16:creationId xmlns:a16="http://schemas.microsoft.com/office/drawing/2014/main" id="{2DD680EE-E0E7-49BD-A54C-BE5636ADABEF}"/>
                </a:ext>
              </a:extLst>
            </p:cNvPr>
            <p:cNvSpPr/>
            <p:nvPr/>
          </p:nvSpPr>
          <p:spPr>
            <a:xfrm>
              <a:off x="2872071" y="3492816"/>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2" name="Gruppieren 1">
            <a:extLst>
              <a:ext uri="{FF2B5EF4-FFF2-40B4-BE49-F238E27FC236}">
                <a16:creationId xmlns:a16="http://schemas.microsoft.com/office/drawing/2014/main" id="{38B0ED4A-2122-45CA-8D45-B518237FE5EF}"/>
              </a:ext>
            </a:extLst>
          </p:cNvPr>
          <p:cNvGrpSpPr/>
          <p:nvPr/>
        </p:nvGrpSpPr>
        <p:grpSpPr>
          <a:xfrm>
            <a:off x="184580" y="968857"/>
            <a:ext cx="1551862" cy="524741"/>
            <a:chOff x="756290" y="2102124"/>
            <a:chExt cx="1551862" cy="524741"/>
          </a:xfrm>
        </p:grpSpPr>
        <p:sp>
          <p:nvSpPr>
            <p:cNvPr id="50" name="Flussdiagramm: Verzögerung 49">
              <a:extLst>
                <a:ext uri="{FF2B5EF4-FFF2-40B4-BE49-F238E27FC236}">
                  <a16:creationId xmlns:a16="http://schemas.microsoft.com/office/drawing/2014/main" id="{B15DA266-824A-4873-98FF-0A6DB053DC90}"/>
                </a:ext>
              </a:extLst>
            </p:cNvPr>
            <p:cNvSpPr/>
            <p:nvPr/>
          </p:nvSpPr>
          <p:spPr>
            <a:xfrm>
              <a:off x="1546923" y="210212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Flussdiagramm: Verzögerung 50">
              <a:extLst>
                <a:ext uri="{FF2B5EF4-FFF2-40B4-BE49-F238E27FC236}">
                  <a16:creationId xmlns:a16="http://schemas.microsoft.com/office/drawing/2014/main" id="{B7E89D99-DB5B-4197-BEAC-AD432477136A}"/>
                </a:ext>
              </a:extLst>
            </p:cNvPr>
            <p:cNvSpPr/>
            <p:nvPr/>
          </p:nvSpPr>
          <p:spPr>
            <a:xfrm rot="10800000">
              <a:off x="756290" y="210340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6" name="Gruppieren 55">
            <a:extLst>
              <a:ext uri="{FF2B5EF4-FFF2-40B4-BE49-F238E27FC236}">
                <a16:creationId xmlns:a16="http://schemas.microsoft.com/office/drawing/2014/main" id="{3B7F2270-1CA5-40B3-A6AA-F08D007DCBD9}"/>
              </a:ext>
            </a:extLst>
          </p:cNvPr>
          <p:cNvGrpSpPr/>
          <p:nvPr/>
        </p:nvGrpSpPr>
        <p:grpSpPr>
          <a:xfrm>
            <a:off x="277935" y="1888044"/>
            <a:ext cx="1551862" cy="972856"/>
            <a:chOff x="4396401" y="2086262"/>
            <a:chExt cx="1551862" cy="972856"/>
          </a:xfrm>
        </p:grpSpPr>
        <p:sp>
          <p:nvSpPr>
            <p:cNvPr id="57" name="Ellipse 56">
              <a:extLst>
                <a:ext uri="{FF2B5EF4-FFF2-40B4-BE49-F238E27FC236}">
                  <a16:creationId xmlns:a16="http://schemas.microsoft.com/office/drawing/2014/main" id="{4FC52341-07A8-443B-ACC7-F0D0DB82B936}"/>
                </a:ext>
              </a:extLst>
            </p:cNvPr>
            <p:cNvSpPr/>
            <p:nvPr/>
          </p:nvSpPr>
          <p:spPr>
            <a:xfrm>
              <a:off x="4564100" y="263322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58" name="Flussdiagramm: Verzögerung 57">
              <a:extLst>
                <a:ext uri="{FF2B5EF4-FFF2-40B4-BE49-F238E27FC236}">
                  <a16:creationId xmlns:a16="http://schemas.microsoft.com/office/drawing/2014/main" id="{E9166E7A-8F57-4854-AB20-B7958251FF46}"/>
                </a:ext>
              </a:extLst>
            </p:cNvPr>
            <p:cNvSpPr/>
            <p:nvPr/>
          </p:nvSpPr>
          <p:spPr>
            <a:xfrm>
              <a:off x="5187034" y="208626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Flussdiagramm: Verzögerung 58">
              <a:extLst>
                <a:ext uri="{FF2B5EF4-FFF2-40B4-BE49-F238E27FC236}">
                  <a16:creationId xmlns:a16="http://schemas.microsoft.com/office/drawing/2014/main" id="{27C999A2-F396-4680-8135-0DDF80AADC8E}"/>
                </a:ext>
              </a:extLst>
            </p:cNvPr>
            <p:cNvSpPr/>
            <p:nvPr/>
          </p:nvSpPr>
          <p:spPr>
            <a:xfrm rot="10800000">
              <a:off x="4396401" y="208754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6" name="Gruppieren 5">
            <a:extLst>
              <a:ext uri="{FF2B5EF4-FFF2-40B4-BE49-F238E27FC236}">
                <a16:creationId xmlns:a16="http://schemas.microsoft.com/office/drawing/2014/main" id="{59C80DDA-2E9C-4045-8C54-EB899AF0267D}"/>
              </a:ext>
            </a:extLst>
          </p:cNvPr>
          <p:cNvGrpSpPr/>
          <p:nvPr/>
        </p:nvGrpSpPr>
        <p:grpSpPr>
          <a:xfrm>
            <a:off x="10361879" y="812689"/>
            <a:ext cx="1534920" cy="425894"/>
            <a:chOff x="8271779" y="2568098"/>
            <a:chExt cx="1534920" cy="425894"/>
          </a:xfrm>
        </p:grpSpPr>
        <p:sp>
          <p:nvSpPr>
            <p:cNvPr id="61" name="Rechteck 60">
              <a:extLst>
                <a:ext uri="{FF2B5EF4-FFF2-40B4-BE49-F238E27FC236}">
                  <a16:creationId xmlns:a16="http://schemas.microsoft.com/office/drawing/2014/main" id="{0CCD1D7D-EF38-4C89-91C2-1736521BA8A8}"/>
                </a:ext>
              </a:extLst>
            </p:cNvPr>
            <p:cNvSpPr/>
            <p:nvPr/>
          </p:nvSpPr>
          <p:spPr>
            <a:xfrm rot="2054751">
              <a:off x="8271779" y="2826358"/>
              <a:ext cx="1534920" cy="45719"/>
            </a:xfrm>
            <a:custGeom>
              <a:avLst/>
              <a:gdLst>
                <a:gd name="connsiteX0" fmla="*/ 0 w 1534920"/>
                <a:gd name="connsiteY0" fmla="*/ 0 h 45719"/>
                <a:gd name="connsiteX1" fmla="*/ 542338 w 1534920"/>
                <a:gd name="connsiteY1" fmla="*/ 0 h 45719"/>
                <a:gd name="connsiteX2" fmla="*/ 1069328 w 1534920"/>
                <a:gd name="connsiteY2" fmla="*/ 0 h 45719"/>
                <a:gd name="connsiteX3" fmla="*/ 1534920 w 1534920"/>
                <a:gd name="connsiteY3" fmla="*/ 0 h 45719"/>
                <a:gd name="connsiteX4" fmla="*/ 1534920 w 1534920"/>
                <a:gd name="connsiteY4" fmla="*/ 45719 h 45719"/>
                <a:gd name="connsiteX5" fmla="*/ 1053978 w 1534920"/>
                <a:gd name="connsiteY5" fmla="*/ 45719 h 45719"/>
                <a:gd name="connsiteX6" fmla="*/ 542338 w 1534920"/>
                <a:gd name="connsiteY6" fmla="*/ 45719 h 45719"/>
                <a:gd name="connsiteX7" fmla="*/ 0 w 1534920"/>
                <a:gd name="connsiteY7" fmla="*/ 45719 h 45719"/>
                <a:gd name="connsiteX8" fmla="*/ 0 w 1534920"/>
                <a:gd name="connsiteY8"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4920" h="45719" fill="none" extrusionOk="0">
                  <a:moveTo>
                    <a:pt x="0" y="0"/>
                  </a:moveTo>
                  <a:cubicBezTo>
                    <a:pt x="218887" y="-20397"/>
                    <a:pt x="320458" y="37412"/>
                    <a:pt x="542338" y="0"/>
                  </a:cubicBezTo>
                  <a:cubicBezTo>
                    <a:pt x="764218" y="-37412"/>
                    <a:pt x="962927" y="18892"/>
                    <a:pt x="1069328" y="0"/>
                  </a:cubicBezTo>
                  <a:cubicBezTo>
                    <a:pt x="1175729" y="-18892"/>
                    <a:pt x="1306477" y="25136"/>
                    <a:pt x="1534920" y="0"/>
                  </a:cubicBezTo>
                  <a:cubicBezTo>
                    <a:pt x="1536879" y="16164"/>
                    <a:pt x="1529897" y="29889"/>
                    <a:pt x="1534920" y="45719"/>
                  </a:cubicBezTo>
                  <a:cubicBezTo>
                    <a:pt x="1433181" y="58089"/>
                    <a:pt x="1151622" y="-8125"/>
                    <a:pt x="1053978" y="45719"/>
                  </a:cubicBezTo>
                  <a:cubicBezTo>
                    <a:pt x="956334" y="99563"/>
                    <a:pt x="757166" y="-7843"/>
                    <a:pt x="542338" y="45719"/>
                  </a:cubicBezTo>
                  <a:cubicBezTo>
                    <a:pt x="327510" y="99281"/>
                    <a:pt x="156682" y="41220"/>
                    <a:pt x="0" y="45719"/>
                  </a:cubicBezTo>
                  <a:cubicBezTo>
                    <a:pt x="-4002" y="23225"/>
                    <a:pt x="5204" y="15704"/>
                    <a:pt x="0" y="0"/>
                  </a:cubicBezTo>
                  <a:close/>
                </a:path>
                <a:path w="1534920" h="45719" stroke="0" extrusionOk="0">
                  <a:moveTo>
                    <a:pt x="0" y="0"/>
                  </a:moveTo>
                  <a:cubicBezTo>
                    <a:pt x="163949" y="-58141"/>
                    <a:pt x="327225" y="4189"/>
                    <a:pt x="496291" y="0"/>
                  </a:cubicBezTo>
                  <a:cubicBezTo>
                    <a:pt x="665357" y="-4189"/>
                    <a:pt x="857511" y="44645"/>
                    <a:pt x="961883" y="0"/>
                  </a:cubicBezTo>
                  <a:cubicBezTo>
                    <a:pt x="1066255" y="-44645"/>
                    <a:pt x="1258463" y="60018"/>
                    <a:pt x="1534920" y="0"/>
                  </a:cubicBezTo>
                  <a:cubicBezTo>
                    <a:pt x="1537867" y="20023"/>
                    <a:pt x="1532661" y="32550"/>
                    <a:pt x="1534920" y="45719"/>
                  </a:cubicBezTo>
                  <a:cubicBezTo>
                    <a:pt x="1373625" y="87310"/>
                    <a:pt x="1253502" y="31451"/>
                    <a:pt x="1053978" y="45719"/>
                  </a:cubicBezTo>
                  <a:cubicBezTo>
                    <a:pt x="854454" y="59987"/>
                    <a:pt x="777228" y="34417"/>
                    <a:pt x="511640" y="45719"/>
                  </a:cubicBezTo>
                  <a:cubicBezTo>
                    <a:pt x="246052" y="57021"/>
                    <a:pt x="122895" y="3710"/>
                    <a:pt x="0" y="45719"/>
                  </a:cubicBezTo>
                  <a:cubicBezTo>
                    <a:pt x="-460" y="35846"/>
                    <a:pt x="3527" y="1290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2" name="Ellipse 61">
              <a:extLst>
                <a:ext uri="{FF2B5EF4-FFF2-40B4-BE49-F238E27FC236}">
                  <a16:creationId xmlns:a16="http://schemas.microsoft.com/office/drawing/2014/main" id="{EDD6A33A-E55A-431C-9A56-795C287DCC5E}"/>
                </a:ext>
              </a:extLst>
            </p:cNvPr>
            <p:cNvSpPr/>
            <p:nvPr/>
          </p:nvSpPr>
          <p:spPr>
            <a:xfrm>
              <a:off x="8712872" y="2568098"/>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7" name="Gruppieren 6">
            <a:extLst>
              <a:ext uri="{FF2B5EF4-FFF2-40B4-BE49-F238E27FC236}">
                <a16:creationId xmlns:a16="http://schemas.microsoft.com/office/drawing/2014/main" id="{1A55445D-E829-46D9-8DA2-69B12485F636}"/>
              </a:ext>
            </a:extLst>
          </p:cNvPr>
          <p:cNvGrpSpPr/>
          <p:nvPr/>
        </p:nvGrpSpPr>
        <p:grpSpPr>
          <a:xfrm>
            <a:off x="10613223" y="5780269"/>
            <a:ext cx="1335601" cy="425894"/>
            <a:chOff x="8362846" y="3536385"/>
            <a:chExt cx="1335601" cy="425894"/>
          </a:xfrm>
        </p:grpSpPr>
        <p:sp>
          <p:nvSpPr>
            <p:cNvPr id="60" name="Rechteck 59">
              <a:extLst>
                <a:ext uri="{FF2B5EF4-FFF2-40B4-BE49-F238E27FC236}">
                  <a16:creationId xmlns:a16="http://schemas.microsoft.com/office/drawing/2014/main" id="{81952EF1-7A8C-4E32-86DF-BE3D118F20BE}"/>
                </a:ext>
              </a:extLst>
            </p:cNvPr>
            <p:cNvSpPr/>
            <p:nvPr/>
          </p:nvSpPr>
          <p:spPr>
            <a:xfrm rot="19787506">
              <a:off x="8362846" y="3719832"/>
              <a:ext cx="1335601" cy="45719"/>
            </a:xfrm>
            <a:custGeom>
              <a:avLst/>
              <a:gdLst>
                <a:gd name="connsiteX0" fmla="*/ 0 w 1335601"/>
                <a:gd name="connsiteY0" fmla="*/ 0 h 45719"/>
                <a:gd name="connsiteX1" fmla="*/ 471912 w 1335601"/>
                <a:gd name="connsiteY1" fmla="*/ 0 h 45719"/>
                <a:gd name="connsiteX2" fmla="*/ 930469 w 1335601"/>
                <a:gd name="connsiteY2" fmla="*/ 0 h 45719"/>
                <a:gd name="connsiteX3" fmla="*/ 1335601 w 1335601"/>
                <a:gd name="connsiteY3" fmla="*/ 0 h 45719"/>
                <a:gd name="connsiteX4" fmla="*/ 1335601 w 1335601"/>
                <a:gd name="connsiteY4" fmla="*/ 45719 h 45719"/>
                <a:gd name="connsiteX5" fmla="*/ 917113 w 1335601"/>
                <a:gd name="connsiteY5" fmla="*/ 45719 h 45719"/>
                <a:gd name="connsiteX6" fmla="*/ 471912 w 1335601"/>
                <a:gd name="connsiteY6" fmla="*/ 45719 h 45719"/>
                <a:gd name="connsiteX7" fmla="*/ 0 w 1335601"/>
                <a:gd name="connsiteY7" fmla="*/ 45719 h 45719"/>
                <a:gd name="connsiteX8" fmla="*/ 0 w 1335601"/>
                <a:gd name="connsiteY8"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5601" h="45719" fill="none" extrusionOk="0">
                  <a:moveTo>
                    <a:pt x="0" y="0"/>
                  </a:moveTo>
                  <a:cubicBezTo>
                    <a:pt x="157367" y="-23359"/>
                    <a:pt x="303079" y="12482"/>
                    <a:pt x="471912" y="0"/>
                  </a:cubicBezTo>
                  <a:cubicBezTo>
                    <a:pt x="640745" y="-12482"/>
                    <a:pt x="812673" y="15635"/>
                    <a:pt x="930469" y="0"/>
                  </a:cubicBezTo>
                  <a:cubicBezTo>
                    <a:pt x="1048265" y="-15635"/>
                    <a:pt x="1234070" y="44942"/>
                    <a:pt x="1335601" y="0"/>
                  </a:cubicBezTo>
                  <a:cubicBezTo>
                    <a:pt x="1337560" y="16164"/>
                    <a:pt x="1330578" y="29889"/>
                    <a:pt x="1335601" y="45719"/>
                  </a:cubicBezTo>
                  <a:cubicBezTo>
                    <a:pt x="1188578" y="62323"/>
                    <a:pt x="1046684" y="20260"/>
                    <a:pt x="917113" y="45719"/>
                  </a:cubicBezTo>
                  <a:cubicBezTo>
                    <a:pt x="787542" y="71178"/>
                    <a:pt x="639541" y="13464"/>
                    <a:pt x="471912" y="45719"/>
                  </a:cubicBezTo>
                  <a:cubicBezTo>
                    <a:pt x="304283" y="77974"/>
                    <a:pt x="185542" y="264"/>
                    <a:pt x="0" y="45719"/>
                  </a:cubicBezTo>
                  <a:cubicBezTo>
                    <a:pt x="-4002" y="23225"/>
                    <a:pt x="5204" y="15704"/>
                    <a:pt x="0" y="0"/>
                  </a:cubicBezTo>
                  <a:close/>
                </a:path>
                <a:path w="1335601" h="45719" stroke="0" extrusionOk="0">
                  <a:moveTo>
                    <a:pt x="0" y="0"/>
                  </a:moveTo>
                  <a:cubicBezTo>
                    <a:pt x="98514" y="-6502"/>
                    <a:pt x="300422" y="46796"/>
                    <a:pt x="431844" y="0"/>
                  </a:cubicBezTo>
                  <a:cubicBezTo>
                    <a:pt x="563266" y="-46796"/>
                    <a:pt x="718352" y="46040"/>
                    <a:pt x="836977" y="0"/>
                  </a:cubicBezTo>
                  <a:cubicBezTo>
                    <a:pt x="955602" y="-46040"/>
                    <a:pt x="1215227" y="49000"/>
                    <a:pt x="1335601" y="0"/>
                  </a:cubicBezTo>
                  <a:cubicBezTo>
                    <a:pt x="1338548" y="20023"/>
                    <a:pt x="1333342" y="32550"/>
                    <a:pt x="1335601" y="45719"/>
                  </a:cubicBezTo>
                  <a:cubicBezTo>
                    <a:pt x="1162428" y="65073"/>
                    <a:pt x="1085439" y="28170"/>
                    <a:pt x="917113" y="45719"/>
                  </a:cubicBezTo>
                  <a:cubicBezTo>
                    <a:pt x="748787" y="63268"/>
                    <a:pt x="670639" y="20890"/>
                    <a:pt x="445200" y="45719"/>
                  </a:cubicBezTo>
                  <a:cubicBezTo>
                    <a:pt x="219761" y="70548"/>
                    <a:pt x="207888" y="37392"/>
                    <a:pt x="0" y="45719"/>
                  </a:cubicBezTo>
                  <a:cubicBezTo>
                    <a:pt x="-460" y="35846"/>
                    <a:pt x="3527" y="1290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3" name="Ellipse 62">
              <a:extLst>
                <a:ext uri="{FF2B5EF4-FFF2-40B4-BE49-F238E27FC236}">
                  <a16:creationId xmlns:a16="http://schemas.microsoft.com/office/drawing/2014/main" id="{4539DFA5-99D2-48A3-B174-6476CC1082BC}"/>
                </a:ext>
              </a:extLst>
            </p:cNvPr>
            <p:cNvSpPr/>
            <p:nvPr/>
          </p:nvSpPr>
          <p:spPr>
            <a:xfrm>
              <a:off x="8731059" y="3536385"/>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5" name="Gruppieren 4">
            <a:extLst>
              <a:ext uri="{FF2B5EF4-FFF2-40B4-BE49-F238E27FC236}">
                <a16:creationId xmlns:a16="http://schemas.microsoft.com/office/drawing/2014/main" id="{5A56DEBC-DCAF-46C0-AE4D-44ADA24B2E1D}"/>
              </a:ext>
            </a:extLst>
          </p:cNvPr>
          <p:cNvGrpSpPr/>
          <p:nvPr/>
        </p:nvGrpSpPr>
        <p:grpSpPr>
          <a:xfrm>
            <a:off x="4604043" y="4336608"/>
            <a:ext cx="659902" cy="539432"/>
            <a:chOff x="7795840" y="2108942"/>
            <a:chExt cx="659902" cy="539432"/>
          </a:xfrm>
        </p:grpSpPr>
        <p:sp>
          <p:nvSpPr>
            <p:cNvPr id="65" name="Flussdiagramm: Verzögerung 64">
              <a:extLst>
                <a:ext uri="{FF2B5EF4-FFF2-40B4-BE49-F238E27FC236}">
                  <a16:creationId xmlns:a16="http://schemas.microsoft.com/office/drawing/2014/main" id="{AA864400-1D5E-4AFA-9642-AD3CA5F2227A}"/>
                </a:ext>
              </a:extLst>
            </p:cNvPr>
            <p:cNvSpPr/>
            <p:nvPr/>
          </p:nvSpPr>
          <p:spPr>
            <a:xfrm>
              <a:off x="8129982" y="212491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Flussdiagramm: Verzögerung 65">
              <a:extLst>
                <a:ext uri="{FF2B5EF4-FFF2-40B4-BE49-F238E27FC236}">
                  <a16:creationId xmlns:a16="http://schemas.microsoft.com/office/drawing/2014/main" id="{0E28B998-AC25-4191-AA27-F697C6491F11}"/>
                </a:ext>
              </a:extLst>
            </p:cNvPr>
            <p:cNvSpPr/>
            <p:nvPr/>
          </p:nvSpPr>
          <p:spPr>
            <a:xfrm rot="10800000">
              <a:off x="7795840" y="210894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8" name="Gruppieren 7">
            <a:extLst>
              <a:ext uri="{FF2B5EF4-FFF2-40B4-BE49-F238E27FC236}">
                <a16:creationId xmlns:a16="http://schemas.microsoft.com/office/drawing/2014/main" id="{3D3F8B6C-B6D7-4E0B-A7EB-2D5715E96278}"/>
              </a:ext>
            </a:extLst>
          </p:cNvPr>
          <p:cNvGrpSpPr/>
          <p:nvPr/>
        </p:nvGrpSpPr>
        <p:grpSpPr>
          <a:xfrm>
            <a:off x="431464" y="4258242"/>
            <a:ext cx="659902" cy="901563"/>
            <a:chOff x="9582450" y="3066515"/>
            <a:chExt cx="659902" cy="901563"/>
          </a:xfrm>
        </p:grpSpPr>
        <p:sp>
          <p:nvSpPr>
            <p:cNvPr id="75" name="Ellipse 74">
              <a:extLst>
                <a:ext uri="{FF2B5EF4-FFF2-40B4-BE49-F238E27FC236}">
                  <a16:creationId xmlns:a16="http://schemas.microsoft.com/office/drawing/2014/main" id="{339D4ADF-6451-4667-831C-F8615D1701CB}"/>
                </a:ext>
              </a:extLst>
            </p:cNvPr>
            <p:cNvSpPr/>
            <p:nvPr/>
          </p:nvSpPr>
          <p:spPr>
            <a:xfrm>
              <a:off x="9615648" y="354218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76" name="Flussdiagramm: Verzögerung 75">
              <a:extLst>
                <a:ext uri="{FF2B5EF4-FFF2-40B4-BE49-F238E27FC236}">
                  <a16:creationId xmlns:a16="http://schemas.microsoft.com/office/drawing/2014/main" id="{37017FDD-D0D4-4229-B76D-6A0561076EAE}"/>
                </a:ext>
              </a:extLst>
            </p:cNvPr>
            <p:cNvSpPr/>
            <p:nvPr/>
          </p:nvSpPr>
          <p:spPr>
            <a:xfrm>
              <a:off x="9916592" y="3082486"/>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Flussdiagramm: Verzögerung 76">
              <a:extLst>
                <a:ext uri="{FF2B5EF4-FFF2-40B4-BE49-F238E27FC236}">
                  <a16:creationId xmlns:a16="http://schemas.microsoft.com/office/drawing/2014/main" id="{E32DCBA3-FF84-4F65-84E2-44D4122A3B1F}"/>
                </a:ext>
              </a:extLst>
            </p:cNvPr>
            <p:cNvSpPr/>
            <p:nvPr/>
          </p:nvSpPr>
          <p:spPr>
            <a:xfrm rot="10800000">
              <a:off x="9582450" y="3066515"/>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32" name="Ellipse 31">
            <a:extLst>
              <a:ext uri="{FF2B5EF4-FFF2-40B4-BE49-F238E27FC236}">
                <a16:creationId xmlns:a16="http://schemas.microsoft.com/office/drawing/2014/main" id="{AAEAB4A8-A571-4885-99B9-FA983CA5F99D}"/>
              </a:ext>
            </a:extLst>
          </p:cNvPr>
          <p:cNvSpPr/>
          <p:nvPr/>
        </p:nvSpPr>
        <p:spPr>
          <a:xfrm>
            <a:off x="2250578" y="209692"/>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nvGrpSpPr>
          <p:cNvPr id="10" name="Gruppieren 9">
            <a:extLst>
              <a:ext uri="{FF2B5EF4-FFF2-40B4-BE49-F238E27FC236}">
                <a16:creationId xmlns:a16="http://schemas.microsoft.com/office/drawing/2014/main" id="{D927CE9C-9FCF-4ED6-BF7F-EAA1B62620D7}"/>
              </a:ext>
            </a:extLst>
          </p:cNvPr>
          <p:cNvGrpSpPr/>
          <p:nvPr/>
        </p:nvGrpSpPr>
        <p:grpSpPr>
          <a:xfrm>
            <a:off x="292637" y="3066004"/>
            <a:ext cx="1551862" cy="950635"/>
            <a:chOff x="4791877" y="5511344"/>
            <a:chExt cx="1551862" cy="950635"/>
          </a:xfrm>
        </p:grpSpPr>
        <p:sp>
          <p:nvSpPr>
            <p:cNvPr id="37" name="Ellipse 36">
              <a:extLst>
                <a:ext uri="{FF2B5EF4-FFF2-40B4-BE49-F238E27FC236}">
                  <a16:creationId xmlns:a16="http://schemas.microsoft.com/office/drawing/2014/main" id="{93CD6A37-B88D-41DC-82C9-830E4B2549A3}"/>
                </a:ext>
              </a:extLst>
            </p:cNvPr>
            <p:cNvSpPr/>
            <p:nvPr/>
          </p:nvSpPr>
          <p:spPr>
            <a:xfrm>
              <a:off x="4904256" y="551134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39" name="Flussdiagramm: Verzögerung 38">
              <a:extLst>
                <a:ext uri="{FF2B5EF4-FFF2-40B4-BE49-F238E27FC236}">
                  <a16:creationId xmlns:a16="http://schemas.microsoft.com/office/drawing/2014/main" id="{3F8DDB08-E9CB-4F54-A66F-36B8368E37D0}"/>
                </a:ext>
              </a:extLst>
            </p:cNvPr>
            <p:cNvSpPr/>
            <p:nvPr/>
          </p:nvSpPr>
          <p:spPr>
            <a:xfrm>
              <a:off x="5582510" y="5937238"/>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Flussdiagramm: Verzögerung 39">
              <a:extLst>
                <a:ext uri="{FF2B5EF4-FFF2-40B4-BE49-F238E27FC236}">
                  <a16:creationId xmlns:a16="http://schemas.microsoft.com/office/drawing/2014/main" id="{D68F2746-B3AE-4EF9-A414-C6FFA6D30F17}"/>
                </a:ext>
              </a:extLst>
            </p:cNvPr>
            <p:cNvSpPr/>
            <p:nvPr/>
          </p:nvSpPr>
          <p:spPr>
            <a:xfrm rot="10800000">
              <a:off x="4791877" y="5938518"/>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41" name="Flussdiagramm: Verzögerung 40">
            <a:extLst>
              <a:ext uri="{FF2B5EF4-FFF2-40B4-BE49-F238E27FC236}">
                <a16:creationId xmlns:a16="http://schemas.microsoft.com/office/drawing/2014/main" id="{B4C85DB8-45A6-4DCF-B8D9-5538B9C00C37}"/>
              </a:ext>
            </a:extLst>
          </p:cNvPr>
          <p:cNvSpPr/>
          <p:nvPr/>
        </p:nvSpPr>
        <p:spPr>
          <a:xfrm>
            <a:off x="1241213" y="240156"/>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Flussdiagramm: Verzögerung 41">
            <a:extLst>
              <a:ext uri="{FF2B5EF4-FFF2-40B4-BE49-F238E27FC236}">
                <a16:creationId xmlns:a16="http://schemas.microsoft.com/office/drawing/2014/main" id="{0F69BE1D-C86C-44B8-B695-6009C76B6D32}"/>
              </a:ext>
            </a:extLst>
          </p:cNvPr>
          <p:cNvSpPr/>
          <p:nvPr/>
        </p:nvSpPr>
        <p:spPr>
          <a:xfrm rot="10800000">
            <a:off x="151985" y="239007"/>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Rechteck 46">
            <a:extLst>
              <a:ext uri="{FF2B5EF4-FFF2-40B4-BE49-F238E27FC236}">
                <a16:creationId xmlns:a16="http://schemas.microsoft.com/office/drawing/2014/main" id="{31904DB3-FC02-4536-AF58-A357DEA502AE}"/>
              </a:ext>
            </a:extLst>
          </p:cNvPr>
          <p:cNvSpPr/>
          <p:nvPr/>
        </p:nvSpPr>
        <p:spPr>
          <a:xfrm>
            <a:off x="6774560" y="1012957"/>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8" name="Ellipse 47">
            <a:extLst>
              <a:ext uri="{FF2B5EF4-FFF2-40B4-BE49-F238E27FC236}">
                <a16:creationId xmlns:a16="http://schemas.microsoft.com/office/drawing/2014/main" id="{C49D0EB6-D9AD-4D23-9366-F25B13EEEE81}"/>
              </a:ext>
            </a:extLst>
          </p:cNvPr>
          <p:cNvSpPr/>
          <p:nvPr/>
        </p:nvSpPr>
        <p:spPr>
          <a:xfrm>
            <a:off x="7167315" y="812689"/>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nvGrpSpPr>
          <p:cNvPr id="11" name="Gruppieren 10">
            <a:extLst>
              <a:ext uri="{FF2B5EF4-FFF2-40B4-BE49-F238E27FC236}">
                <a16:creationId xmlns:a16="http://schemas.microsoft.com/office/drawing/2014/main" id="{FD9C334D-AFAE-4CA3-9DE8-328577777008}"/>
              </a:ext>
            </a:extLst>
          </p:cNvPr>
          <p:cNvGrpSpPr/>
          <p:nvPr/>
        </p:nvGrpSpPr>
        <p:grpSpPr>
          <a:xfrm>
            <a:off x="7652502" y="1941162"/>
            <a:ext cx="2792060" cy="614256"/>
            <a:chOff x="2071751" y="2593179"/>
            <a:chExt cx="2792060" cy="614256"/>
          </a:xfrm>
        </p:grpSpPr>
        <p:sp>
          <p:nvSpPr>
            <p:cNvPr id="49" name="Rechteck 48">
              <a:extLst>
                <a:ext uri="{FF2B5EF4-FFF2-40B4-BE49-F238E27FC236}">
                  <a16:creationId xmlns:a16="http://schemas.microsoft.com/office/drawing/2014/main" id="{702C6D92-B489-46BB-BA43-39AC47024556}"/>
                </a:ext>
              </a:extLst>
            </p:cNvPr>
            <p:cNvSpPr/>
            <p:nvPr/>
          </p:nvSpPr>
          <p:spPr>
            <a:xfrm rot="1893919" flipV="1">
              <a:off x="2071751" y="3161716"/>
              <a:ext cx="2792060" cy="45719"/>
            </a:xfrm>
            <a:custGeom>
              <a:avLst/>
              <a:gdLst>
                <a:gd name="connsiteX0" fmla="*/ 0 w 2792060"/>
                <a:gd name="connsiteY0" fmla="*/ 0 h 45719"/>
                <a:gd name="connsiteX1" fmla="*/ 530491 w 2792060"/>
                <a:gd name="connsiteY1" fmla="*/ 0 h 45719"/>
                <a:gd name="connsiteX2" fmla="*/ 1088903 w 2792060"/>
                <a:gd name="connsiteY2" fmla="*/ 0 h 45719"/>
                <a:gd name="connsiteX3" fmla="*/ 1675236 w 2792060"/>
                <a:gd name="connsiteY3" fmla="*/ 0 h 45719"/>
                <a:gd name="connsiteX4" fmla="*/ 2261569 w 2792060"/>
                <a:gd name="connsiteY4" fmla="*/ 0 h 45719"/>
                <a:gd name="connsiteX5" fmla="*/ 2792060 w 2792060"/>
                <a:gd name="connsiteY5" fmla="*/ 0 h 45719"/>
                <a:gd name="connsiteX6" fmla="*/ 2792060 w 2792060"/>
                <a:gd name="connsiteY6" fmla="*/ 45719 h 45719"/>
                <a:gd name="connsiteX7" fmla="*/ 2177807 w 2792060"/>
                <a:gd name="connsiteY7" fmla="*/ 45719 h 45719"/>
                <a:gd name="connsiteX8" fmla="*/ 1563554 w 2792060"/>
                <a:gd name="connsiteY8" fmla="*/ 45719 h 45719"/>
                <a:gd name="connsiteX9" fmla="*/ 1005142 w 2792060"/>
                <a:gd name="connsiteY9" fmla="*/ 45719 h 45719"/>
                <a:gd name="connsiteX10" fmla="*/ 0 w 2792060"/>
                <a:gd name="connsiteY10" fmla="*/ 45719 h 45719"/>
                <a:gd name="connsiteX11" fmla="*/ 0 w 2792060"/>
                <a:gd name="connsiteY11"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2060" h="45719" fill="none" extrusionOk="0">
                  <a:moveTo>
                    <a:pt x="0" y="0"/>
                  </a:moveTo>
                  <a:cubicBezTo>
                    <a:pt x="212206" y="-33124"/>
                    <a:pt x="272110" y="4032"/>
                    <a:pt x="530491" y="0"/>
                  </a:cubicBezTo>
                  <a:cubicBezTo>
                    <a:pt x="788872" y="-4032"/>
                    <a:pt x="919572" y="22668"/>
                    <a:pt x="1088903" y="0"/>
                  </a:cubicBezTo>
                  <a:cubicBezTo>
                    <a:pt x="1258234" y="-22668"/>
                    <a:pt x="1463244" y="21898"/>
                    <a:pt x="1675236" y="0"/>
                  </a:cubicBezTo>
                  <a:cubicBezTo>
                    <a:pt x="1887228" y="-21898"/>
                    <a:pt x="2096645" y="2737"/>
                    <a:pt x="2261569" y="0"/>
                  </a:cubicBezTo>
                  <a:cubicBezTo>
                    <a:pt x="2426493" y="-2737"/>
                    <a:pt x="2644195" y="63096"/>
                    <a:pt x="2792060" y="0"/>
                  </a:cubicBezTo>
                  <a:cubicBezTo>
                    <a:pt x="2792342" y="16299"/>
                    <a:pt x="2792015" y="28009"/>
                    <a:pt x="2792060" y="45719"/>
                  </a:cubicBezTo>
                  <a:cubicBezTo>
                    <a:pt x="2562984" y="110989"/>
                    <a:pt x="2442424" y="45158"/>
                    <a:pt x="2177807" y="45719"/>
                  </a:cubicBezTo>
                  <a:cubicBezTo>
                    <a:pt x="1913190" y="46280"/>
                    <a:pt x="1822113" y="42085"/>
                    <a:pt x="1563554" y="45719"/>
                  </a:cubicBezTo>
                  <a:cubicBezTo>
                    <a:pt x="1304995" y="49353"/>
                    <a:pt x="1186363" y="19038"/>
                    <a:pt x="1005142" y="45719"/>
                  </a:cubicBezTo>
                  <a:cubicBezTo>
                    <a:pt x="823921" y="72400"/>
                    <a:pt x="497898" y="-23352"/>
                    <a:pt x="0" y="45719"/>
                  </a:cubicBezTo>
                  <a:cubicBezTo>
                    <a:pt x="-4268" y="33971"/>
                    <a:pt x="2724" y="21893"/>
                    <a:pt x="0" y="0"/>
                  </a:cubicBezTo>
                  <a:close/>
                </a:path>
                <a:path w="2792060" h="45719" stroke="0" extrusionOk="0">
                  <a:moveTo>
                    <a:pt x="0" y="0"/>
                  </a:moveTo>
                  <a:cubicBezTo>
                    <a:pt x="132071" y="-54842"/>
                    <a:pt x="391343" y="10371"/>
                    <a:pt x="530491" y="0"/>
                  </a:cubicBezTo>
                  <a:cubicBezTo>
                    <a:pt x="669639" y="-10371"/>
                    <a:pt x="847328" y="4808"/>
                    <a:pt x="1005142" y="0"/>
                  </a:cubicBezTo>
                  <a:cubicBezTo>
                    <a:pt x="1162956" y="-4808"/>
                    <a:pt x="1423737" y="8660"/>
                    <a:pt x="1619395" y="0"/>
                  </a:cubicBezTo>
                  <a:cubicBezTo>
                    <a:pt x="1815053" y="-8660"/>
                    <a:pt x="1890827" y="58773"/>
                    <a:pt x="2149886" y="0"/>
                  </a:cubicBezTo>
                  <a:cubicBezTo>
                    <a:pt x="2408945" y="-58773"/>
                    <a:pt x="2593880" y="16269"/>
                    <a:pt x="2792060" y="0"/>
                  </a:cubicBezTo>
                  <a:cubicBezTo>
                    <a:pt x="2792685" y="21919"/>
                    <a:pt x="2787858" y="23392"/>
                    <a:pt x="2792060" y="45719"/>
                  </a:cubicBezTo>
                  <a:cubicBezTo>
                    <a:pt x="2651446" y="102453"/>
                    <a:pt x="2425084" y="-12298"/>
                    <a:pt x="2233648" y="45719"/>
                  </a:cubicBezTo>
                  <a:cubicBezTo>
                    <a:pt x="2042212" y="103736"/>
                    <a:pt x="1773221" y="10313"/>
                    <a:pt x="1619395" y="45719"/>
                  </a:cubicBezTo>
                  <a:cubicBezTo>
                    <a:pt x="1465569" y="81125"/>
                    <a:pt x="1286141" y="8100"/>
                    <a:pt x="1144745" y="45719"/>
                  </a:cubicBezTo>
                  <a:cubicBezTo>
                    <a:pt x="1003349" y="83338"/>
                    <a:pt x="749146" y="-2258"/>
                    <a:pt x="586333" y="45719"/>
                  </a:cubicBezTo>
                  <a:cubicBezTo>
                    <a:pt x="423520" y="93696"/>
                    <a:pt x="198696" y="-19155"/>
                    <a:pt x="0" y="45719"/>
                  </a:cubicBezTo>
                  <a:cubicBezTo>
                    <a:pt x="-770" y="26330"/>
                    <a:pt x="2868" y="1931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52" name="Ellipse 51">
              <a:extLst>
                <a:ext uri="{FF2B5EF4-FFF2-40B4-BE49-F238E27FC236}">
                  <a16:creationId xmlns:a16="http://schemas.microsoft.com/office/drawing/2014/main" id="{07F6CC3A-70E4-4964-9E28-CAD8C4F11C36}"/>
                </a:ext>
              </a:extLst>
            </p:cNvPr>
            <p:cNvSpPr/>
            <p:nvPr/>
          </p:nvSpPr>
          <p:spPr>
            <a:xfrm>
              <a:off x="2556561" y="2593179"/>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2" name="Gruppieren 11">
            <a:extLst>
              <a:ext uri="{FF2B5EF4-FFF2-40B4-BE49-F238E27FC236}">
                <a16:creationId xmlns:a16="http://schemas.microsoft.com/office/drawing/2014/main" id="{7F027EA7-B5DA-4E72-A8A5-CD897FFF4995}"/>
              </a:ext>
            </a:extLst>
          </p:cNvPr>
          <p:cNvGrpSpPr/>
          <p:nvPr/>
        </p:nvGrpSpPr>
        <p:grpSpPr>
          <a:xfrm>
            <a:off x="6774560" y="4747662"/>
            <a:ext cx="2792060" cy="511370"/>
            <a:chOff x="7274667" y="4369630"/>
            <a:chExt cx="2792060" cy="511370"/>
          </a:xfrm>
        </p:grpSpPr>
        <p:sp>
          <p:nvSpPr>
            <p:cNvPr id="53" name="Rechteck 52">
              <a:extLst>
                <a:ext uri="{FF2B5EF4-FFF2-40B4-BE49-F238E27FC236}">
                  <a16:creationId xmlns:a16="http://schemas.microsoft.com/office/drawing/2014/main" id="{D2BD84FB-AF9D-4513-8E5E-1B7929A374F8}"/>
                </a:ext>
              </a:extLst>
            </p:cNvPr>
            <p:cNvSpPr/>
            <p:nvPr/>
          </p:nvSpPr>
          <p:spPr>
            <a:xfrm rot="19863995" flipV="1">
              <a:off x="7274667" y="4369630"/>
              <a:ext cx="2792060" cy="45719"/>
            </a:xfrm>
            <a:custGeom>
              <a:avLst/>
              <a:gdLst>
                <a:gd name="connsiteX0" fmla="*/ 0 w 2792060"/>
                <a:gd name="connsiteY0" fmla="*/ 0 h 45719"/>
                <a:gd name="connsiteX1" fmla="*/ 530491 w 2792060"/>
                <a:gd name="connsiteY1" fmla="*/ 0 h 45719"/>
                <a:gd name="connsiteX2" fmla="*/ 1088903 w 2792060"/>
                <a:gd name="connsiteY2" fmla="*/ 0 h 45719"/>
                <a:gd name="connsiteX3" fmla="*/ 1675236 w 2792060"/>
                <a:gd name="connsiteY3" fmla="*/ 0 h 45719"/>
                <a:gd name="connsiteX4" fmla="*/ 2261569 w 2792060"/>
                <a:gd name="connsiteY4" fmla="*/ 0 h 45719"/>
                <a:gd name="connsiteX5" fmla="*/ 2792060 w 2792060"/>
                <a:gd name="connsiteY5" fmla="*/ 0 h 45719"/>
                <a:gd name="connsiteX6" fmla="*/ 2792060 w 2792060"/>
                <a:gd name="connsiteY6" fmla="*/ 45719 h 45719"/>
                <a:gd name="connsiteX7" fmla="*/ 2177807 w 2792060"/>
                <a:gd name="connsiteY7" fmla="*/ 45719 h 45719"/>
                <a:gd name="connsiteX8" fmla="*/ 1563554 w 2792060"/>
                <a:gd name="connsiteY8" fmla="*/ 45719 h 45719"/>
                <a:gd name="connsiteX9" fmla="*/ 1005142 w 2792060"/>
                <a:gd name="connsiteY9" fmla="*/ 45719 h 45719"/>
                <a:gd name="connsiteX10" fmla="*/ 0 w 2792060"/>
                <a:gd name="connsiteY10" fmla="*/ 45719 h 45719"/>
                <a:gd name="connsiteX11" fmla="*/ 0 w 2792060"/>
                <a:gd name="connsiteY11"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2060" h="45719" fill="none" extrusionOk="0">
                  <a:moveTo>
                    <a:pt x="0" y="0"/>
                  </a:moveTo>
                  <a:cubicBezTo>
                    <a:pt x="212206" y="-33124"/>
                    <a:pt x="272110" y="4032"/>
                    <a:pt x="530491" y="0"/>
                  </a:cubicBezTo>
                  <a:cubicBezTo>
                    <a:pt x="788872" y="-4032"/>
                    <a:pt x="919572" y="22668"/>
                    <a:pt x="1088903" y="0"/>
                  </a:cubicBezTo>
                  <a:cubicBezTo>
                    <a:pt x="1258234" y="-22668"/>
                    <a:pt x="1463244" y="21898"/>
                    <a:pt x="1675236" y="0"/>
                  </a:cubicBezTo>
                  <a:cubicBezTo>
                    <a:pt x="1887228" y="-21898"/>
                    <a:pt x="2096645" y="2737"/>
                    <a:pt x="2261569" y="0"/>
                  </a:cubicBezTo>
                  <a:cubicBezTo>
                    <a:pt x="2426493" y="-2737"/>
                    <a:pt x="2644195" y="63096"/>
                    <a:pt x="2792060" y="0"/>
                  </a:cubicBezTo>
                  <a:cubicBezTo>
                    <a:pt x="2792342" y="16299"/>
                    <a:pt x="2792015" y="28009"/>
                    <a:pt x="2792060" y="45719"/>
                  </a:cubicBezTo>
                  <a:cubicBezTo>
                    <a:pt x="2562984" y="110989"/>
                    <a:pt x="2442424" y="45158"/>
                    <a:pt x="2177807" y="45719"/>
                  </a:cubicBezTo>
                  <a:cubicBezTo>
                    <a:pt x="1913190" y="46280"/>
                    <a:pt x="1822113" y="42085"/>
                    <a:pt x="1563554" y="45719"/>
                  </a:cubicBezTo>
                  <a:cubicBezTo>
                    <a:pt x="1304995" y="49353"/>
                    <a:pt x="1186363" y="19038"/>
                    <a:pt x="1005142" y="45719"/>
                  </a:cubicBezTo>
                  <a:cubicBezTo>
                    <a:pt x="823921" y="72400"/>
                    <a:pt x="497898" y="-23352"/>
                    <a:pt x="0" y="45719"/>
                  </a:cubicBezTo>
                  <a:cubicBezTo>
                    <a:pt x="-4268" y="33971"/>
                    <a:pt x="2724" y="21893"/>
                    <a:pt x="0" y="0"/>
                  </a:cubicBezTo>
                  <a:close/>
                </a:path>
                <a:path w="2792060" h="45719" stroke="0" extrusionOk="0">
                  <a:moveTo>
                    <a:pt x="0" y="0"/>
                  </a:moveTo>
                  <a:cubicBezTo>
                    <a:pt x="132071" y="-54842"/>
                    <a:pt x="391343" y="10371"/>
                    <a:pt x="530491" y="0"/>
                  </a:cubicBezTo>
                  <a:cubicBezTo>
                    <a:pt x="669639" y="-10371"/>
                    <a:pt x="847328" y="4808"/>
                    <a:pt x="1005142" y="0"/>
                  </a:cubicBezTo>
                  <a:cubicBezTo>
                    <a:pt x="1162956" y="-4808"/>
                    <a:pt x="1423737" y="8660"/>
                    <a:pt x="1619395" y="0"/>
                  </a:cubicBezTo>
                  <a:cubicBezTo>
                    <a:pt x="1815053" y="-8660"/>
                    <a:pt x="1890827" y="58773"/>
                    <a:pt x="2149886" y="0"/>
                  </a:cubicBezTo>
                  <a:cubicBezTo>
                    <a:pt x="2408945" y="-58773"/>
                    <a:pt x="2593880" y="16269"/>
                    <a:pt x="2792060" y="0"/>
                  </a:cubicBezTo>
                  <a:cubicBezTo>
                    <a:pt x="2792685" y="21919"/>
                    <a:pt x="2787858" y="23392"/>
                    <a:pt x="2792060" y="45719"/>
                  </a:cubicBezTo>
                  <a:cubicBezTo>
                    <a:pt x="2651446" y="102453"/>
                    <a:pt x="2425084" y="-12298"/>
                    <a:pt x="2233648" y="45719"/>
                  </a:cubicBezTo>
                  <a:cubicBezTo>
                    <a:pt x="2042212" y="103736"/>
                    <a:pt x="1773221" y="10313"/>
                    <a:pt x="1619395" y="45719"/>
                  </a:cubicBezTo>
                  <a:cubicBezTo>
                    <a:pt x="1465569" y="81125"/>
                    <a:pt x="1286141" y="8100"/>
                    <a:pt x="1144745" y="45719"/>
                  </a:cubicBezTo>
                  <a:cubicBezTo>
                    <a:pt x="1003349" y="83338"/>
                    <a:pt x="749146" y="-2258"/>
                    <a:pt x="586333" y="45719"/>
                  </a:cubicBezTo>
                  <a:cubicBezTo>
                    <a:pt x="423520" y="93696"/>
                    <a:pt x="198696" y="-19155"/>
                    <a:pt x="0" y="45719"/>
                  </a:cubicBezTo>
                  <a:cubicBezTo>
                    <a:pt x="-770" y="26330"/>
                    <a:pt x="2868" y="1931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4" name="Ellipse 63">
              <a:extLst>
                <a:ext uri="{FF2B5EF4-FFF2-40B4-BE49-F238E27FC236}">
                  <a16:creationId xmlns:a16="http://schemas.microsoft.com/office/drawing/2014/main" id="{D05647C4-AECA-4D1E-BD05-D0C9825BE24A}"/>
                </a:ext>
              </a:extLst>
            </p:cNvPr>
            <p:cNvSpPr/>
            <p:nvPr/>
          </p:nvSpPr>
          <p:spPr>
            <a:xfrm>
              <a:off x="7840711" y="4455106"/>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3" name="Gruppieren 12">
            <a:extLst>
              <a:ext uri="{FF2B5EF4-FFF2-40B4-BE49-F238E27FC236}">
                <a16:creationId xmlns:a16="http://schemas.microsoft.com/office/drawing/2014/main" id="{5C0DF588-FD5D-461A-9578-5C2A3E4BE5E0}"/>
              </a:ext>
            </a:extLst>
          </p:cNvPr>
          <p:cNvGrpSpPr/>
          <p:nvPr/>
        </p:nvGrpSpPr>
        <p:grpSpPr>
          <a:xfrm>
            <a:off x="6715396" y="5869358"/>
            <a:ext cx="2152604" cy="425894"/>
            <a:chOff x="7554425" y="5937217"/>
            <a:chExt cx="2152604" cy="425894"/>
          </a:xfrm>
        </p:grpSpPr>
        <p:sp>
          <p:nvSpPr>
            <p:cNvPr id="67" name="Rechteck 66">
              <a:extLst>
                <a:ext uri="{FF2B5EF4-FFF2-40B4-BE49-F238E27FC236}">
                  <a16:creationId xmlns:a16="http://schemas.microsoft.com/office/drawing/2014/main" id="{943953E9-FB89-4470-AA75-4C1EDD164A4B}"/>
                </a:ext>
              </a:extLst>
            </p:cNvPr>
            <p:cNvSpPr/>
            <p:nvPr/>
          </p:nvSpPr>
          <p:spPr>
            <a:xfrm>
              <a:off x="7554425" y="6109596"/>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8" name="Ellipse 67">
              <a:extLst>
                <a:ext uri="{FF2B5EF4-FFF2-40B4-BE49-F238E27FC236}">
                  <a16:creationId xmlns:a16="http://schemas.microsoft.com/office/drawing/2014/main" id="{1CFCDC21-0C91-4D08-9F93-D17CCABB7BD9}"/>
                </a:ext>
              </a:extLst>
            </p:cNvPr>
            <p:cNvSpPr/>
            <p:nvPr/>
          </p:nvSpPr>
          <p:spPr>
            <a:xfrm>
              <a:off x="8061572" y="5937217"/>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4" name="Gruppieren 13">
            <a:extLst>
              <a:ext uri="{FF2B5EF4-FFF2-40B4-BE49-F238E27FC236}">
                <a16:creationId xmlns:a16="http://schemas.microsoft.com/office/drawing/2014/main" id="{0F4331AE-DD32-46CD-BBE1-21EFE4A9E452}"/>
              </a:ext>
            </a:extLst>
          </p:cNvPr>
          <p:cNvGrpSpPr/>
          <p:nvPr/>
        </p:nvGrpSpPr>
        <p:grpSpPr>
          <a:xfrm>
            <a:off x="384817" y="5678115"/>
            <a:ext cx="659902" cy="960175"/>
            <a:chOff x="4372605" y="4062189"/>
            <a:chExt cx="659902" cy="960175"/>
          </a:xfrm>
        </p:grpSpPr>
        <p:sp>
          <p:nvSpPr>
            <p:cNvPr id="70" name="Ellipse 69">
              <a:extLst>
                <a:ext uri="{FF2B5EF4-FFF2-40B4-BE49-F238E27FC236}">
                  <a16:creationId xmlns:a16="http://schemas.microsoft.com/office/drawing/2014/main" id="{5DF7430B-26AD-429F-BA19-B24B4A3A3E9C}"/>
                </a:ext>
              </a:extLst>
            </p:cNvPr>
            <p:cNvSpPr/>
            <p:nvPr/>
          </p:nvSpPr>
          <p:spPr>
            <a:xfrm>
              <a:off x="4424444" y="4062189"/>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71" name="Flussdiagramm: Verzögerung 70">
              <a:extLst>
                <a:ext uri="{FF2B5EF4-FFF2-40B4-BE49-F238E27FC236}">
                  <a16:creationId xmlns:a16="http://schemas.microsoft.com/office/drawing/2014/main" id="{335E594A-2ED3-42FB-990E-1A1475AFCFE5}"/>
                </a:ext>
              </a:extLst>
            </p:cNvPr>
            <p:cNvSpPr/>
            <p:nvPr/>
          </p:nvSpPr>
          <p:spPr>
            <a:xfrm>
              <a:off x="4706747" y="449890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8" name="Flussdiagramm: Verzögerung 77">
              <a:extLst>
                <a:ext uri="{FF2B5EF4-FFF2-40B4-BE49-F238E27FC236}">
                  <a16:creationId xmlns:a16="http://schemas.microsoft.com/office/drawing/2014/main" id="{0782ECA1-EB81-4E84-B8C8-929B1393ACD9}"/>
                </a:ext>
              </a:extLst>
            </p:cNvPr>
            <p:cNvSpPr/>
            <p:nvPr/>
          </p:nvSpPr>
          <p:spPr>
            <a:xfrm rot="10800000">
              <a:off x="4372605" y="448293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4" name="Gruppieren 53">
            <a:extLst>
              <a:ext uri="{FF2B5EF4-FFF2-40B4-BE49-F238E27FC236}">
                <a16:creationId xmlns:a16="http://schemas.microsoft.com/office/drawing/2014/main" id="{F52E93D8-ACDE-4B19-970D-502C6864C32D}"/>
              </a:ext>
            </a:extLst>
          </p:cNvPr>
          <p:cNvGrpSpPr/>
          <p:nvPr/>
        </p:nvGrpSpPr>
        <p:grpSpPr>
          <a:xfrm>
            <a:off x="2088661" y="1820508"/>
            <a:ext cx="1551862" cy="972856"/>
            <a:chOff x="4396401" y="2086262"/>
            <a:chExt cx="1551862" cy="972856"/>
          </a:xfrm>
        </p:grpSpPr>
        <p:sp>
          <p:nvSpPr>
            <p:cNvPr id="69" name="Flussdiagramm: Verzögerung 68">
              <a:extLst>
                <a:ext uri="{FF2B5EF4-FFF2-40B4-BE49-F238E27FC236}">
                  <a16:creationId xmlns:a16="http://schemas.microsoft.com/office/drawing/2014/main" id="{C982EBF8-928A-476A-969D-A6202F7A6D1C}"/>
                </a:ext>
              </a:extLst>
            </p:cNvPr>
            <p:cNvSpPr/>
            <p:nvPr/>
          </p:nvSpPr>
          <p:spPr>
            <a:xfrm>
              <a:off x="5187034" y="208626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2" name="Flussdiagramm: Verzögerung 71">
              <a:extLst>
                <a:ext uri="{FF2B5EF4-FFF2-40B4-BE49-F238E27FC236}">
                  <a16:creationId xmlns:a16="http://schemas.microsoft.com/office/drawing/2014/main" id="{3125A084-F4D2-42DA-9F77-B0B7A1A2743A}"/>
                </a:ext>
              </a:extLst>
            </p:cNvPr>
            <p:cNvSpPr/>
            <p:nvPr/>
          </p:nvSpPr>
          <p:spPr>
            <a:xfrm rot="10800000">
              <a:off x="4396401" y="208754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Ellipse 54">
              <a:extLst>
                <a:ext uri="{FF2B5EF4-FFF2-40B4-BE49-F238E27FC236}">
                  <a16:creationId xmlns:a16="http://schemas.microsoft.com/office/drawing/2014/main" id="{6A76CD1D-D9A3-4540-A915-69189A05A9B6}"/>
                </a:ext>
              </a:extLst>
            </p:cNvPr>
            <p:cNvSpPr/>
            <p:nvPr/>
          </p:nvSpPr>
          <p:spPr>
            <a:xfrm>
              <a:off x="4564100" y="263322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73" name="Gruppieren 72">
            <a:extLst>
              <a:ext uri="{FF2B5EF4-FFF2-40B4-BE49-F238E27FC236}">
                <a16:creationId xmlns:a16="http://schemas.microsoft.com/office/drawing/2014/main" id="{2D85C52E-7C06-4D78-8DBB-A3E183040453}"/>
              </a:ext>
            </a:extLst>
          </p:cNvPr>
          <p:cNvGrpSpPr/>
          <p:nvPr/>
        </p:nvGrpSpPr>
        <p:grpSpPr>
          <a:xfrm>
            <a:off x="1433603" y="4271993"/>
            <a:ext cx="659902" cy="901563"/>
            <a:chOff x="9582450" y="3066515"/>
            <a:chExt cx="659902" cy="901563"/>
          </a:xfrm>
        </p:grpSpPr>
        <p:sp>
          <p:nvSpPr>
            <p:cNvPr id="80" name="Flussdiagramm: Verzögerung 79">
              <a:extLst>
                <a:ext uri="{FF2B5EF4-FFF2-40B4-BE49-F238E27FC236}">
                  <a16:creationId xmlns:a16="http://schemas.microsoft.com/office/drawing/2014/main" id="{74C2B9A4-5172-4EBB-8B25-F8813C62AB9A}"/>
                </a:ext>
              </a:extLst>
            </p:cNvPr>
            <p:cNvSpPr/>
            <p:nvPr/>
          </p:nvSpPr>
          <p:spPr>
            <a:xfrm>
              <a:off x="9916592" y="3082486"/>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lussdiagramm: Verzögerung 80">
              <a:extLst>
                <a:ext uri="{FF2B5EF4-FFF2-40B4-BE49-F238E27FC236}">
                  <a16:creationId xmlns:a16="http://schemas.microsoft.com/office/drawing/2014/main" id="{C1836DBD-1ACE-4761-8FD3-C5613058F2F2}"/>
                </a:ext>
              </a:extLst>
            </p:cNvPr>
            <p:cNvSpPr/>
            <p:nvPr/>
          </p:nvSpPr>
          <p:spPr>
            <a:xfrm rot="10800000">
              <a:off x="9582450" y="3066515"/>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9" name="Ellipse 78">
              <a:extLst>
                <a:ext uri="{FF2B5EF4-FFF2-40B4-BE49-F238E27FC236}">
                  <a16:creationId xmlns:a16="http://schemas.microsoft.com/office/drawing/2014/main" id="{770BE679-12FC-49AA-B746-801BA1DDBB29}"/>
                </a:ext>
              </a:extLst>
            </p:cNvPr>
            <p:cNvSpPr/>
            <p:nvPr/>
          </p:nvSpPr>
          <p:spPr>
            <a:xfrm>
              <a:off x="9615648" y="354218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82" name="Gruppieren 81">
            <a:extLst>
              <a:ext uri="{FF2B5EF4-FFF2-40B4-BE49-F238E27FC236}">
                <a16:creationId xmlns:a16="http://schemas.microsoft.com/office/drawing/2014/main" id="{56C80440-CDCE-4DA2-93B3-979B8C17E17E}"/>
              </a:ext>
            </a:extLst>
          </p:cNvPr>
          <p:cNvGrpSpPr/>
          <p:nvPr/>
        </p:nvGrpSpPr>
        <p:grpSpPr>
          <a:xfrm>
            <a:off x="1378717" y="5678115"/>
            <a:ext cx="659902" cy="960175"/>
            <a:chOff x="4372605" y="4062189"/>
            <a:chExt cx="659902" cy="960175"/>
          </a:xfrm>
        </p:grpSpPr>
        <p:sp>
          <p:nvSpPr>
            <p:cNvPr id="84" name="Flussdiagramm: Verzögerung 83">
              <a:extLst>
                <a:ext uri="{FF2B5EF4-FFF2-40B4-BE49-F238E27FC236}">
                  <a16:creationId xmlns:a16="http://schemas.microsoft.com/office/drawing/2014/main" id="{E2897C32-5C18-499C-ADAB-56CB63300EF0}"/>
                </a:ext>
              </a:extLst>
            </p:cNvPr>
            <p:cNvSpPr/>
            <p:nvPr/>
          </p:nvSpPr>
          <p:spPr>
            <a:xfrm>
              <a:off x="4706747" y="449890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5" name="Flussdiagramm: Verzögerung 84">
              <a:extLst>
                <a:ext uri="{FF2B5EF4-FFF2-40B4-BE49-F238E27FC236}">
                  <a16:creationId xmlns:a16="http://schemas.microsoft.com/office/drawing/2014/main" id="{87C3C3FF-C2B1-4F67-9086-0D0357B92231}"/>
                </a:ext>
              </a:extLst>
            </p:cNvPr>
            <p:cNvSpPr/>
            <p:nvPr/>
          </p:nvSpPr>
          <p:spPr>
            <a:xfrm rot="10800000">
              <a:off x="4372605" y="448293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3" name="Ellipse 82">
              <a:extLst>
                <a:ext uri="{FF2B5EF4-FFF2-40B4-BE49-F238E27FC236}">
                  <a16:creationId xmlns:a16="http://schemas.microsoft.com/office/drawing/2014/main" id="{A92432CB-694E-489C-BD8E-AF5DAF05677F}"/>
                </a:ext>
              </a:extLst>
            </p:cNvPr>
            <p:cNvSpPr/>
            <p:nvPr/>
          </p:nvSpPr>
          <p:spPr>
            <a:xfrm>
              <a:off x="4424444" y="4062189"/>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86" name="Gruppieren 85">
            <a:extLst>
              <a:ext uri="{FF2B5EF4-FFF2-40B4-BE49-F238E27FC236}">
                <a16:creationId xmlns:a16="http://schemas.microsoft.com/office/drawing/2014/main" id="{8B5E0C03-958A-4763-AD8B-9D9751CF3746}"/>
              </a:ext>
            </a:extLst>
          </p:cNvPr>
          <p:cNvGrpSpPr/>
          <p:nvPr/>
        </p:nvGrpSpPr>
        <p:grpSpPr>
          <a:xfrm>
            <a:off x="2030551" y="941078"/>
            <a:ext cx="1551862" cy="524741"/>
            <a:chOff x="756290" y="2102124"/>
            <a:chExt cx="1551862" cy="524741"/>
          </a:xfrm>
        </p:grpSpPr>
        <p:sp>
          <p:nvSpPr>
            <p:cNvPr id="88" name="Flussdiagramm: Verzögerung 87">
              <a:extLst>
                <a:ext uri="{FF2B5EF4-FFF2-40B4-BE49-F238E27FC236}">
                  <a16:creationId xmlns:a16="http://schemas.microsoft.com/office/drawing/2014/main" id="{AF343F04-9100-4068-83CC-358798F29E50}"/>
                </a:ext>
              </a:extLst>
            </p:cNvPr>
            <p:cNvSpPr/>
            <p:nvPr/>
          </p:nvSpPr>
          <p:spPr>
            <a:xfrm rot="10800000">
              <a:off x="756290" y="210340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7" name="Flussdiagramm: Verzögerung 86">
              <a:extLst>
                <a:ext uri="{FF2B5EF4-FFF2-40B4-BE49-F238E27FC236}">
                  <a16:creationId xmlns:a16="http://schemas.microsoft.com/office/drawing/2014/main" id="{C80913DA-2D43-448D-BA58-D9FB89FE4FC4}"/>
                </a:ext>
              </a:extLst>
            </p:cNvPr>
            <p:cNvSpPr/>
            <p:nvPr/>
          </p:nvSpPr>
          <p:spPr>
            <a:xfrm>
              <a:off x="1546923" y="210212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89" name="Gruppieren 88">
            <a:extLst>
              <a:ext uri="{FF2B5EF4-FFF2-40B4-BE49-F238E27FC236}">
                <a16:creationId xmlns:a16="http://schemas.microsoft.com/office/drawing/2014/main" id="{1440A525-040A-4A54-A5F3-643113A5EC69}"/>
              </a:ext>
            </a:extLst>
          </p:cNvPr>
          <p:cNvGrpSpPr/>
          <p:nvPr/>
        </p:nvGrpSpPr>
        <p:grpSpPr>
          <a:xfrm>
            <a:off x="4008228" y="923711"/>
            <a:ext cx="1551862" cy="524741"/>
            <a:chOff x="756290" y="2102124"/>
            <a:chExt cx="1551862" cy="524741"/>
          </a:xfrm>
        </p:grpSpPr>
        <p:sp>
          <p:nvSpPr>
            <p:cNvPr id="90" name="Flussdiagramm: Verzögerung 89">
              <a:extLst>
                <a:ext uri="{FF2B5EF4-FFF2-40B4-BE49-F238E27FC236}">
                  <a16:creationId xmlns:a16="http://schemas.microsoft.com/office/drawing/2014/main" id="{A34D18E6-60D5-4DED-81D3-9E231C171806}"/>
                </a:ext>
              </a:extLst>
            </p:cNvPr>
            <p:cNvSpPr/>
            <p:nvPr/>
          </p:nvSpPr>
          <p:spPr>
            <a:xfrm>
              <a:off x="1546923" y="210212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Flussdiagramm: Verzögerung 90">
              <a:extLst>
                <a:ext uri="{FF2B5EF4-FFF2-40B4-BE49-F238E27FC236}">
                  <a16:creationId xmlns:a16="http://schemas.microsoft.com/office/drawing/2014/main" id="{329F5E3A-88E3-42CB-BCB2-0598C9AB5AFB}"/>
                </a:ext>
              </a:extLst>
            </p:cNvPr>
            <p:cNvSpPr/>
            <p:nvPr/>
          </p:nvSpPr>
          <p:spPr>
            <a:xfrm rot="10800000">
              <a:off x="756290" y="210340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2" name="Gruppieren 91">
            <a:extLst>
              <a:ext uri="{FF2B5EF4-FFF2-40B4-BE49-F238E27FC236}">
                <a16:creationId xmlns:a16="http://schemas.microsoft.com/office/drawing/2014/main" id="{D6848442-58CF-49D5-A81C-5BCDF7D8267C}"/>
              </a:ext>
            </a:extLst>
          </p:cNvPr>
          <p:cNvGrpSpPr/>
          <p:nvPr/>
        </p:nvGrpSpPr>
        <p:grpSpPr>
          <a:xfrm>
            <a:off x="5714301" y="1849611"/>
            <a:ext cx="1551862" cy="972856"/>
            <a:chOff x="4396401" y="2086262"/>
            <a:chExt cx="1551862" cy="972856"/>
          </a:xfrm>
        </p:grpSpPr>
        <p:sp>
          <p:nvSpPr>
            <p:cNvPr id="93" name="Ellipse 92">
              <a:extLst>
                <a:ext uri="{FF2B5EF4-FFF2-40B4-BE49-F238E27FC236}">
                  <a16:creationId xmlns:a16="http://schemas.microsoft.com/office/drawing/2014/main" id="{2AB5F52C-7938-4A8C-A75A-CF30AA04E3AE}"/>
                </a:ext>
              </a:extLst>
            </p:cNvPr>
            <p:cNvSpPr/>
            <p:nvPr/>
          </p:nvSpPr>
          <p:spPr>
            <a:xfrm>
              <a:off x="4564100" y="263322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94" name="Flussdiagramm: Verzögerung 93">
              <a:extLst>
                <a:ext uri="{FF2B5EF4-FFF2-40B4-BE49-F238E27FC236}">
                  <a16:creationId xmlns:a16="http://schemas.microsoft.com/office/drawing/2014/main" id="{4B7DEC69-617C-40B2-B339-A2DA087A1FE5}"/>
                </a:ext>
              </a:extLst>
            </p:cNvPr>
            <p:cNvSpPr/>
            <p:nvPr/>
          </p:nvSpPr>
          <p:spPr>
            <a:xfrm>
              <a:off x="5187034" y="208626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5" name="Flussdiagramm: Verzögerung 94">
              <a:extLst>
                <a:ext uri="{FF2B5EF4-FFF2-40B4-BE49-F238E27FC236}">
                  <a16:creationId xmlns:a16="http://schemas.microsoft.com/office/drawing/2014/main" id="{7862A4B5-4F12-42EC-9D4A-130999495B76}"/>
                </a:ext>
              </a:extLst>
            </p:cNvPr>
            <p:cNvSpPr/>
            <p:nvPr/>
          </p:nvSpPr>
          <p:spPr>
            <a:xfrm rot="10800000">
              <a:off x="4396401" y="208754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6" name="Gruppieren 95">
            <a:extLst>
              <a:ext uri="{FF2B5EF4-FFF2-40B4-BE49-F238E27FC236}">
                <a16:creationId xmlns:a16="http://schemas.microsoft.com/office/drawing/2014/main" id="{FDE6BF4C-4178-409B-9B24-D1D26020413A}"/>
              </a:ext>
            </a:extLst>
          </p:cNvPr>
          <p:cNvGrpSpPr/>
          <p:nvPr/>
        </p:nvGrpSpPr>
        <p:grpSpPr>
          <a:xfrm>
            <a:off x="3858111" y="1820508"/>
            <a:ext cx="1551862" cy="972856"/>
            <a:chOff x="4396401" y="2086262"/>
            <a:chExt cx="1551862" cy="972856"/>
          </a:xfrm>
        </p:grpSpPr>
        <p:sp>
          <p:nvSpPr>
            <p:cNvPr id="99" name="Flussdiagramm: Verzögerung 98">
              <a:extLst>
                <a:ext uri="{FF2B5EF4-FFF2-40B4-BE49-F238E27FC236}">
                  <a16:creationId xmlns:a16="http://schemas.microsoft.com/office/drawing/2014/main" id="{90D8F656-3AA5-4DD7-9904-F64A94EE4602}"/>
                </a:ext>
              </a:extLst>
            </p:cNvPr>
            <p:cNvSpPr/>
            <p:nvPr/>
          </p:nvSpPr>
          <p:spPr>
            <a:xfrm rot="10800000">
              <a:off x="4396401" y="208754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7" name="Ellipse 96">
              <a:extLst>
                <a:ext uri="{FF2B5EF4-FFF2-40B4-BE49-F238E27FC236}">
                  <a16:creationId xmlns:a16="http://schemas.microsoft.com/office/drawing/2014/main" id="{953C8467-9B22-4E15-BD61-DCEEEDDA6EAF}"/>
                </a:ext>
              </a:extLst>
            </p:cNvPr>
            <p:cNvSpPr/>
            <p:nvPr/>
          </p:nvSpPr>
          <p:spPr>
            <a:xfrm>
              <a:off x="4564100" y="263322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98" name="Flussdiagramm: Verzögerung 97">
              <a:extLst>
                <a:ext uri="{FF2B5EF4-FFF2-40B4-BE49-F238E27FC236}">
                  <a16:creationId xmlns:a16="http://schemas.microsoft.com/office/drawing/2014/main" id="{B234EA18-F736-4AEC-9C2E-97928572E359}"/>
                </a:ext>
              </a:extLst>
            </p:cNvPr>
            <p:cNvSpPr/>
            <p:nvPr/>
          </p:nvSpPr>
          <p:spPr>
            <a:xfrm>
              <a:off x="5187034" y="208626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00" name="Gruppieren 99">
            <a:extLst>
              <a:ext uri="{FF2B5EF4-FFF2-40B4-BE49-F238E27FC236}">
                <a16:creationId xmlns:a16="http://schemas.microsoft.com/office/drawing/2014/main" id="{438B6283-57C3-44C2-A742-CDB0FD4B88E5}"/>
              </a:ext>
            </a:extLst>
          </p:cNvPr>
          <p:cNvGrpSpPr/>
          <p:nvPr/>
        </p:nvGrpSpPr>
        <p:grpSpPr>
          <a:xfrm>
            <a:off x="2461829" y="4295647"/>
            <a:ext cx="659902" cy="901563"/>
            <a:chOff x="9582450" y="3066515"/>
            <a:chExt cx="659902" cy="901563"/>
          </a:xfrm>
        </p:grpSpPr>
        <p:sp>
          <p:nvSpPr>
            <p:cNvPr id="101" name="Ellipse 100">
              <a:extLst>
                <a:ext uri="{FF2B5EF4-FFF2-40B4-BE49-F238E27FC236}">
                  <a16:creationId xmlns:a16="http://schemas.microsoft.com/office/drawing/2014/main" id="{3C0A8D97-DE17-49C9-8788-C8EAA221163B}"/>
                </a:ext>
              </a:extLst>
            </p:cNvPr>
            <p:cNvSpPr/>
            <p:nvPr/>
          </p:nvSpPr>
          <p:spPr>
            <a:xfrm>
              <a:off x="9615648" y="354218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102" name="Flussdiagramm: Verzögerung 101">
              <a:extLst>
                <a:ext uri="{FF2B5EF4-FFF2-40B4-BE49-F238E27FC236}">
                  <a16:creationId xmlns:a16="http://schemas.microsoft.com/office/drawing/2014/main" id="{2205FBEB-35F9-4A6F-BF34-87958BFC1055}"/>
                </a:ext>
              </a:extLst>
            </p:cNvPr>
            <p:cNvSpPr/>
            <p:nvPr/>
          </p:nvSpPr>
          <p:spPr>
            <a:xfrm>
              <a:off x="9916592" y="3082486"/>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3" name="Flussdiagramm: Verzögerung 102">
              <a:extLst>
                <a:ext uri="{FF2B5EF4-FFF2-40B4-BE49-F238E27FC236}">
                  <a16:creationId xmlns:a16="http://schemas.microsoft.com/office/drawing/2014/main" id="{9F9DB5FF-45F6-4A55-8F79-D224DAA04415}"/>
                </a:ext>
              </a:extLst>
            </p:cNvPr>
            <p:cNvSpPr/>
            <p:nvPr/>
          </p:nvSpPr>
          <p:spPr>
            <a:xfrm rot="10800000">
              <a:off x="9582450" y="3066515"/>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04" name="Gruppieren 103">
            <a:extLst>
              <a:ext uri="{FF2B5EF4-FFF2-40B4-BE49-F238E27FC236}">
                <a16:creationId xmlns:a16="http://schemas.microsoft.com/office/drawing/2014/main" id="{63AA7AF7-8036-49C4-928E-1828FCCFCF72}"/>
              </a:ext>
            </a:extLst>
          </p:cNvPr>
          <p:cNvGrpSpPr/>
          <p:nvPr/>
        </p:nvGrpSpPr>
        <p:grpSpPr>
          <a:xfrm>
            <a:off x="3406719" y="4310422"/>
            <a:ext cx="659902" cy="901563"/>
            <a:chOff x="9582450" y="3066515"/>
            <a:chExt cx="659902" cy="901563"/>
          </a:xfrm>
        </p:grpSpPr>
        <p:sp>
          <p:nvSpPr>
            <p:cNvPr id="105" name="Ellipse 104">
              <a:extLst>
                <a:ext uri="{FF2B5EF4-FFF2-40B4-BE49-F238E27FC236}">
                  <a16:creationId xmlns:a16="http://schemas.microsoft.com/office/drawing/2014/main" id="{A25245D4-9688-492F-93AE-D406CE012B93}"/>
                </a:ext>
              </a:extLst>
            </p:cNvPr>
            <p:cNvSpPr/>
            <p:nvPr/>
          </p:nvSpPr>
          <p:spPr>
            <a:xfrm>
              <a:off x="9615648" y="354218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107" name="Flussdiagramm: Verzögerung 106">
              <a:extLst>
                <a:ext uri="{FF2B5EF4-FFF2-40B4-BE49-F238E27FC236}">
                  <a16:creationId xmlns:a16="http://schemas.microsoft.com/office/drawing/2014/main" id="{2E089ECB-5ECB-46E7-A742-06EDB0A342B6}"/>
                </a:ext>
              </a:extLst>
            </p:cNvPr>
            <p:cNvSpPr/>
            <p:nvPr/>
          </p:nvSpPr>
          <p:spPr>
            <a:xfrm rot="10800000">
              <a:off x="9582450" y="3066515"/>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6" name="Flussdiagramm: Verzögerung 105">
              <a:extLst>
                <a:ext uri="{FF2B5EF4-FFF2-40B4-BE49-F238E27FC236}">
                  <a16:creationId xmlns:a16="http://schemas.microsoft.com/office/drawing/2014/main" id="{DB0C056D-07E5-445D-84CB-C546689DB501}"/>
                </a:ext>
              </a:extLst>
            </p:cNvPr>
            <p:cNvSpPr/>
            <p:nvPr/>
          </p:nvSpPr>
          <p:spPr>
            <a:xfrm>
              <a:off x="9916592" y="3082486"/>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08" name="Gruppieren 107">
            <a:extLst>
              <a:ext uri="{FF2B5EF4-FFF2-40B4-BE49-F238E27FC236}">
                <a16:creationId xmlns:a16="http://schemas.microsoft.com/office/drawing/2014/main" id="{53C79376-37F6-4D20-9F6B-1373B9CEBA49}"/>
              </a:ext>
            </a:extLst>
          </p:cNvPr>
          <p:cNvGrpSpPr/>
          <p:nvPr/>
        </p:nvGrpSpPr>
        <p:grpSpPr>
          <a:xfrm>
            <a:off x="2177935" y="3035477"/>
            <a:ext cx="1551862" cy="950635"/>
            <a:chOff x="4791877" y="5511344"/>
            <a:chExt cx="1551862" cy="950635"/>
          </a:xfrm>
        </p:grpSpPr>
        <p:sp>
          <p:nvSpPr>
            <p:cNvPr id="110" name="Flussdiagramm: Verzögerung 109">
              <a:extLst>
                <a:ext uri="{FF2B5EF4-FFF2-40B4-BE49-F238E27FC236}">
                  <a16:creationId xmlns:a16="http://schemas.microsoft.com/office/drawing/2014/main" id="{E818D5C8-C587-438E-9B83-E868A8D96716}"/>
                </a:ext>
              </a:extLst>
            </p:cNvPr>
            <p:cNvSpPr/>
            <p:nvPr/>
          </p:nvSpPr>
          <p:spPr>
            <a:xfrm>
              <a:off x="5582510" y="5937238"/>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1" name="Flussdiagramm: Verzögerung 110">
              <a:extLst>
                <a:ext uri="{FF2B5EF4-FFF2-40B4-BE49-F238E27FC236}">
                  <a16:creationId xmlns:a16="http://schemas.microsoft.com/office/drawing/2014/main" id="{636BC431-483B-41E3-B6F4-EB25932120CE}"/>
                </a:ext>
              </a:extLst>
            </p:cNvPr>
            <p:cNvSpPr/>
            <p:nvPr/>
          </p:nvSpPr>
          <p:spPr>
            <a:xfrm rot="10800000">
              <a:off x="4791877" y="5938518"/>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9" name="Ellipse 108">
              <a:extLst>
                <a:ext uri="{FF2B5EF4-FFF2-40B4-BE49-F238E27FC236}">
                  <a16:creationId xmlns:a16="http://schemas.microsoft.com/office/drawing/2014/main" id="{99E84772-B3D1-4B35-8BF7-AE9750C85C86}"/>
                </a:ext>
              </a:extLst>
            </p:cNvPr>
            <p:cNvSpPr/>
            <p:nvPr/>
          </p:nvSpPr>
          <p:spPr>
            <a:xfrm>
              <a:off x="4904256" y="551134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12" name="Gruppieren 111">
            <a:extLst>
              <a:ext uri="{FF2B5EF4-FFF2-40B4-BE49-F238E27FC236}">
                <a16:creationId xmlns:a16="http://schemas.microsoft.com/office/drawing/2014/main" id="{C3408DBB-EBE4-427C-A44F-0CB48188A61C}"/>
              </a:ext>
            </a:extLst>
          </p:cNvPr>
          <p:cNvGrpSpPr/>
          <p:nvPr/>
        </p:nvGrpSpPr>
        <p:grpSpPr>
          <a:xfrm>
            <a:off x="4003398" y="3089712"/>
            <a:ext cx="1551862" cy="950635"/>
            <a:chOff x="4791877" y="5511344"/>
            <a:chExt cx="1551862" cy="950635"/>
          </a:xfrm>
        </p:grpSpPr>
        <p:sp>
          <p:nvSpPr>
            <p:cNvPr id="115" name="Flussdiagramm: Verzögerung 114">
              <a:extLst>
                <a:ext uri="{FF2B5EF4-FFF2-40B4-BE49-F238E27FC236}">
                  <a16:creationId xmlns:a16="http://schemas.microsoft.com/office/drawing/2014/main" id="{D4707E07-7BF5-4980-A5CD-AB0E877B6C71}"/>
                </a:ext>
              </a:extLst>
            </p:cNvPr>
            <p:cNvSpPr/>
            <p:nvPr/>
          </p:nvSpPr>
          <p:spPr>
            <a:xfrm rot="10800000">
              <a:off x="4791877" y="5938518"/>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3" name="Ellipse 112">
              <a:extLst>
                <a:ext uri="{FF2B5EF4-FFF2-40B4-BE49-F238E27FC236}">
                  <a16:creationId xmlns:a16="http://schemas.microsoft.com/office/drawing/2014/main" id="{CE555C29-5F06-4986-B5D9-6C9728B692EA}"/>
                </a:ext>
              </a:extLst>
            </p:cNvPr>
            <p:cNvSpPr/>
            <p:nvPr/>
          </p:nvSpPr>
          <p:spPr>
            <a:xfrm>
              <a:off x="4904256" y="551134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114" name="Flussdiagramm: Verzögerung 113">
              <a:extLst>
                <a:ext uri="{FF2B5EF4-FFF2-40B4-BE49-F238E27FC236}">
                  <a16:creationId xmlns:a16="http://schemas.microsoft.com/office/drawing/2014/main" id="{E29BA7E1-7CA2-490F-AFAB-52170A6EB9D4}"/>
                </a:ext>
              </a:extLst>
            </p:cNvPr>
            <p:cNvSpPr/>
            <p:nvPr/>
          </p:nvSpPr>
          <p:spPr>
            <a:xfrm>
              <a:off x="5582510" y="5937238"/>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16" name="Gruppieren 115">
            <a:extLst>
              <a:ext uri="{FF2B5EF4-FFF2-40B4-BE49-F238E27FC236}">
                <a16:creationId xmlns:a16="http://schemas.microsoft.com/office/drawing/2014/main" id="{819B2DAF-13F4-4005-90C9-9D2F69BFC00E}"/>
              </a:ext>
            </a:extLst>
          </p:cNvPr>
          <p:cNvGrpSpPr/>
          <p:nvPr/>
        </p:nvGrpSpPr>
        <p:grpSpPr>
          <a:xfrm>
            <a:off x="5848933" y="3064724"/>
            <a:ext cx="1551862" cy="950635"/>
            <a:chOff x="4791877" y="5511344"/>
            <a:chExt cx="1551862" cy="950635"/>
          </a:xfrm>
        </p:grpSpPr>
        <p:sp>
          <p:nvSpPr>
            <p:cNvPr id="117" name="Ellipse 116">
              <a:extLst>
                <a:ext uri="{FF2B5EF4-FFF2-40B4-BE49-F238E27FC236}">
                  <a16:creationId xmlns:a16="http://schemas.microsoft.com/office/drawing/2014/main" id="{0B2D113B-E921-45F9-8282-63D3FA306DE6}"/>
                </a:ext>
              </a:extLst>
            </p:cNvPr>
            <p:cNvSpPr/>
            <p:nvPr/>
          </p:nvSpPr>
          <p:spPr>
            <a:xfrm>
              <a:off x="4904256" y="551134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118" name="Flussdiagramm: Verzögerung 117">
              <a:extLst>
                <a:ext uri="{FF2B5EF4-FFF2-40B4-BE49-F238E27FC236}">
                  <a16:creationId xmlns:a16="http://schemas.microsoft.com/office/drawing/2014/main" id="{F75422B5-AE57-4DE4-81FE-F956ED68380C}"/>
                </a:ext>
              </a:extLst>
            </p:cNvPr>
            <p:cNvSpPr/>
            <p:nvPr/>
          </p:nvSpPr>
          <p:spPr>
            <a:xfrm>
              <a:off x="5582510" y="5937238"/>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9" name="Flussdiagramm: Verzögerung 118">
              <a:extLst>
                <a:ext uri="{FF2B5EF4-FFF2-40B4-BE49-F238E27FC236}">
                  <a16:creationId xmlns:a16="http://schemas.microsoft.com/office/drawing/2014/main" id="{0AD3CF07-43AB-4720-A0D5-9405CC189A02}"/>
                </a:ext>
              </a:extLst>
            </p:cNvPr>
            <p:cNvSpPr/>
            <p:nvPr/>
          </p:nvSpPr>
          <p:spPr>
            <a:xfrm rot="10800000">
              <a:off x="4791877" y="5938518"/>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0" name="Gruppieren 129">
            <a:extLst>
              <a:ext uri="{FF2B5EF4-FFF2-40B4-BE49-F238E27FC236}">
                <a16:creationId xmlns:a16="http://schemas.microsoft.com/office/drawing/2014/main" id="{8DD4FC78-7C33-4A25-A2B1-823482F46706}"/>
              </a:ext>
            </a:extLst>
          </p:cNvPr>
          <p:cNvGrpSpPr/>
          <p:nvPr/>
        </p:nvGrpSpPr>
        <p:grpSpPr>
          <a:xfrm>
            <a:off x="3383476" y="5726075"/>
            <a:ext cx="659902" cy="960175"/>
            <a:chOff x="4372605" y="4062189"/>
            <a:chExt cx="659902" cy="960175"/>
          </a:xfrm>
        </p:grpSpPr>
        <p:sp>
          <p:nvSpPr>
            <p:cNvPr id="131" name="Ellipse 130">
              <a:extLst>
                <a:ext uri="{FF2B5EF4-FFF2-40B4-BE49-F238E27FC236}">
                  <a16:creationId xmlns:a16="http://schemas.microsoft.com/office/drawing/2014/main" id="{4F17D7B1-13B8-4554-ABAA-56C21ED9CA88}"/>
                </a:ext>
              </a:extLst>
            </p:cNvPr>
            <p:cNvSpPr/>
            <p:nvPr/>
          </p:nvSpPr>
          <p:spPr>
            <a:xfrm>
              <a:off x="4424444" y="4062189"/>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132" name="Flussdiagramm: Verzögerung 131">
              <a:extLst>
                <a:ext uri="{FF2B5EF4-FFF2-40B4-BE49-F238E27FC236}">
                  <a16:creationId xmlns:a16="http://schemas.microsoft.com/office/drawing/2014/main" id="{684AF291-805E-4482-8593-B76371E6FC03}"/>
                </a:ext>
              </a:extLst>
            </p:cNvPr>
            <p:cNvSpPr/>
            <p:nvPr/>
          </p:nvSpPr>
          <p:spPr>
            <a:xfrm>
              <a:off x="4706747" y="449890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3" name="Flussdiagramm: Verzögerung 132">
              <a:extLst>
                <a:ext uri="{FF2B5EF4-FFF2-40B4-BE49-F238E27FC236}">
                  <a16:creationId xmlns:a16="http://schemas.microsoft.com/office/drawing/2014/main" id="{01A9920B-6676-4A9B-8A8C-DEFE586F2C58}"/>
                </a:ext>
              </a:extLst>
            </p:cNvPr>
            <p:cNvSpPr/>
            <p:nvPr/>
          </p:nvSpPr>
          <p:spPr>
            <a:xfrm rot="10800000">
              <a:off x="4372605" y="448293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4" name="Gruppieren 133">
            <a:extLst>
              <a:ext uri="{FF2B5EF4-FFF2-40B4-BE49-F238E27FC236}">
                <a16:creationId xmlns:a16="http://schemas.microsoft.com/office/drawing/2014/main" id="{5A002264-3662-42B4-BF01-32F6223DA5AE}"/>
              </a:ext>
            </a:extLst>
          </p:cNvPr>
          <p:cNvGrpSpPr/>
          <p:nvPr/>
        </p:nvGrpSpPr>
        <p:grpSpPr>
          <a:xfrm>
            <a:off x="2448804" y="5656908"/>
            <a:ext cx="659902" cy="960175"/>
            <a:chOff x="4372605" y="4062189"/>
            <a:chExt cx="659902" cy="960175"/>
          </a:xfrm>
        </p:grpSpPr>
        <p:sp>
          <p:nvSpPr>
            <p:cNvPr id="135" name="Ellipse 134">
              <a:extLst>
                <a:ext uri="{FF2B5EF4-FFF2-40B4-BE49-F238E27FC236}">
                  <a16:creationId xmlns:a16="http://schemas.microsoft.com/office/drawing/2014/main" id="{E56B7D01-4F36-448F-B9A3-FC3479A24733}"/>
                </a:ext>
              </a:extLst>
            </p:cNvPr>
            <p:cNvSpPr/>
            <p:nvPr/>
          </p:nvSpPr>
          <p:spPr>
            <a:xfrm>
              <a:off x="4424444" y="4062189"/>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137" name="Flussdiagramm: Verzögerung 136">
              <a:extLst>
                <a:ext uri="{FF2B5EF4-FFF2-40B4-BE49-F238E27FC236}">
                  <a16:creationId xmlns:a16="http://schemas.microsoft.com/office/drawing/2014/main" id="{47FE6CC3-B24C-4C71-AD3B-F091BCDD1D81}"/>
                </a:ext>
              </a:extLst>
            </p:cNvPr>
            <p:cNvSpPr/>
            <p:nvPr/>
          </p:nvSpPr>
          <p:spPr>
            <a:xfrm rot="10800000">
              <a:off x="4372605" y="448293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6" name="Flussdiagramm: Verzögerung 135">
              <a:extLst>
                <a:ext uri="{FF2B5EF4-FFF2-40B4-BE49-F238E27FC236}">
                  <a16:creationId xmlns:a16="http://schemas.microsoft.com/office/drawing/2014/main" id="{CBD06CD4-446D-4927-81B4-248B94F6C474}"/>
                </a:ext>
              </a:extLst>
            </p:cNvPr>
            <p:cNvSpPr/>
            <p:nvPr/>
          </p:nvSpPr>
          <p:spPr>
            <a:xfrm>
              <a:off x="4706747" y="449890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39" name="Flussdiagramm: Verzögerung 138">
            <a:extLst>
              <a:ext uri="{FF2B5EF4-FFF2-40B4-BE49-F238E27FC236}">
                <a16:creationId xmlns:a16="http://schemas.microsoft.com/office/drawing/2014/main" id="{2FB58BA6-977F-4E2A-9D06-28CB8B756433}"/>
              </a:ext>
            </a:extLst>
          </p:cNvPr>
          <p:cNvSpPr/>
          <p:nvPr/>
        </p:nvSpPr>
        <p:spPr>
          <a:xfrm>
            <a:off x="5174645" y="160908"/>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0" name="Flussdiagramm: Verzögerung 139">
            <a:extLst>
              <a:ext uri="{FF2B5EF4-FFF2-40B4-BE49-F238E27FC236}">
                <a16:creationId xmlns:a16="http://schemas.microsoft.com/office/drawing/2014/main" id="{B904EE47-83FC-4101-8826-404448FBD779}"/>
              </a:ext>
            </a:extLst>
          </p:cNvPr>
          <p:cNvSpPr/>
          <p:nvPr/>
        </p:nvSpPr>
        <p:spPr>
          <a:xfrm rot="10800000">
            <a:off x="4537534" y="15292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41" name="Gruppieren 140">
            <a:extLst>
              <a:ext uri="{FF2B5EF4-FFF2-40B4-BE49-F238E27FC236}">
                <a16:creationId xmlns:a16="http://schemas.microsoft.com/office/drawing/2014/main" id="{3E82DAD2-3CF4-40CA-AC93-BFCA37F09EEC}"/>
              </a:ext>
            </a:extLst>
          </p:cNvPr>
          <p:cNvGrpSpPr/>
          <p:nvPr/>
        </p:nvGrpSpPr>
        <p:grpSpPr>
          <a:xfrm>
            <a:off x="4557882" y="5794880"/>
            <a:ext cx="659902" cy="539432"/>
            <a:chOff x="7795840" y="2108942"/>
            <a:chExt cx="659902" cy="539432"/>
          </a:xfrm>
        </p:grpSpPr>
        <p:sp>
          <p:nvSpPr>
            <p:cNvPr id="142" name="Flussdiagramm: Verzögerung 141">
              <a:extLst>
                <a:ext uri="{FF2B5EF4-FFF2-40B4-BE49-F238E27FC236}">
                  <a16:creationId xmlns:a16="http://schemas.microsoft.com/office/drawing/2014/main" id="{42BDC89B-B955-489B-99F1-62BF8973D015}"/>
                </a:ext>
              </a:extLst>
            </p:cNvPr>
            <p:cNvSpPr/>
            <p:nvPr/>
          </p:nvSpPr>
          <p:spPr>
            <a:xfrm>
              <a:off x="8129982" y="212491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3" name="Flussdiagramm: Verzögerung 142">
              <a:extLst>
                <a:ext uri="{FF2B5EF4-FFF2-40B4-BE49-F238E27FC236}">
                  <a16:creationId xmlns:a16="http://schemas.microsoft.com/office/drawing/2014/main" id="{FE3F7150-B91B-4755-97CC-07F9AE8B822C}"/>
                </a:ext>
              </a:extLst>
            </p:cNvPr>
            <p:cNvSpPr/>
            <p:nvPr/>
          </p:nvSpPr>
          <p:spPr>
            <a:xfrm rot="10800000">
              <a:off x="7795840" y="210894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4" name="Gruppieren 143">
            <a:extLst>
              <a:ext uri="{FF2B5EF4-FFF2-40B4-BE49-F238E27FC236}">
                <a16:creationId xmlns:a16="http://schemas.microsoft.com/office/drawing/2014/main" id="{8CFC84AE-5346-4872-B250-064C855BC698}"/>
              </a:ext>
            </a:extLst>
          </p:cNvPr>
          <p:cNvGrpSpPr/>
          <p:nvPr/>
        </p:nvGrpSpPr>
        <p:grpSpPr>
          <a:xfrm>
            <a:off x="4545387" y="5072236"/>
            <a:ext cx="659902" cy="539432"/>
            <a:chOff x="7795840" y="2108942"/>
            <a:chExt cx="659902" cy="539432"/>
          </a:xfrm>
        </p:grpSpPr>
        <p:sp>
          <p:nvSpPr>
            <p:cNvPr id="146" name="Flussdiagramm: Verzögerung 145">
              <a:extLst>
                <a:ext uri="{FF2B5EF4-FFF2-40B4-BE49-F238E27FC236}">
                  <a16:creationId xmlns:a16="http://schemas.microsoft.com/office/drawing/2014/main" id="{57268DB7-1B38-4C3F-BCB8-BDB01A5855D2}"/>
                </a:ext>
              </a:extLst>
            </p:cNvPr>
            <p:cNvSpPr/>
            <p:nvPr/>
          </p:nvSpPr>
          <p:spPr>
            <a:xfrm rot="10800000">
              <a:off x="7795840" y="210894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5" name="Flussdiagramm: Verzögerung 144">
              <a:extLst>
                <a:ext uri="{FF2B5EF4-FFF2-40B4-BE49-F238E27FC236}">
                  <a16:creationId xmlns:a16="http://schemas.microsoft.com/office/drawing/2014/main" id="{6BF5E447-E4E7-4479-B46B-8FB888205F7D}"/>
                </a:ext>
              </a:extLst>
            </p:cNvPr>
            <p:cNvSpPr/>
            <p:nvPr/>
          </p:nvSpPr>
          <p:spPr>
            <a:xfrm>
              <a:off x="8129982" y="212491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7" name="Rechteck 146">
            <a:extLst>
              <a:ext uri="{FF2B5EF4-FFF2-40B4-BE49-F238E27FC236}">
                <a16:creationId xmlns:a16="http://schemas.microsoft.com/office/drawing/2014/main" id="{928C3D76-6187-46DB-9DF1-D2BAFBE7E8C4}"/>
              </a:ext>
            </a:extLst>
          </p:cNvPr>
          <p:cNvSpPr/>
          <p:nvPr/>
        </p:nvSpPr>
        <p:spPr>
          <a:xfrm>
            <a:off x="6691597" y="272808"/>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Tree>
    <p:custDataLst>
      <p:tags r:id="rId1"/>
    </p:custDataLst>
    <p:extLst>
      <p:ext uri="{BB962C8B-B14F-4D97-AF65-F5344CB8AC3E}">
        <p14:creationId xmlns:p14="http://schemas.microsoft.com/office/powerpoint/2010/main" val="20934169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feil: nach rechts 1">
            <a:extLst>
              <a:ext uri="{FF2B5EF4-FFF2-40B4-BE49-F238E27FC236}">
                <a16:creationId xmlns:a16="http://schemas.microsoft.com/office/drawing/2014/main" id="{793DFD5A-E6C5-4666-ABF6-69D60C3C1EAA}"/>
              </a:ext>
            </a:extLst>
          </p:cNvPr>
          <p:cNvSpPr/>
          <p:nvPr/>
        </p:nvSpPr>
        <p:spPr>
          <a:xfrm>
            <a:off x="9777125" y="284403"/>
            <a:ext cx="914400" cy="702365"/>
          </a:xfrm>
          <a:custGeom>
            <a:avLst/>
            <a:gdLst>
              <a:gd name="connsiteX0" fmla="*/ 0 w 914400"/>
              <a:gd name="connsiteY0" fmla="*/ 175591 h 702365"/>
              <a:gd name="connsiteX1" fmla="*/ 563218 w 914400"/>
              <a:gd name="connsiteY1" fmla="*/ 175591 h 702365"/>
              <a:gd name="connsiteX2" fmla="*/ 563218 w 914400"/>
              <a:gd name="connsiteY2" fmla="*/ 0 h 702365"/>
              <a:gd name="connsiteX3" fmla="*/ 914400 w 914400"/>
              <a:gd name="connsiteY3" fmla="*/ 351183 h 702365"/>
              <a:gd name="connsiteX4" fmla="*/ 563218 w 914400"/>
              <a:gd name="connsiteY4" fmla="*/ 702365 h 702365"/>
              <a:gd name="connsiteX5" fmla="*/ 563218 w 914400"/>
              <a:gd name="connsiteY5" fmla="*/ 526774 h 702365"/>
              <a:gd name="connsiteX6" fmla="*/ 0 w 914400"/>
              <a:gd name="connsiteY6" fmla="*/ 526774 h 702365"/>
              <a:gd name="connsiteX7" fmla="*/ 0 w 914400"/>
              <a:gd name="connsiteY7" fmla="*/ 175591 h 702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 h="702365" extrusionOk="0">
                <a:moveTo>
                  <a:pt x="0" y="175591"/>
                </a:moveTo>
                <a:cubicBezTo>
                  <a:pt x="213391" y="124425"/>
                  <a:pt x="436408" y="234397"/>
                  <a:pt x="563218" y="175591"/>
                </a:cubicBezTo>
                <a:cubicBezTo>
                  <a:pt x="548052" y="115794"/>
                  <a:pt x="581635" y="69140"/>
                  <a:pt x="563218" y="0"/>
                </a:cubicBezTo>
                <a:cubicBezTo>
                  <a:pt x="735971" y="138383"/>
                  <a:pt x="808611" y="262993"/>
                  <a:pt x="914400" y="351183"/>
                </a:cubicBezTo>
                <a:cubicBezTo>
                  <a:pt x="836833" y="477208"/>
                  <a:pt x="718947" y="541309"/>
                  <a:pt x="563218" y="702365"/>
                </a:cubicBezTo>
                <a:cubicBezTo>
                  <a:pt x="548327" y="623840"/>
                  <a:pt x="583983" y="569528"/>
                  <a:pt x="563218" y="526774"/>
                </a:cubicBezTo>
                <a:cubicBezTo>
                  <a:pt x="282983" y="545833"/>
                  <a:pt x="167697" y="504911"/>
                  <a:pt x="0" y="526774"/>
                </a:cubicBezTo>
                <a:cubicBezTo>
                  <a:pt x="-15535" y="369209"/>
                  <a:pt x="8103" y="349510"/>
                  <a:pt x="0" y="175591"/>
                </a:cubicBezTo>
                <a:close/>
              </a:path>
            </a:pathLst>
          </a:custGeom>
          <a:noFill/>
          <a:ln w="44450">
            <a:solidFill>
              <a:schemeClr val="tx1"/>
            </a:solidFill>
            <a:extLst>
              <a:ext uri="{C807C97D-BFC1-408E-A445-0C87EB9F89A2}">
                <ask:lineSketchStyleProps xmlns:ask="http://schemas.microsoft.com/office/drawing/2018/sketchyshapes" sd="1219033472">
                  <a:prstGeom prst="rightArrow">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Ellipse 2">
            <a:extLst>
              <a:ext uri="{FF2B5EF4-FFF2-40B4-BE49-F238E27FC236}">
                <a16:creationId xmlns:a16="http://schemas.microsoft.com/office/drawing/2014/main" id="{27E5FF2C-DF70-4C9D-AFB9-ED9E11C9B7D1}"/>
              </a:ext>
            </a:extLst>
          </p:cNvPr>
          <p:cNvSpPr/>
          <p:nvPr/>
        </p:nvSpPr>
        <p:spPr>
          <a:xfrm>
            <a:off x="2250578" y="209692"/>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tx1"/>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4" name="Flussdiagramm: Verzögerung 3">
            <a:extLst>
              <a:ext uri="{FF2B5EF4-FFF2-40B4-BE49-F238E27FC236}">
                <a16:creationId xmlns:a16="http://schemas.microsoft.com/office/drawing/2014/main" id="{15742CC2-0ACA-43C0-AF35-2A05506436FA}"/>
              </a:ext>
            </a:extLst>
          </p:cNvPr>
          <p:cNvSpPr/>
          <p:nvPr/>
        </p:nvSpPr>
        <p:spPr>
          <a:xfrm>
            <a:off x="1241213" y="240156"/>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tx1"/>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Flussdiagramm: Verzögerung 4">
            <a:extLst>
              <a:ext uri="{FF2B5EF4-FFF2-40B4-BE49-F238E27FC236}">
                <a16:creationId xmlns:a16="http://schemas.microsoft.com/office/drawing/2014/main" id="{6DB02B62-E412-489A-8AF1-B4AA7752AD65}"/>
              </a:ext>
            </a:extLst>
          </p:cNvPr>
          <p:cNvSpPr/>
          <p:nvPr/>
        </p:nvSpPr>
        <p:spPr>
          <a:xfrm rot="10800000">
            <a:off x="151985" y="239007"/>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tx1"/>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Flussdiagramm: Verzögerung 5">
            <a:extLst>
              <a:ext uri="{FF2B5EF4-FFF2-40B4-BE49-F238E27FC236}">
                <a16:creationId xmlns:a16="http://schemas.microsoft.com/office/drawing/2014/main" id="{09173ADF-DD0C-4076-9861-735A13E50451}"/>
              </a:ext>
            </a:extLst>
          </p:cNvPr>
          <p:cNvSpPr/>
          <p:nvPr/>
        </p:nvSpPr>
        <p:spPr>
          <a:xfrm>
            <a:off x="5174645" y="160908"/>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tx1"/>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Verzögerung 6">
            <a:extLst>
              <a:ext uri="{FF2B5EF4-FFF2-40B4-BE49-F238E27FC236}">
                <a16:creationId xmlns:a16="http://schemas.microsoft.com/office/drawing/2014/main" id="{E54524D1-2117-40BD-AAF8-16129F43E103}"/>
              </a:ext>
            </a:extLst>
          </p:cNvPr>
          <p:cNvSpPr/>
          <p:nvPr/>
        </p:nvSpPr>
        <p:spPr>
          <a:xfrm rot="10800000">
            <a:off x="4537534" y="15292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tx1"/>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a:extLst>
              <a:ext uri="{FF2B5EF4-FFF2-40B4-BE49-F238E27FC236}">
                <a16:creationId xmlns:a16="http://schemas.microsoft.com/office/drawing/2014/main" id="{80FE4ABC-E2FA-4062-86C1-4BC211FB95A3}"/>
              </a:ext>
            </a:extLst>
          </p:cNvPr>
          <p:cNvSpPr/>
          <p:nvPr/>
        </p:nvSpPr>
        <p:spPr>
          <a:xfrm>
            <a:off x="6691597" y="272808"/>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9" name="L-Form 8">
            <a:extLst>
              <a:ext uri="{FF2B5EF4-FFF2-40B4-BE49-F238E27FC236}">
                <a16:creationId xmlns:a16="http://schemas.microsoft.com/office/drawing/2014/main" id="{F7A18EB9-8094-42BB-944D-20EFA224A4A5}"/>
              </a:ext>
            </a:extLst>
          </p:cNvPr>
          <p:cNvSpPr/>
          <p:nvPr/>
        </p:nvSpPr>
        <p:spPr>
          <a:xfrm rot="18756325">
            <a:off x="1407518" y="1536501"/>
            <a:ext cx="472257" cy="242313"/>
          </a:xfrm>
          <a:custGeom>
            <a:avLst/>
            <a:gdLst>
              <a:gd name="connsiteX0" fmla="*/ 0 w 472257"/>
              <a:gd name="connsiteY0" fmla="*/ 0 h 242313"/>
              <a:gd name="connsiteX1" fmla="*/ 121157 w 472257"/>
              <a:gd name="connsiteY1" fmla="*/ 0 h 242313"/>
              <a:gd name="connsiteX2" fmla="*/ 121157 w 472257"/>
              <a:gd name="connsiteY2" fmla="*/ 121157 h 242313"/>
              <a:gd name="connsiteX3" fmla="*/ 472257 w 472257"/>
              <a:gd name="connsiteY3" fmla="*/ 121157 h 242313"/>
              <a:gd name="connsiteX4" fmla="*/ 472257 w 472257"/>
              <a:gd name="connsiteY4" fmla="*/ 242313 h 242313"/>
              <a:gd name="connsiteX5" fmla="*/ 0 w 472257"/>
              <a:gd name="connsiteY5" fmla="*/ 242313 h 242313"/>
              <a:gd name="connsiteX6" fmla="*/ 0 w 472257"/>
              <a:gd name="connsiteY6" fmla="*/ 0 h 24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2257" h="242313" fill="none" extrusionOk="0">
                <a:moveTo>
                  <a:pt x="0" y="0"/>
                </a:moveTo>
                <a:cubicBezTo>
                  <a:pt x="52678" y="247"/>
                  <a:pt x="71636" y="-275"/>
                  <a:pt x="121157" y="0"/>
                </a:cubicBezTo>
                <a:cubicBezTo>
                  <a:pt x="117088" y="54998"/>
                  <a:pt x="115396" y="69763"/>
                  <a:pt x="121157" y="121157"/>
                </a:cubicBezTo>
                <a:cubicBezTo>
                  <a:pt x="295474" y="138369"/>
                  <a:pt x="322727" y="129036"/>
                  <a:pt x="472257" y="121157"/>
                </a:cubicBezTo>
                <a:cubicBezTo>
                  <a:pt x="474116" y="168090"/>
                  <a:pt x="476493" y="207737"/>
                  <a:pt x="472257" y="242313"/>
                </a:cubicBezTo>
                <a:cubicBezTo>
                  <a:pt x="271252" y="263608"/>
                  <a:pt x="195651" y="220283"/>
                  <a:pt x="0" y="242313"/>
                </a:cubicBezTo>
                <a:cubicBezTo>
                  <a:pt x="2183" y="134949"/>
                  <a:pt x="10695" y="116033"/>
                  <a:pt x="0" y="0"/>
                </a:cubicBezTo>
                <a:close/>
              </a:path>
              <a:path w="472257" h="242313" stroke="0" extrusionOk="0">
                <a:moveTo>
                  <a:pt x="0" y="0"/>
                </a:moveTo>
                <a:cubicBezTo>
                  <a:pt x="51648" y="-3444"/>
                  <a:pt x="80134" y="-4088"/>
                  <a:pt x="121157" y="0"/>
                </a:cubicBezTo>
                <a:cubicBezTo>
                  <a:pt x="121852" y="37740"/>
                  <a:pt x="121469" y="70768"/>
                  <a:pt x="121157" y="121157"/>
                </a:cubicBezTo>
                <a:cubicBezTo>
                  <a:pt x="219194" y="138703"/>
                  <a:pt x="348089" y="119882"/>
                  <a:pt x="472257" y="121157"/>
                </a:cubicBezTo>
                <a:cubicBezTo>
                  <a:pt x="477151" y="171588"/>
                  <a:pt x="476130" y="209764"/>
                  <a:pt x="472257" y="242313"/>
                </a:cubicBezTo>
                <a:cubicBezTo>
                  <a:pt x="338692" y="264030"/>
                  <a:pt x="118478" y="235194"/>
                  <a:pt x="0" y="242313"/>
                </a:cubicBezTo>
                <a:cubicBezTo>
                  <a:pt x="-8079" y="166499"/>
                  <a:pt x="1320" y="72686"/>
                  <a:pt x="0" y="0"/>
                </a:cubicBezTo>
                <a:close/>
              </a:path>
            </a:pathLst>
          </a:custGeom>
          <a:ln w="41275">
            <a:extLst>
              <a:ext uri="{C807C97D-BFC1-408E-A445-0C87EB9F89A2}">
                <ask:lineSketchStyleProps xmlns:ask="http://schemas.microsoft.com/office/drawing/2018/sketchyshapes" sd="1219033472">
                  <a:prstGeom prst="corner">
                    <a:avLst/>
                  </a:prstGeom>
                  <ask:type>
                    <ask:lineSketchFreehand/>
                  </ask:type>
                </ask:lineSketchStyleProps>
              </a:ext>
            </a:extLst>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solidFill>
                <a:schemeClr val="bg2">
                  <a:lumMod val="25000"/>
                </a:schemeClr>
              </a:solidFill>
            </a:endParaRPr>
          </a:p>
        </p:txBody>
      </p:sp>
      <p:sp>
        <p:nvSpPr>
          <p:cNvPr id="10" name="Multiplikationszeichen 9">
            <a:extLst>
              <a:ext uri="{FF2B5EF4-FFF2-40B4-BE49-F238E27FC236}">
                <a16:creationId xmlns:a16="http://schemas.microsoft.com/office/drawing/2014/main" id="{8D23BE66-E6F1-47AE-A66A-3B86A4F9D0BE}"/>
              </a:ext>
            </a:extLst>
          </p:cNvPr>
          <p:cNvSpPr/>
          <p:nvPr/>
        </p:nvSpPr>
        <p:spPr>
          <a:xfrm>
            <a:off x="431377" y="1274969"/>
            <a:ext cx="669235" cy="682274"/>
          </a:xfrm>
          <a:custGeom>
            <a:avLst/>
            <a:gdLst>
              <a:gd name="connsiteX0" fmla="*/ 104548 w 669235"/>
              <a:gd name="connsiteY0" fmla="*/ 218976 h 682274"/>
              <a:gd name="connsiteX1" fmla="*/ 216919 w 669235"/>
              <a:gd name="connsiteY1" fmla="*/ 108754 h 682274"/>
              <a:gd name="connsiteX2" fmla="*/ 334618 w 669235"/>
              <a:gd name="connsiteY2" fmla="*/ 228746 h 682274"/>
              <a:gd name="connsiteX3" fmla="*/ 452316 w 669235"/>
              <a:gd name="connsiteY3" fmla="*/ 108754 h 682274"/>
              <a:gd name="connsiteX4" fmla="*/ 564687 w 669235"/>
              <a:gd name="connsiteY4" fmla="*/ 218976 h 682274"/>
              <a:gd name="connsiteX5" fmla="*/ 444861 w 669235"/>
              <a:gd name="connsiteY5" fmla="*/ 341137 h 682274"/>
              <a:gd name="connsiteX6" fmla="*/ 564687 w 669235"/>
              <a:gd name="connsiteY6" fmla="*/ 463298 h 682274"/>
              <a:gd name="connsiteX7" fmla="*/ 452316 w 669235"/>
              <a:gd name="connsiteY7" fmla="*/ 573520 h 682274"/>
              <a:gd name="connsiteX8" fmla="*/ 334618 w 669235"/>
              <a:gd name="connsiteY8" fmla="*/ 453528 h 682274"/>
              <a:gd name="connsiteX9" fmla="*/ 216919 w 669235"/>
              <a:gd name="connsiteY9" fmla="*/ 573520 h 682274"/>
              <a:gd name="connsiteX10" fmla="*/ 104548 w 669235"/>
              <a:gd name="connsiteY10" fmla="*/ 463298 h 682274"/>
              <a:gd name="connsiteX11" fmla="*/ 224374 w 669235"/>
              <a:gd name="connsiteY11" fmla="*/ 341137 h 682274"/>
              <a:gd name="connsiteX12" fmla="*/ 104548 w 669235"/>
              <a:gd name="connsiteY12" fmla="*/ 218976 h 68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9235" h="682274" fill="none" extrusionOk="0">
                <a:moveTo>
                  <a:pt x="104548" y="218976"/>
                </a:moveTo>
                <a:cubicBezTo>
                  <a:pt x="125887" y="187277"/>
                  <a:pt x="181500" y="143660"/>
                  <a:pt x="216919" y="108754"/>
                </a:cubicBezTo>
                <a:cubicBezTo>
                  <a:pt x="254225" y="136895"/>
                  <a:pt x="274502" y="189135"/>
                  <a:pt x="334618" y="228746"/>
                </a:cubicBezTo>
                <a:cubicBezTo>
                  <a:pt x="373017" y="171350"/>
                  <a:pt x="437214" y="152053"/>
                  <a:pt x="452316" y="108754"/>
                </a:cubicBezTo>
                <a:cubicBezTo>
                  <a:pt x="484241" y="135666"/>
                  <a:pt x="516700" y="174823"/>
                  <a:pt x="564687" y="218976"/>
                </a:cubicBezTo>
                <a:cubicBezTo>
                  <a:pt x="531624" y="281439"/>
                  <a:pt x="479440" y="288430"/>
                  <a:pt x="444861" y="341137"/>
                </a:cubicBezTo>
                <a:cubicBezTo>
                  <a:pt x="490777" y="360456"/>
                  <a:pt x="511853" y="410482"/>
                  <a:pt x="564687" y="463298"/>
                </a:cubicBezTo>
                <a:cubicBezTo>
                  <a:pt x="548060" y="495977"/>
                  <a:pt x="479294" y="531763"/>
                  <a:pt x="452316" y="573520"/>
                </a:cubicBezTo>
                <a:cubicBezTo>
                  <a:pt x="399704" y="543662"/>
                  <a:pt x="388449" y="500048"/>
                  <a:pt x="334618" y="453528"/>
                </a:cubicBezTo>
                <a:cubicBezTo>
                  <a:pt x="302495" y="512706"/>
                  <a:pt x="244414" y="543448"/>
                  <a:pt x="216919" y="573520"/>
                </a:cubicBezTo>
                <a:cubicBezTo>
                  <a:pt x="150373" y="534239"/>
                  <a:pt x="138162" y="487830"/>
                  <a:pt x="104548" y="463298"/>
                </a:cubicBezTo>
                <a:cubicBezTo>
                  <a:pt x="150147" y="415657"/>
                  <a:pt x="206094" y="384458"/>
                  <a:pt x="224374" y="341137"/>
                </a:cubicBezTo>
                <a:cubicBezTo>
                  <a:pt x="164282" y="294683"/>
                  <a:pt x="156201" y="252769"/>
                  <a:pt x="104548" y="218976"/>
                </a:cubicBezTo>
                <a:close/>
              </a:path>
              <a:path w="669235" h="682274" stroke="0" extrusionOk="0">
                <a:moveTo>
                  <a:pt x="104548" y="218976"/>
                </a:moveTo>
                <a:cubicBezTo>
                  <a:pt x="150811" y="162828"/>
                  <a:pt x="189658" y="139701"/>
                  <a:pt x="216919" y="108754"/>
                </a:cubicBezTo>
                <a:cubicBezTo>
                  <a:pt x="258446" y="145581"/>
                  <a:pt x="287092" y="205372"/>
                  <a:pt x="334618" y="228746"/>
                </a:cubicBezTo>
                <a:cubicBezTo>
                  <a:pt x="375110" y="173722"/>
                  <a:pt x="437945" y="142149"/>
                  <a:pt x="452316" y="108754"/>
                </a:cubicBezTo>
                <a:cubicBezTo>
                  <a:pt x="486147" y="128803"/>
                  <a:pt x="531955" y="192736"/>
                  <a:pt x="564687" y="218976"/>
                </a:cubicBezTo>
                <a:cubicBezTo>
                  <a:pt x="533140" y="257991"/>
                  <a:pt x="481434" y="282783"/>
                  <a:pt x="444861" y="341137"/>
                </a:cubicBezTo>
                <a:cubicBezTo>
                  <a:pt x="503932" y="400398"/>
                  <a:pt x="522297" y="431829"/>
                  <a:pt x="564687" y="463298"/>
                </a:cubicBezTo>
                <a:cubicBezTo>
                  <a:pt x="537152" y="494552"/>
                  <a:pt x="477333" y="545183"/>
                  <a:pt x="452316" y="573520"/>
                </a:cubicBezTo>
                <a:cubicBezTo>
                  <a:pt x="405904" y="553558"/>
                  <a:pt x="383671" y="499963"/>
                  <a:pt x="334618" y="453528"/>
                </a:cubicBezTo>
                <a:cubicBezTo>
                  <a:pt x="299294" y="509861"/>
                  <a:pt x="259127" y="506150"/>
                  <a:pt x="216919" y="573520"/>
                </a:cubicBezTo>
                <a:cubicBezTo>
                  <a:pt x="172640" y="555257"/>
                  <a:pt x="141659" y="496324"/>
                  <a:pt x="104548" y="463298"/>
                </a:cubicBezTo>
                <a:cubicBezTo>
                  <a:pt x="147811" y="401818"/>
                  <a:pt x="206414" y="379666"/>
                  <a:pt x="224374" y="341137"/>
                </a:cubicBezTo>
                <a:cubicBezTo>
                  <a:pt x="166897" y="309116"/>
                  <a:pt x="147025" y="243667"/>
                  <a:pt x="104548" y="218976"/>
                </a:cubicBezTo>
                <a:close/>
              </a:path>
            </a:pathLst>
          </a:custGeom>
          <a:ln w="41275">
            <a:extLst>
              <a:ext uri="{C807C97D-BFC1-408E-A445-0C87EB9F89A2}">
                <ask:lineSketchStyleProps xmlns:ask="http://schemas.microsoft.com/office/drawing/2018/sketchyshapes" sd="1219033472">
                  <a:prstGeom prst="mathMultiply">
                    <a:avLst/>
                  </a:prstGeom>
                  <ask:type>
                    <ask:lineSketchScribble/>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570645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feld 27">
            <a:extLst>
              <a:ext uri="{FF2B5EF4-FFF2-40B4-BE49-F238E27FC236}">
                <a16:creationId xmlns:a16="http://schemas.microsoft.com/office/drawing/2014/main" id="{84C51EE8-8242-46E5-BC51-D90DE52C4D13}"/>
              </a:ext>
            </a:extLst>
          </p:cNvPr>
          <p:cNvSpPr txBox="1"/>
          <p:nvPr/>
        </p:nvSpPr>
        <p:spPr>
          <a:xfrm>
            <a:off x="4034713" y="260497"/>
            <a:ext cx="6368828" cy="1384995"/>
          </a:xfrm>
          <a:prstGeom prst="rect">
            <a:avLst/>
          </a:prstGeom>
          <a:noFill/>
        </p:spPr>
        <p:txBody>
          <a:bodyPr wrap="square" rtlCol="0">
            <a:spAutoFit/>
          </a:bodyPr>
          <a:lstStyle/>
          <a:p>
            <a:r>
              <a:rPr lang="de-DE" sz="2800" dirty="0"/>
              <a:t>Er findet neuronales Netz. Es ist ein ganz kleines neuronales Netz, das nur aus einem einzigen </a:t>
            </a:r>
            <a:r>
              <a:rPr lang="de-DE" sz="2800" dirty="0" err="1"/>
              <a:t>Percoptron</a:t>
            </a:r>
            <a:r>
              <a:rPr lang="de-DE" sz="2800" dirty="0"/>
              <a:t> besteht.</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944" y="1589379"/>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016143" y="3144282"/>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 name="Flussdiagramm: Grenzstelle 13">
            <a:extLst>
              <a:ext uri="{FF2B5EF4-FFF2-40B4-BE49-F238E27FC236}">
                <a16:creationId xmlns:a16="http://schemas.microsoft.com/office/drawing/2014/main" id="{DD1BC566-87F9-4E2A-B11C-7DBC1664014F}"/>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 </a:t>
            </a:r>
          </a:p>
        </p:txBody>
      </p:sp>
      <p:sp>
        <p:nvSpPr>
          <p:cNvPr id="15" name="Flussdiagramm: Grenzstelle 14">
            <a:extLst>
              <a:ext uri="{FF2B5EF4-FFF2-40B4-BE49-F238E27FC236}">
                <a16:creationId xmlns:a16="http://schemas.microsoft.com/office/drawing/2014/main" id="{07787570-628D-4FB6-9477-56B0915D4358}"/>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a:t>
            </a:r>
          </a:p>
        </p:txBody>
      </p:sp>
      <p:sp>
        <p:nvSpPr>
          <p:cNvPr id="19" name="Flussdiagramm: Grenzstelle 18">
            <a:extLst>
              <a:ext uri="{FF2B5EF4-FFF2-40B4-BE49-F238E27FC236}">
                <a16:creationId xmlns:a16="http://schemas.microsoft.com/office/drawing/2014/main" id="{A3CDA4EF-8A1D-4489-850D-EDB0CDC90851}"/>
              </a:ext>
            </a:extLst>
          </p:cNvPr>
          <p:cNvSpPr/>
          <p:nvPr/>
        </p:nvSpPr>
        <p:spPr>
          <a:xfrm>
            <a:off x="4455886" y="4053113"/>
            <a:ext cx="858013"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7" name="Verbinder: gewinkelt 16">
            <a:extLst>
              <a:ext uri="{FF2B5EF4-FFF2-40B4-BE49-F238E27FC236}">
                <a16:creationId xmlns:a16="http://schemas.microsoft.com/office/drawing/2014/main" id="{77E6D2B8-D641-421C-899C-888913529323}"/>
              </a:ext>
            </a:extLst>
          </p:cNvPr>
          <p:cNvCxnSpPr>
            <a:endCxn id="16" idx="1"/>
          </p:cNvCxnSpPr>
          <p:nvPr/>
        </p:nvCxnSpPr>
        <p:spPr>
          <a:xfrm>
            <a:off x="3070202" y="3713717"/>
            <a:ext cx="747486" cy="5952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Verbinder: gewinkelt 17">
            <a:extLst>
              <a:ext uri="{FF2B5EF4-FFF2-40B4-BE49-F238E27FC236}">
                <a16:creationId xmlns:a16="http://schemas.microsoft.com/office/drawing/2014/main" id="{90ED1053-15B0-46ED-B111-633FF70A309F}"/>
              </a:ext>
            </a:extLst>
          </p:cNvPr>
          <p:cNvCxnSpPr>
            <a:stCxn id="15" idx="3"/>
            <a:endCxn id="16" idx="1"/>
          </p:cNvCxnSpPr>
          <p:nvPr/>
        </p:nvCxnSpPr>
        <p:spPr>
          <a:xfrm flipV="1">
            <a:off x="3070202" y="4308929"/>
            <a:ext cx="747486" cy="5805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Flussdiagramm: Grenzstelle 15">
            <a:extLst>
              <a:ext uri="{FF2B5EF4-FFF2-40B4-BE49-F238E27FC236}">
                <a16:creationId xmlns:a16="http://schemas.microsoft.com/office/drawing/2014/main" id="{913838AF-62DA-481A-8E38-C6E46EAA0A45}"/>
              </a:ext>
            </a:extLst>
          </p:cNvPr>
          <p:cNvSpPr/>
          <p:nvPr/>
        </p:nvSpPr>
        <p:spPr>
          <a:xfrm>
            <a:off x="3817688" y="405311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BE853438-89BB-4873-9DC9-884685391AE0}"/>
              </a:ext>
            </a:extLst>
          </p:cNvPr>
          <p:cNvSpPr txBox="1"/>
          <p:nvPr/>
        </p:nvSpPr>
        <p:spPr>
          <a:xfrm>
            <a:off x="2237549" y="2927297"/>
            <a:ext cx="1115681" cy="461665"/>
          </a:xfrm>
          <a:prstGeom prst="rect">
            <a:avLst/>
          </a:prstGeom>
          <a:noFill/>
        </p:spPr>
        <p:txBody>
          <a:bodyPr wrap="square" rtlCol="0">
            <a:spAutoFit/>
          </a:bodyPr>
          <a:lstStyle/>
          <a:p>
            <a:r>
              <a:rPr lang="de-DE" sz="1200" dirty="0"/>
              <a:t>Eingaben (Inputs)</a:t>
            </a:r>
          </a:p>
        </p:txBody>
      </p:sp>
    </p:spTree>
    <p:custDataLst>
      <p:tags r:id="rId1"/>
    </p:custDataLst>
    <p:extLst>
      <p:ext uri="{BB962C8B-B14F-4D97-AF65-F5344CB8AC3E}">
        <p14:creationId xmlns:p14="http://schemas.microsoft.com/office/powerpoint/2010/main" val="2518153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662F844A-1831-419B-A320-ACE597CE97A6}"/>
              </a:ext>
            </a:extLst>
          </p:cNvPr>
          <p:cNvSpPr txBox="1"/>
          <p:nvPr/>
        </p:nvSpPr>
        <p:spPr>
          <a:xfrm>
            <a:off x="4034713" y="260497"/>
            <a:ext cx="6368828" cy="954107"/>
          </a:xfrm>
          <a:prstGeom prst="rect">
            <a:avLst/>
          </a:prstGeom>
          <a:noFill/>
        </p:spPr>
        <p:txBody>
          <a:bodyPr wrap="square" rtlCol="0">
            <a:spAutoFit/>
          </a:bodyPr>
          <a:lstStyle/>
          <a:p>
            <a:r>
              <a:rPr lang="de-DE" sz="2800" dirty="0"/>
              <a:t>Jürgen sortiert alle Birnen für uns, damit wir seine Auswahl besser verstehen:</a:t>
            </a:r>
          </a:p>
        </p:txBody>
      </p:sp>
      <p:pic>
        <p:nvPicPr>
          <p:cNvPr id="6" name="Grafik 5">
            <a:extLst>
              <a:ext uri="{FF2B5EF4-FFF2-40B4-BE49-F238E27FC236}">
                <a16:creationId xmlns:a16="http://schemas.microsoft.com/office/drawing/2014/main" id="{453C5AD8-2216-4C7D-9014-F835D959D9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1"/>
            <a:ext cx="2745810" cy="3938070"/>
          </a:xfrm>
          <a:prstGeom prst="rect">
            <a:avLst/>
          </a:prstGeom>
        </p:spPr>
      </p:pic>
      <p:sp>
        <p:nvSpPr>
          <p:cNvPr id="2" name="Trapezoid 1">
            <a:extLst>
              <a:ext uri="{FF2B5EF4-FFF2-40B4-BE49-F238E27FC236}">
                <a16:creationId xmlns:a16="http://schemas.microsoft.com/office/drawing/2014/main" id="{22710A7F-A0D4-4E0B-B3E4-DF3A02A7873D}"/>
              </a:ext>
            </a:extLst>
          </p:cNvPr>
          <p:cNvSpPr/>
          <p:nvPr/>
        </p:nvSpPr>
        <p:spPr>
          <a:xfrm>
            <a:off x="4412929" y="24339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8966756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feld 27">
            <a:extLst>
              <a:ext uri="{FF2B5EF4-FFF2-40B4-BE49-F238E27FC236}">
                <a16:creationId xmlns:a16="http://schemas.microsoft.com/office/drawing/2014/main" id="{84C51EE8-8242-46E5-BC51-D90DE52C4D13}"/>
              </a:ext>
            </a:extLst>
          </p:cNvPr>
          <p:cNvSpPr txBox="1"/>
          <p:nvPr/>
        </p:nvSpPr>
        <p:spPr>
          <a:xfrm>
            <a:off x="4034713" y="260497"/>
            <a:ext cx="7567250" cy="1384995"/>
          </a:xfrm>
          <a:prstGeom prst="rect">
            <a:avLst/>
          </a:prstGeom>
          <a:noFill/>
        </p:spPr>
        <p:txBody>
          <a:bodyPr wrap="square" rtlCol="0">
            <a:spAutoFit/>
          </a:bodyPr>
          <a:lstStyle/>
          <a:p>
            <a:r>
              <a:rPr lang="de-DE" sz="2800" dirty="0"/>
              <a:t>Wenn er eine Birne auf den Scanner legt, sieht er ob sie groß  und grünlich </a:t>
            </a:r>
            <a:r>
              <a:rPr lang="de-DE" sz="2800" dirty="0" err="1"/>
              <a:t>istist</a:t>
            </a:r>
            <a:r>
              <a:rPr lang="de-DE" sz="2800" dirty="0"/>
              <a:t> (positive Zahl) oder klein und bräunlich (negative Zahl).</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944" y="1589379"/>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016143" y="3144282"/>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Flussdiagramm: Grenzstelle 1">
            <a:extLst>
              <a:ext uri="{FF2B5EF4-FFF2-40B4-BE49-F238E27FC236}">
                <a16:creationId xmlns:a16="http://schemas.microsoft.com/office/drawing/2014/main" id="{6E4827CE-608D-495B-9483-F592261D1EA6}"/>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72" name="Flussdiagramm: Grenzstelle 71">
            <a:extLst>
              <a:ext uri="{FF2B5EF4-FFF2-40B4-BE49-F238E27FC236}">
                <a16:creationId xmlns:a16="http://schemas.microsoft.com/office/drawing/2014/main" id="{D5C3F69A-7F11-428E-841C-3BE0C084A09C}"/>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9" name="Flussdiagramm: Grenzstelle 78">
            <a:extLst>
              <a:ext uri="{FF2B5EF4-FFF2-40B4-BE49-F238E27FC236}">
                <a16:creationId xmlns:a16="http://schemas.microsoft.com/office/drawing/2014/main" id="{966DA4DF-2DB9-4EA2-B1D0-94DC6481B9AF}"/>
              </a:ext>
            </a:extLst>
          </p:cNvPr>
          <p:cNvSpPr/>
          <p:nvPr/>
        </p:nvSpPr>
        <p:spPr>
          <a:xfrm rot="16200000">
            <a:off x="9027546" y="1866249"/>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0" name="Flussdiagramm: Grenzstelle 79">
            <a:extLst>
              <a:ext uri="{FF2B5EF4-FFF2-40B4-BE49-F238E27FC236}">
                <a16:creationId xmlns:a16="http://schemas.microsoft.com/office/drawing/2014/main" id="{DB410AE0-3AED-40BA-B6C8-952C03BA0F27}"/>
              </a:ext>
            </a:extLst>
          </p:cNvPr>
          <p:cNvSpPr/>
          <p:nvPr/>
        </p:nvSpPr>
        <p:spPr>
          <a:xfrm rot="16200000">
            <a:off x="11075846" y="1781644"/>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lussdiagramm: Grenzstelle 80">
            <a:extLst>
              <a:ext uri="{FF2B5EF4-FFF2-40B4-BE49-F238E27FC236}">
                <a16:creationId xmlns:a16="http://schemas.microsoft.com/office/drawing/2014/main" id="{ADC160EE-C95E-4799-89BE-83362274CDA6}"/>
              </a:ext>
            </a:extLst>
          </p:cNvPr>
          <p:cNvSpPr/>
          <p:nvPr/>
        </p:nvSpPr>
        <p:spPr>
          <a:xfrm rot="16200000">
            <a:off x="9928693" y="182235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0" name="Verbinder: gewinkelt 39">
            <a:extLst>
              <a:ext uri="{FF2B5EF4-FFF2-40B4-BE49-F238E27FC236}">
                <a16:creationId xmlns:a16="http://schemas.microsoft.com/office/drawing/2014/main" id="{7B5AA10E-7C17-48CA-8CC4-027232973255}"/>
              </a:ext>
            </a:extLst>
          </p:cNvPr>
          <p:cNvCxnSpPr>
            <a:endCxn id="73" idx="1"/>
          </p:cNvCxnSpPr>
          <p:nvPr/>
        </p:nvCxnSpPr>
        <p:spPr>
          <a:xfrm>
            <a:off x="3070202" y="3713717"/>
            <a:ext cx="747486" cy="5952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Verbinder: gewinkelt 44">
            <a:extLst>
              <a:ext uri="{FF2B5EF4-FFF2-40B4-BE49-F238E27FC236}">
                <a16:creationId xmlns:a16="http://schemas.microsoft.com/office/drawing/2014/main" id="{51AA3C91-72B5-4825-A6F6-7DDA84AC6AD6}"/>
              </a:ext>
            </a:extLst>
          </p:cNvPr>
          <p:cNvCxnSpPr>
            <a:stCxn id="72" idx="3"/>
            <a:endCxn id="73" idx="1"/>
          </p:cNvCxnSpPr>
          <p:nvPr/>
        </p:nvCxnSpPr>
        <p:spPr>
          <a:xfrm flipV="1">
            <a:off x="3070202" y="4308929"/>
            <a:ext cx="747486" cy="5805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Pfeil: nach rechts 46">
            <a:extLst>
              <a:ext uri="{FF2B5EF4-FFF2-40B4-BE49-F238E27FC236}">
                <a16:creationId xmlns:a16="http://schemas.microsoft.com/office/drawing/2014/main" id="{B7D8A7A1-4AB6-4BB3-A019-E6C321543D92}"/>
              </a:ext>
            </a:extLst>
          </p:cNvPr>
          <p:cNvSpPr/>
          <p:nvPr/>
        </p:nvSpPr>
        <p:spPr>
          <a:xfrm>
            <a:off x="8215086" y="1915886"/>
            <a:ext cx="818137" cy="2617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a:t>Klicken</a:t>
            </a:r>
          </a:p>
        </p:txBody>
      </p:sp>
      <p:sp>
        <p:nvSpPr>
          <p:cNvPr id="82" name="Flussdiagramm: Grenzstelle 81">
            <a:extLst>
              <a:ext uri="{FF2B5EF4-FFF2-40B4-BE49-F238E27FC236}">
                <a16:creationId xmlns:a16="http://schemas.microsoft.com/office/drawing/2014/main" id="{A3122FCB-6673-449B-9473-D68DD5F3340B}"/>
              </a:ext>
            </a:extLst>
          </p:cNvPr>
          <p:cNvSpPr/>
          <p:nvPr/>
        </p:nvSpPr>
        <p:spPr>
          <a:xfrm rot="16200000">
            <a:off x="9600825" y="4206128"/>
            <a:ext cx="1605432" cy="958746"/>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4" name="Flussdiagramm: Grenzstelle 83">
            <a:extLst>
              <a:ext uri="{FF2B5EF4-FFF2-40B4-BE49-F238E27FC236}">
                <a16:creationId xmlns:a16="http://schemas.microsoft.com/office/drawing/2014/main" id="{8340EEF1-E576-4876-A8A6-9507D287BE47}"/>
              </a:ext>
            </a:extLst>
          </p:cNvPr>
          <p:cNvSpPr/>
          <p:nvPr/>
        </p:nvSpPr>
        <p:spPr>
          <a:xfrm>
            <a:off x="4455886" y="4053113"/>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3" name="Flussdiagramm: Grenzstelle 72">
            <a:extLst>
              <a:ext uri="{FF2B5EF4-FFF2-40B4-BE49-F238E27FC236}">
                <a16:creationId xmlns:a16="http://schemas.microsoft.com/office/drawing/2014/main" id="{18B3A154-4347-4954-86C4-345CD556756C}"/>
              </a:ext>
            </a:extLst>
          </p:cNvPr>
          <p:cNvSpPr/>
          <p:nvPr/>
        </p:nvSpPr>
        <p:spPr>
          <a:xfrm>
            <a:off x="3817688" y="405311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dirty="0"/>
          </a:p>
        </p:txBody>
      </p:sp>
      <p:sp>
        <p:nvSpPr>
          <p:cNvPr id="48" name="Textfeld 47">
            <a:extLst>
              <a:ext uri="{FF2B5EF4-FFF2-40B4-BE49-F238E27FC236}">
                <a16:creationId xmlns:a16="http://schemas.microsoft.com/office/drawing/2014/main" id="{D0BCE470-6B93-4497-8AEA-B5367E3F6456}"/>
              </a:ext>
            </a:extLst>
          </p:cNvPr>
          <p:cNvSpPr txBox="1"/>
          <p:nvPr/>
        </p:nvSpPr>
        <p:spPr>
          <a:xfrm>
            <a:off x="3468914" y="3606800"/>
            <a:ext cx="184731" cy="369332"/>
          </a:xfrm>
          <a:prstGeom prst="rect">
            <a:avLst/>
          </a:prstGeom>
          <a:noFill/>
        </p:spPr>
        <p:txBody>
          <a:bodyPr wrap="none" rtlCol="0">
            <a:spAutoFit/>
          </a:bodyPr>
          <a:lstStyle/>
          <a:p>
            <a:endParaRPr lang="de-DE" dirty="0"/>
          </a:p>
        </p:txBody>
      </p:sp>
      <p:sp>
        <p:nvSpPr>
          <p:cNvPr id="85" name="Textfeld 84">
            <a:extLst>
              <a:ext uri="{FF2B5EF4-FFF2-40B4-BE49-F238E27FC236}">
                <a16:creationId xmlns:a16="http://schemas.microsoft.com/office/drawing/2014/main" id="{AEE18C2D-463D-433A-8E63-EAA5D5DB056E}"/>
              </a:ext>
            </a:extLst>
          </p:cNvPr>
          <p:cNvSpPr txBox="1"/>
          <p:nvPr/>
        </p:nvSpPr>
        <p:spPr>
          <a:xfrm>
            <a:off x="3468914" y="4628957"/>
            <a:ext cx="184731" cy="369332"/>
          </a:xfrm>
          <a:prstGeom prst="rect">
            <a:avLst/>
          </a:prstGeom>
          <a:noFill/>
        </p:spPr>
        <p:txBody>
          <a:bodyPr wrap="none" rtlCol="0">
            <a:spAutoFit/>
          </a:bodyPr>
          <a:lstStyle/>
          <a:p>
            <a:endParaRPr lang="de-DE" dirty="0"/>
          </a:p>
        </p:txBody>
      </p:sp>
    </p:spTree>
    <p:custDataLst>
      <p:tags r:id="rId1"/>
    </p:custDataLst>
    <p:extLst>
      <p:ext uri="{BB962C8B-B14F-4D97-AF65-F5344CB8AC3E}">
        <p14:creationId xmlns:p14="http://schemas.microsoft.com/office/powerpoint/2010/main" val="35196310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feld 27">
            <a:extLst>
              <a:ext uri="{FF2B5EF4-FFF2-40B4-BE49-F238E27FC236}">
                <a16:creationId xmlns:a16="http://schemas.microsoft.com/office/drawing/2014/main" id="{84C51EE8-8242-46E5-BC51-D90DE52C4D13}"/>
              </a:ext>
            </a:extLst>
          </p:cNvPr>
          <p:cNvSpPr txBox="1"/>
          <p:nvPr/>
        </p:nvSpPr>
        <p:spPr>
          <a:xfrm>
            <a:off x="312057" y="260497"/>
            <a:ext cx="11289906" cy="1815882"/>
          </a:xfrm>
          <a:prstGeom prst="rect">
            <a:avLst/>
          </a:prstGeom>
          <a:noFill/>
        </p:spPr>
        <p:txBody>
          <a:bodyPr wrap="square" rtlCol="0">
            <a:spAutoFit/>
          </a:bodyPr>
          <a:lstStyle/>
          <a:p>
            <a:r>
              <a:rPr lang="de-DE" sz="2800" dirty="0"/>
              <a:t>Die Zahl bei Größe und </a:t>
            </a:r>
            <a:r>
              <a:rPr lang="de-DE" sz="2800" dirty="0" err="1"/>
              <a:t>Grünlichkeit</a:t>
            </a:r>
            <a:r>
              <a:rPr lang="de-DE" sz="2800" dirty="0"/>
              <a:t> werden jeweils  mit </a:t>
            </a:r>
            <a:r>
              <a:rPr lang="de-DE" sz="2800" b="1" dirty="0"/>
              <a:t>Gewichten</a:t>
            </a:r>
            <a:r>
              <a:rPr lang="de-DE" sz="2800" dirty="0"/>
              <a:t> multipliziert und dann addiert.</a:t>
            </a:r>
          </a:p>
          <a:p>
            <a:r>
              <a:rPr lang="de-DE" sz="2800" dirty="0"/>
              <a:t>Wenn das Ergebnis größer ist als 2, so wird die Birne als gute Kuchenbirne erkannt.</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944" y="1589379"/>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016143" y="3144282"/>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L-Form 70">
            <a:extLst>
              <a:ext uri="{FF2B5EF4-FFF2-40B4-BE49-F238E27FC236}">
                <a16:creationId xmlns:a16="http://schemas.microsoft.com/office/drawing/2014/main" id="{5045B9D5-09E6-4502-9401-C9B17BA065B8}"/>
              </a:ext>
            </a:extLst>
          </p:cNvPr>
          <p:cNvSpPr/>
          <p:nvPr/>
        </p:nvSpPr>
        <p:spPr>
          <a:xfrm rot="18677236">
            <a:off x="5922151" y="3447186"/>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 name="Flussdiagramm: Grenzstelle 1">
            <a:extLst>
              <a:ext uri="{FF2B5EF4-FFF2-40B4-BE49-F238E27FC236}">
                <a16:creationId xmlns:a16="http://schemas.microsoft.com/office/drawing/2014/main" id="{6E4827CE-608D-495B-9483-F592261D1EA6}"/>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72" name="Flussdiagramm: Grenzstelle 71">
            <a:extLst>
              <a:ext uri="{FF2B5EF4-FFF2-40B4-BE49-F238E27FC236}">
                <a16:creationId xmlns:a16="http://schemas.microsoft.com/office/drawing/2014/main" id="{D5C3F69A-7F11-428E-841C-3BE0C084A09C}"/>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9" name="Flussdiagramm: Grenzstelle 78">
            <a:extLst>
              <a:ext uri="{FF2B5EF4-FFF2-40B4-BE49-F238E27FC236}">
                <a16:creationId xmlns:a16="http://schemas.microsoft.com/office/drawing/2014/main" id="{966DA4DF-2DB9-4EA2-B1D0-94DC6481B9AF}"/>
              </a:ext>
            </a:extLst>
          </p:cNvPr>
          <p:cNvSpPr/>
          <p:nvPr/>
        </p:nvSpPr>
        <p:spPr>
          <a:xfrm rot="16200000">
            <a:off x="9027546" y="1866249"/>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0" name="Flussdiagramm: Grenzstelle 79">
            <a:extLst>
              <a:ext uri="{FF2B5EF4-FFF2-40B4-BE49-F238E27FC236}">
                <a16:creationId xmlns:a16="http://schemas.microsoft.com/office/drawing/2014/main" id="{DB410AE0-3AED-40BA-B6C8-952C03BA0F27}"/>
              </a:ext>
            </a:extLst>
          </p:cNvPr>
          <p:cNvSpPr/>
          <p:nvPr/>
        </p:nvSpPr>
        <p:spPr>
          <a:xfrm rot="16200000">
            <a:off x="11075846" y="1781644"/>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lussdiagramm: Grenzstelle 80">
            <a:extLst>
              <a:ext uri="{FF2B5EF4-FFF2-40B4-BE49-F238E27FC236}">
                <a16:creationId xmlns:a16="http://schemas.microsoft.com/office/drawing/2014/main" id="{ADC160EE-C95E-4799-89BE-83362274CDA6}"/>
              </a:ext>
            </a:extLst>
          </p:cNvPr>
          <p:cNvSpPr/>
          <p:nvPr/>
        </p:nvSpPr>
        <p:spPr>
          <a:xfrm rot="16200000">
            <a:off x="9928693" y="182235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0" name="Verbinder: gewinkelt 39">
            <a:extLst>
              <a:ext uri="{FF2B5EF4-FFF2-40B4-BE49-F238E27FC236}">
                <a16:creationId xmlns:a16="http://schemas.microsoft.com/office/drawing/2014/main" id="{7B5AA10E-7C17-48CA-8CC4-027232973255}"/>
              </a:ext>
            </a:extLst>
          </p:cNvPr>
          <p:cNvCxnSpPr>
            <a:endCxn id="73" idx="1"/>
          </p:cNvCxnSpPr>
          <p:nvPr/>
        </p:nvCxnSpPr>
        <p:spPr>
          <a:xfrm>
            <a:off x="3070202" y="3713717"/>
            <a:ext cx="747486" cy="5952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Verbinder: gewinkelt 44">
            <a:extLst>
              <a:ext uri="{FF2B5EF4-FFF2-40B4-BE49-F238E27FC236}">
                <a16:creationId xmlns:a16="http://schemas.microsoft.com/office/drawing/2014/main" id="{51AA3C91-72B5-4825-A6F6-7DDA84AC6AD6}"/>
              </a:ext>
            </a:extLst>
          </p:cNvPr>
          <p:cNvCxnSpPr>
            <a:stCxn id="72" idx="3"/>
            <a:endCxn id="73" idx="1"/>
          </p:cNvCxnSpPr>
          <p:nvPr/>
        </p:nvCxnSpPr>
        <p:spPr>
          <a:xfrm flipV="1">
            <a:off x="3070202" y="4308929"/>
            <a:ext cx="747486" cy="5805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Pfeil: nach rechts 46">
            <a:extLst>
              <a:ext uri="{FF2B5EF4-FFF2-40B4-BE49-F238E27FC236}">
                <a16:creationId xmlns:a16="http://schemas.microsoft.com/office/drawing/2014/main" id="{B7D8A7A1-4AB6-4BB3-A019-E6C321543D92}"/>
              </a:ext>
            </a:extLst>
          </p:cNvPr>
          <p:cNvSpPr/>
          <p:nvPr/>
        </p:nvSpPr>
        <p:spPr>
          <a:xfrm>
            <a:off x="8215086" y="1915886"/>
            <a:ext cx="818137" cy="2617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a:t>Klicken</a:t>
            </a:r>
          </a:p>
        </p:txBody>
      </p:sp>
      <p:sp>
        <p:nvSpPr>
          <p:cNvPr id="82" name="Flussdiagramm: Grenzstelle 81">
            <a:extLst>
              <a:ext uri="{FF2B5EF4-FFF2-40B4-BE49-F238E27FC236}">
                <a16:creationId xmlns:a16="http://schemas.microsoft.com/office/drawing/2014/main" id="{A3122FCB-6673-449B-9473-D68DD5F3340B}"/>
              </a:ext>
            </a:extLst>
          </p:cNvPr>
          <p:cNvSpPr/>
          <p:nvPr/>
        </p:nvSpPr>
        <p:spPr>
          <a:xfrm rot="16200000">
            <a:off x="9600825" y="4206128"/>
            <a:ext cx="1605432" cy="958746"/>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4" name="Flussdiagramm: Grenzstelle 83">
            <a:extLst>
              <a:ext uri="{FF2B5EF4-FFF2-40B4-BE49-F238E27FC236}">
                <a16:creationId xmlns:a16="http://schemas.microsoft.com/office/drawing/2014/main" id="{8340EEF1-E576-4876-A8A6-9507D287BE47}"/>
              </a:ext>
            </a:extLst>
          </p:cNvPr>
          <p:cNvSpPr/>
          <p:nvPr/>
        </p:nvSpPr>
        <p:spPr>
          <a:xfrm>
            <a:off x="4455886" y="4053113"/>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73" name="Flussdiagramm: Grenzstelle 72">
            <a:extLst>
              <a:ext uri="{FF2B5EF4-FFF2-40B4-BE49-F238E27FC236}">
                <a16:creationId xmlns:a16="http://schemas.microsoft.com/office/drawing/2014/main" id="{18B3A154-4347-4954-86C4-345CD556756C}"/>
              </a:ext>
            </a:extLst>
          </p:cNvPr>
          <p:cNvSpPr/>
          <p:nvPr/>
        </p:nvSpPr>
        <p:spPr>
          <a:xfrm>
            <a:off x="3817688" y="405311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8" name="Textfeld 47">
            <a:extLst>
              <a:ext uri="{FF2B5EF4-FFF2-40B4-BE49-F238E27FC236}">
                <a16:creationId xmlns:a16="http://schemas.microsoft.com/office/drawing/2014/main" id="{D0BCE470-6B93-4497-8AEA-B5367E3F6456}"/>
              </a:ext>
            </a:extLst>
          </p:cNvPr>
          <p:cNvSpPr txBox="1"/>
          <p:nvPr/>
        </p:nvSpPr>
        <p:spPr>
          <a:xfrm>
            <a:off x="3468914" y="3606800"/>
            <a:ext cx="301686" cy="369332"/>
          </a:xfrm>
          <a:prstGeom prst="rect">
            <a:avLst/>
          </a:prstGeom>
          <a:noFill/>
        </p:spPr>
        <p:txBody>
          <a:bodyPr wrap="none" rtlCol="0">
            <a:spAutoFit/>
          </a:bodyPr>
          <a:lstStyle/>
          <a:p>
            <a:r>
              <a:rPr lang="de-DE" dirty="0"/>
              <a:t>7</a:t>
            </a:r>
          </a:p>
        </p:txBody>
      </p:sp>
      <p:sp>
        <p:nvSpPr>
          <p:cNvPr id="85" name="Textfeld 84">
            <a:extLst>
              <a:ext uri="{FF2B5EF4-FFF2-40B4-BE49-F238E27FC236}">
                <a16:creationId xmlns:a16="http://schemas.microsoft.com/office/drawing/2014/main" id="{AEE18C2D-463D-433A-8E63-EAA5D5DB056E}"/>
              </a:ext>
            </a:extLst>
          </p:cNvPr>
          <p:cNvSpPr txBox="1"/>
          <p:nvPr/>
        </p:nvSpPr>
        <p:spPr>
          <a:xfrm>
            <a:off x="3468914" y="4628957"/>
            <a:ext cx="301686" cy="369332"/>
          </a:xfrm>
          <a:prstGeom prst="rect">
            <a:avLst/>
          </a:prstGeom>
          <a:noFill/>
        </p:spPr>
        <p:txBody>
          <a:bodyPr wrap="none" rtlCol="0">
            <a:spAutoFit/>
          </a:bodyPr>
          <a:lstStyle/>
          <a:p>
            <a:r>
              <a:rPr lang="de-DE" dirty="0"/>
              <a:t>2</a:t>
            </a:r>
          </a:p>
        </p:txBody>
      </p:sp>
      <p:sp>
        <p:nvSpPr>
          <p:cNvPr id="23" name="Textfeld 22">
            <a:extLst>
              <a:ext uri="{FF2B5EF4-FFF2-40B4-BE49-F238E27FC236}">
                <a16:creationId xmlns:a16="http://schemas.microsoft.com/office/drawing/2014/main" id="{8D40C4E1-E9C3-4412-AF5D-93658409B2AF}"/>
              </a:ext>
            </a:extLst>
          </p:cNvPr>
          <p:cNvSpPr txBox="1"/>
          <p:nvPr/>
        </p:nvSpPr>
        <p:spPr>
          <a:xfrm>
            <a:off x="3218144" y="2947315"/>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24" name="Textfeld 23">
            <a:extLst>
              <a:ext uri="{FF2B5EF4-FFF2-40B4-BE49-F238E27FC236}">
                <a16:creationId xmlns:a16="http://schemas.microsoft.com/office/drawing/2014/main" id="{CBF7C107-9758-4115-9E4F-34C1299D93F7}"/>
              </a:ext>
            </a:extLst>
          </p:cNvPr>
          <p:cNvSpPr txBox="1"/>
          <p:nvPr/>
        </p:nvSpPr>
        <p:spPr>
          <a:xfrm>
            <a:off x="2237549" y="2927297"/>
            <a:ext cx="1115681" cy="461665"/>
          </a:xfrm>
          <a:prstGeom prst="rect">
            <a:avLst/>
          </a:prstGeom>
          <a:noFill/>
        </p:spPr>
        <p:txBody>
          <a:bodyPr wrap="square" rtlCol="0">
            <a:spAutoFit/>
          </a:bodyPr>
          <a:lstStyle/>
          <a:p>
            <a:r>
              <a:rPr lang="de-DE" sz="1200" dirty="0"/>
              <a:t>Eingaben (Inputs)</a:t>
            </a:r>
          </a:p>
        </p:txBody>
      </p:sp>
      <p:sp>
        <p:nvSpPr>
          <p:cNvPr id="25" name="Textfeld 24">
            <a:extLst>
              <a:ext uri="{FF2B5EF4-FFF2-40B4-BE49-F238E27FC236}">
                <a16:creationId xmlns:a16="http://schemas.microsoft.com/office/drawing/2014/main" id="{F6413EFF-EC98-4264-9EF7-DDFAC149B255}"/>
              </a:ext>
            </a:extLst>
          </p:cNvPr>
          <p:cNvSpPr txBox="1"/>
          <p:nvPr/>
        </p:nvSpPr>
        <p:spPr>
          <a:xfrm>
            <a:off x="4183308" y="2943596"/>
            <a:ext cx="1115681" cy="461665"/>
          </a:xfrm>
          <a:prstGeom prst="rect">
            <a:avLst/>
          </a:prstGeom>
          <a:noFill/>
        </p:spPr>
        <p:txBody>
          <a:bodyPr wrap="square" rtlCol="0">
            <a:spAutoFit/>
          </a:bodyPr>
          <a:lstStyle/>
          <a:p>
            <a:r>
              <a:rPr lang="de-DE" sz="1200" dirty="0"/>
              <a:t>Ergebnis (Output)</a:t>
            </a:r>
          </a:p>
        </p:txBody>
      </p:sp>
      <p:sp>
        <p:nvSpPr>
          <p:cNvPr id="26" name="Textfeld 25">
            <a:extLst>
              <a:ext uri="{FF2B5EF4-FFF2-40B4-BE49-F238E27FC236}">
                <a16:creationId xmlns:a16="http://schemas.microsoft.com/office/drawing/2014/main" id="{F590DEDD-6D51-4D6C-9133-348DE953858F}"/>
              </a:ext>
            </a:extLst>
          </p:cNvPr>
          <p:cNvSpPr txBox="1"/>
          <p:nvPr/>
        </p:nvSpPr>
        <p:spPr>
          <a:xfrm>
            <a:off x="4169312" y="4564742"/>
            <a:ext cx="1115681" cy="276999"/>
          </a:xfrm>
          <a:prstGeom prst="rect">
            <a:avLst/>
          </a:prstGeom>
          <a:noFill/>
        </p:spPr>
        <p:txBody>
          <a:bodyPr wrap="square" rtlCol="0">
            <a:spAutoFit/>
          </a:bodyPr>
          <a:lstStyle/>
          <a:p>
            <a:r>
              <a:rPr lang="de-DE" sz="1200" dirty="0" err="1"/>
              <a:t>Perceptron</a:t>
            </a:r>
            <a:endParaRPr lang="de-DE" sz="1200" dirty="0"/>
          </a:p>
        </p:txBody>
      </p:sp>
    </p:spTree>
    <p:custDataLst>
      <p:tags r:id="rId1"/>
    </p:custDataLst>
    <p:extLst>
      <p:ext uri="{BB962C8B-B14F-4D97-AF65-F5344CB8AC3E}">
        <p14:creationId xmlns:p14="http://schemas.microsoft.com/office/powerpoint/2010/main" val="38993877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feld 27">
            <a:extLst>
              <a:ext uri="{FF2B5EF4-FFF2-40B4-BE49-F238E27FC236}">
                <a16:creationId xmlns:a16="http://schemas.microsoft.com/office/drawing/2014/main" id="{84C51EE8-8242-46E5-BC51-D90DE52C4D13}"/>
              </a:ext>
            </a:extLst>
          </p:cNvPr>
          <p:cNvSpPr txBox="1"/>
          <p:nvPr/>
        </p:nvSpPr>
        <p:spPr>
          <a:xfrm>
            <a:off x="312057" y="260497"/>
            <a:ext cx="11289906" cy="954107"/>
          </a:xfrm>
          <a:prstGeom prst="rect">
            <a:avLst/>
          </a:prstGeom>
          <a:noFill/>
        </p:spPr>
        <p:txBody>
          <a:bodyPr wrap="square" rtlCol="0">
            <a:spAutoFit/>
          </a:bodyPr>
          <a:lstStyle/>
          <a:p>
            <a:r>
              <a:rPr lang="de-DE" sz="2800" dirty="0"/>
              <a:t>Jürgen kann sowohl den Bias einstellen, als auch die Gewichte. Spiele etwas mit den Einstellungen herum</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944" y="1589379"/>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016143" y="3144282"/>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L-Form 70">
            <a:extLst>
              <a:ext uri="{FF2B5EF4-FFF2-40B4-BE49-F238E27FC236}">
                <a16:creationId xmlns:a16="http://schemas.microsoft.com/office/drawing/2014/main" id="{5045B9D5-09E6-4502-9401-C9B17BA065B8}"/>
              </a:ext>
            </a:extLst>
          </p:cNvPr>
          <p:cNvSpPr/>
          <p:nvPr/>
        </p:nvSpPr>
        <p:spPr>
          <a:xfrm rot="18677236">
            <a:off x="5922151" y="3447186"/>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 name="Flussdiagramm: Grenzstelle 1">
            <a:extLst>
              <a:ext uri="{FF2B5EF4-FFF2-40B4-BE49-F238E27FC236}">
                <a16:creationId xmlns:a16="http://schemas.microsoft.com/office/drawing/2014/main" id="{6E4827CE-608D-495B-9483-F592261D1EA6}"/>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72" name="Flussdiagramm: Grenzstelle 71">
            <a:extLst>
              <a:ext uri="{FF2B5EF4-FFF2-40B4-BE49-F238E27FC236}">
                <a16:creationId xmlns:a16="http://schemas.microsoft.com/office/drawing/2014/main" id="{D5C3F69A-7F11-428E-841C-3BE0C084A09C}"/>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9" name="Flussdiagramm: Grenzstelle 78">
            <a:extLst>
              <a:ext uri="{FF2B5EF4-FFF2-40B4-BE49-F238E27FC236}">
                <a16:creationId xmlns:a16="http://schemas.microsoft.com/office/drawing/2014/main" id="{966DA4DF-2DB9-4EA2-B1D0-94DC6481B9AF}"/>
              </a:ext>
            </a:extLst>
          </p:cNvPr>
          <p:cNvSpPr/>
          <p:nvPr/>
        </p:nvSpPr>
        <p:spPr>
          <a:xfrm rot="16200000">
            <a:off x="9027546" y="1866249"/>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0" name="Flussdiagramm: Grenzstelle 79">
            <a:extLst>
              <a:ext uri="{FF2B5EF4-FFF2-40B4-BE49-F238E27FC236}">
                <a16:creationId xmlns:a16="http://schemas.microsoft.com/office/drawing/2014/main" id="{DB410AE0-3AED-40BA-B6C8-952C03BA0F27}"/>
              </a:ext>
            </a:extLst>
          </p:cNvPr>
          <p:cNvSpPr/>
          <p:nvPr/>
        </p:nvSpPr>
        <p:spPr>
          <a:xfrm rot="16200000">
            <a:off x="11075846" y="1781644"/>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lussdiagramm: Grenzstelle 80">
            <a:extLst>
              <a:ext uri="{FF2B5EF4-FFF2-40B4-BE49-F238E27FC236}">
                <a16:creationId xmlns:a16="http://schemas.microsoft.com/office/drawing/2014/main" id="{ADC160EE-C95E-4799-89BE-83362274CDA6}"/>
              </a:ext>
            </a:extLst>
          </p:cNvPr>
          <p:cNvSpPr/>
          <p:nvPr/>
        </p:nvSpPr>
        <p:spPr>
          <a:xfrm rot="16200000">
            <a:off x="9928693" y="182235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0" name="Verbinder: gewinkelt 39">
            <a:extLst>
              <a:ext uri="{FF2B5EF4-FFF2-40B4-BE49-F238E27FC236}">
                <a16:creationId xmlns:a16="http://schemas.microsoft.com/office/drawing/2014/main" id="{7B5AA10E-7C17-48CA-8CC4-027232973255}"/>
              </a:ext>
            </a:extLst>
          </p:cNvPr>
          <p:cNvCxnSpPr>
            <a:endCxn id="73" idx="1"/>
          </p:cNvCxnSpPr>
          <p:nvPr/>
        </p:nvCxnSpPr>
        <p:spPr>
          <a:xfrm>
            <a:off x="3070202" y="3713717"/>
            <a:ext cx="747486" cy="5952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Verbinder: gewinkelt 44">
            <a:extLst>
              <a:ext uri="{FF2B5EF4-FFF2-40B4-BE49-F238E27FC236}">
                <a16:creationId xmlns:a16="http://schemas.microsoft.com/office/drawing/2014/main" id="{51AA3C91-72B5-4825-A6F6-7DDA84AC6AD6}"/>
              </a:ext>
            </a:extLst>
          </p:cNvPr>
          <p:cNvCxnSpPr>
            <a:stCxn id="72" idx="3"/>
            <a:endCxn id="73" idx="1"/>
          </p:cNvCxnSpPr>
          <p:nvPr/>
        </p:nvCxnSpPr>
        <p:spPr>
          <a:xfrm flipV="1">
            <a:off x="3070202" y="4308929"/>
            <a:ext cx="747486" cy="5805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Pfeil: nach rechts 46">
            <a:extLst>
              <a:ext uri="{FF2B5EF4-FFF2-40B4-BE49-F238E27FC236}">
                <a16:creationId xmlns:a16="http://schemas.microsoft.com/office/drawing/2014/main" id="{B7D8A7A1-4AB6-4BB3-A019-E6C321543D92}"/>
              </a:ext>
            </a:extLst>
          </p:cNvPr>
          <p:cNvSpPr/>
          <p:nvPr/>
        </p:nvSpPr>
        <p:spPr>
          <a:xfrm>
            <a:off x="8215086" y="1915886"/>
            <a:ext cx="818137" cy="2617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a:t>Klicken</a:t>
            </a:r>
          </a:p>
        </p:txBody>
      </p:sp>
      <p:sp>
        <p:nvSpPr>
          <p:cNvPr id="82" name="Flussdiagramm: Grenzstelle 81">
            <a:extLst>
              <a:ext uri="{FF2B5EF4-FFF2-40B4-BE49-F238E27FC236}">
                <a16:creationId xmlns:a16="http://schemas.microsoft.com/office/drawing/2014/main" id="{A3122FCB-6673-449B-9473-D68DD5F3340B}"/>
              </a:ext>
            </a:extLst>
          </p:cNvPr>
          <p:cNvSpPr/>
          <p:nvPr/>
        </p:nvSpPr>
        <p:spPr>
          <a:xfrm rot="16200000">
            <a:off x="9600825" y="4206128"/>
            <a:ext cx="1605432" cy="958746"/>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4" name="Flussdiagramm: Grenzstelle 83">
            <a:extLst>
              <a:ext uri="{FF2B5EF4-FFF2-40B4-BE49-F238E27FC236}">
                <a16:creationId xmlns:a16="http://schemas.microsoft.com/office/drawing/2014/main" id="{8340EEF1-E576-4876-A8A6-9507D287BE47}"/>
              </a:ext>
            </a:extLst>
          </p:cNvPr>
          <p:cNvSpPr/>
          <p:nvPr/>
        </p:nvSpPr>
        <p:spPr>
          <a:xfrm>
            <a:off x="4455886" y="4053113"/>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73" name="Flussdiagramm: Grenzstelle 72">
            <a:extLst>
              <a:ext uri="{FF2B5EF4-FFF2-40B4-BE49-F238E27FC236}">
                <a16:creationId xmlns:a16="http://schemas.microsoft.com/office/drawing/2014/main" id="{18B3A154-4347-4954-86C4-345CD556756C}"/>
              </a:ext>
            </a:extLst>
          </p:cNvPr>
          <p:cNvSpPr/>
          <p:nvPr/>
        </p:nvSpPr>
        <p:spPr>
          <a:xfrm>
            <a:off x="3817688" y="405311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8" name="Textfeld 47">
            <a:extLst>
              <a:ext uri="{FF2B5EF4-FFF2-40B4-BE49-F238E27FC236}">
                <a16:creationId xmlns:a16="http://schemas.microsoft.com/office/drawing/2014/main" id="{D0BCE470-6B93-4497-8AEA-B5367E3F6456}"/>
              </a:ext>
            </a:extLst>
          </p:cNvPr>
          <p:cNvSpPr txBox="1"/>
          <p:nvPr/>
        </p:nvSpPr>
        <p:spPr>
          <a:xfrm>
            <a:off x="3468914" y="3606800"/>
            <a:ext cx="301686" cy="369332"/>
          </a:xfrm>
          <a:prstGeom prst="rect">
            <a:avLst/>
          </a:prstGeom>
          <a:noFill/>
        </p:spPr>
        <p:txBody>
          <a:bodyPr wrap="none" rtlCol="0">
            <a:spAutoFit/>
          </a:bodyPr>
          <a:lstStyle/>
          <a:p>
            <a:r>
              <a:rPr lang="de-DE" dirty="0"/>
              <a:t>7</a:t>
            </a:r>
          </a:p>
        </p:txBody>
      </p:sp>
      <p:sp>
        <p:nvSpPr>
          <p:cNvPr id="85" name="Textfeld 84">
            <a:extLst>
              <a:ext uri="{FF2B5EF4-FFF2-40B4-BE49-F238E27FC236}">
                <a16:creationId xmlns:a16="http://schemas.microsoft.com/office/drawing/2014/main" id="{AEE18C2D-463D-433A-8E63-EAA5D5DB056E}"/>
              </a:ext>
            </a:extLst>
          </p:cNvPr>
          <p:cNvSpPr txBox="1"/>
          <p:nvPr/>
        </p:nvSpPr>
        <p:spPr>
          <a:xfrm>
            <a:off x="3468914" y="4628957"/>
            <a:ext cx="301686" cy="369332"/>
          </a:xfrm>
          <a:prstGeom prst="rect">
            <a:avLst/>
          </a:prstGeom>
          <a:noFill/>
        </p:spPr>
        <p:txBody>
          <a:bodyPr wrap="none" rtlCol="0">
            <a:spAutoFit/>
          </a:bodyPr>
          <a:lstStyle/>
          <a:p>
            <a:r>
              <a:rPr lang="de-DE" dirty="0"/>
              <a:t>2</a:t>
            </a:r>
          </a:p>
        </p:txBody>
      </p:sp>
      <p:sp>
        <p:nvSpPr>
          <p:cNvPr id="23" name="L-Form 22">
            <a:extLst>
              <a:ext uri="{FF2B5EF4-FFF2-40B4-BE49-F238E27FC236}">
                <a16:creationId xmlns:a16="http://schemas.microsoft.com/office/drawing/2014/main" id="{0B6E9408-8B22-4A0A-B66E-86B54BCB53B9}"/>
              </a:ext>
            </a:extLst>
          </p:cNvPr>
          <p:cNvSpPr/>
          <p:nvPr/>
        </p:nvSpPr>
        <p:spPr>
          <a:xfrm rot="18677236">
            <a:off x="5191601" y="422968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4" name="L-Form 23">
            <a:extLst>
              <a:ext uri="{FF2B5EF4-FFF2-40B4-BE49-F238E27FC236}">
                <a16:creationId xmlns:a16="http://schemas.microsoft.com/office/drawing/2014/main" id="{B1E30FE4-7F52-4AE9-9433-97DCCD7CFC40}"/>
              </a:ext>
            </a:extLst>
          </p:cNvPr>
          <p:cNvSpPr/>
          <p:nvPr/>
        </p:nvSpPr>
        <p:spPr>
          <a:xfrm rot="18677236">
            <a:off x="9201823" y="2043168"/>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5" name="L-Form 24">
            <a:extLst>
              <a:ext uri="{FF2B5EF4-FFF2-40B4-BE49-F238E27FC236}">
                <a16:creationId xmlns:a16="http://schemas.microsoft.com/office/drawing/2014/main" id="{DD0C080A-0102-4F7C-8E84-EACBC6AD36BB}"/>
              </a:ext>
            </a:extLst>
          </p:cNvPr>
          <p:cNvSpPr/>
          <p:nvPr/>
        </p:nvSpPr>
        <p:spPr>
          <a:xfrm rot="18677236">
            <a:off x="10182936" y="204316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6" name="L-Form 25">
            <a:extLst>
              <a:ext uri="{FF2B5EF4-FFF2-40B4-BE49-F238E27FC236}">
                <a16:creationId xmlns:a16="http://schemas.microsoft.com/office/drawing/2014/main" id="{3CBA5C64-C4FF-44DA-9B2B-17833B8910E2}"/>
              </a:ext>
            </a:extLst>
          </p:cNvPr>
          <p:cNvSpPr/>
          <p:nvPr/>
        </p:nvSpPr>
        <p:spPr>
          <a:xfrm rot="18677236">
            <a:off x="11393266" y="2092880"/>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27" name="Textfeld 26">
            <a:extLst>
              <a:ext uri="{FF2B5EF4-FFF2-40B4-BE49-F238E27FC236}">
                <a16:creationId xmlns:a16="http://schemas.microsoft.com/office/drawing/2014/main" id="{B68FA38B-82BB-4CF1-9C62-DB0A45D08345}"/>
              </a:ext>
            </a:extLst>
          </p:cNvPr>
          <p:cNvSpPr txBox="1"/>
          <p:nvPr/>
        </p:nvSpPr>
        <p:spPr>
          <a:xfrm>
            <a:off x="2237549" y="2927297"/>
            <a:ext cx="1115681" cy="461665"/>
          </a:xfrm>
          <a:prstGeom prst="rect">
            <a:avLst/>
          </a:prstGeom>
          <a:noFill/>
        </p:spPr>
        <p:txBody>
          <a:bodyPr wrap="square" rtlCol="0">
            <a:spAutoFit/>
          </a:bodyPr>
          <a:lstStyle/>
          <a:p>
            <a:r>
              <a:rPr lang="de-DE" sz="1200" dirty="0"/>
              <a:t>Eingaben (Inputs)</a:t>
            </a:r>
          </a:p>
        </p:txBody>
      </p:sp>
      <p:sp>
        <p:nvSpPr>
          <p:cNvPr id="29" name="Textfeld 28">
            <a:extLst>
              <a:ext uri="{FF2B5EF4-FFF2-40B4-BE49-F238E27FC236}">
                <a16:creationId xmlns:a16="http://schemas.microsoft.com/office/drawing/2014/main" id="{E60347E7-0D33-4EBD-8074-69CFEDDF272F}"/>
              </a:ext>
            </a:extLst>
          </p:cNvPr>
          <p:cNvSpPr txBox="1"/>
          <p:nvPr/>
        </p:nvSpPr>
        <p:spPr>
          <a:xfrm>
            <a:off x="3218144" y="2947315"/>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30" name="Textfeld 29">
            <a:extLst>
              <a:ext uri="{FF2B5EF4-FFF2-40B4-BE49-F238E27FC236}">
                <a16:creationId xmlns:a16="http://schemas.microsoft.com/office/drawing/2014/main" id="{3E50D218-2E27-4207-8B6F-87A98D5C185B}"/>
              </a:ext>
            </a:extLst>
          </p:cNvPr>
          <p:cNvSpPr txBox="1"/>
          <p:nvPr/>
        </p:nvSpPr>
        <p:spPr>
          <a:xfrm>
            <a:off x="4183308" y="2943596"/>
            <a:ext cx="1115681" cy="461665"/>
          </a:xfrm>
          <a:prstGeom prst="rect">
            <a:avLst/>
          </a:prstGeom>
          <a:noFill/>
        </p:spPr>
        <p:txBody>
          <a:bodyPr wrap="square" rtlCol="0">
            <a:spAutoFit/>
          </a:bodyPr>
          <a:lstStyle/>
          <a:p>
            <a:r>
              <a:rPr lang="de-DE" sz="1200" dirty="0"/>
              <a:t>Ergebnis (Output)</a:t>
            </a:r>
          </a:p>
        </p:txBody>
      </p:sp>
    </p:spTree>
    <p:custDataLst>
      <p:tags r:id="rId1"/>
    </p:custDataLst>
    <p:extLst>
      <p:ext uri="{BB962C8B-B14F-4D97-AF65-F5344CB8AC3E}">
        <p14:creationId xmlns:p14="http://schemas.microsoft.com/office/powerpoint/2010/main" val="2717508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feld 27">
            <a:extLst>
              <a:ext uri="{FF2B5EF4-FFF2-40B4-BE49-F238E27FC236}">
                <a16:creationId xmlns:a16="http://schemas.microsoft.com/office/drawing/2014/main" id="{84C51EE8-8242-46E5-BC51-D90DE52C4D13}"/>
              </a:ext>
            </a:extLst>
          </p:cNvPr>
          <p:cNvSpPr txBox="1"/>
          <p:nvPr/>
        </p:nvSpPr>
        <p:spPr>
          <a:xfrm>
            <a:off x="312057" y="260497"/>
            <a:ext cx="11289906" cy="954107"/>
          </a:xfrm>
          <a:prstGeom prst="rect">
            <a:avLst/>
          </a:prstGeom>
          <a:noFill/>
        </p:spPr>
        <p:txBody>
          <a:bodyPr wrap="square" rtlCol="0">
            <a:spAutoFit/>
          </a:bodyPr>
          <a:lstStyle/>
          <a:p>
            <a:r>
              <a:rPr lang="de-DE" sz="2800" dirty="0"/>
              <a:t>Die </a:t>
            </a:r>
            <a:r>
              <a:rPr lang="de-DE" sz="2800" dirty="0" err="1"/>
              <a:t>einstellungen</a:t>
            </a:r>
            <a:r>
              <a:rPr lang="de-DE" sz="2800" dirty="0"/>
              <a:t> gelten nicht nur für eine Birne, sondern für alle. Achte darauf, </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944" y="1589379"/>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016143" y="3144282"/>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L-Form 70">
            <a:extLst>
              <a:ext uri="{FF2B5EF4-FFF2-40B4-BE49-F238E27FC236}">
                <a16:creationId xmlns:a16="http://schemas.microsoft.com/office/drawing/2014/main" id="{5045B9D5-09E6-4502-9401-C9B17BA065B8}"/>
              </a:ext>
            </a:extLst>
          </p:cNvPr>
          <p:cNvSpPr/>
          <p:nvPr/>
        </p:nvSpPr>
        <p:spPr>
          <a:xfrm rot="18677236">
            <a:off x="5922151" y="3447186"/>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 name="Flussdiagramm: Grenzstelle 1">
            <a:extLst>
              <a:ext uri="{FF2B5EF4-FFF2-40B4-BE49-F238E27FC236}">
                <a16:creationId xmlns:a16="http://schemas.microsoft.com/office/drawing/2014/main" id="{6E4827CE-608D-495B-9483-F592261D1EA6}"/>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72" name="Flussdiagramm: Grenzstelle 71">
            <a:extLst>
              <a:ext uri="{FF2B5EF4-FFF2-40B4-BE49-F238E27FC236}">
                <a16:creationId xmlns:a16="http://schemas.microsoft.com/office/drawing/2014/main" id="{D5C3F69A-7F11-428E-841C-3BE0C084A09C}"/>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9" name="Flussdiagramm: Grenzstelle 78">
            <a:extLst>
              <a:ext uri="{FF2B5EF4-FFF2-40B4-BE49-F238E27FC236}">
                <a16:creationId xmlns:a16="http://schemas.microsoft.com/office/drawing/2014/main" id="{966DA4DF-2DB9-4EA2-B1D0-94DC6481B9AF}"/>
              </a:ext>
            </a:extLst>
          </p:cNvPr>
          <p:cNvSpPr/>
          <p:nvPr/>
        </p:nvSpPr>
        <p:spPr>
          <a:xfrm rot="16200000">
            <a:off x="9027546" y="1866249"/>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0" name="Flussdiagramm: Grenzstelle 79">
            <a:extLst>
              <a:ext uri="{FF2B5EF4-FFF2-40B4-BE49-F238E27FC236}">
                <a16:creationId xmlns:a16="http://schemas.microsoft.com/office/drawing/2014/main" id="{DB410AE0-3AED-40BA-B6C8-952C03BA0F27}"/>
              </a:ext>
            </a:extLst>
          </p:cNvPr>
          <p:cNvSpPr/>
          <p:nvPr/>
        </p:nvSpPr>
        <p:spPr>
          <a:xfrm rot="16200000">
            <a:off x="11075846" y="1781644"/>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lussdiagramm: Grenzstelle 80">
            <a:extLst>
              <a:ext uri="{FF2B5EF4-FFF2-40B4-BE49-F238E27FC236}">
                <a16:creationId xmlns:a16="http://schemas.microsoft.com/office/drawing/2014/main" id="{ADC160EE-C95E-4799-89BE-83362274CDA6}"/>
              </a:ext>
            </a:extLst>
          </p:cNvPr>
          <p:cNvSpPr/>
          <p:nvPr/>
        </p:nvSpPr>
        <p:spPr>
          <a:xfrm rot="16200000">
            <a:off x="9928693" y="182235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0" name="Verbinder: gewinkelt 39">
            <a:extLst>
              <a:ext uri="{FF2B5EF4-FFF2-40B4-BE49-F238E27FC236}">
                <a16:creationId xmlns:a16="http://schemas.microsoft.com/office/drawing/2014/main" id="{7B5AA10E-7C17-48CA-8CC4-027232973255}"/>
              </a:ext>
            </a:extLst>
          </p:cNvPr>
          <p:cNvCxnSpPr>
            <a:endCxn id="73" idx="1"/>
          </p:cNvCxnSpPr>
          <p:nvPr/>
        </p:nvCxnSpPr>
        <p:spPr>
          <a:xfrm>
            <a:off x="3070202" y="3713717"/>
            <a:ext cx="747486" cy="5952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Verbinder: gewinkelt 44">
            <a:extLst>
              <a:ext uri="{FF2B5EF4-FFF2-40B4-BE49-F238E27FC236}">
                <a16:creationId xmlns:a16="http://schemas.microsoft.com/office/drawing/2014/main" id="{51AA3C91-72B5-4825-A6F6-7DDA84AC6AD6}"/>
              </a:ext>
            </a:extLst>
          </p:cNvPr>
          <p:cNvCxnSpPr>
            <a:stCxn id="72" idx="3"/>
            <a:endCxn id="73" idx="1"/>
          </p:cNvCxnSpPr>
          <p:nvPr/>
        </p:nvCxnSpPr>
        <p:spPr>
          <a:xfrm flipV="1">
            <a:off x="3070202" y="4308929"/>
            <a:ext cx="747486" cy="5805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Pfeil: nach rechts 46">
            <a:extLst>
              <a:ext uri="{FF2B5EF4-FFF2-40B4-BE49-F238E27FC236}">
                <a16:creationId xmlns:a16="http://schemas.microsoft.com/office/drawing/2014/main" id="{B7D8A7A1-4AB6-4BB3-A019-E6C321543D92}"/>
              </a:ext>
            </a:extLst>
          </p:cNvPr>
          <p:cNvSpPr/>
          <p:nvPr/>
        </p:nvSpPr>
        <p:spPr>
          <a:xfrm>
            <a:off x="8215086" y="1915886"/>
            <a:ext cx="818137" cy="2617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a:t>Klicken</a:t>
            </a:r>
          </a:p>
        </p:txBody>
      </p:sp>
      <p:sp>
        <p:nvSpPr>
          <p:cNvPr id="82" name="Flussdiagramm: Grenzstelle 81">
            <a:extLst>
              <a:ext uri="{FF2B5EF4-FFF2-40B4-BE49-F238E27FC236}">
                <a16:creationId xmlns:a16="http://schemas.microsoft.com/office/drawing/2014/main" id="{A3122FCB-6673-449B-9473-D68DD5F3340B}"/>
              </a:ext>
            </a:extLst>
          </p:cNvPr>
          <p:cNvSpPr/>
          <p:nvPr/>
        </p:nvSpPr>
        <p:spPr>
          <a:xfrm rot="16200000">
            <a:off x="9600825" y="4206128"/>
            <a:ext cx="1605432" cy="958746"/>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4" name="Flussdiagramm: Grenzstelle 83">
            <a:extLst>
              <a:ext uri="{FF2B5EF4-FFF2-40B4-BE49-F238E27FC236}">
                <a16:creationId xmlns:a16="http://schemas.microsoft.com/office/drawing/2014/main" id="{8340EEF1-E576-4876-A8A6-9507D287BE47}"/>
              </a:ext>
            </a:extLst>
          </p:cNvPr>
          <p:cNvSpPr/>
          <p:nvPr/>
        </p:nvSpPr>
        <p:spPr>
          <a:xfrm>
            <a:off x="4455886" y="4053113"/>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73" name="Flussdiagramm: Grenzstelle 72">
            <a:extLst>
              <a:ext uri="{FF2B5EF4-FFF2-40B4-BE49-F238E27FC236}">
                <a16:creationId xmlns:a16="http://schemas.microsoft.com/office/drawing/2014/main" id="{18B3A154-4347-4954-86C4-345CD556756C}"/>
              </a:ext>
            </a:extLst>
          </p:cNvPr>
          <p:cNvSpPr/>
          <p:nvPr/>
        </p:nvSpPr>
        <p:spPr>
          <a:xfrm>
            <a:off x="3817688" y="405311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8" name="Textfeld 47">
            <a:extLst>
              <a:ext uri="{FF2B5EF4-FFF2-40B4-BE49-F238E27FC236}">
                <a16:creationId xmlns:a16="http://schemas.microsoft.com/office/drawing/2014/main" id="{D0BCE470-6B93-4497-8AEA-B5367E3F6456}"/>
              </a:ext>
            </a:extLst>
          </p:cNvPr>
          <p:cNvSpPr txBox="1"/>
          <p:nvPr/>
        </p:nvSpPr>
        <p:spPr>
          <a:xfrm>
            <a:off x="3468914" y="3606800"/>
            <a:ext cx="301686" cy="369332"/>
          </a:xfrm>
          <a:prstGeom prst="rect">
            <a:avLst/>
          </a:prstGeom>
          <a:noFill/>
        </p:spPr>
        <p:txBody>
          <a:bodyPr wrap="none" rtlCol="0">
            <a:spAutoFit/>
          </a:bodyPr>
          <a:lstStyle/>
          <a:p>
            <a:r>
              <a:rPr lang="de-DE" dirty="0"/>
              <a:t>7</a:t>
            </a:r>
          </a:p>
        </p:txBody>
      </p:sp>
      <p:sp>
        <p:nvSpPr>
          <p:cNvPr id="85" name="Textfeld 84">
            <a:extLst>
              <a:ext uri="{FF2B5EF4-FFF2-40B4-BE49-F238E27FC236}">
                <a16:creationId xmlns:a16="http://schemas.microsoft.com/office/drawing/2014/main" id="{AEE18C2D-463D-433A-8E63-EAA5D5DB056E}"/>
              </a:ext>
            </a:extLst>
          </p:cNvPr>
          <p:cNvSpPr txBox="1"/>
          <p:nvPr/>
        </p:nvSpPr>
        <p:spPr>
          <a:xfrm>
            <a:off x="3468914" y="4628957"/>
            <a:ext cx="301686" cy="369332"/>
          </a:xfrm>
          <a:prstGeom prst="rect">
            <a:avLst/>
          </a:prstGeom>
          <a:noFill/>
        </p:spPr>
        <p:txBody>
          <a:bodyPr wrap="none" rtlCol="0">
            <a:spAutoFit/>
          </a:bodyPr>
          <a:lstStyle/>
          <a:p>
            <a:r>
              <a:rPr lang="de-DE" dirty="0"/>
              <a:t>2</a:t>
            </a:r>
          </a:p>
        </p:txBody>
      </p:sp>
      <p:sp>
        <p:nvSpPr>
          <p:cNvPr id="23" name="L-Form 22">
            <a:extLst>
              <a:ext uri="{FF2B5EF4-FFF2-40B4-BE49-F238E27FC236}">
                <a16:creationId xmlns:a16="http://schemas.microsoft.com/office/drawing/2014/main" id="{0B6E9408-8B22-4A0A-B66E-86B54BCB53B9}"/>
              </a:ext>
            </a:extLst>
          </p:cNvPr>
          <p:cNvSpPr/>
          <p:nvPr/>
        </p:nvSpPr>
        <p:spPr>
          <a:xfrm rot="18677236">
            <a:off x="5191601" y="422968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4" name="L-Form 23">
            <a:extLst>
              <a:ext uri="{FF2B5EF4-FFF2-40B4-BE49-F238E27FC236}">
                <a16:creationId xmlns:a16="http://schemas.microsoft.com/office/drawing/2014/main" id="{B1E30FE4-7F52-4AE9-9433-97DCCD7CFC40}"/>
              </a:ext>
            </a:extLst>
          </p:cNvPr>
          <p:cNvSpPr/>
          <p:nvPr/>
        </p:nvSpPr>
        <p:spPr>
          <a:xfrm rot="18677236">
            <a:off x="9201823" y="2043168"/>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5" name="L-Form 24">
            <a:extLst>
              <a:ext uri="{FF2B5EF4-FFF2-40B4-BE49-F238E27FC236}">
                <a16:creationId xmlns:a16="http://schemas.microsoft.com/office/drawing/2014/main" id="{DD0C080A-0102-4F7C-8E84-EACBC6AD36BB}"/>
              </a:ext>
            </a:extLst>
          </p:cNvPr>
          <p:cNvSpPr/>
          <p:nvPr/>
        </p:nvSpPr>
        <p:spPr>
          <a:xfrm rot="18677236">
            <a:off x="10182936" y="204316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6" name="L-Form 25">
            <a:extLst>
              <a:ext uri="{FF2B5EF4-FFF2-40B4-BE49-F238E27FC236}">
                <a16:creationId xmlns:a16="http://schemas.microsoft.com/office/drawing/2014/main" id="{3CBA5C64-C4FF-44DA-9B2B-17833B8910E2}"/>
              </a:ext>
            </a:extLst>
          </p:cNvPr>
          <p:cNvSpPr/>
          <p:nvPr/>
        </p:nvSpPr>
        <p:spPr>
          <a:xfrm rot="18677236">
            <a:off x="11393266" y="2092880"/>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27" name="Textfeld 26">
            <a:extLst>
              <a:ext uri="{FF2B5EF4-FFF2-40B4-BE49-F238E27FC236}">
                <a16:creationId xmlns:a16="http://schemas.microsoft.com/office/drawing/2014/main" id="{F2217CB9-C721-4392-A2DB-88C00D8A1D61}"/>
              </a:ext>
            </a:extLst>
          </p:cNvPr>
          <p:cNvSpPr txBox="1"/>
          <p:nvPr/>
        </p:nvSpPr>
        <p:spPr>
          <a:xfrm>
            <a:off x="2237549" y="2927297"/>
            <a:ext cx="1115681" cy="461665"/>
          </a:xfrm>
          <a:prstGeom prst="rect">
            <a:avLst/>
          </a:prstGeom>
          <a:noFill/>
        </p:spPr>
        <p:txBody>
          <a:bodyPr wrap="square" rtlCol="0">
            <a:spAutoFit/>
          </a:bodyPr>
          <a:lstStyle/>
          <a:p>
            <a:r>
              <a:rPr lang="de-DE" sz="1200" dirty="0"/>
              <a:t>Eingaben (Inputs)</a:t>
            </a:r>
          </a:p>
        </p:txBody>
      </p:sp>
      <p:sp>
        <p:nvSpPr>
          <p:cNvPr id="29" name="Textfeld 28">
            <a:extLst>
              <a:ext uri="{FF2B5EF4-FFF2-40B4-BE49-F238E27FC236}">
                <a16:creationId xmlns:a16="http://schemas.microsoft.com/office/drawing/2014/main" id="{9B16BE8E-6DCE-4DEC-9C84-A13BD5DCE34B}"/>
              </a:ext>
            </a:extLst>
          </p:cNvPr>
          <p:cNvSpPr txBox="1"/>
          <p:nvPr/>
        </p:nvSpPr>
        <p:spPr>
          <a:xfrm>
            <a:off x="3218144" y="2947315"/>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30" name="Textfeld 29">
            <a:extLst>
              <a:ext uri="{FF2B5EF4-FFF2-40B4-BE49-F238E27FC236}">
                <a16:creationId xmlns:a16="http://schemas.microsoft.com/office/drawing/2014/main" id="{107DD716-E015-42C6-8D7D-4F124DA07B8C}"/>
              </a:ext>
            </a:extLst>
          </p:cNvPr>
          <p:cNvSpPr txBox="1"/>
          <p:nvPr/>
        </p:nvSpPr>
        <p:spPr>
          <a:xfrm>
            <a:off x="4183308" y="2943596"/>
            <a:ext cx="1115681" cy="461665"/>
          </a:xfrm>
          <a:prstGeom prst="rect">
            <a:avLst/>
          </a:prstGeom>
          <a:noFill/>
        </p:spPr>
        <p:txBody>
          <a:bodyPr wrap="square" rtlCol="0">
            <a:spAutoFit/>
          </a:bodyPr>
          <a:lstStyle/>
          <a:p>
            <a:r>
              <a:rPr lang="de-DE" sz="1200" dirty="0"/>
              <a:t>Ergebnis (Output)</a:t>
            </a:r>
          </a:p>
        </p:txBody>
      </p:sp>
    </p:spTree>
    <p:custDataLst>
      <p:tags r:id="rId1"/>
    </p:custDataLst>
    <p:extLst>
      <p:ext uri="{BB962C8B-B14F-4D97-AF65-F5344CB8AC3E}">
        <p14:creationId xmlns:p14="http://schemas.microsoft.com/office/powerpoint/2010/main" val="15235919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apezoid 3">
            <a:extLst>
              <a:ext uri="{FF2B5EF4-FFF2-40B4-BE49-F238E27FC236}">
                <a16:creationId xmlns:a16="http://schemas.microsoft.com/office/drawing/2014/main" id="{97266CD9-CBA1-4DD7-9FB6-14BAF4E67AC9}"/>
              </a:ext>
            </a:extLst>
          </p:cNvPr>
          <p:cNvSpPr/>
          <p:nvPr/>
        </p:nvSpPr>
        <p:spPr>
          <a:xfrm>
            <a:off x="5330443" y="24242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Trapezoid 38">
            <a:extLst>
              <a:ext uri="{FF2B5EF4-FFF2-40B4-BE49-F238E27FC236}">
                <a16:creationId xmlns:a16="http://schemas.microsoft.com/office/drawing/2014/main" id="{5C655294-CF44-419F-BC85-9D8552465DFF}"/>
              </a:ext>
            </a:extLst>
          </p:cNvPr>
          <p:cNvSpPr/>
          <p:nvPr/>
        </p:nvSpPr>
        <p:spPr>
          <a:xfrm>
            <a:off x="5330444" y="2424217"/>
            <a:ext cx="1992210" cy="2454089"/>
          </a:xfrm>
          <a:prstGeom prst="trapezoid">
            <a:avLst>
              <a:gd name="adj" fmla="val 34761"/>
            </a:avLst>
          </a:prstGeom>
          <a:solidFill>
            <a:schemeClr val="accent6">
              <a:lumMod val="60000"/>
              <a:lumOff val="40000"/>
              <a:alpha val="8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Flussdiagramm: Grenzstelle 4">
            <a:extLst>
              <a:ext uri="{FF2B5EF4-FFF2-40B4-BE49-F238E27FC236}">
                <a16:creationId xmlns:a16="http://schemas.microsoft.com/office/drawing/2014/main" id="{B9F5532D-A482-4C01-8522-29FA52A4B1E1}"/>
              </a:ext>
            </a:extLst>
          </p:cNvPr>
          <p:cNvSpPr/>
          <p:nvPr/>
        </p:nvSpPr>
        <p:spPr>
          <a:xfrm rot="16200000">
            <a:off x="5797412" y="41937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Flussdiagramm: Grenzstelle 5">
            <a:extLst>
              <a:ext uri="{FF2B5EF4-FFF2-40B4-BE49-F238E27FC236}">
                <a16:creationId xmlns:a16="http://schemas.microsoft.com/office/drawing/2014/main" id="{DF5CED5C-D2F8-41FE-8E9A-5A1D545C1A82}"/>
              </a:ext>
            </a:extLst>
          </p:cNvPr>
          <p:cNvSpPr/>
          <p:nvPr/>
        </p:nvSpPr>
        <p:spPr>
          <a:xfrm rot="16200000">
            <a:off x="6402496" y="41937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FF690A77-3D60-44DB-9DE6-781B4ECB6C9D}"/>
              </a:ext>
            </a:extLst>
          </p:cNvPr>
          <p:cNvSpPr/>
          <p:nvPr/>
        </p:nvSpPr>
        <p:spPr>
          <a:xfrm rot="16200000">
            <a:off x="7096674" y="41937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2C365515-8CC7-44EC-ADF3-DF15F5FB596F}"/>
              </a:ext>
            </a:extLst>
          </p:cNvPr>
          <p:cNvSpPr/>
          <p:nvPr/>
        </p:nvSpPr>
        <p:spPr>
          <a:xfrm rot="16200000">
            <a:off x="7779916" y="4193761"/>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Flussdiagramm: Grenzstelle 8">
            <a:extLst>
              <a:ext uri="{FF2B5EF4-FFF2-40B4-BE49-F238E27FC236}">
                <a16:creationId xmlns:a16="http://schemas.microsoft.com/office/drawing/2014/main" id="{583C804C-D36C-4721-B79E-E22546DA74B8}"/>
              </a:ext>
            </a:extLst>
          </p:cNvPr>
          <p:cNvSpPr/>
          <p:nvPr/>
        </p:nvSpPr>
        <p:spPr>
          <a:xfrm rot="16200000">
            <a:off x="8528597" y="41937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lussdiagramm: Grenzstelle 9">
            <a:extLst>
              <a:ext uri="{FF2B5EF4-FFF2-40B4-BE49-F238E27FC236}">
                <a16:creationId xmlns:a16="http://schemas.microsoft.com/office/drawing/2014/main" id="{77ECC53F-7EDC-4393-BBF9-7980893A9CEB}"/>
              </a:ext>
            </a:extLst>
          </p:cNvPr>
          <p:cNvSpPr/>
          <p:nvPr/>
        </p:nvSpPr>
        <p:spPr>
          <a:xfrm rot="16200000">
            <a:off x="9231422" y="41937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69B3CFCB-9521-4AF2-A4BF-C429FE848099}"/>
              </a:ext>
            </a:extLst>
          </p:cNvPr>
          <p:cNvSpPr/>
          <p:nvPr/>
        </p:nvSpPr>
        <p:spPr>
          <a:xfrm rot="16200000">
            <a:off x="9934248" y="41937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6AEAA7E8-37CF-4F50-A956-1002BAB7E7FE}"/>
              </a:ext>
            </a:extLst>
          </p:cNvPr>
          <p:cNvSpPr/>
          <p:nvPr/>
        </p:nvSpPr>
        <p:spPr>
          <a:xfrm rot="16200000">
            <a:off x="10636573" y="41937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D02A711C-8B7B-4389-B1B2-A9C87D35CFFF}"/>
              </a:ext>
            </a:extLst>
          </p:cNvPr>
          <p:cNvSpPr/>
          <p:nvPr/>
        </p:nvSpPr>
        <p:spPr>
          <a:xfrm rot="16200000">
            <a:off x="6135779" y="23527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Flussdiagramm: Grenzstelle 13">
            <a:extLst>
              <a:ext uri="{FF2B5EF4-FFF2-40B4-BE49-F238E27FC236}">
                <a16:creationId xmlns:a16="http://schemas.microsoft.com/office/drawing/2014/main" id="{A4C5F1C1-1A28-48EB-A255-4595720DB10F}"/>
              </a:ext>
            </a:extLst>
          </p:cNvPr>
          <p:cNvSpPr/>
          <p:nvPr/>
        </p:nvSpPr>
        <p:spPr>
          <a:xfrm rot="16200000">
            <a:off x="6740863" y="23527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E1A8B491-DFF0-4D77-9382-6A15B7F1F40F}"/>
              </a:ext>
            </a:extLst>
          </p:cNvPr>
          <p:cNvSpPr/>
          <p:nvPr/>
        </p:nvSpPr>
        <p:spPr>
          <a:xfrm rot="16200000">
            <a:off x="7435043" y="23527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56A8F2DE-FFEE-49C8-822B-8D70B68D1094}"/>
              </a:ext>
            </a:extLst>
          </p:cNvPr>
          <p:cNvSpPr/>
          <p:nvPr/>
        </p:nvSpPr>
        <p:spPr>
          <a:xfrm rot="16200000">
            <a:off x="8118286" y="23527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0FBE2516-8214-465D-BC81-B1854DDAA1B9}"/>
              </a:ext>
            </a:extLst>
          </p:cNvPr>
          <p:cNvSpPr/>
          <p:nvPr/>
        </p:nvSpPr>
        <p:spPr>
          <a:xfrm rot="16200000">
            <a:off x="8866967" y="23527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lussdiagramm: Grenzstelle 17">
            <a:extLst>
              <a:ext uri="{FF2B5EF4-FFF2-40B4-BE49-F238E27FC236}">
                <a16:creationId xmlns:a16="http://schemas.microsoft.com/office/drawing/2014/main" id="{A1F2BF38-D6DD-4F0B-AA1A-98F874E5F31D}"/>
              </a:ext>
            </a:extLst>
          </p:cNvPr>
          <p:cNvSpPr/>
          <p:nvPr/>
        </p:nvSpPr>
        <p:spPr>
          <a:xfrm rot="16200000">
            <a:off x="9569792" y="23527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28FFF233-80E0-4291-B90D-FB119638087E}"/>
              </a:ext>
            </a:extLst>
          </p:cNvPr>
          <p:cNvSpPr/>
          <p:nvPr/>
        </p:nvSpPr>
        <p:spPr>
          <a:xfrm rot="16200000">
            <a:off x="10272618" y="23527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D30A2627-A891-43D3-A2DE-44DCC5F94C67}"/>
              </a:ext>
            </a:extLst>
          </p:cNvPr>
          <p:cNvSpPr/>
          <p:nvPr/>
        </p:nvSpPr>
        <p:spPr>
          <a:xfrm rot="16200000">
            <a:off x="5797086" y="32621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798A2A4-5FDA-49B1-B9F3-20D4EBE9326D}"/>
              </a:ext>
            </a:extLst>
          </p:cNvPr>
          <p:cNvSpPr/>
          <p:nvPr/>
        </p:nvSpPr>
        <p:spPr>
          <a:xfrm rot="16200000">
            <a:off x="6402168" y="32621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lussdiagramm: Grenzstelle 21">
            <a:extLst>
              <a:ext uri="{FF2B5EF4-FFF2-40B4-BE49-F238E27FC236}">
                <a16:creationId xmlns:a16="http://schemas.microsoft.com/office/drawing/2014/main" id="{1040FB21-DDBD-4AD4-A96B-E4438FC76946}"/>
              </a:ext>
            </a:extLst>
          </p:cNvPr>
          <p:cNvSpPr/>
          <p:nvPr/>
        </p:nvSpPr>
        <p:spPr>
          <a:xfrm rot="16200000">
            <a:off x="7096347" y="3262137"/>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7BC2A9CF-9E4D-4260-A74C-52232A0E84FC}"/>
              </a:ext>
            </a:extLst>
          </p:cNvPr>
          <p:cNvSpPr/>
          <p:nvPr/>
        </p:nvSpPr>
        <p:spPr>
          <a:xfrm rot="16200000">
            <a:off x="7779590" y="3262136"/>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86842ACF-8E87-486C-94F2-9FF2D41BF249}"/>
              </a:ext>
            </a:extLst>
          </p:cNvPr>
          <p:cNvSpPr/>
          <p:nvPr/>
        </p:nvSpPr>
        <p:spPr>
          <a:xfrm rot="16200000">
            <a:off x="8528271" y="32621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Grenzstelle 24">
            <a:extLst>
              <a:ext uri="{FF2B5EF4-FFF2-40B4-BE49-F238E27FC236}">
                <a16:creationId xmlns:a16="http://schemas.microsoft.com/office/drawing/2014/main" id="{C14482A6-1471-48C6-84BD-8636408A8F06}"/>
              </a:ext>
            </a:extLst>
          </p:cNvPr>
          <p:cNvSpPr/>
          <p:nvPr/>
        </p:nvSpPr>
        <p:spPr>
          <a:xfrm rot="16200000">
            <a:off x="9231096" y="32621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Grenzstelle 25">
            <a:extLst>
              <a:ext uri="{FF2B5EF4-FFF2-40B4-BE49-F238E27FC236}">
                <a16:creationId xmlns:a16="http://schemas.microsoft.com/office/drawing/2014/main" id="{04F8AE0B-DA7A-4F6F-8AE6-49B9C5656552}"/>
              </a:ext>
            </a:extLst>
          </p:cNvPr>
          <p:cNvSpPr/>
          <p:nvPr/>
        </p:nvSpPr>
        <p:spPr>
          <a:xfrm rot="16200000">
            <a:off x="9933922" y="32621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lussdiagramm: Grenzstelle 26">
            <a:extLst>
              <a:ext uri="{FF2B5EF4-FFF2-40B4-BE49-F238E27FC236}">
                <a16:creationId xmlns:a16="http://schemas.microsoft.com/office/drawing/2014/main" id="{06BF189D-FD9E-4D02-AEC0-05B4B7AD50AA}"/>
              </a:ext>
            </a:extLst>
          </p:cNvPr>
          <p:cNvSpPr/>
          <p:nvPr/>
        </p:nvSpPr>
        <p:spPr>
          <a:xfrm rot="16200000">
            <a:off x="10636247" y="32621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Textfeld 27">
            <a:extLst>
              <a:ext uri="{FF2B5EF4-FFF2-40B4-BE49-F238E27FC236}">
                <a16:creationId xmlns:a16="http://schemas.microsoft.com/office/drawing/2014/main" id="{84C51EE8-8242-46E5-BC51-D90DE52C4D13}"/>
              </a:ext>
            </a:extLst>
          </p:cNvPr>
          <p:cNvSpPr txBox="1"/>
          <p:nvPr/>
        </p:nvSpPr>
        <p:spPr>
          <a:xfrm>
            <a:off x="4034713" y="260497"/>
            <a:ext cx="6368828" cy="2246769"/>
          </a:xfrm>
          <a:prstGeom prst="rect">
            <a:avLst/>
          </a:prstGeom>
          <a:noFill/>
        </p:spPr>
        <p:txBody>
          <a:bodyPr wrap="square" rtlCol="0">
            <a:spAutoFit/>
          </a:bodyPr>
          <a:lstStyle/>
          <a:p>
            <a:r>
              <a:rPr lang="de-DE" sz="2800" dirty="0"/>
              <a:t>Am besten sieht man die Wirkung der </a:t>
            </a:r>
            <a:r>
              <a:rPr lang="de-DE" sz="2800" dirty="0" err="1"/>
              <a:t>einstellungen</a:t>
            </a:r>
            <a:r>
              <a:rPr lang="de-DE" sz="2800" dirty="0"/>
              <a:t>, wenn man alle Birnen gleichzeitig betrachtet. Versuch, das neuronale Netz, so einzustellen, dass alles richtig funktioniert.</a:t>
            </a:r>
          </a:p>
        </p:txBody>
      </p:sp>
      <p:pic>
        <p:nvPicPr>
          <p:cNvPr id="37" name="Grafik 36">
            <a:extLst>
              <a:ext uri="{FF2B5EF4-FFF2-40B4-BE49-F238E27FC236}">
                <a16:creationId xmlns:a16="http://schemas.microsoft.com/office/drawing/2014/main" id="{39BFF06E-D01C-4ADF-AC4E-EA1151AB221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71692" y="136396"/>
            <a:ext cx="1372904" cy="1969034"/>
          </a:xfrm>
          <a:prstGeom prst="rect">
            <a:avLst/>
          </a:prstGeom>
        </p:spPr>
      </p:pic>
      <p:pic>
        <p:nvPicPr>
          <p:cNvPr id="38" name="Grafik 37">
            <a:extLst>
              <a:ext uri="{FF2B5EF4-FFF2-40B4-BE49-F238E27FC236}">
                <a16:creationId xmlns:a16="http://schemas.microsoft.com/office/drawing/2014/main" id="{6F9A1623-DF8A-4C93-A4C7-3868700BEB98}"/>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744596" y="136396"/>
            <a:ext cx="1372904" cy="1969033"/>
          </a:xfrm>
          <a:prstGeom prst="rect">
            <a:avLst/>
          </a:prstGeom>
        </p:spPr>
      </p:pic>
      <p:sp>
        <p:nvSpPr>
          <p:cNvPr id="42" name="L-Form 41">
            <a:extLst>
              <a:ext uri="{FF2B5EF4-FFF2-40B4-BE49-F238E27FC236}">
                <a16:creationId xmlns:a16="http://schemas.microsoft.com/office/drawing/2014/main" id="{2C3CB5C0-97C9-4714-A753-BFEA174AC5E0}"/>
              </a:ext>
            </a:extLst>
          </p:cNvPr>
          <p:cNvSpPr/>
          <p:nvPr/>
        </p:nvSpPr>
        <p:spPr>
          <a:xfrm rot="18677236">
            <a:off x="6104107" y="4485547"/>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3" name="L-Form 42">
            <a:extLst>
              <a:ext uri="{FF2B5EF4-FFF2-40B4-BE49-F238E27FC236}">
                <a16:creationId xmlns:a16="http://schemas.microsoft.com/office/drawing/2014/main" id="{230BB36B-3E8A-48A1-9E31-32E928313ADF}"/>
              </a:ext>
            </a:extLst>
          </p:cNvPr>
          <p:cNvSpPr/>
          <p:nvPr/>
        </p:nvSpPr>
        <p:spPr>
          <a:xfrm rot="18677236">
            <a:off x="6694624" y="4468547"/>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4" name="L-Form 43">
            <a:extLst>
              <a:ext uri="{FF2B5EF4-FFF2-40B4-BE49-F238E27FC236}">
                <a16:creationId xmlns:a16="http://schemas.microsoft.com/office/drawing/2014/main" id="{E5979666-5D2A-4E79-95CA-1FFB84195560}"/>
              </a:ext>
            </a:extLst>
          </p:cNvPr>
          <p:cNvSpPr/>
          <p:nvPr/>
        </p:nvSpPr>
        <p:spPr>
          <a:xfrm rot="18677236">
            <a:off x="8070761" y="4468547"/>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6" name="Multiplikationszeichen 45">
            <a:extLst>
              <a:ext uri="{FF2B5EF4-FFF2-40B4-BE49-F238E27FC236}">
                <a16:creationId xmlns:a16="http://schemas.microsoft.com/office/drawing/2014/main" id="{FADA73FB-DE3E-4FA6-9CD8-687E1C78B61B}"/>
              </a:ext>
            </a:extLst>
          </p:cNvPr>
          <p:cNvSpPr/>
          <p:nvPr/>
        </p:nvSpPr>
        <p:spPr>
          <a:xfrm>
            <a:off x="6094000" y="350466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9" name="Multiplikationszeichen 48">
            <a:extLst>
              <a:ext uri="{FF2B5EF4-FFF2-40B4-BE49-F238E27FC236}">
                <a16:creationId xmlns:a16="http://schemas.microsoft.com/office/drawing/2014/main" id="{B1DAE497-B63A-4AB1-91F1-90DABF2702F7}"/>
              </a:ext>
            </a:extLst>
          </p:cNvPr>
          <p:cNvSpPr/>
          <p:nvPr/>
        </p:nvSpPr>
        <p:spPr>
          <a:xfrm>
            <a:off x="6709657" y="350466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0" name="Multiplikationszeichen 49">
            <a:extLst>
              <a:ext uri="{FF2B5EF4-FFF2-40B4-BE49-F238E27FC236}">
                <a16:creationId xmlns:a16="http://schemas.microsoft.com/office/drawing/2014/main" id="{06197DA6-DABE-4149-8221-B6325D519B7C}"/>
              </a:ext>
            </a:extLst>
          </p:cNvPr>
          <p:cNvSpPr/>
          <p:nvPr/>
        </p:nvSpPr>
        <p:spPr>
          <a:xfrm>
            <a:off x="6463151" y="266399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1" name="Multiplikationszeichen 50">
            <a:extLst>
              <a:ext uri="{FF2B5EF4-FFF2-40B4-BE49-F238E27FC236}">
                <a16:creationId xmlns:a16="http://schemas.microsoft.com/office/drawing/2014/main" id="{8FC62596-690E-425C-B2AB-0AC374BDDC7B}"/>
              </a:ext>
            </a:extLst>
          </p:cNvPr>
          <p:cNvSpPr/>
          <p:nvPr/>
        </p:nvSpPr>
        <p:spPr>
          <a:xfrm>
            <a:off x="7137911" y="268011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2" name="Multiplikationszeichen 51">
            <a:extLst>
              <a:ext uri="{FF2B5EF4-FFF2-40B4-BE49-F238E27FC236}">
                <a16:creationId xmlns:a16="http://schemas.microsoft.com/office/drawing/2014/main" id="{F8C14A66-15BE-4D22-A8C1-1AC25F531A99}"/>
              </a:ext>
            </a:extLst>
          </p:cNvPr>
          <p:cNvSpPr/>
          <p:nvPr/>
        </p:nvSpPr>
        <p:spPr>
          <a:xfrm>
            <a:off x="7757868" y="268384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3" name="Multiplikationszeichen 52">
            <a:extLst>
              <a:ext uri="{FF2B5EF4-FFF2-40B4-BE49-F238E27FC236}">
                <a16:creationId xmlns:a16="http://schemas.microsoft.com/office/drawing/2014/main" id="{C8462A2C-9304-4326-976D-AAD4D4F085E0}"/>
              </a:ext>
            </a:extLst>
          </p:cNvPr>
          <p:cNvSpPr/>
          <p:nvPr/>
        </p:nvSpPr>
        <p:spPr>
          <a:xfrm>
            <a:off x="7367904" y="3492169"/>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4" name="Multiplikationszeichen 53">
            <a:extLst>
              <a:ext uri="{FF2B5EF4-FFF2-40B4-BE49-F238E27FC236}">
                <a16:creationId xmlns:a16="http://schemas.microsoft.com/office/drawing/2014/main" id="{F4D27700-827A-4FDA-AB1E-972CB358AEB9}"/>
              </a:ext>
            </a:extLst>
          </p:cNvPr>
          <p:cNvSpPr/>
          <p:nvPr/>
        </p:nvSpPr>
        <p:spPr>
          <a:xfrm>
            <a:off x="8475300" y="263723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5" name="L-Form 54">
            <a:extLst>
              <a:ext uri="{FF2B5EF4-FFF2-40B4-BE49-F238E27FC236}">
                <a16:creationId xmlns:a16="http://schemas.microsoft.com/office/drawing/2014/main" id="{50DA4202-A30F-4F55-AE15-35F4EC453832}"/>
              </a:ext>
            </a:extLst>
          </p:cNvPr>
          <p:cNvSpPr/>
          <p:nvPr/>
        </p:nvSpPr>
        <p:spPr>
          <a:xfrm rot="18677236">
            <a:off x="7402385" y="4513835"/>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6" name="L-Form 55">
            <a:extLst>
              <a:ext uri="{FF2B5EF4-FFF2-40B4-BE49-F238E27FC236}">
                <a16:creationId xmlns:a16="http://schemas.microsoft.com/office/drawing/2014/main" id="{AD9313A3-AA73-48CD-A753-6A5581A25092}"/>
              </a:ext>
            </a:extLst>
          </p:cNvPr>
          <p:cNvSpPr/>
          <p:nvPr/>
        </p:nvSpPr>
        <p:spPr>
          <a:xfrm rot="18677236">
            <a:off x="8116119" y="3605089"/>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7" name="L-Form 56">
            <a:extLst>
              <a:ext uri="{FF2B5EF4-FFF2-40B4-BE49-F238E27FC236}">
                <a16:creationId xmlns:a16="http://schemas.microsoft.com/office/drawing/2014/main" id="{8D907276-58E0-44E3-AD41-D41D5EDBFAA8}"/>
              </a:ext>
            </a:extLst>
          </p:cNvPr>
          <p:cNvSpPr/>
          <p:nvPr/>
        </p:nvSpPr>
        <p:spPr>
          <a:xfrm rot="18677236">
            <a:off x="8856453" y="3605090"/>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8" name="L-Form 57">
            <a:extLst>
              <a:ext uri="{FF2B5EF4-FFF2-40B4-BE49-F238E27FC236}">
                <a16:creationId xmlns:a16="http://schemas.microsoft.com/office/drawing/2014/main" id="{60CDB992-CEDC-4381-AFEF-560D722294EA}"/>
              </a:ext>
            </a:extLst>
          </p:cNvPr>
          <p:cNvSpPr/>
          <p:nvPr/>
        </p:nvSpPr>
        <p:spPr>
          <a:xfrm rot="18677236">
            <a:off x="8836601" y="4457913"/>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9" name="L-Form 58">
            <a:extLst>
              <a:ext uri="{FF2B5EF4-FFF2-40B4-BE49-F238E27FC236}">
                <a16:creationId xmlns:a16="http://schemas.microsoft.com/office/drawing/2014/main" id="{2E431EB5-B421-44A6-B167-0B44145FEE41}"/>
              </a:ext>
            </a:extLst>
          </p:cNvPr>
          <p:cNvSpPr/>
          <p:nvPr/>
        </p:nvSpPr>
        <p:spPr>
          <a:xfrm rot="18677236">
            <a:off x="9560852" y="357571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0" name="L-Form 59">
            <a:extLst>
              <a:ext uri="{FF2B5EF4-FFF2-40B4-BE49-F238E27FC236}">
                <a16:creationId xmlns:a16="http://schemas.microsoft.com/office/drawing/2014/main" id="{9AB12D99-61F1-45B4-ABAA-DE78E702C56C}"/>
              </a:ext>
            </a:extLst>
          </p:cNvPr>
          <p:cNvSpPr/>
          <p:nvPr/>
        </p:nvSpPr>
        <p:spPr>
          <a:xfrm rot="18677236">
            <a:off x="9952548" y="273108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1" name="L-Form 60">
            <a:extLst>
              <a:ext uri="{FF2B5EF4-FFF2-40B4-BE49-F238E27FC236}">
                <a16:creationId xmlns:a16="http://schemas.microsoft.com/office/drawing/2014/main" id="{E53C71C4-8620-4CCA-BD71-A2DB102A81B3}"/>
              </a:ext>
            </a:extLst>
          </p:cNvPr>
          <p:cNvSpPr/>
          <p:nvPr/>
        </p:nvSpPr>
        <p:spPr>
          <a:xfrm rot="18677236">
            <a:off x="10621669" y="2735985"/>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2" name="L-Form 61">
            <a:extLst>
              <a:ext uri="{FF2B5EF4-FFF2-40B4-BE49-F238E27FC236}">
                <a16:creationId xmlns:a16="http://schemas.microsoft.com/office/drawing/2014/main" id="{0D5391A1-3AD6-421E-AB36-E5DD89B69288}"/>
              </a:ext>
            </a:extLst>
          </p:cNvPr>
          <p:cNvSpPr/>
          <p:nvPr/>
        </p:nvSpPr>
        <p:spPr>
          <a:xfrm rot="18677236">
            <a:off x="10263431" y="3605088"/>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3" name="L-Form 62">
            <a:extLst>
              <a:ext uri="{FF2B5EF4-FFF2-40B4-BE49-F238E27FC236}">
                <a16:creationId xmlns:a16="http://schemas.microsoft.com/office/drawing/2014/main" id="{F1C1450B-AA78-4702-B113-F51B9EE322DA}"/>
              </a:ext>
            </a:extLst>
          </p:cNvPr>
          <p:cNvSpPr/>
          <p:nvPr/>
        </p:nvSpPr>
        <p:spPr>
          <a:xfrm rot="18677236">
            <a:off x="10967044" y="3605089"/>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4" name="L-Form 63">
            <a:extLst>
              <a:ext uri="{FF2B5EF4-FFF2-40B4-BE49-F238E27FC236}">
                <a16:creationId xmlns:a16="http://schemas.microsoft.com/office/drawing/2014/main" id="{FC335145-A233-492A-810E-EF86AC82F75D}"/>
              </a:ext>
            </a:extLst>
          </p:cNvPr>
          <p:cNvSpPr/>
          <p:nvPr/>
        </p:nvSpPr>
        <p:spPr>
          <a:xfrm rot="18677236">
            <a:off x="9511030" y="4483723"/>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5" name="L-Form 64">
            <a:extLst>
              <a:ext uri="{FF2B5EF4-FFF2-40B4-BE49-F238E27FC236}">
                <a16:creationId xmlns:a16="http://schemas.microsoft.com/office/drawing/2014/main" id="{01F4C40D-B7C5-415D-8FA1-7222D8A329FD}"/>
              </a:ext>
            </a:extLst>
          </p:cNvPr>
          <p:cNvSpPr/>
          <p:nvPr/>
        </p:nvSpPr>
        <p:spPr>
          <a:xfrm rot="18677236">
            <a:off x="10238532" y="446318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6" name="L-Form 65">
            <a:extLst>
              <a:ext uri="{FF2B5EF4-FFF2-40B4-BE49-F238E27FC236}">
                <a16:creationId xmlns:a16="http://schemas.microsoft.com/office/drawing/2014/main" id="{55CD81A2-16FD-4480-A129-AA287D416DF6}"/>
              </a:ext>
            </a:extLst>
          </p:cNvPr>
          <p:cNvSpPr/>
          <p:nvPr/>
        </p:nvSpPr>
        <p:spPr>
          <a:xfrm rot="18677236">
            <a:off x="10995261" y="451383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7" name="Multiplikationszeichen 66">
            <a:extLst>
              <a:ext uri="{FF2B5EF4-FFF2-40B4-BE49-F238E27FC236}">
                <a16:creationId xmlns:a16="http://schemas.microsoft.com/office/drawing/2014/main" id="{1011EAB2-5A0B-43E3-9091-1705D96D6BC8}"/>
              </a:ext>
            </a:extLst>
          </p:cNvPr>
          <p:cNvSpPr/>
          <p:nvPr/>
        </p:nvSpPr>
        <p:spPr>
          <a:xfrm>
            <a:off x="9239455" y="2661538"/>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8" name="Textfeld 67">
            <a:extLst>
              <a:ext uri="{FF2B5EF4-FFF2-40B4-BE49-F238E27FC236}">
                <a16:creationId xmlns:a16="http://schemas.microsoft.com/office/drawing/2014/main" id="{23317354-B8FB-4B59-A4ED-EA756A89A983}"/>
              </a:ext>
            </a:extLst>
          </p:cNvPr>
          <p:cNvSpPr txBox="1"/>
          <p:nvPr/>
        </p:nvSpPr>
        <p:spPr>
          <a:xfrm>
            <a:off x="5472952" y="4979385"/>
            <a:ext cx="1873755" cy="923330"/>
          </a:xfrm>
          <a:prstGeom prst="rect">
            <a:avLst/>
          </a:prstGeom>
          <a:noFill/>
        </p:spPr>
        <p:txBody>
          <a:bodyPr wrap="square" rtlCol="0">
            <a:spAutoFit/>
          </a:bodyPr>
          <a:lstStyle/>
          <a:p>
            <a:r>
              <a:rPr lang="de-DE" dirty="0">
                <a:solidFill>
                  <a:schemeClr val="accent6">
                    <a:lumMod val="75000"/>
                  </a:schemeClr>
                </a:solidFill>
              </a:rPr>
              <a:t>Auf dem grünen Boden liegen gute Tortenbirnen</a:t>
            </a:r>
          </a:p>
        </p:txBody>
      </p:sp>
      <p:sp>
        <p:nvSpPr>
          <p:cNvPr id="71" name="Flussdiagramm: Grenzstelle 70">
            <a:extLst>
              <a:ext uri="{FF2B5EF4-FFF2-40B4-BE49-F238E27FC236}">
                <a16:creationId xmlns:a16="http://schemas.microsoft.com/office/drawing/2014/main" id="{55BF3A5B-AB4B-40A9-9650-824C3C2AB342}"/>
              </a:ext>
            </a:extLst>
          </p:cNvPr>
          <p:cNvSpPr/>
          <p:nvPr/>
        </p:nvSpPr>
        <p:spPr>
          <a:xfrm>
            <a:off x="744674" y="3222820"/>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72" name="Flussdiagramm: Grenzstelle 71">
            <a:extLst>
              <a:ext uri="{FF2B5EF4-FFF2-40B4-BE49-F238E27FC236}">
                <a16:creationId xmlns:a16="http://schemas.microsoft.com/office/drawing/2014/main" id="{BBFE6206-0F4F-4047-940C-072946D09E08}"/>
              </a:ext>
            </a:extLst>
          </p:cNvPr>
          <p:cNvSpPr/>
          <p:nvPr/>
        </p:nvSpPr>
        <p:spPr>
          <a:xfrm>
            <a:off x="744674" y="4427505"/>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cxnSp>
        <p:nvCxnSpPr>
          <p:cNvPr id="73" name="Verbinder: gewinkelt 72">
            <a:extLst>
              <a:ext uri="{FF2B5EF4-FFF2-40B4-BE49-F238E27FC236}">
                <a16:creationId xmlns:a16="http://schemas.microsoft.com/office/drawing/2014/main" id="{ED728CDF-8038-4B51-A56E-90D121D62CC1}"/>
              </a:ext>
            </a:extLst>
          </p:cNvPr>
          <p:cNvCxnSpPr>
            <a:endCxn id="76" idx="1"/>
          </p:cNvCxnSpPr>
          <p:nvPr/>
        </p:nvCxnSpPr>
        <p:spPr>
          <a:xfrm>
            <a:off x="1666331" y="3507538"/>
            <a:ext cx="747486" cy="5952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Verbinder: gewinkelt 73">
            <a:extLst>
              <a:ext uri="{FF2B5EF4-FFF2-40B4-BE49-F238E27FC236}">
                <a16:creationId xmlns:a16="http://schemas.microsoft.com/office/drawing/2014/main" id="{766992F7-E8E5-486D-9810-2669970D4F96}"/>
              </a:ext>
            </a:extLst>
          </p:cNvPr>
          <p:cNvCxnSpPr>
            <a:stCxn id="72" idx="3"/>
            <a:endCxn id="76" idx="1"/>
          </p:cNvCxnSpPr>
          <p:nvPr/>
        </p:nvCxnSpPr>
        <p:spPr>
          <a:xfrm flipV="1">
            <a:off x="1666331" y="4102750"/>
            <a:ext cx="747486" cy="5805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Flussdiagramm: Grenzstelle 74">
            <a:extLst>
              <a:ext uri="{FF2B5EF4-FFF2-40B4-BE49-F238E27FC236}">
                <a16:creationId xmlns:a16="http://schemas.microsoft.com/office/drawing/2014/main" id="{9A07C233-FDB1-42F2-A8BE-33CE20458085}"/>
              </a:ext>
            </a:extLst>
          </p:cNvPr>
          <p:cNvSpPr/>
          <p:nvPr/>
        </p:nvSpPr>
        <p:spPr>
          <a:xfrm>
            <a:off x="3052015" y="3846934"/>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76" name="Flussdiagramm: Grenzstelle 75">
            <a:extLst>
              <a:ext uri="{FF2B5EF4-FFF2-40B4-BE49-F238E27FC236}">
                <a16:creationId xmlns:a16="http://schemas.microsoft.com/office/drawing/2014/main" id="{34952223-0ED9-4471-AF5D-0086F5EAF578}"/>
              </a:ext>
            </a:extLst>
          </p:cNvPr>
          <p:cNvSpPr/>
          <p:nvPr/>
        </p:nvSpPr>
        <p:spPr>
          <a:xfrm>
            <a:off x="2413817" y="3846935"/>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77" name="Textfeld 76">
            <a:extLst>
              <a:ext uri="{FF2B5EF4-FFF2-40B4-BE49-F238E27FC236}">
                <a16:creationId xmlns:a16="http://schemas.microsoft.com/office/drawing/2014/main" id="{74B282B9-707D-4611-B600-BBE9E26FC52C}"/>
              </a:ext>
            </a:extLst>
          </p:cNvPr>
          <p:cNvSpPr txBox="1"/>
          <p:nvPr/>
        </p:nvSpPr>
        <p:spPr>
          <a:xfrm>
            <a:off x="2065043" y="3400621"/>
            <a:ext cx="301686" cy="369332"/>
          </a:xfrm>
          <a:prstGeom prst="rect">
            <a:avLst/>
          </a:prstGeom>
          <a:noFill/>
        </p:spPr>
        <p:txBody>
          <a:bodyPr wrap="none" rtlCol="0">
            <a:spAutoFit/>
          </a:bodyPr>
          <a:lstStyle/>
          <a:p>
            <a:r>
              <a:rPr lang="de-DE" dirty="0"/>
              <a:t>7</a:t>
            </a:r>
          </a:p>
        </p:txBody>
      </p:sp>
      <p:sp>
        <p:nvSpPr>
          <p:cNvPr id="78" name="Textfeld 77">
            <a:extLst>
              <a:ext uri="{FF2B5EF4-FFF2-40B4-BE49-F238E27FC236}">
                <a16:creationId xmlns:a16="http://schemas.microsoft.com/office/drawing/2014/main" id="{EA0F2168-9E76-480E-A788-968C0A0D6AF1}"/>
              </a:ext>
            </a:extLst>
          </p:cNvPr>
          <p:cNvSpPr txBox="1"/>
          <p:nvPr/>
        </p:nvSpPr>
        <p:spPr>
          <a:xfrm>
            <a:off x="2065043" y="4422778"/>
            <a:ext cx="301686" cy="369332"/>
          </a:xfrm>
          <a:prstGeom prst="rect">
            <a:avLst/>
          </a:prstGeom>
          <a:noFill/>
        </p:spPr>
        <p:txBody>
          <a:bodyPr wrap="none" rtlCol="0">
            <a:spAutoFit/>
          </a:bodyPr>
          <a:lstStyle/>
          <a:p>
            <a:r>
              <a:rPr lang="de-DE" dirty="0"/>
              <a:t>2</a:t>
            </a:r>
          </a:p>
        </p:txBody>
      </p:sp>
    </p:spTree>
    <p:custDataLst>
      <p:tags r:id="rId1"/>
    </p:custDataLst>
    <p:extLst>
      <p:ext uri="{BB962C8B-B14F-4D97-AF65-F5344CB8AC3E}">
        <p14:creationId xmlns:p14="http://schemas.microsoft.com/office/powerpoint/2010/main" val="15485599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8" cy="3938067"/>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1384995"/>
          </a:xfrm>
          <a:prstGeom prst="rect">
            <a:avLst/>
          </a:prstGeom>
          <a:noFill/>
        </p:spPr>
        <p:txBody>
          <a:bodyPr wrap="square" rtlCol="0">
            <a:spAutoFit/>
          </a:bodyPr>
          <a:lstStyle/>
          <a:p>
            <a:r>
              <a:rPr lang="de-DE" sz="2800" dirty="0"/>
              <a:t>Jürgen ist begeistert,</a:t>
            </a:r>
          </a:p>
          <a:p>
            <a:r>
              <a:rPr lang="de-DE" sz="2800" dirty="0"/>
              <a:t>Die </a:t>
            </a:r>
            <a:r>
              <a:rPr lang="de-DE" sz="2800" dirty="0" err="1"/>
              <a:t>Maschiene</a:t>
            </a:r>
            <a:r>
              <a:rPr lang="de-DE" sz="2800" dirty="0"/>
              <a:t> kann nun sicher vorhersagen, ob eine Tortenbirne vorliegt.</a:t>
            </a:r>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626502" y="2011087"/>
            <a:ext cx="2835826" cy="2835826"/>
          </a:xfrm>
          <a:prstGeom prst="rect">
            <a:avLst/>
          </a:prstGeom>
        </p:spPr>
      </p:pic>
      <p:grpSp>
        <p:nvGrpSpPr>
          <p:cNvPr id="13" name="Gruppieren 12">
            <a:extLst>
              <a:ext uri="{FF2B5EF4-FFF2-40B4-BE49-F238E27FC236}">
                <a16:creationId xmlns:a16="http://schemas.microsoft.com/office/drawing/2014/main" id="{85902B21-26F6-4492-98C3-F81B2FA98AFB}"/>
              </a:ext>
            </a:extLst>
          </p:cNvPr>
          <p:cNvGrpSpPr/>
          <p:nvPr/>
        </p:nvGrpSpPr>
        <p:grpSpPr>
          <a:xfrm>
            <a:off x="4265820" y="4103893"/>
            <a:ext cx="1270749" cy="629271"/>
            <a:chOff x="4686298" y="4944535"/>
            <a:chExt cx="1270749" cy="629271"/>
          </a:xfrm>
        </p:grpSpPr>
        <p:sp>
          <p:nvSpPr>
            <p:cNvPr id="5" name="Trapezoid 4">
              <a:extLst>
                <a:ext uri="{FF2B5EF4-FFF2-40B4-BE49-F238E27FC236}">
                  <a16:creationId xmlns:a16="http://schemas.microsoft.com/office/drawing/2014/main" id="{AEA58BA4-DB58-409F-8FAE-CFE29FEAED8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BE0AAB-83F3-4306-ABDF-A38DDCA07348}"/>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dditionszeichen 10">
              <a:extLst>
                <a:ext uri="{FF2B5EF4-FFF2-40B4-BE49-F238E27FC236}">
                  <a16:creationId xmlns:a16="http://schemas.microsoft.com/office/drawing/2014/main" id="{0E8017A1-D0FB-4921-98AD-0B73027DC989}"/>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 name="Flussdiagramm: Magnetplattenspeicher 13">
            <a:extLst>
              <a:ext uri="{FF2B5EF4-FFF2-40B4-BE49-F238E27FC236}">
                <a16:creationId xmlns:a16="http://schemas.microsoft.com/office/drawing/2014/main" id="{C7D7CACF-E451-4E96-9FEC-4FB9DF2E40BC}"/>
              </a:ext>
            </a:extLst>
          </p:cNvPr>
          <p:cNvSpPr/>
          <p:nvPr/>
        </p:nvSpPr>
        <p:spPr>
          <a:xfrm>
            <a:off x="6391825" y="2592953"/>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L-Form 14">
            <a:extLst>
              <a:ext uri="{FF2B5EF4-FFF2-40B4-BE49-F238E27FC236}">
                <a16:creationId xmlns:a16="http://schemas.microsoft.com/office/drawing/2014/main" id="{57C7C444-DA8D-47F5-AB47-4DEA1503E861}"/>
              </a:ext>
            </a:extLst>
          </p:cNvPr>
          <p:cNvSpPr/>
          <p:nvPr/>
        </p:nvSpPr>
        <p:spPr>
          <a:xfrm rot="18677236">
            <a:off x="7297833" y="289585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1D9A6EF8-D409-4C8C-B654-D43024338DED}"/>
              </a:ext>
            </a:extLst>
          </p:cNvPr>
          <p:cNvSpPr/>
          <p:nvPr/>
        </p:nvSpPr>
        <p:spPr>
          <a:xfrm rot="16200000">
            <a:off x="4621329" y="3825013"/>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2276546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7" cy="3938067"/>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1815882"/>
          </a:xfrm>
          <a:prstGeom prst="rect">
            <a:avLst/>
          </a:prstGeom>
          <a:noFill/>
        </p:spPr>
        <p:txBody>
          <a:bodyPr wrap="square" rtlCol="0">
            <a:spAutoFit/>
          </a:bodyPr>
          <a:lstStyle/>
          <a:p>
            <a:r>
              <a:rPr lang="de-DE" sz="2800" dirty="0"/>
              <a:t>Jürgen fragt sich, ob auch die anderen Produkte richtig eingestellt sind. Er drück auf das kleine Feld </a:t>
            </a:r>
            <a:r>
              <a:rPr lang="de-DE" sz="2800" dirty="0" err="1"/>
              <a:t>Marmelde</a:t>
            </a:r>
            <a:r>
              <a:rPr lang="de-DE" sz="2800" dirty="0"/>
              <a:t> und findet ein ganz anderes Netz.</a:t>
            </a:r>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626502" y="2011087"/>
            <a:ext cx="2835826" cy="2835826"/>
          </a:xfrm>
          <a:prstGeom prst="rect">
            <a:avLst/>
          </a:prstGeom>
        </p:spPr>
      </p:pic>
      <p:grpSp>
        <p:nvGrpSpPr>
          <p:cNvPr id="13" name="Gruppieren 12">
            <a:extLst>
              <a:ext uri="{FF2B5EF4-FFF2-40B4-BE49-F238E27FC236}">
                <a16:creationId xmlns:a16="http://schemas.microsoft.com/office/drawing/2014/main" id="{85902B21-26F6-4492-98C3-F81B2FA98AFB}"/>
              </a:ext>
            </a:extLst>
          </p:cNvPr>
          <p:cNvGrpSpPr/>
          <p:nvPr/>
        </p:nvGrpSpPr>
        <p:grpSpPr>
          <a:xfrm>
            <a:off x="4265820" y="4103893"/>
            <a:ext cx="1270749" cy="629271"/>
            <a:chOff x="4686298" y="4944535"/>
            <a:chExt cx="1270749" cy="629271"/>
          </a:xfrm>
        </p:grpSpPr>
        <p:sp>
          <p:nvSpPr>
            <p:cNvPr id="5" name="Trapezoid 4">
              <a:extLst>
                <a:ext uri="{FF2B5EF4-FFF2-40B4-BE49-F238E27FC236}">
                  <a16:creationId xmlns:a16="http://schemas.microsoft.com/office/drawing/2014/main" id="{AEA58BA4-DB58-409F-8FAE-CFE29FEAED8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BE0AAB-83F3-4306-ABDF-A38DDCA07348}"/>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dditionszeichen 10">
              <a:extLst>
                <a:ext uri="{FF2B5EF4-FFF2-40B4-BE49-F238E27FC236}">
                  <a16:creationId xmlns:a16="http://schemas.microsoft.com/office/drawing/2014/main" id="{0E8017A1-D0FB-4921-98AD-0B73027DC989}"/>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 name="Flussdiagramm: Magnetplattenspeicher 13">
            <a:extLst>
              <a:ext uri="{FF2B5EF4-FFF2-40B4-BE49-F238E27FC236}">
                <a16:creationId xmlns:a16="http://schemas.microsoft.com/office/drawing/2014/main" id="{C7D7CACF-E451-4E96-9FEC-4FB9DF2E40BC}"/>
              </a:ext>
            </a:extLst>
          </p:cNvPr>
          <p:cNvSpPr/>
          <p:nvPr/>
        </p:nvSpPr>
        <p:spPr>
          <a:xfrm>
            <a:off x="6795583" y="2589975"/>
            <a:ext cx="497664"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L-Form 14">
            <a:extLst>
              <a:ext uri="{FF2B5EF4-FFF2-40B4-BE49-F238E27FC236}">
                <a16:creationId xmlns:a16="http://schemas.microsoft.com/office/drawing/2014/main" id="{57C7C444-DA8D-47F5-AB47-4DEA1503E861}"/>
              </a:ext>
            </a:extLst>
          </p:cNvPr>
          <p:cNvSpPr/>
          <p:nvPr/>
        </p:nvSpPr>
        <p:spPr>
          <a:xfrm rot="18677236">
            <a:off x="7078112" y="2818172"/>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1D9A6EF8-D409-4C8C-B654-D43024338DED}"/>
              </a:ext>
            </a:extLst>
          </p:cNvPr>
          <p:cNvSpPr/>
          <p:nvPr/>
        </p:nvSpPr>
        <p:spPr>
          <a:xfrm rot="16200000">
            <a:off x="4621329" y="3825013"/>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306134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feld 27">
            <a:extLst>
              <a:ext uri="{FF2B5EF4-FFF2-40B4-BE49-F238E27FC236}">
                <a16:creationId xmlns:a16="http://schemas.microsoft.com/office/drawing/2014/main" id="{84C51EE8-8242-46E5-BC51-D90DE52C4D13}"/>
              </a:ext>
            </a:extLst>
          </p:cNvPr>
          <p:cNvSpPr txBox="1"/>
          <p:nvPr/>
        </p:nvSpPr>
        <p:spPr>
          <a:xfrm>
            <a:off x="312057" y="260497"/>
            <a:ext cx="11289906" cy="1384995"/>
          </a:xfrm>
          <a:prstGeom prst="rect">
            <a:avLst/>
          </a:prstGeom>
          <a:noFill/>
        </p:spPr>
        <p:txBody>
          <a:bodyPr wrap="square" rtlCol="0">
            <a:spAutoFit/>
          </a:bodyPr>
          <a:lstStyle/>
          <a:p>
            <a:r>
              <a:rPr lang="de-DE" sz="2800" dirty="0"/>
              <a:t>Dieses Netzt ist nun schon viel </a:t>
            </a:r>
            <a:r>
              <a:rPr lang="de-DE" sz="2800" dirty="0" err="1"/>
              <a:t>Komplezierter</a:t>
            </a:r>
            <a:r>
              <a:rPr lang="de-DE" sz="2800" dirty="0"/>
              <a:t>. Es liegt nicht nur ein </a:t>
            </a:r>
            <a:r>
              <a:rPr lang="de-DE" sz="2800" dirty="0" err="1"/>
              <a:t>Perceptron</a:t>
            </a:r>
            <a:r>
              <a:rPr lang="de-DE" sz="2800" dirty="0"/>
              <a:t> vor, sondern mehrere. Das Ergebnis der ersten beiden </a:t>
            </a:r>
            <a:r>
              <a:rPr lang="de-DE" sz="2800" dirty="0" err="1"/>
              <a:t>Perceptrons</a:t>
            </a:r>
            <a:r>
              <a:rPr lang="de-DE" sz="2800" dirty="0"/>
              <a:t>, ist die Eingabe des dritten.</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944" y="1589379"/>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776685" y="3144282"/>
            <a:ext cx="399239"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L-Form 70">
            <a:extLst>
              <a:ext uri="{FF2B5EF4-FFF2-40B4-BE49-F238E27FC236}">
                <a16:creationId xmlns:a16="http://schemas.microsoft.com/office/drawing/2014/main" id="{5045B9D5-09E6-4502-9401-C9B17BA065B8}"/>
              </a:ext>
            </a:extLst>
          </p:cNvPr>
          <p:cNvSpPr/>
          <p:nvPr/>
        </p:nvSpPr>
        <p:spPr>
          <a:xfrm rot="18677236">
            <a:off x="5922151" y="3447186"/>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 name="Flussdiagramm: Grenzstelle 1">
            <a:extLst>
              <a:ext uri="{FF2B5EF4-FFF2-40B4-BE49-F238E27FC236}">
                <a16:creationId xmlns:a16="http://schemas.microsoft.com/office/drawing/2014/main" id="{6E4827CE-608D-495B-9483-F592261D1EA6}"/>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72" name="Flussdiagramm: Grenzstelle 71">
            <a:extLst>
              <a:ext uri="{FF2B5EF4-FFF2-40B4-BE49-F238E27FC236}">
                <a16:creationId xmlns:a16="http://schemas.microsoft.com/office/drawing/2014/main" id="{D5C3F69A-7F11-428E-841C-3BE0C084A09C}"/>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9" name="Flussdiagramm: Grenzstelle 78">
            <a:extLst>
              <a:ext uri="{FF2B5EF4-FFF2-40B4-BE49-F238E27FC236}">
                <a16:creationId xmlns:a16="http://schemas.microsoft.com/office/drawing/2014/main" id="{966DA4DF-2DB9-4EA2-B1D0-94DC6481B9AF}"/>
              </a:ext>
            </a:extLst>
          </p:cNvPr>
          <p:cNvSpPr/>
          <p:nvPr/>
        </p:nvSpPr>
        <p:spPr>
          <a:xfrm rot="16200000">
            <a:off x="9027546" y="1866249"/>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0" name="Flussdiagramm: Grenzstelle 79">
            <a:extLst>
              <a:ext uri="{FF2B5EF4-FFF2-40B4-BE49-F238E27FC236}">
                <a16:creationId xmlns:a16="http://schemas.microsoft.com/office/drawing/2014/main" id="{DB410AE0-3AED-40BA-B6C8-952C03BA0F27}"/>
              </a:ext>
            </a:extLst>
          </p:cNvPr>
          <p:cNvSpPr/>
          <p:nvPr/>
        </p:nvSpPr>
        <p:spPr>
          <a:xfrm rot="16200000">
            <a:off x="11075846" y="1781644"/>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lussdiagramm: Grenzstelle 80">
            <a:extLst>
              <a:ext uri="{FF2B5EF4-FFF2-40B4-BE49-F238E27FC236}">
                <a16:creationId xmlns:a16="http://schemas.microsoft.com/office/drawing/2014/main" id="{ADC160EE-C95E-4799-89BE-83362274CDA6}"/>
              </a:ext>
            </a:extLst>
          </p:cNvPr>
          <p:cNvSpPr/>
          <p:nvPr/>
        </p:nvSpPr>
        <p:spPr>
          <a:xfrm rot="16200000">
            <a:off x="9928693" y="182235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0" name="Verbinder: gewinkelt 39">
            <a:extLst>
              <a:ext uri="{FF2B5EF4-FFF2-40B4-BE49-F238E27FC236}">
                <a16:creationId xmlns:a16="http://schemas.microsoft.com/office/drawing/2014/main" id="{7B5AA10E-7C17-48CA-8CC4-027232973255}"/>
              </a:ext>
            </a:extLst>
          </p:cNvPr>
          <p:cNvCxnSpPr>
            <a:cxnSpLocks/>
            <a:stCxn id="2" idx="3"/>
            <a:endCxn id="73" idx="1"/>
          </p:cNvCxnSpPr>
          <p:nvPr/>
        </p:nvCxnSpPr>
        <p:spPr>
          <a:xfrm flipV="1">
            <a:off x="3070202" y="3668514"/>
            <a:ext cx="749289" cy="163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Verbinder: gewinkelt 44">
            <a:extLst>
              <a:ext uri="{FF2B5EF4-FFF2-40B4-BE49-F238E27FC236}">
                <a16:creationId xmlns:a16="http://schemas.microsoft.com/office/drawing/2014/main" id="{51AA3C91-72B5-4825-A6F6-7DDA84AC6AD6}"/>
              </a:ext>
            </a:extLst>
          </p:cNvPr>
          <p:cNvCxnSpPr>
            <a:stCxn id="72" idx="3"/>
            <a:endCxn id="73" idx="1"/>
          </p:cNvCxnSpPr>
          <p:nvPr/>
        </p:nvCxnSpPr>
        <p:spPr>
          <a:xfrm flipV="1">
            <a:off x="3070202" y="3668514"/>
            <a:ext cx="749289" cy="12209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Pfeil: nach rechts 46">
            <a:extLst>
              <a:ext uri="{FF2B5EF4-FFF2-40B4-BE49-F238E27FC236}">
                <a16:creationId xmlns:a16="http://schemas.microsoft.com/office/drawing/2014/main" id="{B7D8A7A1-4AB6-4BB3-A019-E6C321543D92}"/>
              </a:ext>
            </a:extLst>
          </p:cNvPr>
          <p:cNvSpPr/>
          <p:nvPr/>
        </p:nvSpPr>
        <p:spPr>
          <a:xfrm>
            <a:off x="8215086" y="1915886"/>
            <a:ext cx="818137" cy="2617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a:t>Klicken</a:t>
            </a:r>
          </a:p>
        </p:txBody>
      </p:sp>
      <p:sp>
        <p:nvSpPr>
          <p:cNvPr id="82" name="Flussdiagramm: Grenzstelle 81">
            <a:extLst>
              <a:ext uri="{FF2B5EF4-FFF2-40B4-BE49-F238E27FC236}">
                <a16:creationId xmlns:a16="http://schemas.microsoft.com/office/drawing/2014/main" id="{A3122FCB-6673-449B-9473-D68DD5F3340B}"/>
              </a:ext>
            </a:extLst>
          </p:cNvPr>
          <p:cNvSpPr/>
          <p:nvPr/>
        </p:nvSpPr>
        <p:spPr>
          <a:xfrm rot="16200000">
            <a:off x="9600825" y="4206128"/>
            <a:ext cx="1605432" cy="958746"/>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4" name="Flussdiagramm: Grenzstelle 83">
            <a:extLst>
              <a:ext uri="{FF2B5EF4-FFF2-40B4-BE49-F238E27FC236}">
                <a16:creationId xmlns:a16="http://schemas.microsoft.com/office/drawing/2014/main" id="{8340EEF1-E576-4876-A8A6-9507D287BE47}"/>
              </a:ext>
            </a:extLst>
          </p:cNvPr>
          <p:cNvSpPr/>
          <p:nvPr/>
        </p:nvSpPr>
        <p:spPr>
          <a:xfrm>
            <a:off x="4570003" y="3448337"/>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73" name="Flussdiagramm: Grenzstelle 72">
            <a:extLst>
              <a:ext uri="{FF2B5EF4-FFF2-40B4-BE49-F238E27FC236}">
                <a16:creationId xmlns:a16="http://schemas.microsoft.com/office/drawing/2014/main" id="{18B3A154-4347-4954-86C4-345CD556756C}"/>
              </a:ext>
            </a:extLst>
          </p:cNvPr>
          <p:cNvSpPr/>
          <p:nvPr/>
        </p:nvSpPr>
        <p:spPr>
          <a:xfrm>
            <a:off x="3819491" y="34126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8" name="Textfeld 47">
            <a:extLst>
              <a:ext uri="{FF2B5EF4-FFF2-40B4-BE49-F238E27FC236}">
                <a16:creationId xmlns:a16="http://schemas.microsoft.com/office/drawing/2014/main" id="{D0BCE470-6B93-4497-8AEA-B5367E3F6456}"/>
              </a:ext>
            </a:extLst>
          </p:cNvPr>
          <p:cNvSpPr txBox="1"/>
          <p:nvPr/>
        </p:nvSpPr>
        <p:spPr>
          <a:xfrm>
            <a:off x="3468914" y="3606800"/>
            <a:ext cx="301686" cy="369332"/>
          </a:xfrm>
          <a:prstGeom prst="rect">
            <a:avLst/>
          </a:prstGeom>
          <a:noFill/>
        </p:spPr>
        <p:txBody>
          <a:bodyPr wrap="none" rtlCol="0">
            <a:spAutoFit/>
          </a:bodyPr>
          <a:lstStyle/>
          <a:p>
            <a:r>
              <a:rPr lang="de-DE" dirty="0"/>
              <a:t>7</a:t>
            </a:r>
          </a:p>
        </p:txBody>
      </p:sp>
      <p:sp>
        <p:nvSpPr>
          <p:cNvPr id="85" name="Textfeld 84">
            <a:extLst>
              <a:ext uri="{FF2B5EF4-FFF2-40B4-BE49-F238E27FC236}">
                <a16:creationId xmlns:a16="http://schemas.microsoft.com/office/drawing/2014/main" id="{AEE18C2D-463D-433A-8E63-EAA5D5DB056E}"/>
              </a:ext>
            </a:extLst>
          </p:cNvPr>
          <p:cNvSpPr txBox="1"/>
          <p:nvPr/>
        </p:nvSpPr>
        <p:spPr>
          <a:xfrm>
            <a:off x="3468914" y="4628957"/>
            <a:ext cx="301686" cy="369332"/>
          </a:xfrm>
          <a:prstGeom prst="rect">
            <a:avLst/>
          </a:prstGeom>
          <a:noFill/>
        </p:spPr>
        <p:txBody>
          <a:bodyPr wrap="none" rtlCol="0">
            <a:spAutoFit/>
          </a:bodyPr>
          <a:lstStyle/>
          <a:p>
            <a:r>
              <a:rPr lang="de-DE" dirty="0"/>
              <a:t>2</a:t>
            </a:r>
          </a:p>
        </p:txBody>
      </p:sp>
      <p:sp>
        <p:nvSpPr>
          <p:cNvPr id="24" name="L-Form 23">
            <a:extLst>
              <a:ext uri="{FF2B5EF4-FFF2-40B4-BE49-F238E27FC236}">
                <a16:creationId xmlns:a16="http://schemas.microsoft.com/office/drawing/2014/main" id="{B1E30FE4-7F52-4AE9-9433-97DCCD7CFC40}"/>
              </a:ext>
            </a:extLst>
          </p:cNvPr>
          <p:cNvSpPr/>
          <p:nvPr/>
        </p:nvSpPr>
        <p:spPr>
          <a:xfrm rot="18677236">
            <a:off x="9201823" y="2043168"/>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5" name="L-Form 24">
            <a:extLst>
              <a:ext uri="{FF2B5EF4-FFF2-40B4-BE49-F238E27FC236}">
                <a16:creationId xmlns:a16="http://schemas.microsoft.com/office/drawing/2014/main" id="{DD0C080A-0102-4F7C-8E84-EACBC6AD36BB}"/>
              </a:ext>
            </a:extLst>
          </p:cNvPr>
          <p:cNvSpPr/>
          <p:nvPr/>
        </p:nvSpPr>
        <p:spPr>
          <a:xfrm rot="18677236">
            <a:off x="10182936" y="204316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6" name="L-Form 25">
            <a:extLst>
              <a:ext uri="{FF2B5EF4-FFF2-40B4-BE49-F238E27FC236}">
                <a16:creationId xmlns:a16="http://schemas.microsoft.com/office/drawing/2014/main" id="{3CBA5C64-C4FF-44DA-9B2B-17833B8910E2}"/>
              </a:ext>
            </a:extLst>
          </p:cNvPr>
          <p:cNvSpPr/>
          <p:nvPr/>
        </p:nvSpPr>
        <p:spPr>
          <a:xfrm rot="18677236">
            <a:off x="11393266" y="2092880"/>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27" name="Textfeld 26">
            <a:extLst>
              <a:ext uri="{FF2B5EF4-FFF2-40B4-BE49-F238E27FC236}">
                <a16:creationId xmlns:a16="http://schemas.microsoft.com/office/drawing/2014/main" id="{F2217CB9-C721-4392-A2DB-88C00D8A1D61}"/>
              </a:ext>
            </a:extLst>
          </p:cNvPr>
          <p:cNvSpPr txBox="1"/>
          <p:nvPr/>
        </p:nvSpPr>
        <p:spPr>
          <a:xfrm>
            <a:off x="2237549" y="2927297"/>
            <a:ext cx="1115681" cy="461665"/>
          </a:xfrm>
          <a:prstGeom prst="rect">
            <a:avLst/>
          </a:prstGeom>
          <a:noFill/>
        </p:spPr>
        <p:txBody>
          <a:bodyPr wrap="square" rtlCol="0">
            <a:spAutoFit/>
          </a:bodyPr>
          <a:lstStyle/>
          <a:p>
            <a:r>
              <a:rPr lang="de-DE" sz="1200" dirty="0"/>
              <a:t>Eingaben (Inputs)</a:t>
            </a:r>
          </a:p>
        </p:txBody>
      </p:sp>
      <p:sp>
        <p:nvSpPr>
          <p:cNvPr id="29" name="Textfeld 28">
            <a:extLst>
              <a:ext uri="{FF2B5EF4-FFF2-40B4-BE49-F238E27FC236}">
                <a16:creationId xmlns:a16="http://schemas.microsoft.com/office/drawing/2014/main" id="{9B16BE8E-6DCE-4DEC-9C84-A13BD5DCE34B}"/>
              </a:ext>
            </a:extLst>
          </p:cNvPr>
          <p:cNvSpPr txBox="1"/>
          <p:nvPr/>
        </p:nvSpPr>
        <p:spPr>
          <a:xfrm>
            <a:off x="3218144" y="2947315"/>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30" name="Textfeld 29">
            <a:extLst>
              <a:ext uri="{FF2B5EF4-FFF2-40B4-BE49-F238E27FC236}">
                <a16:creationId xmlns:a16="http://schemas.microsoft.com/office/drawing/2014/main" id="{107DD716-E015-42C6-8D7D-4F124DA07B8C}"/>
              </a:ext>
            </a:extLst>
          </p:cNvPr>
          <p:cNvSpPr txBox="1"/>
          <p:nvPr/>
        </p:nvSpPr>
        <p:spPr>
          <a:xfrm>
            <a:off x="4183308" y="2943596"/>
            <a:ext cx="1115681" cy="461665"/>
          </a:xfrm>
          <a:prstGeom prst="rect">
            <a:avLst/>
          </a:prstGeom>
          <a:noFill/>
        </p:spPr>
        <p:txBody>
          <a:bodyPr wrap="square" rtlCol="0">
            <a:spAutoFit/>
          </a:bodyPr>
          <a:lstStyle/>
          <a:p>
            <a:r>
              <a:rPr lang="de-DE" sz="1200" dirty="0"/>
              <a:t>Ergebnis (Output)</a:t>
            </a:r>
          </a:p>
        </p:txBody>
      </p:sp>
      <p:cxnSp>
        <p:nvCxnSpPr>
          <p:cNvPr id="37" name="Verbinder: gewinkelt 36">
            <a:extLst>
              <a:ext uri="{FF2B5EF4-FFF2-40B4-BE49-F238E27FC236}">
                <a16:creationId xmlns:a16="http://schemas.microsoft.com/office/drawing/2014/main" id="{289CADD4-9F15-4B6F-A66B-7BE1036E80EA}"/>
              </a:ext>
            </a:extLst>
          </p:cNvPr>
          <p:cNvCxnSpPr>
            <a:cxnSpLocks/>
            <a:endCxn id="39" idx="1"/>
          </p:cNvCxnSpPr>
          <p:nvPr/>
        </p:nvCxnSpPr>
        <p:spPr>
          <a:xfrm flipV="1">
            <a:off x="3080208" y="4973659"/>
            <a:ext cx="750180" cy="400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Flussdiagramm: Grenzstelle 38">
            <a:extLst>
              <a:ext uri="{FF2B5EF4-FFF2-40B4-BE49-F238E27FC236}">
                <a16:creationId xmlns:a16="http://schemas.microsoft.com/office/drawing/2014/main" id="{088516A0-6E5E-4CE3-ADC4-D65D403062F9}"/>
              </a:ext>
            </a:extLst>
          </p:cNvPr>
          <p:cNvSpPr/>
          <p:nvPr/>
        </p:nvSpPr>
        <p:spPr>
          <a:xfrm>
            <a:off x="3830388" y="471784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2" name="Flussdiagramm: Grenzstelle 41">
            <a:extLst>
              <a:ext uri="{FF2B5EF4-FFF2-40B4-BE49-F238E27FC236}">
                <a16:creationId xmlns:a16="http://schemas.microsoft.com/office/drawing/2014/main" id="{1EAD5D58-55F0-4522-8673-F0BE26AED46F}"/>
              </a:ext>
            </a:extLst>
          </p:cNvPr>
          <p:cNvSpPr/>
          <p:nvPr/>
        </p:nvSpPr>
        <p:spPr>
          <a:xfrm>
            <a:off x="5496181" y="4206215"/>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3" name="Flussdiagramm: Grenzstelle 42">
            <a:extLst>
              <a:ext uri="{FF2B5EF4-FFF2-40B4-BE49-F238E27FC236}">
                <a16:creationId xmlns:a16="http://schemas.microsoft.com/office/drawing/2014/main" id="{6BD9DFB8-02CD-4486-956B-E096B416AB0A}"/>
              </a:ext>
            </a:extLst>
          </p:cNvPr>
          <p:cNvSpPr/>
          <p:nvPr/>
        </p:nvSpPr>
        <p:spPr>
          <a:xfrm>
            <a:off x="4532024" y="4707721"/>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44" name="Flussdiagramm: Grenzstelle 43">
            <a:extLst>
              <a:ext uri="{FF2B5EF4-FFF2-40B4-BE49-F238E27FC236}">
                <a16:creationId xmlns:a16="http://schemas.microsoft.com/office/drawing/2014/main" id="{23DBFF9B-99BC-4087-A71E-4128310371AF}"/>
              </a:ext>
            </a:extLst>
          </p:cNvPr>
          <p:cNvSpPr/>
          <p:nvPr/>
        </p:nvSpPr>
        <p:spPr>
          <a:xfrm>
            <a:off x="6133531" y="4206215"/>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46" name="Textfeld 45">
            <a:extLst>
              <a:ext uri="{FF2B5EF4-FFF2-40B4-BE49-F238E27FC236}">
                <a16:creationId xmlns:a16="http://schemas.microsoft.com/office/drawing/2014/main" id="{C38B2AAD-2E54-407D-BAEF-202CA615F89B}"/>
              </a:ext>
            </a:extLst>
          </p:cNvPr>
          <p:cNvSpPr txBox="1"/>
          <p:nvPr/>
        </p:nvSpPr>
        <p:spPr>
          <a:xfrm>
            <a:off x="4143235" y="3931766"/>
            <a:ext cx="1115681" cy="276999"/>
          </a:xfrm>
          <a:prstGeom prst="rect">
            <a:avLst/>
          </a:prstGeom>
          <a:noFill/>
        </p:spPr>
        <p:txBody>
          <a:bodyPr wrap="square" rtlCol="0">
            <a:spAutoFit/>
          </a:bodyPr>
          <a:lstStyle/>
          <a:p>
            <a:r>
              <a:rPr lang="de-DE" sz="1200" dirty="0" err="1"/>
              <a:t>Perceptron</a:t>
            </a:r>
            <a:endParaRPr lang="de-DE" sz="1200" dirty="0"/>
          </a:p>
        </p:txBody>
      </p:sp>
      <p:sp>
        <p:nvSpPr>
          <p:cNvPr id="49" name="Textfeld 48">
            <a:extLst>
              <a:ext uri="{FF2B5EF4-FFF2-40B4-BE49-F238E27FC236}">
                <a16:creationId xmlns:a16="http://schemas.microsoft.com/office/drawing/2014/main" id="{BA5C83E2-5A07-403F-9740-5F1FBD70F834}"/>
              </a:ext>
            </a:extLst>
          </p:cNvPr>
          <p:cNvSpPr txBox="1"/>
          <p:nvPr/>
        </p:nvSpPr>
        <p:spPr>
          <a:xfrm>
            <a:off x="4194204" y="5221328"/>
            <a:ext cx="1115681" cy="276999"/>
          </a:xfrm>
          <a:prstGeom prst="rect">
            <a:avLst/>
          </a:prstGeom>
          <a:noFill/>
        </p:spPr>
        <p:txBody>
          <a:bodyPr wrap="square" rtlCol="0">
            <a:spAutoFit/>
          </a:bodyPr>
          <a:lstStyle/>
          <a:p>
            <a:r>
              <a:rPr lang="de-DE" sz="1200" dirty="0" err="1"/>
              <a:t>Perceptron</a:t>
            </a:r>
            <a:endParaRPr lang="de-DE" sz="1200" dirty="0"/>
          </a:p>
        </p:txBody>
      </p:sp>
      <p:sp>
        <p:nvSpPr>
          <p:cNvPr id="50" name="Textfeld 49">
            <a:extLst>
              <a:ext uri="{FF2B5EF4-FFF2-40B4-BE49-F238E27FC236}">
                <a16:creationId xmlns:a16="http://schemas.microsoft.com/office/drawing/2014/main" id="{6C829770-807B-440B-B77B-96E5FC32EC62}"/>
              </a:ext>
            </a:extLst>
          </p:cNvPr>
          <p:cNvSpPr txBox="1"/>
          <p:nvPr/>
        </p:nvSpPr>
        <p:spPr>
          <a:xfrm>
            <a:off x="5758814" y="4724518"/>
            <a:ext cx="1115681" cy="276999"/>
          </a:xfrm>
          <a:prstGeom prst="rect">
            <a:avLst/>
          </a:prstGeom>
          <a:noFill/>
        </p:spPr>
        <p:txBody>
          <a:bodyPr wrap="square" rtlCol="0">
            <a:spAutoFit/>
          </a:bodyPr>
          <a:lstStyle/>
          <a:p>
            <a:r>
              <a:rPr lang="de-DE" sz="1200" dirty="0" err="1"/>
              <a:t>Perceptron</a:t>
            </a:r>
            <a:endParaRPr lang="de-DE" sz="1200" dirty="0"/>
          </a:p>
        </p:txBody>
      </p:sp>
    </p:spTree>
    <p:custDataLst>
      <p:tags r:id="rId1"/>
    </p:custDataLst>
    <p:extLst>
      <p:ext uri="{BB962C8B-B14F-4D97-AF65-F5344CB8AC3E}">
        <p14:creationId xmlns:p14="http://schemas.microsoft.com/office/powerpoint/2010/main" val="42941048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feld 27">
            <a:extLst>
              <a:ext uri="{FF2B5EF4-FFF2-40B4-BE49-F238E27FC236}">
                <a16:creationId xmlns:a16="http://schemas.microsoft.com/office/drawing/2014/main" id="{84C51EE8-8242-46E5-BC51-D90DE52C4D13}"/>
              </a:ext>
            </a:extLst>
          </p:cNvPr>
          <p:cNvSpPr txBox="1"/>
          <p:nvPr/>
        </p:nvSpPr>
        <p:spPr>
          <a:xfrm>
            <a:off x="312057" y="260497"/>
            <a:ext cx="11289906" cy="954107"/>
          </a:xfrm>
          <a:prstGeom prst="rect">
            <a:avLst/>
          </a:prstGeom>
          <a:noFill/>
        </p:spPr>
        <p:txBody>
          <a:bodyPr wrap="square" rtlCol="0">
            <a:spAutoFit/>
          </a:bodyPr>
          <a:lstStyle/>
          <a:p>
            <a:r>
              <a:rPr lang="de-DE" sz="2800" dirty="0"/>
              <a:t>Nun gibt es noch viel mehr Einstellungsmöglichkeiten. Da manuell die richtige Einstellung zu finden, kann schon zur Geduldsprobe werden…</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944" y="1589379"/>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776685" y="3144282"/>
            <a:ext cx="399239"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L-Form 70">
            <a:extLst>
              <a:ext uri="{FF2B5EF4-FFF2-40B4-BE49-F238E27FC236}">
                <a16:creationId xmlns:a16="http://schemas.microsoft.com/office/drawing/2014/main" id="{5045B9D5-09E6-4502-9401-C9B17BA065B8}"/>
              </a:ext>
            </a:extLst>
          </p:cNvPr>
          <p:cNvSpPr/>
          <p:nvPr/>
        </p:nvSpPr>
        <p:spPr>
          <a:xfrm rot="18677236">
            <a:off x="5922151" y="3447186"/>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 name="Flussdiagramm: Grenzstelle 1">
            <a:extLst>
              <a:ext uri="{FF2B5EF4-FFF2-40B4-BE49-F238E27FC236}">
                <a16:creationId xmlns:a16="http://schemas.microsoft.com/office/drawing/2014/main" id="{6E4827CE-608D-495B-9483-F592261D1EA6}"/>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72" name="Flussdiagramm: Grenzstelle 71">
            <a:extLst>
              <a:ext uri="{FF2B5EF4-FFF2-40B4-BE49-F238E27FC236}">
                <a16:creationId xmlns:a16="http://schemas.microsoft.com/office/drawing/2014/main" id="{D5C3F69A-7F11-428E-841C-3BE0C084A09C}"/>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9" name="Flussdiagramm: Grenzstelle 78">
            <a:extLst>
              <a:ext uri="{FF2B5EF4-FFF2-40B4-BE49-F238E27FC236}">
                <a16:creationId xmlns:a16="http://schemas.microsoft.com/office/drawing/2014/main" id="{966DA4DF-2DB9-4EA2-B1D0-94DC6481B9AF}"/>
              </a:ext>
            </a:extLst>
          </p:cNvPr>
          <p:cNvSpPr/>
          <p:nvPr/>
        </p:nvSpPr>
        <p:spPr>
          <a:xfrm rot="16200000">
            <a:off x="9027546" y="1866249"/>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0" name="Flussdiagramm: Grenzstelle 79">
            <a:extLst>
              <a:ext uri="{FF2B5EF4-FFF2-40B4-BE49-F238E27FC236}">
                <a16:creationId xmlns:a16="http://schemas.microsoft.com/office/drawing/2014/main" id="{DB410AE0-3AED-40BA-B6C8-952C03BA0F27}"/>
              </a:ext>
            </a:extLst>
          </p:cNvPr>
          <p:cNvSpPr/>
          <p:nvPr/>
        </p:nvSpPr>
        <p:spPr>
          <a:xfrm rot="16200000">
            <a:off x="11075846" y="1781644"/>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lussdiagramm: Grenzstelle 80">
            <a:extLst>
              <a:ext uri="{FF2B5EF4-FFF2-40B4-BE49-F238E27FC236}">
                <a16:creationId xmlns:a16="http://schemas.microsoft.com/office/drawing/2014/main" id="{ADC160EE-C95E-4799-89BE-83362274CDA6}"/>
              </a:ext>
            </a:extLst>
          </p:cNvPr>
          <p:cNvSpPr/>
          <p:nvPr/>
        </p:nvSpPr>
        <p:spPr>
          <a:xfrm rot="16200000">
            <a:off x="9928693" y="182235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0" name="Verbinder: gewinkelt 39">
            <a:extLst>
              <a:ext uri="{FF2B5EF4-FFF2-40B4-BE49-F238E27FC236}">
                <a16:creationId xmlns:a16="http://schemas.microsoft.com/office/drawing/2014/main" id="{7B5AA10E-7C17-48CA-8CC4-027232973255}"/>
              </a:ext>
            </a:extLst>
          </p:cNvPr>
          <p:cNvCxnSpPr>
            <a:cxnSpLocks/>
            <a:stCxn id="2" idx="3"/>
            <a:endCxn id="73" idx="1"/>
          </p:cNvCxnSpPr>
          <p:nvPr/>
        </p:nvCxnSpPr>
        <p:spPr>
          <a:xfrm flipV="1">
            <a:off x="3070202" y="3668514"/>
            <a:ext cx="749289" cy="163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Verbinder: gewinkelt 44">
            <a:extLst>
              <a:ext uri="{FF2B5EF4-FFF2-40B4-BE49-F238E27FC236}">
                <a16:creationId xmlns:a16="http://schemas.microsoft.com/office/drawing/2014/main" id="{51AA3C91-72B5-4825-A6F6-7DDA84AC6AD6}"/>
              </a:ext>
            </a:extLst>
          </p:cNvPr>
          <p:cNvCxnSpPr>
            <a:stCxn id="72" idx="3"/>
            <a:endCxn id="73" idx="1"/>
          </p:cNvCxnSpPr>
          <p:nvPr/>
        </p:nvCxnSpPr>
        <p:spPr>
          <a:xfrm flipV="1">
            <a:off x="3070202" y="3668514"/>
            <a:ext cx="749289" cy="12209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Pfeil: nach rechts 46">
            <a:extLst>
              <a:ext uri="{FF2B5EF4-FFF2-40B4-BE49-F238E27FC236}">
                <a16:creationId xmlns:a16="http://schemas.microsoft.com/office/drawing/2014/main" id="{B7D8A7A1-4AB6-4BB3-A019-E6C321543D92}"/>
              </a:ext>
            </a:extLst>
          </p:cNvPr>
          <p:cNvSpPr/>
          <p:nvPr/>
        </p:nvSpPr>
        <p:spPr>
          <a:xfrm>
            <a:off x="8215086" y="1915886"/>
            <a:ext cx="818137" cy="2617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a:t>Klicken</a:t>
            </a:r>
          </a:p>
        </p:txBody>
      </p:sp>
      <p:sp>
        <p:nvSpPr>
          <p:cNvPr id="82" name="Flussdiagramm: Grenzstelle 81">
            <a:extLst>
              <a:ext uri="{FF2B5EF4-FFF2-40B4-BE49-F238E27FC236}">
                <a16:creationId xmlns:a16="http://schemas.microsoft.com/office/drawing/2014/main" id="{A3122FCB-6673-449B-9473-D68DD5F3340B}"/>
              </a:ext>
            </a:extLst>
          </p:cNvPr>
          <p:cNvSpPr/>
          <p:nvPr/>
        </p:nvSpPr>
        <p:spPr>
          <a:xfrm rot="16200000">
            <a:off x="9600825" y="4206128"/>
            <a:ext cx="1605432" cy="958746"/>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4" name="Flussdiagramm: Grenzstelle 83">
            <a:extLst>
              <a:ext uri="{FF2B5EF4-FFF2-40B4-BE49-F238E27FC236}">
                <a16:creationId xmlns:a16="http://schemas.microsoft.com/office/drawing/2014/main" id="{8340EEF1-E576-4876-A8A6-9507D287BE47}"/>
              </a:ext>
            </a:extLst>
          </p:cNvPr>
          <p:cNvSpPr/>
          <p:nvPr/>
        </p:nvSpPr>
        <p:spPr>
          <a:xfrm>
            <a:off x="4570003" y="3448337"/>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73" name="Flussdiagramm: Grenzstelle 72">
            <a:extLst>
              <a:ext uri="{FF2B5EF4-FFF2-40B4-BE49-F238E27FC236}">
                <a16:creationId xmlns:a16="http://schemas.microsoft.com/office/drawing/2014/main" id="{18B3A154-4347-4954-86C4-345CD556756C}"/>
              </a:ext>
            </a:extLst>
          </p:cNvPr>
          <p:cNvSpPr/>
          <p:nvPr/>
        </p:nvSpPr>
        <p:spPr>
          <a:xfrm>
            <a:off x="3819491" y="34126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8" name="Textfeld 47">
            <a:extLst>
              <a:ext uri="{FF2B5EF4-FFF2-40B4-BE49-F238E27FC236}">
                <a16:creationId xmlns:a16="http://schemas.microsoft.com/office/drawing/2014/main" id="{D0BCE470-6B93-4497-8AEA-B5367E3F6456}"/>
              </a:ext>
            </a:extLst>
          </p:cNvPr>
          <p:cNvSpPr txBox="1"/>
          <p:nvPr/>
        </p:nvSpPr>
        <p:spPr>
          <a:xfrm>
            <a:off x="3468914" y="3606800"/>
            <a:ext cx="301686" cy="369332"/>
          </a:xfrm>
          <a:prstGeom prst="rect">
            <a:avLst/>
          </a:prstGeom>
          <a:noFill/>
        </p:spPr>
        <p:txBody>
          <a:bodyPr wrap="none" rtlCol="0">
            <a:spAutoFit/>
          </a:bodyPr>
          <a:lstStyle/>
          <a:p>
            <a:r>
              <a:rPr lang="de-DE" dirty="0"/>
              <a:t>7</a:t>
            </a:r>
          </a:p>
        </p:txBody>
      </p:sp>
      <p:sp>
        <p:nvSpPr>
          <p:cNvPr id="85" name="Textfeld 84">
            <a:extLst>
              <a:ext uri="{FF2B5EF4-FFF2-40B4-BE49-F238E27FC236}">
                <a16:creationId xmlns:a16="http://schemas.microsoft.com/office/drawing/2014/main" id="{AEE18C2D-463D-433A-8E63-EAA5D5DB056E}"/>
              </a:ext>
            </a:extLst>
          </p:cNvPr>
          <p:cNvSpPr txBox="1"/>
          <p:nvPr/>
        </p:nvSpPr>
        <p:spPr>
          <a:xfrm>
            <a:off x="3468914" y="4628957"/>
            <a:ext cx="301686" cy="369332"/>
          </a:xfrm>
          <a:prstGeom prst="rect">
            <a:avLst/>
          </a:prstGeom>
          <a:noFill/>
        </p:spPr>
        <p:txBody>
          <a:bodyPr wrap="none" rtlCol="0">
            <a:spAutoFit/>
          </a:bodyPr>
          <a:lstStyle/>
          <a:p>
            <a:r>
              <a:rPr lang="de-DE" dirty="0"/>
              <a:t>2</a:t>
            </a:r>
          </a:p>
        </p:txBody>
      </p:sp>
      <p:sp>
        <p:nvSpPr>
          <p:cNvPr id="24" name="L-Form 23">
            <a:extLst>
              <a:ext uri="{FF2B5EF4-FFF2-40B4-BE49-F238E27FC236}">
                <a16:creationId xmlns:a16="http://schemas.microsoft.com/office/drawing/2014/main" id="{B1E30FE4-7F52-4AE9-9433-97DCCD7CFC40}"/>
              </a:ext>
            </a:extLst>
          </p:cNvPr>
          <p:cNvSpPr/>
          <p:nvPr/>
        </p:nvSpPr>
        <p:spPr>
          <a:xfrm rot="18677236">
            <a:off x="9201823" y="2043168"/>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5" name="L-Form 24">
            <a:extLst>
              <a:ext uri="{FF2B5EF4-FFF2-40B4-BE49-F238E27FC236}">
                <a16:creationId xmlns:a16="http://schemas.microsoft.com/office/drawing/2014/main" id="{DD0C080A-0102-4F7C-8E84-EACBC6AD36BB}"/>
              </a:ext>
            </a:extLst>
          </p:cNvPr>
          <p:cNvSpPr/>
          <p:nvPr/>
        </p:nvSpPr>
        <p:spPr>
          <a:xfrm rot="18677236">
            <a:off x="10182936" y="204316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6" name="L-Form 25">
            <a:extLst>
              <a:ext uri="{FF2B5EF4-FFF2-40B4-BE49-F238E27FC236}">
                <a16:creationId xmlns:a16="http://schemas.microsoft.com/office/drawing/2014/main" id="{3CBA5C64-C4FF-44DA-9B2B-17833B8910E2}"/>
              </a:ext>
            </a:extLst>
          </p:cNvPr>
          <p:cNvSpPr/>
          <p:nvPr/>
        </p:nvSpPr>
        <p:spPr>
          <a:xfrm rot="18677236">
            <a:off x="11393266" y="2092880"/>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27" name="Textfeld 26">
            <a:extLst>
              <a:ext uri="{FF2B5EF4-FFF2-40B4-BE49-F238E27FC236}">
                <a16:creationId xmlns:a16="http://schemas.microsoft.com/office/drawing/2014/main" id="{F2217CB9-C721-4392-A2DB-88C00D8A1D61}"/>
              </a:ext>
            </a:extLst>
          </p:cNvPr>
          <p:cNvSpPr txBox="1"/>
          <p:nvPr/>
        </p:nvSpPr>
        <p:spPr>
          <a:xfrm>
            <a:off x="2237549" y="2927297"/>
            <a:ext cx="1115681" cy="461665"/>
          </a:xfrm>
          <a:prstGeom prst="rect">
            <a:avLst/>
          </a:prstGeom>
          <a:noFill/>
        </p:spPr>
        <p:txBody>
          <a:bodyPr wrap="square" rtlCol="0">
            <a:spAutoFit/>
          </a:bodyPr>
          <a:lstStyle/>
          <a:p>
            <a:r>
              <a:rPr lang="de-DE" sz="1200" dirty="0"/>
              <a:t>Eingaben (Inputs)</a:t>
            </a:r>
          </a:p>
        </p:txBody>
      </p:sp>
      <p:sp>
        <p:nvSpPr>
          <p:cNvPr id="29" name="Textfeld 28">
            <a:extLst>
              <a:ext uri="{FF2B5EF4-FFF2-40B4-BE49-F238E27FC236}">
                <a16:creationId xmlns:a16="http://schemas.microsoft.com/office/drawing/2014/main" id="{9B16BE8E-6DCE-4DEC-9C84-A13BD5DCE34B}"/>
              </a:ext>
            </a:extLst>
          </p:cNvPr>
          <p:cNvSpPr txBox="1"/>
          <p:nvPr/>
        </p:nvSpPr>
        <p:spPr>
          <a:xfrm>
            <a:off x="3218144" y="2947315"/>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30" name="Textfeld 29">
            <a:extLst>
              <a:ext uri="{FF2B5EF4-FFF2-40B4-BE49-F238E27FC236}">
                <a16:creationId xmlns:a16="http://schemas.microsoft.com/office/drawing/2014/main" id="{107DD716-E015-42C6-8D7D-4F124DA07B8C}"/>
              </a:ext>
            </a:extLst>
          </p:cNvPr>
          <p:cNvSpPr txBox="1"/>
          <p:nvPr/>
        </p:nvSpPr>
        <p:spPr>
          <a:xfrm>
            <a:off x="4183308" y="2943596"/>
            <a:ext cx="1115681" cy="461665"/>
          </a:xfrm>
          <a:prstGeom prst="rect">
            <a:avLst/>
          </a:prstGeom>
          <a:noFill/>
        </p:spPr>
        <p:txBody>
          <a:bodyPr wrap="square" rtlCol="0">
            <a:spAutoFit/>
          </a:bodyPr>
          <a:lstStyle/>
          <a:p>
            <a:r>
              <a:rPr lang="de-DE" sz="1200" dirty="0"/>
              <a:t>Ergebnis (Output)</a:t>
            </a:r>
          </a:p>
        </p:txBody>
      </p:sp>
      <p:cxnSp>
        <p:nvCxnSpPr>
          <p:cNvPr id="37" name="Verbinder: gewinkelt 36">
            <a:extLst>
              <a:ext uri="{FF2B5EF4-FFF2-40B4-BE49-F238E27FC236}">
                <a16:creationId xmlns:a16="http://schemas.microsoft.com/office/drawing/2014/main" id="{289CADD4-9F15-4B6F-A66B-7BE1036E80EA}"/>
              </a:ext>
            </a:extLst>
          </p:cNvPr>
          <p:cNvCxnSpPr>
            <a:cxnSpLocks/>
            <a:endCxn id="39" idx="1"/>
          </p:cNvCxnSpPr>
          <p:nvPr/>
        </p:nvCxnSpPr>
        <p:spPr>
          <a:xfrm flipV="1">
            <a:off x="3080208" y="4973659"/>
            <a:ext cx="750180" cy="400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Flussdiagramm: Grenzstelle 38">
            <a:extLst>
              <a:ext uri="{FF2B5EF4-FFF2-40B4-BE49-F238E27FC236}">
                <a16:creationId xmlns:a16="http://schemas.microsoft.com/office/drawing/2014/main" id="{088516A0-6E5E-4CE3-ADC4-D65D403062F9}"/>
              </a:ext>
            </a:extLst>
          </p:cNvPr>
          <p:cNvSpPr/>
          <p:nvPr/>
        </p:nvSpPr>
        <p:spPr>
          <a:xfrm>
            <a:off x="3830388" y="471784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2" name="Flussdiagramm: Grenzstelle 41">
            <a:extLst>
              <a:ext uri="{FF2B5EF4-FFF2-40B4-BE49-F238E27FC236}">
                <a16:creationId xmlns:a16="http://schemas.microsoft.com/office/drawing/2014/main" id="{1EAD5D58-55F0-4522-8673-F0BE26AED46F}"/>
              </a:ext>
            </a:extLst>
          </p:cNvPr>
          <p:cNvSpPr/>
          <p:nvPr/>
        </p:nvSpPr>
        <p:spPr>
          <a:xfrm>
            <a:off x="5496181" y="4206215"/>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3" name="Flussdiagramm: Grenzstelle 42">
            <a:extLst>
              <a:ext uri="{FF2B5EF4-FFF2-40B4-BE49-F238E27FC236}">
                <a16:creationId xmlns:a16="http://schemas.microsoft.com/office/drawing/2014/main" id="{6BD9DFB8-02CD-4486-956B-E096B416AB0A}"/>
              </a:ext>
            </a:extLst>
          </p:cNvPr>
          <p:cNvSpPr/>
          <p:nvPr/>
        </p:nvSpPr>
        <p:spPr>
          <a:xfrm>
            <a:off x="4532024" y="4707721"/>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44" name="Flussdiagramm: Grenzstelle 43">
            <a:extLst>
              <a:ext uri="{FF2B5EF4-FFF2-40B4-BE49-F238E27FC236}">
                <a16:creationId xmlns:a16="http://schemas.microsoft.com/office/drawing/2014/main" id="{23DBFF9B-99BC-4087-A71E-4128310371AF}"/>
              </a:ext>
            </a:extLst>
          </p:cNvPr>
          <p:cNvSpPr/>
          <p:nvPr/>
        </p:nvSpPr>
        <p:spPr>
          <a:xfrm>
            <a:off x="6133531" y="4206215"/>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46" name="Textfeld 45">
            <a:extLst>
              <a:ext uri="{FF2B5EF4-FFF2-40B4-BE49-F238E27FC236}">
                <a16:creationId xmlns:a16="http://schemas.microsoft.com/office/drawing/2014/main" id="{C38B2AAD-2E54-407D-BAEF-202CA615F89B}"/>
              </a:ext>
            </a:extLst>
          </p:cNvPr>
          <p:cNvSpPr txBox="1"/>
          <p:nvPr/>
        </p:nvSpPr>
        <p:spPr>
          <a:xfrm>
            <a:off x="4143235" y="3931766"/>
            <a:ext cx="1115681" cy="276999"/>
          </a:xfrm>
          <a:prstGeom prst="rect">
            <a:avLst/>
          </a:prstGeom>
          <a:noFill/>
        </p:spPr>
        <p:txBody>
          <a:bodyPr wrap="square" rtlCol="0">
            <a:spAutoFit/>
          </a:bodyPr>
          <a:lstStyle/>
          <a:p>
            <a:r>
              <a:rPr lang="de-DE" sz="1200" dirty="0" err="1"/>
              <a:t>Perceptron</a:t>
            </a:r>
            <a:endParaRPr lang="de-DE" sz="1200" dirty="0"/>
          </a:p>
        </p:txBody>
      </p:sp>
      <p:sp>
        <p:nvSpPr>
          <p:cNvPr id="49" name="Textfeld 48">
            <a:extLst>
              <a:ext uri="{FF2B5EF4-FFF2-40B4-BE49-F238E27FC236}">
                <a16:creationId xmlns:a16="http://schemas.microsoft.com/office/drawing/2014/main" id="{BA5C83E2-5A07-403F-9740-5F1FBD70F834}"/>
              </a:ext>
            </a:extLst>
          </p:cNvPr>
          <p:cNvSpPr txBox="1"/>
          <p:nvPr/>
        </p:nvSpPr>
        <p:spPr>
          <a:xfrm>
            <a:off x="4194204" y="5221328"/>
            <a:ext cx="1115681" cy="276999"/>
          </a:xfrm>
          <a:prstGeom prst="rect">
            <a:avLst/>
          </a:prstGeom>
          <a:noFill/>
        </p:spPr>
        <p:txBody>
          <a:bodyPr wrap="square" rtlCol="0">
            <a:spAutoFit/>
          </a:bodyPr>
          <a:lstStyle/>
          <a:p>
            <a:r>
              <a:rPr lang="de-DE" sz="1200" dirty="0" err="1"/>
              <a:t>Perceptron</a:t>
            </a:r>
            <a:endParaRPr lang="de-DE" sz="1200" dirty="0"/>
          </a:p>
        </p:txBody>
      </p:sp>
      <p:sp>
        <p:nvSpPr>
          <p:cNvPr id="50" name="Textfeld 49">
            <a:extLst>
              <a:ext uri="{FF2B5EF4-FFF2-40B4-BE49-F238E27FC236}">
                <a16:creationId xmlns:a16="http://schemas.microsoft.com/office/drawing/2014/main" id="{6C829770-807B-440B-B77B-96E5FC32EC62}"/>
              </a:ext>
            </a:extLst>
          </p:cNvPr>
          <p:cNvSpPr txBox="1"/>
          <p:nvPr/>
        </p:nvSpPr>
        <p:spPr>
          <a:xfrm>
            <a:off x="5758814" y="4724518"/>
            <a:ext cx="1115681" cy="276999"/>
          </a:xfrm>
          <a:prstGeom prst="rect">
            <a:avLst/>
          </a:prstGeom>
          <a:noFill/>
        </p:spPr>
        <p:txBody>
          <a:bodyPr wrap="square" rtlCol="0">
            <a:spAutoFit/>
          </a:bodyPr>
          <a:lstStyle/>
          <a:p>
            <a:r>
              <a:rPr lang="de-DE" sz="1200" dirty="0" err="1"/>
              <a:t>Perceptron</a:t>
            </a:r>
            <a:endParaRPr lang="de-DE" sz="1200" dirty="0"/>
          </a:p>
        </p:txBody>
      </p:sp>
    </p:spTree>
    <p:custDataLst>
      <p:tags r:id="rId1"/>
    </p:custDataLst>
    <p:extLst>
      <p:ext uri="{BB962C8B-B14F-4D97-AF65-F5344CB8AC3E}">
        <p14:creationId xmlns:p14="http://schemas.microsoft.com/office/powerpoint/2010/main" val="16921569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apezoid 3">
            <a:extLst>
              <a:ext uri="{FF2B5EF4-FFF2-40B4-BE49-F238E27FC236}">
                <a16:creationId xmlns:a16="http://schemas.microsoft.com/office/drawing/2014/main" id="{97266CD9-CBA1-4DD7-9FB6-14BAF4E67AC9}"/>
              </a:ext>
            </a:extLst>
          </p:cNvPr>
          <p:cNvSpPr/>
          <p:nvPr/>
        </p:nvSpPr>
        <p:spPr>
          <a:xfrm>
            <a:off x="5330443" y="24242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Trapezoid 38">
            <a:extLst>
              <a:ext uri="{FF2B5EF4-FFF2-40B4-BE49-F238E27FC236}">
                <a16:creationId xmlns:a16="http://schemas.microsoft.com/office/drawing/2014/main" id="{5C655294-CF44-419F-BC85-9D8552465DFF}"/>
              </a:ext>
            </a:extLst>
          </p:cNvPr>
          <p:cNvSpPr/>
          <p:nvPr/>
        </p:nvSpPr>
        <p:spPr>
          <a:xfrm>
            <a:off x="7765259" y="2385859"/>
            <a:ext cx="2808654" cy="1588289"/>
          </a:xfrm>
          <a:prstGeom prst="trapezoid">
            <a:avLst>
              <a:gd name="adj" fmla="val 34761"/>
            </a:avLst>
          </a:prstGeom>
          <a:solidFill>
            <a:schemeClr val="accent6">
              <a:lumMod val="60000"/>
              <a:lumOff val="40000"/>
              <a:alpha val="8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Flussdiagramm: Grenzstelle 4">
            <a:extLst>
              <a:ext uri="{FF2B5EF4-FFF2-40B4-BE49-F238E27FC236}">
                <a16:creationId xmlns:a16="http://schemas.microsoft.com/office/drawing/2014/main" id="{B9F5532D-A482-4C01-8522-29FA52A4B1E1}"/>
              </a:ext>
            </a:extLst>
          </p:cNvPr>
          <p:cNvSpPr/>
          <p:nvPr/>
        </p:nvSpPr>
        <p:spPr>
          <a:xfrm rot="16200000">
            <a:off x="5797412" y="41937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Flussdiagramm: Grenzstelle 5">
            <a:extLst>
              <a:ext uri="{FF2B5EF4-FFF2-40B4-BE49-F238E27FC236}">
                <a16:creationId xmlns:a16="http://schemas.microsoft.com/office/drawing/2014/main" id="{DF5CED5C-D2F8-41FE-8E9A-5A1D545C1A82}"/>
              </a:ext>
            </a:extLst>
          </p:cNvPr>
          <p:cNvSpPr/>
          <p:nvPr/>
        </p:nvSpPr>
        <p:spPr>
          <a:xfrm rot="16200000">
            <a:off x="6402496" y="41937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FF690A77-3D60-44DB-9DE6-781B4ECB6C9D}"/>
              </a:ext>
            </a:extLst>
          </p:cNvPr>
          <p:cNvSpPr/>
          <p:nvPr/>
        </p:nvSpPr>
        <p:spPr>
          <a:xfrm rot="16200000">
            <a:off x="7096674" y="41937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2C365515-8CC7-44EC-ADF3-DF15F5FB596F}"/>
              </a:ext>
            </a:extLst>
          </p:cNvPr>
          <p:cNvSpPr/>
          <p:nvPr/>
        </p:nvSpPr>
        <p:spPr>
          <a:xfrm rot="16200000">
            <a:off x="7779916" y="4193761"/>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Flussdiagramm: Grenzstelle 8">
            <a:extLst>
              <a:ext uri="{FF2B5EF4-FFF2-40B4-BE49-F238E27FC236}">
                <a16:creationId xmlns:a16="http://schemas.microsoft.com/office/drawing/2014/main" id="{583C804C-D36C-4721-B79E-E22546DA74B8}"/>
              </a:ext>
            </a:extLst>
          </p:cNvPr>
          <p:cNvSpPr/>
          <p:nvPr/>
        </p:nvSpPr>
        <p:spPr>
          <a:xfrm rot="16200000">
            <a:off x="8528597" y="41937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lussdiagramm: Grenzstelle 9">
            <a:extLst>
              <a:ext uri="{FF2B5EF4-FFF2-40B4-BE49-F238E27FC236}">
                <a16:creationId xmlns:a16="http://schemas.microsoft.com/office/drawing/2014/main" id="{77ECC53F-7EDC-4393-BBF9-7980893A9CEB}"/>
              </a:ext>
            </a:extLst>
          </p:cNvPr>
          <p:cNvSpPr/>
          <p:nvPr/>
        </p:nvSpPr>
        <p:spPr>
          <a:xfrm rot="16200000">
            <a:off x="9231422" y="41937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69B3CFCB-9521-4AF2-A4BF-C429FE848099}"/>
              </a:ext>
            </a:extLst>
          </p:cNvPr>
          <p:cNvSpPr/>
          <p:nvPr/>
        </p:nvSpPr>
        <p:spPr>
          <a:xfrm rot="16200000">
            <a:off x="9934248" y="41937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6AEAA7E8-37CF-4F50-A956-1002BAB7E7FE}"/>
              </a:ext>
            </a:extLst>
          </p:cNvPr>
          <p:cNvSpPr/>
          <p:nvPr/>
        </p:nvSpPr>
        <p:spPr>
          <a:xfrm rot="16200000">
            <a:off x="10636573" y="41937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D02A711C-8B7B-4389-B1B2-A9C87D35CFFF}"/>
              </a:ext>
            </a:extLst>
          </p:cNvPr>
          <p:cNvSpPr/>
          <p:nvPr/>
        </p:nvSpPr>
        <p:spPr>
          <a:xfrm rot="16200000">
            <a:off x="6135779" y="23527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Flussdiagramm: Grenzstelle 13">
            <a:extLst>
              <a:ext uri="{FF2B5EF4-FFF2-40B4-BE49-F238E27FC236}">
                <a16:creationId xmlns:a16="http://schemas.microsoft.com/office/drawing/2014/main" id="{A4C5F1C1-1A28-48EB-A255-4595720DB10F}"/>
              </a:ext>
            </a:extLst>
          </p:cNvPr>
          <p:cNvSpPr/>
          <p:nvPr/>
        </p:nvSpPr>
        <p:spPr>
          <a:xfrm rot="16200000">
            <a:off x="6740863" y="23527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E1A8B491-DFF0-4D77-9382-6A15B7F1F40F}"/>
              </a:ext>
            </a:extLst>
          </p:cNvPr>
          <p:cNvSpPr/>
          <p:nvPr/>
        </p:nvSpPr>
        <p:spPr>
          <a:xfrm rot="16200000">
            <a:off x="7435043" y="23527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56A8F2DE-FFEE-49C8-822B-8D70B68D1094}"/>
              </a:ext>
            </a:extLst>
          </p:cNvPr>
          <p:cNvSpPr/>
          <p:nvPr/>
        </p:nvSpPr>
        <p:spPr>
          <a:xfrm rot="16200000">
            <a:off x="8118286" y="23527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0FBE2516-8214-465D-BC81-B1854DDAA1B9}"/>
              </a:ext>
            </a:extLst>
          </p:cNvPr>
          <p:cNvSpPr/>
          <p:nvPr/>
        </p:nvSpPr>
        <p:spPr>
          <a:xfrm rot="16200000">
            <a:off x="8866967" y="23527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lussdiagramm: Grenzstelle 17">
            <a:extLst>
              <a:ext uri="{FF2B5EF4-FFF2-40B4-BE49-F238E27FC236}">
                <a16:creationId xmlns:a16="http://schemas.microsoft.com/office/drawing/2014/main" id="{A1F2BF38-D6DD-4F0B-AA1A-98F874E5F31D}"/>
              </a:ext>
            </a:extLst>
          </p:cNvPr>
          <p:cNvSpPr/>
          <p:nvPr/>
        </p:nvSpPr>
        <p:spPr>
          <a:xfrm rot="16200000">
            <a:off x="9569792" y="23527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28FFF233-80E0-4291-B90D-FB119638087E}"/>
              </a:ext>
            </a:extLst>
          </p:cNvPr>
          <p:cNvSpPr/>
          <p:nvPr/>
        </p:nvSpPr>
        <p:spPr>
          <a:xfrm rot="16200000">
            <a:off x="10272618" y="23527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D30A2627-A891-43D3-A2DE-44DCC5F94C67}"/>
              </a:ext>
            </a:extLst>
          </p:cNvPr>
          <p:cNvSpPr/>
          <p:nvPr/>
        </p:nvSpPr>
        <p:spPr>
          <a:xfrm rot="16200000">
            <a:off x="5797086" y="32621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798A2A4-5FDA-49B1-B9F3-20D4EBE9326D}"/>
              </a:ext>
            </a:extLst>
          </p:cNvPr>
          <p:cNvSpPr/>
          <p:nvPr/>
        </p:nvSpPr>
        <p:spPr>
          <a:xfrm rot="16200000">
            <a:off x="6402168" y="32621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lussdiagramm: Grenzstelle 21">
            <a:extLst>
              <a:ext uri="{FF2B5EF4-FFF2-40B4-BE49-F238E27FC236}">
                <a16:creationId xmlns:a16="http://schemas.microsoft.com/office/drawing/2014/main" id="{1040FB21-DDBD-4AD4-A96B-E4438FC76946}"/>
              </a:ext>
            </a:extLst>
          </p:cNvPr>
          <p:cNvSpPr/>
          <p:nvPr/>
        </p:nvSpPr>
        <p:spPr>
          <a:xfrm rot="16200000">
            <a:off x="7096347" y="3262137"/>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7BC2A9CF-9E4D-4260-A74C-52232A0E84FC}"/>
              </a:ext>
            </a:extLst>
          </p:cNvPr>
          <p:cNvSpPr/>
          <p:nvPr/>
        </p:nvSpPr>
        <p:spPr>
          <a:xfrm rot="16200000">
            <a:off x="7779590" y="3262136"/>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86842ACF-8E87-486C-94F2-9FF2D41BF249}"/>
              </a:ext>
            </a:extLst>
          </p:cNvPr>
          <p:cNvSpPr/>
          <p:nvPr/>
        </p:nvSpPr>
        <p:spPr>
          <a:xfrm rot="16200000">
            <a:off x="8528271" y="32621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Grenzstelle 24">
            <a:extLst>
              <a:ext uri="{FF2B5EF4-FFF2-40B4-BE49-F238E27FC236}">
                <a16:creationId xmlns:a16="http://schemas.microsoft.com/office/drawing/2014/main" id="{C14482A6-1471-48C6-84BD-8636408A8F06}"/>
              </a:ext>
            </a:extLst>
          </p:cNvPr>
          <p:cNvSpPr/>
          <p:nvPr/>
        </p:nvSpPr>
        <p:spPr>
          <a:xfrm rot="16200000">
            <a:off x="9231096" y="32621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Grenzstelle 25">
            <a:extLst>
              <a:ext uri="{FF2B5EF4-FFF2-40B4-BE49-F238E27FC236}">
                <a16:creationId xmlns:a16="http://schemas.microsoft.com/office/drawing/2014/main" id="{04F8AE0B-DA7A-4F6F-8AE6-49B9C5656552}"/>
              </a:ext>
            </a:extLst>
          </p:cNvPr>
          <p:cNvSpPr/>
          <p:nvPr/>
        </p:nvSpPr>
        <p:spPr>
          <a:xfrm rot="16200000">
            <a:off x="9933922" y="32621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lussdiagramm: Grenzstelle 26">
            <a:extLst>
              <a:ext uri="{FF2B5EF4-FFF2-40B4-BE49-F238E27FC236}">
                <a16:creationId xmlns:a16="http://schemas.microsoft.com/office/drawing/2014/main" id="{06BF189D-FD9E-4D02-AEC0-05B4B7AD50AA}"/>
              </a:ext>
            </a:extLst>
          </p:cNvPr>
          <p:cNvSpPr/>
          <p:nvPr/>
        </p:nvSpPr>
        <p:spPr>
          <a:xfrm rot="16200000">
            <a:off x="10636247" y="32621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Textfeld 27">
            <a:extLst>
              <a:ext uri="{FF2B5EF4-FFF2-40B4-BE49-F238E27FC236}">
                <a16:creationId xmlns:a16="http://schemas.microsoft.com/office/drawing/2014/main" id="{84C51EE8-8242-46E5-BC51-D90DE52C4D13}"/>
              </a:ext>
            </a:extLst>
          </p:cNvPr>
          <p:cNvSpPr txBox="1"/>
          <p:nvPr/>
        </p:nvSpPr>
        <p:spPr>
          <a:xfrm>
            <a:off x="4034713" y="260497"/>
            <a:ext cx="6368828" cy="954107"/>
          </a:xfrm>
          <a:prstGeom prst="rect">
            <a:avLst/>
          </a:prstGeom>
          <a:noFill/>
        </p:spPr>
        <p:txBody>
          <a:bodyPr wrap="square" rtlCol="0">
            <a:spAutoFit/>
          </a:bodyPr>
          <a:lstStyle/>
          <a:p>
            <a:r>
              <a:rPr lang="de-DE" sz="2800" dirty="0"/>
              <a:t>Kannst du die Parameter so einstellen, dass die richtigen Birnen gewählt werden?</a:t>
            </a:r>
          </a:p>
        </p:txBody>
      </p:sp>
      <p:pic>
        <p:nvPicPr>
          <p:cNvPr id="37" name="Grafik 36">
            <a:extLst>
              <a:ext uri="{FF2B5EF4-FFF2-40B4-BE49-F238E27FC236}">
                <a16:creationId xmlns:a16="http://schemas.microsoft.com/office/drawing/2014/main" id="{39BFF06E-D01C-4ADF-AC4E-EA1151AB221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71692" y="136396"/>
            <a:ext cx="1372904" cy="1969034"/>
          </a:xfrm>
          <a:prstGeom prst="rect">
            <a:avLst/>
          </a:prstGeom>
        </p:spPr>
      </p:pic>
      <p:pic>
        <p:nvPicPr>
          <p:cNvPr id="38" name="Grafik 37">
            <a:extLst>
              <a:ext uri="{FF2B5EF4-FFF2-40B4-BE49-F238E27FC236}">
                <a16:creationId xmlns:a16="http://schemas.microsoft.com/office/drawing/2014/main" id="{6F9A1623-DF8A-4C93-A4C7-3868700BEB98}"/>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744596" y="136396"/>
            <a:ext cx="1372904" cy="1969033"/>
          </a:xfrm>
          <a:prstGeom prst="rect">
            <a:avLst/>
          </a:prstGeom>
        </p:spPr>
      </p:pic>
      <p:sp>
        <p:nvSpPr>
          <p:cNvPr id="42" name="L-Form 41">
            <a:extLst>
              <a:ext uri="{FF2B5EF4-FFF2-40B4-BE49-F238E27FC236}">
                <a16:creationId xmlns:a16="http://schemas.microsoft.com/office/drawing/2014/main" id="{2C3CB5C0-97C9-4714-A753-BFEA174AC5E0}"/>
              </a:ext>
            </a:extLst>
          </p:cNvPr>
          <p:cNvSpPr/>
          <p:nvPr/>
        </p:nvSpPr>
        <p:spPr>
          <a:xfrm rot="18677236">
            <a:off x="6104107" y="4485547"/>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3" name="L-Form 42">
            <a:extLst>
              <a:ext uri="{FF2B5EF4-FFF2-40B4-BE49-F238E27FC236}">
                <a16:creationId xmlns:a16="http://schemas.microsoft.com/office/drawing/2014/main" id="{230BB36B-3E8A-48A1-9E31-32E928313ADF}"/>
              </a:ext>
            </a:extLst>
          </p:cNvPr>
          <p:cNvSpPr/>
          <p:nvPr/>
        </p:nvSpPr>
        <p:spPr>
          <a:xfrm rot="18677236">
            <a:off x="6694624" y="4468547"/>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4" name="L-Form 43">
            <a:extLst>
              <a:ext uri="{FF2B5EF4-FFF2-40B4-BE49-F238E27FC236}">
                <a16:creationId xmlns:a16="http://schemas.microsoft.com/office/drawing/2014/main" id="{E5979666-5D2A-4E79-95CA-1FFB84195560}"/>
              </a:ext>
            </a:extLst>
          </p:cNvPr>
          <p:cNvSpPr/>
          <p:nvPr/>
        </p:nvSpPr>
        <p:spPr>
          <a:xfrm rot="18677236">
            <a:off x="8070761" y="4468547"/>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6" name="Multiplikationszeichen 45">
            <a:extLst>
              <a:ext uri="{FF2B5EF4-FFF2-40B4-BE49-F238E27FC236}">
                <a16:creationId xmlns:a16="http://schemas.microsoft.com/office/drawing/2014/main" id="{FADA73FB-DE3E-4FA6-9CD8-687E1C78B61B}"/>
              </a:ext>
            </a:extLst>
          </p:cNvPr>
          <p:cNvSpPr/>
          <p:nvPr/>
        </p:nvSpPr>
        <p:spPr>
          <a:xfrm>
            <a:off x="6094000" y="350466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9" name="Multiplikationszeichen 48">
            <a:extLst>
              <a:ext uri="{FF2B5EF4-FFF2-40B4-BE49-F238E27FC236}">
                <a16:creationId xmlns:a16="http://schemas.microsoft.com/office/drawing/2014/main" id="{B1DAE497-B63A-4AB1-91F1-90DABF2702F7}"/>
              </a:ext>
            </a:extLst>
          </p:cNvPr>
          <p:cNvSpPr/>
          <p:nvPr/>
        </p:nvSpPr>
        <p:spPr>
          <a:xfrm>
            <a:off x="6709657" y="350466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0" name="Multiplikationszeichen 49">
            <a:extLst>
              <a:ext uri="{FF2B5EF4-FFF2-40B4-BE49-F238E27FC236}">
                <a16:creationId xmlns:a16="http://schemas.microsoft.com/office/drawing/2014/main" id="{06197DA6-DABE-4149-8221-B6325D519B7C}"/>
              </a:ext>
            </a:extLst>
          </p:cNvPr>
          <p:cNvSpPr/>
          <p:nvPr/>
        </p:nvSpPr>
        <p:spPr>
          <a:xfrm>
            <a:off x="6463151" y="266399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1" name="Multiplikationszeichen 50">
            <a:extLst>
              <a:ext uri="{FF2B5EF4-FFF2-40B4-BE49-F238E27FC236}">
                <a16:creationId xmlns:a16="http://schemas.microsoft.com/office/drawing/2014/main" id="{8FC62596-690E-425C-B2AB-0AC374BDDC7B}"/>
              </a:ext>
            </a:extLst>
          </p:cNvPr>
          <p:cNvSpPr/>
          <p:nvPr/>
        </p:nvSpPr>
        <p:spPr>
          <a:xfrm>
            <a:off x="7137911" y="268011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2" name="Multiplikationszeichen 51">
            <a:extLst>
              <a:ext uri="{FF2B5EF4-FFF2-40B4-BE49-F238E27FC236}">
                <a16:creationId xmlns:a16="http://schemas.microsoft.com/office/drawing/2014/main" id="{F8C14A66-15BE-4D22-A8C1-1AC25F531A99}"/>
              </a:ext>
            </a:extLst>
          </p:cNvPr>
          <p:cNvSpPr/>
          <p:nvPr/>
        </p:nvSpPr>
        <p:spPr>
          <a:xfrm>
            <a:off x="7757868" y="268384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3" name="Multiplikationszeichen 52">
            <a:extLst>
              <a:ext uri="{FF2B5EF4-FFF2-40B4-BE49-F238E27FC236}">
                <a16:creationId xmlns:a16="http://schemas.microsoft.com/office/drawing/2014/main" id="{C8462A2C-9304-4326-976D-AAD4D4F085E0}"/>
              </a:ext>
            </a:extLst>
          </p:cNvPr>
          <p:cNvSpPr/>
          <p:nvPr/>
        </p:nvSpPr>
        <p:spPr>
          <a:xfrm>
            <a:off x="7367904" y="3492169"/>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4" name="Multiplikationszeichen 53">
            <a:extLst>
              <a:ext uri="{FF2B5EF4-FFF2-40B4-BE49-F238E27FC236}">
                <a16:creationId xmlns:a16="http://schemas.microsoft.com/office/drawing/2014/main" id="{F4D27700-827A-4FDA-AB1E-972CB358AEB9}"/>
              </a:ext>
            </a:extLst>
          </p:cNvPr>
          <p:cNvSpPr/>
          <p:nvPr/>
        </p:nvSpPr>
        <p:spPr>
          <a:xfrm>
            <a:off x="8475300" y="263723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5" name="L-Form 54">
            <a:extLst>
              <a:ext uri="{FF2B5EF4-FFF2-40B4-BE49-F238E27FC236}">
                <a16:creationId xmlns:a16="http://schemas.microsoft.com/office/drawing/2014/main" id="{50DA4202-A30F-4F55-AE15-35F4EC453832}"/>
              </a:ext>
            </a:extLst>
          </p:cNvPr>
          <p:cNvSpPr/>
          <p:nvPr/>
        </p:nvSpPr>
        <p:spPr>
          <a:xfrm rot="18677236">
            <a:off x="7402385" y="4513835"/>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6" name="L-Form 55">
            <a:extLst>
              <a:ext uri="{FF2B5EF4-FFF2-40B4-BE49-F238E27FC236}">
                <a16:creationId xmlns:a16="http://schemas.microsoft.com/office/drawing/2014/main" id="{AD9313A3-AA73-48CD-A753-6A5581A25092}"/>
              </a:ext>
            </a:extLst>
          </p:cNvPr>
          <p:cNvSpPr/>
          <p:nvPr/>
        </p:nvSpPr>
        <p:spPr>
          <a:xfrm rot="18677236">
            <a:off x="8116119" y="3605089"/>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7" name="L-Form 56">
            <a:extLst>
              <a:ext uri="{FF2B5EF4-FFF2-40B4-BE49-F238E27FC236}">
                <a16:creationId xmlns:a16="http://schemas.microsoft.com/office/drawing/2014/main" id="{8D907276-58E0-44E3-AD41-D41D5EDBFAA8}"/>
              </a:ext>
            </a:extLst>
          </p:cNvPr>
          <p:cNvSpPr/>
          <p:nvPr/>
        </p:nvSpPr>
        <p:spPr>
          <a:xfrm rot="18677236">
            <a:off x="8856453" y="3605090"/>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8" name="L-Form 57">
            <a:extLst>
              <a:ext uri="{FF2B5EF4-FFF2-40B4-BE49-F238E27FC236}">
                <a16:creationId xmlns:a16="http://schemas.microsoft.com/office/drawing/2014/main" id="{60CDB992-CEDC-4381-AFEF-560D722294EA}"/>
              </a:ext>
            </a:extLst>
          </p:cNvPr>
          <p:cNvSpPr/>
          <p:nvPr/>
        </p:nvSpPr>
        <p:spPr>
          <a:xfrm rot="18677236">
            <a:off x="8836601" y="4457913"/>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9" name="L-Form 58">
            <a:extLst>
              <a:ext uri="{FF2B5EF4-FFF2-40B4-BE49-F238E27FC236}">
                <a16:creationId xmlns:a16="http://schemas.microsoft.com/office/drawing/2014/main" id="{2E431EB5-B421-44A6-B167-0B44145FEE41}"/>
              </a:ext>
            </a:extLst>
          </p:cNvPr>
          <p:cNvSpPr/>
          <p:nvPr/>
        </p:nvSpPr>
        <p:spPr>
          <a:xfrm rot="18677236">
            <a:off x="9560852" y="357571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0" name="L-Form 59">
            <a:extLst>
              <a:ext uri="{FF2B5EF4-FFF2-40B4-BE49-F238E27FC236}">
                <a16:creationId xmlns:a16="http://schemas.microsoft.com/office/drawing/2014/main" id="{9AB12D99-61F1-45B4-ABAA-DE78E702C56C}"/>
              </a:ext>
            </a:extLst>
          </p:cNvPr>
          <p:cNvSpPr/>
          <p:nvPr/>
        </p:nvSpPr>
        <p:spPr>
          <a:xfrm rot="18677236">
            <a:off x="9952548" y="273108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1" name="L-Form 60">
            <a:extLst>
              <a:ext uri="{FF2B5EF4-FFF2-40B4-BE49-F238E27FC236}">
                <a16:creationId xmlns:a16="http://schemas.microsoft.com/office/drawing/2014/main" id="{E53C71C4-8620-4CCA-BD71-A2DB102A81B3}"/>
              </a:ext>
            </a:extLst>
          </p:cNvPr>
          <p:cNvSpPr/>
          <p:nvPr/>
        </p:nvSpPr>
        <p:spPr>
          <a:xfrm rot="18677236">
            <a:off x="10621669" y="2735985"/>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2" name="L-Form 61">
            <a:extLst>
              <a:ext uri="{FF2B5EF4-FFF2-40B4-BE49-F238E27FC236}">
                <a16:creationId xmlns:a16="http://schemas.microsoft.com/office/drawing/2014/main" id="{0D5391A1-3AD6-421E-AB36-E5DD89B69288}"/>
              </a:ext>
            </a:extLst>
          </p:cNvPr>
          <p:cNvSpPr/>
          <p:nvPr/>
        </p:nvSpPr>
        <p:spPr>
          <a:xfrm rot="18677236">
            <a:off x="10263431" y="3605088"/>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3" name="L-Form 62">
            <a:extLst>
              <a:ext uri="{FF2B5EF4-FFF2-40B4-BE49-F238E27FC236}">
                <a16:creationId xmlns:a16="http://schemas.microsoft.com/office/drawing/2014/main" id="{F1C1450B-AA78-4702-B113-F51B9EE322DA}"/>
              </a:ext>
            </a:extLst>
          </p:cNvPr>
          <p:cNvSpPr/>
          <p:nvPr/>
        </p:nvSpPr>
        <p:spPr>
          <a:xfrm rot="18677236">
            <a:off x="10967044" y="3605089"/>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4" name="L-Form 63">
            <a:extLst>
              <a:ext uri="{FF2B5EF4-FFF2-40B4-BE49-F238E27FC236}">
                <a16:creationId xmlns:a16="http://schemas.microsoft.com/office/drawing/2014/main" id="{FC335145-A233-492A-810E-EF86AC82F75D}"/>
              </a:ext>
            </a:extLst>
          </p:cNvPr>
          <p:cNvSpPr/>
          <p:nvPr/>
        </p:nvSpPr>
        <p:spPr>
          <a:xfrm rot="18677236">
            <a:off x="9511030" y="4483723"/>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5" name="L-Form 64">
            <a:extLst>
              <a:ext uri="{FF2B5EF4-FFF2-40B4-BE49-F238E27FC236}">
                <a16:creationId xmlns:a16="http://schemas.microsoft.com/office/drawing/2014/main" id="{01F4C40D-B7C5-415D-8FA1-7222D8A329FD}"/>
              </a:ext>
            </a:extLst>
          </p:cNvPr>
          <p:cNvSpPr/>
          <p:nvPr/>
        </p:nvSpPr>
        <p:spPr>
          <a:xfrm rot="18677236">
            <a:off x="10238532" y="446318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6" name="L-Form 65">
            <a:extLst>
              <a:ext uri="{FF2B5EF4-FFF2-40B4-BE49-F238E27FC236}">
                <a16:creationId xmlns:a16="http://schemas.microsoft.com/office/drawing/2014/main" id="{55CD81A2-16FD-4480-A129-AA287D416DF6}"/>
              </a:ext>
            </a:extLst>
          </p:cNvPr>
          <p:cNvSpPr/>
          <p:nvPr/>
        </p:nvSpPr>
        <p:spPr>
          <a:xfrm rot="18677236">
            <a:off x="10995261" y="451383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7" name="Multiplikationszeichen 66">
            <a:extLst>
              <a:ext uri="{FF2B5EF4-FFF2-40B4-BE49-F238E27FC236}">
                <a16:creationId xmlns:a16="http://schemas.microsoft.com/office/drawing/2014/main" id="{1011EAB2-5A0B-43E3-9091-1705D96D6BC8}"/>
              </a:ext>
            </a:extLst>
          </p:cNvPr>
          <p:cNvSpPr/>
          <p:nvPr/>
        </p:nvSpPr>
        <p:spPr>
          <a:xfrm>
            <a:off x="9239455" y="2661538"/>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8" name="Textfeld 67">
            <a:extLst>
              <a:ext uri="{FF2B5EF4-FFF2-40B4-BE49-F238E27FC236}">
                <a16:creationId xmlns:a16="http://schemas.microsoft.com/office/drawing/2014/main" id="{23317354-B8FB-4B59-A4ED-EA756A89A983}"/>
              </a:ext>
            </a:extLst>
          </p:cNvPr>
          <p:cNvSpPr txBox="1"/>
          <p:nvPr/>
        </p:nvSpPr>
        <p:spPr>
          <a:xfrm>
            <a:off x="6820990" y="5030405"/>
            <a:ext cx="2152624" cy="923330"/>
          </a:xfrm>
          <a:prstGeom prst="rect">
            <a:avLst/>
          </a:prstGeom>
          <a:noFill/>
        </p:spPr>
        <p:txBody>
          <a:bodyPr wrap="square" rtlCol="0">
            <a:spAutoFit/>
          </a:bodyPr>
          <a:lstStyle/>
          <a:p>
            <a:r>
              <a:rPr lang="de-DE" dirty="0">
                <a:solidFill>
                  <a:schemeClr val="accent6">
                    <a:lumMod val="75000"/>
                  </a:schemeClr>
                </a:solidFill>
              </a:rPr>
              <a:t>Auf dem grünen Boden liegen gute Marmeladenbirnen</a:t>
            </a:r>
          </a:p>
        </p:txBody>
      </p:sp>
      <p:sp>
        <p:nvSpPr>
          <p:cNvPr id="79" name="Flussdiagramm: Grenzstelle 78">
            <a:extLst>
              <a:ext uri="{FF2B5EF4-FFF2-40B4-BE49-F238E27FC236}">
                <a16:creationId xmlns:a16="http://schemas.microsoft.com/office/drawing/2014/main" id="{87CEA2BF-742A-4392-A95F-30C3640C4CCF}"/>
              </a:ext>
            </a:extLst>
          </p:cNvPr>
          <p:cNvSpPr/>
          <p:nvPr/>
        </p:nvSpPr>
        <p:spPr>
          <a:xfrm>
            <a:off x="22950" y="347881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80" name="Flussdiagramm: Grenzstelle 79">
            <a:extLst>
              <a:ext uri="{FF2B5EF4-FFF2-40B4-BE49-F238E27FC236}">
                <a16:creationId xmlns:a16="http://schemas.microsoft.com/office/drawing/2014/main" id="{A718C2F3-869D-405E-9947-3F8BCD5AF9C6}"/>
              </a:ext>
            </a:extLst>
          </p:cNvPr>
          <p:cNvSpPr/>
          <p:nvPr/>
        </p:nvSpPr>
        <p:spPr>
          <a:xfrm>
            <a:off x="22950" y="468350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cxnSp>
        <p:nvCxnSpPr>
          <p:cNvPr id="81" name="Verbinder: gewinkelt 80">
            <a:extLst>
              <a:ext uri="{FF2B5EF4-FFF2-40B4-BE49-F238E27FC236}">
                <a16:creationId xmlns:a16="http://schemas.microsoft.com/office/drawing/2014/main" id="{FBFA5A9B-8E2D-482E-B0A9-E12B6D704CBD}"/>
              </a:ext>
            </a:extLst>
          </p:cNvPr>
          <p:cNvCxnSpPr>
            <a:cxnSpLocks/>
            <a:stCxn id="79" idx="3"/>
            <a:endCxn id="84" idx="1"/>
          </p:cNvCxnSpPr>
          <p:nvPr/>
        </p:nvCxnSpPr>
        <p:spPr>
          <a:xfrm flipV="1">
            <a:off x="944607" y="3718334"/>
            <a:ext cx="749289" cy="163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Verbinder: gewinkelt 81">
            <a:extLst>
              <a:ext uri="{FF2B5EF4-FFF2-40B4-BE49-F238E27FC236}">
                <a16:creationId xmlns:a16="http://schemas.microsoft.com/office/drawing/2014/main" id="{745A7D84-4840-4393-9D73-F862D1F9439C}"/>
              </a:ext>
            </a:extLst>
          </p:cNvPr>
          <p:cNvCxnSpPr>
            <a:stCxn id="80" idx="3"/>
            <a:endCxn id="84" idx="1"/>
          </p:cNvCxnSpPr>
          <p:nvPr/>
        </p:nvCxnSpPr>
        <p:spPr>
          <a:xfrm flipV="1">
            <a:off x="944607" y="3718334"/>
            <a:ext cx="749289" cy="12209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Flussdiagramm: Grenzstelle 82">
            <a:extLst>
              <a:ext uri="{FF2B5EF4-FFF2-40B4-BE49-F238E27FC236}">
                <a16:creationId xmlns:a16="http://schemas.microsoft.com/office/drawing/2014/main" id="{A071DE05-B00A-4F95-AC63-EC478F68D636}"/>
              </a:ext>
            </a:extLst>
          </p:cNvPr>
          <p:cNvSpPr/>
          <p:nvPr/>
        </p:nvSpPr>
        <p:spPr>
          <a:xfrm>
            <a:off x="2444408" y="3498157"/>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84" name="Flussdiagramm: Grenzstelle 83">
            <a:extLst>
              <a:ext uri="{FF2B5EF4-FFF2-40B4-BE49-F238E27FC236}">
                <a16:creationId xmlns:a16="http://schemas.microsoft.com/office/drawing/2014/main" id="{A6DA7D91-DE59-4915-96E5-799E0CEABD07}"/>
              </a:ext>
            </a:extLst>
          </p:cNvPr>
          <p:cNvSpPr/>
          <p:nvPr/>
        </p:nvSpPr>
        <p:spPr>
          <a:xfrm>
            <a:off x="1693896" y="346251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85" name="Textfeld 84">
            <a:extLst>
              <a:ext uri="{FF2B5EF4-FFF2-40B4-BE49-F238E27FC236}">
                <a16:creationId xmlns:a16="http://schemas.microsoft.com/office/drawing/2014/main" id="{1C130FF7-A43C-468D-9D81-47096B6F6DF3}"/>
              </a:ext>
            </a:extLst>
          </p:cNvPr>
          <p:cNvSpPr txBox="1"/>
          <p:nvPr/>
        </p:nvSpPr>
        <p:spPr>
          <a:xfrm>
            <a:off x="1343319" y="3656620"/>
            <a:ext cx="301686" cy="369332"/>
          </a:xfrm>
          <a:prstGeom prst="rect">
            <a:avLst/>
          </a:prstGeom>
          <a:noFill/>
        </p:spPr>
        <p:txBody>
          <a:bodyPr wrap="none" rtlCol="0">
            <a:spAutoFit/>
          </a:bodyPr>
          <a:lstStyle/>
          <a:p>
            <a:r>
              <a:rPr lang="de-DE" dirty="0"/>
              <a:t>7</a:t>
            </a:r>
          </a:p>
        </p:txBody>
      </p:sp>
      <p:sp>
        <p:nvSpPr>
          <p:cNvPr id="86" name="Textfeld 85">
            <a:extLst>
              <a:ext uri="{FF2B5EF4-FFF2-40B4-BE49-F238E27FC236}">
                <a16:creationId xmlns:a16="http://schemas.microsoft.com/office/drawing/2014/main" id="{98F89C8A-67D5-45B5-821E-9789AE0B9741}"/>
              </a:ext>
            </a:extLst>
          </p:cNvPr>
          <p:cNvSpPr txBox="1"/>
          <p:nvPr/>
        </p:nvSpPr>
        <p:spPr>
          <a:xfrm>
            <a:off x="1343319" y="4678777"/>
            <a:ext cx="301686" cy="369332"/>
          </a:xfrm>
          <a:prstGeom prst="rect">
            <a:avLst/>
          </a:prstGeom>
          <a:noFill/>
        </p:spPr>
        <p:txBody>
          <a:bodyPr wrap="none" rtlCol="0">
            <a:spAutoFit/>
          </a:bodyPr>
          <a:lstStyle/>
          <a:p>
            <a:r>
              <a:rPr lang="de-DE" dirty="0"/>
              <a:t>2</a:t>
            </a:r>
          </a:p>
        </p:txBody>
      </p:sp>
      <p:sp>
        <p:nvSpPr>
          <p:cNvPr id="87" name="Textfeld 86">
            <a:extLst>
              <a:ext uri="{FF2B5EF4-FFF2-40B4-BE49-F238E27FC236}">
                <a16:creationId xmlns:a16="http://schemas.microsoft.com/office/drawing/2014/main" id="{77D122D5-C3B2-4824-BC4C-F032110D5A81}"/>
              </a:ext>
            </a:extLst>
          </p:cNvPr>
          <p:cNvSpPr txBox="1"/>
          <p:nvPr/>
        </p:nvSpPr>
        <p:spPr>
          <a:xfrm>
            <a:off x="111954" y="2977117"/>
            <a:ext cx="1115681" cy="461665"/>
          </a:xfrm>
          <a:prstGeom prst="rect">
            <a:avLst/>
          </a:prstGeom>
          <a:noFill/>
        </p:spPr>
        <p:txBody>
          <a:bodyPr wrap="square" rtlCol="0">
            <a:spAutoFit/>
          </a:bodyPr>
          <a:lstStyle/>
          <a:p>
            <a:r>
              <a:rPr lang="de-DE" sz="1200" dirty="0"/>
              <a:t>Eingaben (Inputs)</a:t>
            </a:r>
          </a:p>
        </p:txBody>
      </p:sp>
      <p:sp>
        <p:nvSpPr>
          <p:cNvPr id="88" name="Textfeld 87">
            <a:extLst>
              <a:ext uri="{FF2B5EF4-FFF2-40B4-BE49-F238E27FC236}">
                <a16:creationId xmlns:a16="http://schemas.microsoft.com/office/drawing/2014/main" id="{19DDD54C-483B-4D7C-BFB7-D3A1259F2FFD}"/>
              </a:ext>
            </a:extLst>
          </p:cNvPr>
          <p:cNvSpPr txBox="1"/>
          <p:nvPr/>
        </p:nvSpPr>
        <p:spPr>
          <a:xfrm>
            <a:off x="1092549" y="2997135"/>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89" name="Textfeld 88">
            <a:extLst>
              <a:ext uri="{FF2B5EF4-FFF2-40B4-BE49-F238E27FC236}">
                <a16:creationId xmlns:a16="http://schemas.microsoft.com/office/drawing/2014/main" id="{7EB98F8E-5B09-4145-A201-995FD0964E3C}"/>
              </a:ext>
            </a:extLst>
          </p:cNvPr>
          <p:cNvSpPr txBox="1"/>
          <p:nvPr/>
        </p:nvSpPr>
        <p:spPr>
          <a:xfrm>
            <a:off x="2057713" y="2993416"/>
            <a:ext cx="1115681" cy="461665"/>
          </a:xfrm>
          <a:prstGeom prst="rect">
            <a:avLst/>
          </a:prstGeom>
          <a:noFill/>
        </p:spPr>
        <p:txBody>
          <a:bodyPr wrap="square" rtlCol="0">
            <a:spAutoFit/>
          </a:bodyPr>
          <a:lstStyle/>
          <a:p>
            <a:r>
              <a:rPr lang="de-DE" sz="1200" dirty="0"/>
              <a:t>Ergebnis (Output)</a:t>
            </a:r>
          </a:p>
        </p:txBody>
      </p:sp>
      <p:cxnSp>
        <p:nvCxnSpPr>
          <p:cNvPr id="90" name="Verbinder: gewinkelt 89">
            <a:extLst>
              <a:ext uri="{FF2B5EF4-FFF2-40B4-BE49-F238E27FC236}">
                <a16:creationId xmlns:a16="http://schemas.microsoft.com/office/drawing/2014/main" id="{CBEB9EE3-C190-48F6-945F-7D4A68B70396}"/>
              </a:ext>
            </a:extLst>
          </p:cNvPr>
          <p:cNvCxnSpPr>
            <a:cxnSpLocks/>
            <a:endCxn id="91" idx="1"/>
          </p:cNvCxnSpPr>
          <p:nvPr/>
        </p:nvCxnSpPr>
        <p:spPr>
          <a:xfrm flipV="1">
            <a:off x="954613" y="5023479"/>
            <a:ext cx="750180" cy="400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Flussdiagramm: Grenzstelle 90">
            <a:extLst>
              <a:ext uri="{FF2B5EF4-FFF2-40B4-BE49-F238E27FC236}">
                <a16:creationId xmlns:a16="http://schemas.microsoft.com/office/drawing/2014/main" id="{D74EC42E-B130-40E8-B4BF-63053DACDE96}"/>
              </a:ext>
            </a:extLst>
          </p:cNvPr>
          <p:cNvSpPr/>
          <p:nvPr/>
        </p:nvSpPr>
        <p:spPr>
          <a:xfrm>
            <a:off x="1704793" y="476766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92" name="Flussdiagramm: Grenzstelle 91">
            <a:extLst>
              <a:ext uri="{FF2B5EF4-FFF2-40B4-BE49-F238E27FC236}">
                <a16:creationId xmlns:a16="http://schemas.microsoft.com/office/drawing/2014/main" id="{572752EC-6E50-44BD-BC45-D49755170379}"/>
              </a:ext>
            </a:extLst>
          </p:cNvPr>
          <p:cNvSpPr/>
          <p:nvPr/>
        </p:nvSpPr>
        <p:spPr>
          <a:xfrm>
            <a:off x="3370586" y="4256035"/>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93" name="Flussdiagramm: Grenzstelle 92">
            <a:extLst>
              <a:ext uri="{FF2B5EF4-FFF2-40B4-BE49-F238E27FC236}">
                <a16:creationId xmlns:a16="http://schemas.microsoft.com/office/drawing/2014/main" id="{93957EDB-B61B-4754-B84F-0E492AF7E862}"/>
              </a:ext>
            </a:extLst>
          </p:cNvPr>
          <p:cNvSpPr/>
          <p:nvPr/>
        </p:nvSpPr>
        <p:spPr>
          <a:xfrm>
            <a:off x="2406429" y="4757541"/>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94" name="Flussdiagramm: Grenzstelle 93">
            <a:extLst>
              <a:ext uri="{FF2B5EF4-FFF2-40B4-BE49-F238E27FC236}">
                <a16:creationId xmlns:a16="http://schemas.microsoft.com/office/drawing/2014/main" id="{3BA61F22-3C23-4D6C-9E0F-2A9ECD13489B}"/>
              </a:ext>
            </a:extLst>
          </p:cNvPr>
          <p:cNvSpPr/>
          <p:nvPr/>
        </p:nvSpPr>
        <p:spPr>
          <a:xfrm>
            <a:off x="4007936" y="4256035"/>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95" name="Textfeld 94">
            <a:extLst>
              <a:ext uri="{FF2B5EF4-FFF2-40B4-BE49-F238E27FC236}">
                <a16:creationId xmlns:a16="http://schemas.microsoft.com/office/drawing/2014/main" id="{D7201407-5853-4584-A46B-4C1AA0C652A7}"/>
              </a:ext>
            </a:extLst>
          </p:cNvPr>
          <p:cNvSpPr txBox="1"/>
          <p:nvPr/>
        </p:nvSpPr>
        <p:spPr>
          <a:xfrm>
            <a:off x="2017640" y="3981586"/>
            <a:ext cx="1115681" cy="276999"/>
          </a:xfrm>
          <a:prstGeom prst="rect">
            <a:avLst/>
          </a:prstGeom>
          <a:noFill/>
        </p:spPr>
        <p:txBody>
          <a:bodyPr wrap="square" rtlCol="0">
            <a:spAutoFit/>
          </a:bodyPr>
          <a:lstStyle/>
          <a:p>
            <a:r>
              <a:rPr lang="de-DE" sz="1200" dirty="0" err="1"/>
              <a:t>Perceptron</a:t>
            </a:r>
            <a:endParaRPr lang="de-DE" sz="1200" dirty="0"/>
          </a:p>
        </p:txBody>
      </p:sp>
      <p:sp>
        <p:nvSpPr>
          <p:cNvPr id="96" name="Textfeld 95">
            <a:extLst>
              <a:ext uri="{FF2B5EF4-FFF2-40B4-BE49-F238E27FC236}">
                <a16:creationId xmlns:a16="http://schemas.microsoft.com/office/drawing/2014/main" id="{21A1F965-A58F-4546-AF8D-401B870F73F2}"/>
              </a:ext>
            </a:extLst>
          </p:cNvPr>
          <p:cNvSpPr txBox="1"/>
          <p:nvPr/>
        </p:nvSpPr>
        <p:spPr>
          <a:xfrm>
            <a:off x="3633219" y="4774338"/>
            <a:ext cx="1115681" cy="276999"/>
          </a:xfrm>
          <a:prstGeom prst="rect">
            <a:avLst/>
          </a:prstGeom>
          <a:noFill/>
        </p:spPr>
        <p:txBody>
          <a:bodyPr wrap="square" rtlCol="0">
            <a:spAutoFit/>
          </a:bodyPr>
          <a:lstStyle/>
          <a:p>
            <a:r>
              <a:rPr lang="de-DE" sz="1200" dirty="0" err="1"/>
              <a:t>Perceptron</a:t>
            </a:r>
            <a:endParaRPr lang="de-DE" sz="1200" dirty="0"/>
          </a:p>
        </p:txBody>
      </p:sp>
    </p:spTree>
    <p:custDataLst>
      <p:tags r:id="rId1"/>
    </p:custDataLst>
    <p:extLst>
      <p:ext uri="{BB962C8B-B14F-4D97-AF65-F5344CB8AC3E}">
        <p14:creationId xmlns:p14="http://schemas.microsoft.com/office/powerpoint/2010/main" val="1733275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662F844A-1831-419B-A320-ACE597CE97A6}"/>
              </a:ext>
            </a:extLst>
          </p:cNvPr>
          <p:cNvSpPr txBox="1"/>
          <p:nvPr/>
        </p:nvSpPr>
        <p:spPr>
          <a:xfrm>
            <a:off x="4034713" y="260497"/>
            <a:ext cx="6368828" cy="954107"/>
          </a:xfrm>
          <a:prstGeom prst="rect">
            <a:avLst/>
          </a:prstGeom>
          <a:noFill/>
        </p:spPr>
        <p:txBody>
          <a:bodyPr wrap="square" rtlCol="0">
            <a:spAutoFit/>
          </a:bodyPr>
          <a:lstStyle/>
          <a:p>
            <a:r>
              <a:rPr lang="de-DE" sz="2800" dirty="0"/>
              <a:t>Links in der Kiste sind die bräunlichen</a:t>
            </a:r>
          </a:p>
          <a:p>
            <a:r>
              <a:rPr lang="de-DE" sz="2800" dirty="0"/>
              <a:t>und rechts die grünlichen Birnen.</a:t>
            </a:r>
          </a:p>
        </p:txBody>
      </p:sp>
      <p:pic>
        <p:nvPicPr>
          <p:cNvPr id="6" name="Grafik 5">
            <a:extLst>
              <a:ext uri="{FF2B5EF4-FFF2-40B4-BE49-F238E27FC236}">
                <a16:creationId xmlns:a16="http://schemas.microsoft.com/office/drawing/2014/main" id="{453C5AD8-2216-4C7D-9014-F835D959D9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1"/>
            <a:ext cx="2745810" cy="3938070"/>
          </a:xfrm>
          <a:prstGeom prst="rect">
            <a:avLst/>
          </a:prstGeom>
        </p:spPr>
      </p:pic>
      <p:sp>
        <p:nvSpPr>
          <p:cNvPr id="2" name="Trapezoid 1">
            <a:extLst>
              <a:ext uri="{FF2B5EF4-FFF2-40B4-BE49-F238E27FC236}">
                <a16:creationId xmlns:a16="http://schemas.microsoft.com/office/drawing/2014/main" id="{22710A7F-A0D4-4E0B-B3E4-DF3A02A7873D}"/>
              </a:ext>
            </a:extLst>
          </p:cNvPr>
          <p:cNvSpPr/>
          <p:nvPr/>
        </p:nvSpPr>
        <p:spPr>
          <a:xfrm>
            <a:off x="4412929" y="24339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CFBD368F-E9BB-4DC8-B866-0BF7B1D6625D}"/>
              </a:ext>
            </a:extLst>
          </p:cNvPr>
          <p:cNvSpPr/>
          <p:nvPr/>
        </p:nvSpPr>
        <p:spPr>
          <a:xfrm rot="16200000">
            <a:off x="4879572" y="32718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5BB24008-3E29-4078-A9E2-93590CE8ADD5}"/>
              </a:ext>
            </a:extLst>
          </p:cNvPr>
          <p:cNvSpPr/>
          <p:nvPr/>
        </p:nvSpPr>
        <p:spPr>
          <a:xfrm rot="16200000">
            <a:off x="5484654" y="32718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Grenzstelle 24">
            <a:extLst>
              <a:ext uri="{FF2B5EF4-FFF2-40B4-BE49-F238E27FC236}">
                <a16:creationId xmlns:a16="http://schemas.microsoft.com/office/drawing/2014/main" id="{F39E8A85-E590-4E57-901E-E3779E4D151F}"/>
              </a:ext>
            </a:extLst>
          </p:cNvPr>
          <p:cNvSpPr/>
          <p:nvPr/>
        </p:nvSpPr>
        <p:spPr>
          <a:xfrm rot="16200000">
            <a:off x="6178833" y="3271837"/>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Grenzstelle 25">
            <a:extLst>
              <a:ext uri="{FF2B5EF4-FFF2-40B4-BE49-F238E27FC236}">
                <a16:creationId xmlns:a16="http://schemas.microsoft.com/office/drawing/2014/main" id="{43809960-4744-42BD-8577-B1AAB43FEF4F}"/>
              </a:ext>
            </a:extLst>
          </p:cNvPr>
          <p:cNvSpPr/>
          <p:nvPr/>
        </p:nvSpPr>
        <p:spPr>
          <a:xfrm rot="16200000">
            <a:off x="6862076" y="3271836"/>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lussdiagramm: Grenzstelle 26">
            <a:extLst>
              <a:ext uri="{FF2B5EF4-FFF2-40B4-BE49-F238E27FC236}">
                <a16:creationId xmlns:a16="http://schemas.microsoft.com/office/drawing/2014/main" id="{3C3686C8-11C9-4F62-AC06-96CA98B8613D}"/>
              </a:ext>
            </a:extLst>
          </p:cNvPr>
          <p:cNvSpPr/>
          <p:nvPr/>
        </p:nvSpPr>
        <p:spPr>
          <a:xfrm rot="16200000">
            <a:off x="7610757"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Flussdiagramm: Grenzstelle 27">
            <a:extLst>
              <a:ext uri="{FF2B5EF4-FFF2-40B4-BE49-F238E27FC236}">
                <a16:creationId xmlns:a16="http://schemas.microsoft.com/office/drawing/2014/main" id="{7F09C2BF-1DBA-4FFC-8960-F3A49B4765AC}"/>
              </a:ext>
            </a:extLst>
          </p:cNvPr>
          <p:cNvSpPr/>
          <p:nvPr/>
        </p:nvSpPr>
        <p:spPr>
          <a:xfrm rot="16200000">
            <a:off x="8313582"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lussdiagramm: Grenzstelle 28">
            <a:extLst>
              <a:ext uri="{FF2B5EF4-FFF2-40B4-BE49-F238E27FC236}">
                <a16:creationId xmlns:a16="http://schemas.microsoft.com/office/drawing/2014/main" id="{F7EAA20A-073C-4853-BD43-B1E764DE7E4E}"/>
              </a:ext>
            </a:extLst>
          </p:cNvPr>
          <p:cNvSpPr/>
          <p:nvPr/>
        </p:nvSpPr>
        <p:spPr>
          <a:xfrm rot="16200000">
            <a:off x="9016408"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lussdiagramm: Grenzstelle 29">
            <a:extLst>
              <a:ext uri="{FF2B5EF4-FFF2-40B4-BE49-F238E27FC236}">
                <a16:creationId xmlns:a16="http://schemas.microsoft.com/office/drawing/2014/main" id="{5EC43279-9271-43CD-8C5F-219D229BE443}"/>
              </a:ext>
            </a:extLst>
          </p:cNvPr>
          <p:cNvSpPr/>
          <p:nvPr/>
        </p:nvSpPr>
        <p:spPr>
          <a:xfrm rot="16200000">
            <a:off x="9718733"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815D56B8-1783-416E-90DF-12B47C07E1CA}"/>
              </a:ext>
            </a:extLst>
          </p:cNvPr>
          <p:cNvSpPr txBox="1"/>
          <p:nvPr/>
        </p:nvSpPr>
        <p:spPr>
          <a:xfrm>
            <a:off x="10682812" y="3244334"/>
            <a:ext cx="1051909" cy="369332"/>
          </a:xfrm>
          <a:prstGeom prst="rect">
            <a:avLst/>
          </a:prstGeom>
          <a:noFill/>
        </p:spPr>
        <p:txBody>
          <a:bodyPr wrap="square" rtlCol="0">
            <a:spAutoFit/>
          </a:bodyPr>
          <a:lstStyle/>
          <a:p>
            <a:r>
              <a:rPr lang="de-DE" dirty="0">
                <a:solidFill>
                  <a:schemeClr val="accent6">
                    <a:lumMod val="75000"/>
                  </a:schemeClr>
                </a:solidFill>
              </a:rPr>
              <a:t>grünlich</a:t>
            </a:r>
          </a:p>
        </p:txBody>
      </p:sp>
      <p:sp>
        <p:nvSpPr>
          <p:cNvPr id="36" name="Textfeld 35">
            <a:extLst>
              <a:ext uri="{FF2B5EF4-FFF2-40B4-BE49-F238E27FC236}">
                <a16:creationId xmlns:a16="http://schemas.microsoft.com/office/drawing/2014/main" id="{2C4E8C32-3399-4E55-952A-E01285E47687}"/>
              </a:ext>
            </a:extLst>
          </p:cNvPr>
          <p:cNvSpPr txBox="1"/>
          <p:nvPr/>
        </p:nvSpPr>
        <p:spPr>
          <a:xfrm>
            <a:off x="3419045" y="3291630"/>
            <a:ext cx="1142822" cy="369332"/>
          </a:xfrm>
          <a:prstGeom prst="rect">
            <a:avLst/>
          </a:prstGeom>
          <a:noFill/>
        </p:spPr>
        <p:txBody>
          <a:bodyPr wrap="square" rtlCol="0">
            <a:spAutoFit/>
          </a:bodyPr>
          <a:lstStyle/>
          <a:p>
            <a:r>
              <a:rPr lang="de-DE" dirty="0">
                <a:solidFill>
                  <a:schemeClr val="accent2">
                    <a:lumMod val="75000"/>
                  </a:schemeClr>
                </a:solidFill>
              </a:rPr>
              <a:t>bräunlich</a:t>
            </a:r>
          </a:p>
        </p:txBody>
      </p:sp>
    </p:spTree>
    <p:custDataLst>
      <p:tags r:id="rId1"/>
    </p:custDataLst>
    <p:extLst>
      <p:ext uri="{BB962C8B-B14F-4D97-AF65-F5344CB8AC3E}">
        <p14:creationId xmlns:p14="http://schemas.microsoft.com/office/powerpoint/2010/main" val="146979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1000"/>
                                        <p:tgtEl>
                                          <p:spTgt spid="36">
                                            <p:txEl>
                                              <p:pRg st="0" end="0"/>
                                            </p:txEl>
                                          </p:spTgt>
                                        </p:tgtEl>
                                      </p:cBhvr>
                                    </p:animEffect>
                                    <p:anim calcmode="lin" valueType="num">
                                      <p:cBhvr>
                                        <p:cTn id="8" dur="10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6">
                                            <p:txEl>
                                              <p:pRg st="0" end="0"/>
                                            </p:tx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20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1000"/>
                                        <p:tgtEl>
                                          <p:spTgt spid="24"/>
                                        </p:tgtEl>
                                      </p:cBhvr>
                                    </p:animEffect>
                                    <p:anim calcmode="lin" valueType="num">
                                      <p:cBhvr>
                                        <p:cTn id="18" dur="1000" fill="hold"/>
                                        <p:tgtEl>
                                          <p:spTgt spid="24"/>
                                        </p:tgtEl>
                                        <p:attrNameLst>
                                          <p:attrName>ppt_x</p:attrName>
                                        </p:attrNameLst>
                                      </p:cBhvr>
                                      <p:tavLst>
                                        <p:tav tm="0">
                                          <p:val>
                                            <p:strVal val="#ppt_x"/>
                                          </p:val>
                                        </p:tav>
                                        <p:tav tm="100000">
                                          <p:val>
                                            <p:strVal val="#ppt_x"/>
                                          </p:val>
                                        </p:tav>
                                      </p:tavLst>
                                    </p:anim>
                                    <p:anim calcmode="lin" valueType="num">
                                      <p:cBhvr>
                                        <p:cTn id="19" dur="1000" fill="hold"/>
                                        <p:tgtEl>
                                          <p:spTgt spid="24"/>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40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1000"/>
                                        <p:tgtEl>
                                          <p:spTgt spid="25"/>
                                        </p:tgtEl>
                                      </p:cBhvr>
                                    </p:animEffect>
                                    <p:anim calcmode="lin" valueType="num">
                                      <p:cBhvr>
                                        <p:cTn id="23" dur="1000" fill="hold"/>
                                        <p:tgtEl>
                                          <p:spTgt spid="25"/>
                                        </p:tgtEl>
                                        <p:attrNameLst>
                                          <p:attrName>ppt_x</p:attrName>
                                        </p:attrNameLst>
                                      </p:cBhvr>
                                      <p:tavLst>
                                        <p:tav tm="0">
                                          <p:val>
                                            <p:strVal val="#ppt_x"/>
                                          </p:val>
                                        </p:tav>
                                        <p:tav tm="100000">
                                          <p:val>
                                            <p:strVal val="#ppt_x"/>
                                          </p:val>
                                        </p:tav>
                                      </p:tavLst>
                                    </p:anim>
                                    <p:anim calcmode="lin" valueType="num">
                                      <p:cBhvr>
                                        <p:cTn id="24" dur="1000" fill="hold"/>
                                        <p:tgtEl>
                                          <p:spTgt spid="25"/>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60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1000"/>
                                        <p:tgtEl>
                                          <p:spTgt spid="26"/>
                                        </p:tgtEl>
                                      </p:cBhvr>
                                    </p:animEffect>
                                    <p:anim calcmode="lin" valueType="num">
                                      <p:cBhvr>
                                        <p:cTn id="28" dur="1000" fill="hold"/>
                                        <p:tgtEl>
                                          <p:spTgt spid="26"/>
                                        </p:tgtEl>
                                        <p:attrNameLst>
                                          <p:attrName>ppt_x</p:attrName>
                                        </p:attrNameLst>
                                      </p:cBhvr>
                                      <p:tavLst>
                                        <p:tav tm="0">
                                          <p:val>
                                            <p:strVal val="#ppt_x"/>
                                          </p:val>
                                        </p:tav>
                                        <p:tav tm="100000">
                                          <p:val>
                                            <p:strVal val="#ppt_x"/>
                                          </p:val>
                                        </p:tav>
                                      </p:tavLst>
                                    </p:anim>
                                    <p:anim calcmode="lin" valueType="num">
                                      <p:cBhvr>
                                        <p:cTn id="29" dur="1000" fill="hold"/>
                                        <p:tgtEl>
                                          <p:spTgt spid="26"/>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80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1000"/>
                                        <p:tgtEl>
                                          <p:spTgt spid="27"/>
                                        </p:tgtEl>
                                      </p:cBhvr>
                                    </p:animEffect>
                                    <p:anim calcmode="lin" valueType="num">
                                      <p:cBhvr>
                                        <p:cTn id="33" dur="1000" fill="hold"/>
                                        <p:tgtEl>
                                          <p:spTgt spid="27"/>
                                        </p:tgtEl>
                                        <p:attrNameLst>
                                          <p:attrName>ppt_x</p:attrName>
                                        </p:attrNameLst>
                                      </p:cBhvr>
                                      <p:tavLst>
                                        <p:tav tm="0">
                                          <p:val>
                                            <p:strVal val="#ppt_x"/>
                                          </p:val>
                                        </p:tav>
                                        <p:tav tm="100000">
                                          <p:val>
                                            <p:strVal val="#ppt_x"/>
                                          </p:val>
                                        </p:tav>
                                      </p:tavLst>
                                    </p:anim>
                                    <p:anim calcmode="lin" valueType="num">
                                      <p:cBhvr>
                                        <p:cTn id="34" dur="1000" fill="hold"/>
                                        <p:tgtEl>
                                          <p:spTgt spid="27"/>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100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1000"/>
                                        <p:tgtEl>
                                          <p:spTgt spid="28"/>
                                        </p:tgtEl>
                                      </p:cBhvr>
                                    </p:animEffect>
                                    <p:anim calcmode="lin" valueType="num">
                                      <p:cBhvr>
                                        <p:cTn id="38" dur="1000" fill="hold"/>
                                        <p:tgtEl>
                                          <p:spTgt spid="28"/>
                                        </p:tgtEl>
                                        <p:attrNameLst>
                                          <p:attrName>ppt_x</p:attrName>
                                        </p:attrNameLst>
                                      </p:cBhvr>
                                      <p:tavLst>
                                        <p:tav tm="0">
                                          <p:val>
                                            <p:strVal val="#ppt_x"/>
                                          </p:val>
                                        </p:tav>
                                        <p:tav tm="100000">
                                          <p:val>
                                            <p:strVal val="#ppt_x"/>
                                          </p:val>
                                        </p:tav>
                                      </p:tavLst>
                                    </p:anim>
                                    <p:anim calcmode="lin" valueType="num">
                                      <p:cBhvr>
                                        <p:cTn id="39" dur="1000" fill="hold"/>
                                        <p:tgtEl>
                                          <p:spTgt spid="28"/>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120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1000"/>
                                        <p:tgtEl>
                                          <p:spTgt spid="29"/>
                                        </p:tgtEl>
                                      </p:cBhvr>
                                    </p:animEffect>
                                    <p:anim calcmode="lin" valueType="num">
                                      <p:cBhvr>
                                        <p:cTn id="43" dur="1000" fill="hold"/>
                                        <p:tgtEl>
                                          <p:spTgt spid="29"/>
                                        </p:tgtEl>
                                        <p:attrNameLst>
                                          <p:attrName>ppt_x</p:attrName>
                                        </p:attrNameLst>
                                      </p:cBhvr>
                                      <p:tavLst>
                                        <p:tav tm="0">
                                          <p:val>
                                            <p:strVal val="#ppt_x"/>
                                          </p:val>
                                        </p:tav>
                                        <p:tav tm="100000">
                                          <p:val>
                                            <p:strVal val="#ppt_x"/>
                                          </p:val>
                                        </p:tav>
                                      </p:tavLst>
                                    </p:anim>
                                    <p:anim calcmode="lin" valueType="num">
                                      <p:cBhvr>
                                        <p:cTn id="44" dur="1000" fill="hold"/>
                                        <p:tgtEl>
                                          <p:spTgt spid="29"/>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140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1000"/>
                                        <p:tgtEl>
                                          <p:spTgt spid="30"/>
                                        </p:tgtEl>
                                      </p:cBhvr>
                                    </p:animEffect>
                                    <p:anim calcmode="lin" valueType="num">
                                      <p:cBhvr>
                                        <p:cTn id="48" dur="1000" fill="hold"/>
                                        <p:tgtEl>
                                          <p:spTgt spid="30"/>
                                        </p:tgtEl>
                                        <p:attrNameLst>
                                          <p:attrName>ppt_x</p:attrName>
                                        </p:attrNameLst>
                                      </p:cBhvr>
                                      <p:tavLst>
                                        <p:tav tm="0">
                                          <p:val>
                                            <p:strVal val="#ppt_x"/>
                                          </p:val>
                                        </p:tav>
                                        <p:tav tm="100000">
                                          <p:val>
                                            <p:strVal val="#ppt_x"/>
                                          </p:val>
                                        </p:tav>
                                      </p:tavLst>
                                    </p:anim>
                                    <p:anim calcmode="lin" valueType="num">
                                      <p:cBhvr>
                                        <p:cTn id="49" dur="1000" fill="hold"/>
                                        <p:tgtEl>
                                          <p:spTgt spid="30"/>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160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1000"/>
                                        <p:tgtEl>
                                          <p:spTgt spid="5"/>
                                        </p:tgtEl>
                                      </p:cBhvr>
                                    </p:animEffect>
                                    <p:anim calcmode="lin" valueType="num">
                                      <p:cBhvr>
                                        <p:cTn id="53" dur="1000" fill="hold"/>
                                        <p:tgtEl>
                                          <p:spTgt spid="5"/>
                                        </p:tgtEl>
                                        <p:attrNameLst>
                                          <p:attrName>ppt_x</p:attrName>
                                        </p:attrNameLst>
                                      </p:cBhvr>
                                      <p:tavLst>
                                        <p:tav tm="0">
                                          <p:val>
                                            <p:strVal val="#ppt_x"/>
                                          </p:val>
                                        </p:tav>
                                        <p:tav tm="100000">
                                          <p:val>
                                            <p:strVal val="#ppt_x"/>
                                          </p:val>
                                        </p:tav>
                                      </p:tavLst>
                                    </p:anim>
                                    <p:anim calcmode="lin" valueType="num">
                                      <p:cBhvr>
                                        <p:cTn id="5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29" grpId="0" animBg="1"/>
      <p:bldP spid="30" grpId="0" animBg="1"/>
      <p:bldP spid="5" grpId="0"/>
      <p:bldP spid="36"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7" cy="3938067"/>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2246769"/>
          </a:xfrm>
          <a:prstGeom prst="rect">
            <a:avLst/>
          </a:prstGeom>
          <a:noFill/>
        </p:spPr>
        <p:txBody>
          <a:bodyPr wrap="square" rtlCol="0">
            <a:spAutoFit/>
          </a:bodyPr>
          <a:lstStyle/>
          <a:p>
            <a:r>
              <a:rPr lang="de-DE" sz="2800" dirty="0"/>
              <a:t>Nun möchte Jürgen noch die Birnensortierung für  das Birnenbier einstellen. Doch langsam hat er keine Lust mehr darauf die Gewichte alle einzeln einzustellen.</a:t>
            </a:r>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626502" y="2011087"/>
            <a:ext cx="2835826" cy="2835826"/>
          </a:xfrm>
          <a:prstGeom prst="rect">
            <a:avLst/>
          </a:prstGeom>
        </p:spPr>
      </p:pic>
      <p:grpSp>
        <p:nvGrpSpPr>
          <p:cNvPr id="13" name="Gruppieren 12">
            <a:extLst>
              <a:ext uri="{FF2B5EF4-FFF2-40B4-BE49-F238E27FC236}">
                <a16:creationId xmlns:a16="http://schemas.microsoft.com/office/drawing/2014/main" id="{85902B21-26F6-4492-98C3-F81B2FA98AFB}"/>
              </a:ext>
            </a:extLst>
          </p:cNvPr>
          <p:cNvGrpSpPr/>
          <p:nvPr/>
        </p:nvGrpSpPr>
        <p:grpSpPr>
          <a:xfrm>
            <a:off x="4265820" y="4103893"/>
            <a:ext cx="1270749" cy="629271"/>
            <a:chOff x="4686298" y="4944535"/>
            <a:chExt cx="1270749" cy="629271"/>
          </a:xfrm>
        </p:grpSpPr>
        <p:sp>
          <p:nvSpPr>
            <p:cNvPr id="5" name="Trapezoid 4">
              <a:extLst>
                <a:ext uri="{FF2B5EF4-FFF2-40B4-BE49-F238E27FC236}">
                  <a16:creationId xmlns:a16="http://schemas.microsoft.com/office/drawing/2014/main" id="{AEA58BA4-DB58-409F-8FAE-CFE29FEAED8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BE0AAB-83F3-4306-ABDF-A38DDCA07348}"/>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dditionszeichen 10">
              <a:extLst>
                <a:ext uri="{FF2B5EF4-FFF2-40B4-BE49-F238E27FC236}">
                  <a16:creationId xmlns:a16="http://schemas.microsoft.com/office/drawing/2014/main" id="{0E8017A1-D0FB-4921-98AD-0B73027DC989}"/>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 name="Flussdiagramm: Magnetplattenspeicher 13">
            <a:extLst>
              <a:ext uri="{FF2B5EF4-FFF2-40B4-BE49-F238E27FC236}">
                <a16:creationId xmlns:a16="http://schemas.microsoft.com/office/drawing/2014/main" id="{C7D7CACF-E451-4E96-9FEC-4FB9DF2E40BC}"/>
              </a:ext>
            </a:extLst>
          </p:cNvPr>
          <p:cNvSpPr/>
          <p:nvPr/>
        </p:nvSpPr>
        <p:spPr>
          <a:xfrm>
            <a:off x="6795583" y="2589975"/>
            <a:ext cx="497664"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L-Form 14">
            <a:extLst>
              <a:ext uri="{FF2B5EF4-FFF2-40B4-BE49-F238E27FC236}">
                <a16:creationId xmlns:a16="http://schemas.microsoft.com/office/drawing/2014/main" id="{57C7C444-DA8D-47F5-AB47-4DEA1503E861}"/>
              </a:ext>
            </a:extLst>
          </p:cNvPr>
          <p:cNvSpPr/>
          <p:nvPr/>
        </p:nvSpPr>
        <p:spPr>
          <a:xfrm rot="18677236">
            <a:off x="7078112" y="2818172"/>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1D9A6EF8-D409-4C8C-B654-D43024338DED}"/>
              </a:ext>
            </a:extLst>
          </p:cNvPr>
          <p:cNvSpPr/>
          <p:nvPr/>
        </p:nvSpPr>
        <p:spPr>
          <a:xfrm rot="16200000">
            <a:off x="4621329" y="3825013"/>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3864774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7" cy="3938067"/>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954107"/>
          </a:xfrm>
          <a:prstGeom prst="rect">
            <a:avLst/>
          </a:prstGeom>
          <a:noFill/>
        </p:spPr>
        <p:txBody>
          <a:bodyPr wrap="square" rtlCol="0">
            <a:spAutoFit/>
          </a:bodyPr>
          <a:lstStyle/>
          <a:p>
            <a:r>
              <a:rPr lang="de-DE" sz="2800" dirty="0"/>
              <a:t>Er entdeckt eine Taste „Neuronales Netz automatisch konfigurieren“.</a:t>
            </a:r>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626502" y="2011087"/>
            <a:ext cx="2835826" cy="2835826"/>
          </a:xfrm>
          <a:prstGeom prst="rect">
            <a:avLst/>
          </a:prstGeom>
        </p:spPr>
      </p:pic>
      <p:grpSp>
        <p:nvGrpSpPr>
          <p:cNvPr id="13" name="Gruppieren 12">
            <a:extLst>
              <a:ext uri="{FF2B5EF4-FFF2-40B4-BE49-F238E27FC236}">
                <a16:creationId xmlns:a16="http://schemas.microsoft.com/office/drawing/2014/main" id="{85902B21-26F6-4492-98C3-F81B2FA98AFB}"/>
              </a:ext>
            </a:extLst>
          </p:cNvPr>
          <p:cNvGrpSpPr/>
          <p:nvPr/>
        </p:nvGrpSpPr>
        <p:grpSpPr>
          <a:xfrm>
            <a:off x="4265820" y="4103893"/>
            <a:ext cx="1270749" cy="629271"/>
            <a:chOff x="4686298" y="4944535"/>
            <a:chExt cx="1270749" cy="629271"/>
          </a:xfrm>
        </p:grpSpPr>
        <p:sp>
          <p:nvSpPr>
            <p:cNvPr id="5" name="Trapezoid 4">
              <a:extLst>
                <a:ext uri="{FF2B5EF4-FFF2-40B4-BE49-F238E27FC236}">
                  <a16:creationId xmlns:a16="http://schemas.microsoft.com/office/drawing/2014/main" id="{AEA58BA4-DB58-409F-8FAE-CFE29FEAED8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BE0AAB-83F3-4306-ABDF-A38DDCA07348}"/>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dditionszeichen 10">
              <a:extLst>
                <a:ext uri="{FF2B5EF4-FFF2-40B4-BE49-F238E27FC236}">
                  <a16:creationId xmlns:a16="http://schemas.microsoft.com/office/drawing/2014/main" id="{0E8017A1-D0FB-4921-98AD-0B73027DC989}"/>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 name="Flussdiagramm: Magnetplattenspeicher 13">
            <a:extLst>
              <a:ext uri="{FF2B5EF4-FFF2-40B4-BE49-F238E27FC236}">
                <a16:creationId xmlns:a16="http://schemas.microsoft.com/office/drawing/2014/main" id="{C7D7CACF-E451-4E96-9FEC-4FB9DF2E40BC}"/>
              </a:ext>
            </a:extLst>
          </p:cNvPr>
          <p:cNvSpPr/>
          <p:nvPr/>
        </p:nvSpPr>
        <p:spPr>
          <a:xfrm>
            <a:off x="6795583" y="2589975"/>
            <a:ext cx="497664"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L-Form 14">
            <a:extLst>
              <a:ext uri="{FF2B5EF4-FFF2-40B4-BE49-F238E27FC236}">
                <a16:creationId xmlns:a16="http://schemas.microsoft.com/office/drawing/2014/main" id="{57C7C444-DA8D-47F5-AB47-4DEA1503E861}"/>
              </a:ext>
            </a:extLst>
          </p:cNvPr>
          <p:cNvSpPr/>
          <p:nvPr/>
        </p:nvSpPr>
        <p:spPr>
          <a:xfrm rot="18677236">
            <a:off x="7078112" y="2818172"/>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1D9A6EF8-D409-4C8C-B654-D43024338DED}"/>
              </a:ext>
            </a:extLst>
          </p:cNvPr>
          <p:cNvSpPr/>
          <p:nvPr/>
        </p:nvSpPr>
        <p:spPr>
          <a:xfrm rot="16200000">
            <a:off x="4621329" y="3825013"/>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50887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rapezoid 37">
            <a:extLst>
              <a:ext uri="{FF2B5EF4-FFF2-40B4-BE49-F238E27FC236}">
                <a16:creationId xmlns:a16="http://schemas.microsoft.com/office/drawing/2014/main" id="{11305E33-B0A6-4E75-9A8C-A64397B02035}"/>
              </a:ext>
            </a:extLst>
          </p:cNvPr>
          <p:cNvSpPr/>
          <p:nvPr/>
        </p:nvSpPr>
        <p:spPr>
          <a:xfrm>
            <a:off x="8248195" y="1737472"/>
            <a:ext cx="2808654" cy="887642"/>
          </a:xfrm>
          <a:prstGeom prst="trapezoid">
            <a:avLst>
              <a:gd name="adj" fmla="val 34761"/>
            </a:avLst>
          </a:prstGeom>
          <a:solidFill>
            <a:schemeClr val="accent6">
              <a:lumMod val="60000"/>
              <a:lumOff val="40000"/>
              <a:alpha val="8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Textfeld 40">
            <a:extLst>
              <a:ext uri="{FF2B5EF4-FFF2-40B4-BE49-F238E27FC236}">
                <a16:creationId xmlns:a16="http://schemas.microsoft.com/office/drawing/2014/main" id="{97CDA914-DD0D-42EF-BE1B-91BA38A6D0A5}"/>
              </a:ext>
            </a:extLst>
          </p:cNvPr>
          <p:cNvSpPr txBox="1"/>
          <p:nvPr/>
        </p:nvSpPr>
        <p:spPr>
          <a:xfrm>
            <a:off x="8571559" y="1284010"/>
            <a:ext cx="2152624" cy="369332"/>
          </a:xfrm>
          <a:prstGeom prst="rect">
            <a:avLst/>
          </a:prstGeom>
          <a:noFill/>
        </p:spPr>
        <p:txBody>
          <a:bodyPr wrap="square" rtlCol="0">
            <a:spAutoFit/>
          </a:bodyPr>
          <a:lstStyle/>
          <a:p>
            <a:r>
              <a:rPr lang="de-DE" dirty="0">
                <a:solidFill>
                  <a:schemeClr val="accent6">
                    <a:lumMod val="75000"/>
                  </a:schemeClr>
                </a:solidFill>
              </a:rPr>
              <a:t>Birnensaft </a:t>
            </a:r>
            <a:r>
              <a:rPr lang="de-DE" dirty="0" err="1">
                <a:solidFill>
                  <a:schemeClr val="accent6">
                    <a:lumMod val="75000"/>
                  </a:schemeClr>
                </a:solidFill>
              </a:rPr>
              <a:t>gegeigent</a:t>
            </a:r>
            <a:endParaRPr lang="de-DE" dirty="0">
              <a:solidFill>
                <a:schemeClr val="accent6">
                  <a:lumMod val="75000"/>
                </a:schemeClr>
              </a:solidFill>
            </a:endParaRPr>
          </a:p>
        </p:txBody>
      </p:sp>
      <p:sp>
        <p:nvSpPr>
          <p:cNvPr id="28" name="Textfeld 27">
            <a:extLst>
              <a:ext uri="{FF2B5EF4-FFF2-40B4-BE49-F238E27FC236}">
                <a16:creationId xmlns:a16="http://schemas.microsoft.com/office/drawing/2014/main" id="{84C51EE8-8242-46E5-BC51-D90DE52C4D13}"/>
              </a:ext>
            </a:extLst>
          </p:cNvPr>
          <p:cNvSpPr txBox="1"/>
          <p:nvPr/>
        </p:nvSpPr>
        <p:spPr>
          <a:xfrm>
            <a:off x="530971" y="99007"/>
            <a:ext cx="11289906" cy="1384995"/>
          </a:xfrm>
          <a:prstGeom prst="rect">
            <a:avLst/>
          </a:prstGeom>
          <a:noFill/>
        </p:spPr>
        <p:txBody>
          <a:bodyPr wrap="square" rtlCol="0">
            <a:spAutoFit/>
          </a:bodyPr>
          <a:lstStyle/>
          <a:p>
            <a:r>
              <a:rPr lang="de-DE" sz="2800" dirty="0"/>
              <a:t>Erneut sieht Jürgen ein Neuronales Netz. Er kann die Gewichte jetzt jedoch nicht mehr selbst einstellen. Er soll nun Birnen auf den Scanner legen und nur mitteilen, ob sie richtig gescannt sind, oder nicht.</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3017" y="1553524"/>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776685" y="3144282"/>
            <a:ext cx="399239"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L-Form 70">
            <a:extLst>
              <a:ext uri="{FF2B5EF4-FFF2-40B4-BE49-F238E27FC236}">
                <a16:creationId xmlns:a16="http://schemas.microsoft.com/office/drawing/2014/main" id="{5045B9D5-09E6-4502-9401-C9B17BA065B8}"/>
              </a:ext>
            </a:extLst>
          </p:cNvPr>
          <p:cNvSpPr/>
          <p:nvPr/>
        </p:nvSpPr>
        <p:spPr>
          <a:xfrm rot="18677236">
            <a:off x="5922151" y="3447186"/>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 name="Flussdiagramm: Grenzstelle 1">
            <a:extLst>
              <a:ext uri="{FF2B5EF4-FFF2-40B4-BE49-F238E27FC236}">
                <a16:creationId xmlns:a16="http://schemas.microsoft.com/office/drawing/2014/main" id="{6E4827CE-608D-495B-9483-F592261D1EA6}"/>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72" name="Flussdiagramm: Grenzstelle 71">
            <a:extLst>
              <a:ext uri="{FF2B5EF4-FFF2-40B4-BE49-F238E27FC236}">
                <a16:creationId xmlns:a16="http://schemas.microsoft.com/office/drawing/2014/main" id="{D5C3F69A-7F11-428E-841C-3BE0C084A09C}"/>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9" name="Flussdiagramm: Grenzstelle 78">
            <a:extLst>
              <a:ext uri="{FF2B5EF4-FFF2-40B4-BE49-F238E27FC236}">
                <a16:creationId xmlns:a16="http://schemas.microsoft.com/office/drawing/2014/main" id="{966DA4DF-2DB9-4EA2-B1D0-94DC6481B9AF}"/>
              </a:ext>
            </a:extLst>
          </p:cNvPr>
          <p:cNvSpPr/>
          <p:nvPr/>
        </p:nvSpPr>
        <p:spPr>
          <a:xfrm rot="16200000">
            <a:off x="9027546" y="1866249"/>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0" name="Flussdiagramm: Grenzstelle 79">
            <a:extLst>
              <a:ext uri="{FF2B5EF4-FFF2-40B4-BE49-F238E27FC236}">
                <a16:creationId xmlns:a16="http://schemas.microsoft.com/office/drawing/2014/main" id="{DB410AE0-3AED-40BA-B6C8-952C03BA0F27}"/>
              </a:ext>
            </a:extLst>
          </p:cNvPr>
          <p:cNvSpPr/>
          <p:nvPr/>
        </p:nvSpPr>
        <p:spPr>
          <a:xfrm rot="16200000">
            <a:off x="11075846" y="1781644"/>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lussdiagramm: Grenzstelle 80">
            <a:extLst>
              <a:ext uri="{FF2B5EF4-FFF2-40B4-BE49-F238E27FC236}">
                <a16:creationId xmlns:a16="http://schemas.microsoft.com/office/drawing/2014/main" id="{ADC160EE-C95E-4799-89BE-83362274CDA6}"/>
              </a:ext>
            </a:extLst>
          </p:cNvPr>
          <p:cNvSpPr/>
          <p:nvPr/>
        </p:nvSpPr>
        <p:spPr>
          <a:xfrm rot="16200000">
            <a:off x="9928693" y="182235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0" name="Verbinder: gewinkelt 39">
            <a:extLst>
              <a:ext uri="{FF2B5EF4-FFF2-40B4-BE49-F238E27FC236}">
                <a16:creationId xmlns:a16="http://schemas.microsoft.com/office/drawing/2014/main" id="{7B5AA10E-7C17-48CA-8CC4-027232973255}"/>
              </a:ext>
            </a:extLst>
          </p:cNvPr>
          <p:cNvCxnSpPr>
            <a:cxnSpLocks/>
            <a:stCxn id="2" idx="3"/>
            <a:endCxn id="73" idx="1"/>
          </p:cNvCxnSpPr>
          <p:nvPr/>
        </p:nvCxnSpPr>
        <p:spPr>
          <a:xfrm flipV="1">
            <a:off x="3070202" y="3668514"/>
            <a:ext cx="749289" cy="163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Verbinder: gewinkelt 44">
            <a:extLst>
              <a:ext uri="{FF2B5EF4-FFF2-40B4-BE49-F238E27FC236}">
                <a16:creationId xmlns:a16="http://schemas.microsoft.com/office/drawing/2014/main" id="{51AA3C91-72B5-4825-A6F6-7DDA84AC6AD6}"/>
              </a:ext>
            </a:extLst>
          </p:cNvPr>
          <p:cNvCxnSpPr>
            <a:stCxn id="72" idx="3"/>
            <a:endCxn id="73" idx="1"/>
          </p:cNvCxnSpPr>
          <p:nvPr/>
        </p:nvCxnSpPr>
        <p:spPr>
          <a:xfrm flipV="1">
            <a:off x="3070202" y="3668514"/>
            <a:ext cx="749289" cy="12209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Pfeil: nach rechts 46">
            <a:extLst>
              <a:ext uri="{FF2B5EF4-FFF2-40B4-BE49-F238E27FC236}">
                <a16:creationId xmlns:a16="http://schemas.microsoft.com/office/drawing/2014/main" id="{B7D8A7A1-4AB6-4BB3-A019-E6C321543D92}"/>
              </a:ext>
            </a:extLst>
          </p:cNvPr>
          <p:cNvSpPr/>
          <p:nvPr/>
        </p:nvSpPr>
        <p:spPr>
          <a:xfrm>
            <a:off x="8215086" y="1915886"/>
            <a:ext cx="818137" cy="2617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a:t>Klicken</a:t>
            </a:r>
          </a:p>
        </p:txBody>
      </p:sp>
      <p:sp>
        <p:nvSpPr>
          <p:cNvPr id="82" name="Flussdiagramm: Grenzstelle 81">
            <a:extLst>
              <a:ext uri="{FF2B5EF4-FFF2-40B4-BE49-F238E27FC236}">
                <a16:creationId xmlns:a16="http://schemas.microsoft.com/office/drawing/2014/main" id="{A3122FCB-6673-449B-9473-D68DD5F3340B}"/>
              </a:ext>
            </a:extLst>
          </p:cNvPr>
          <p:cNvSpPr/>
          <p:nvPr/>
        </p:nvSpPr>
        <p:spPr>
          <a:xfrm rot="16200000">
            <a:off x="9600825" y="4206128"/>
            <a:ext cx="1605432" cy="958746"/>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4" name="Flussdiagramm: Grenzstelle 83">
            <a:extLst>
              <a:ext uri="{FF2B5EF4-FFF2-40B4-BE49-F238E27FC236}">
                <a16:creationId xmlns:a16="http://schemas.microsoft.com/office/drawing/2014/main" id="{8340EEF1-E576-4876-A8A6-9507D287BE47}"/>
              </a:ext>
            </a:extLst>
          </p:cNvPr>
          <p:cNvSpPr/>
          <p:nvPr/>
        </p:nvSpPr>
        <p:spPr>
          <a:xfrm>
            <a:off x="4570003" y="3448337"/>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73" name="Flussdiagramm: Grenzstelle 72">
            <a:extLst>
              <a:ext uri="{FF2B5EF4-FFF2-40B4-BE49-F238E27FC236}">
                <a16:creationId xmlns:a16="http://schemas.microsoft.com/office/drawing/2014/main" id="{18B3A154-4347-4954-86C4-345CD556756C}"/>
              </a:ext>
            </a:extLst>
          </p:cNvPr>
          <p:cNvSpPr/>
          <p:nvPr/>
        </p:nvSpPr>
        <p:spPr>
          <a:xfrm>
            <a:off x="3819491" y="34126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8" name="Textfeld 47">
            <a:extLst>
              <a:ext uri="{FF2B5EF4-FFF2-40B4-BE49-F238E27FC236}">
                <a16:creationId xmlns:a16="http://schemas.microsoft.com/office/drawing/2014/main" id="{D0BCE470-6B93-4497-8AEA-B5367E3F6456}"/>
              </a:ext>
            </a:extLst>
          </p:cNvPr>
          <p:cNvSpPr txBox="1"/>
          <p:nvPr/>
        </p:nvSpPr>
        <p:spPr>
          <a:xfrm>
            <a:off x="3468914" y="3606800"/>
            <a:ext cx="301686" cy="369332"/>
          </a:xfrm>
          <a:prstGeom prst="rect">
            <a:avLst/>
          </a:prstGeom>
          <a:noFill/>
        </p:spPr>
        <p:txBody>
          <a:bodyPr wrap="none" rtlCol="0">
            <a:spAutoFit/>
          </a:bodyPr>
          <a:lstStyle/>
          <a:p>
            <a:r>
              <a:rPr lang="de-DE" dirty="0"/>
              <a:t>7</a:t>
            </a:r>
          </a:p>
        </p:txBody>
      </p:sp>
      <p:sp>
        <p:nvSpPr>
          <p:cNvPr id="85" name="Textfeld 84">
            <a:extLst>
              <a:ext uri="{FF2B5EF4-FFF2-40B4-BE49-F238E27FC236}">
                <a16:creationId xmlns:a16="http://schemas.microsoft.com/office/drawing/2014/main" id="{AEE18C2D-463D-433A-8E63-EAA5D5DB056E}"/>
              </a:ext>
            </a:extLst>
          </p:cNvPr>
          <p:cNvSpPr txBox="1"/>
          <p:nvPr/>
        </p:nvSpPr>
        <p:spPr>
          <a:xfrm>
            <a:off x="3468914" y="4628957"/>
            <a:ext cx="301686" cy="369332"/>
          </a:xfrm>
          <a:prstGeom prst="rect">
            <a:avLst/>
          </a:prstGeom>
          <a:noFill/>
        </p:spPr>
        <p:txBody>
          <a:bodyPr wrap="none" rtlCol="0">
            <a:spAutoFit/>
          </a:bodyPr>
          <a:lstStyle/>
          <a:p>
            <a:r>
              <a:rPr lang="de-DE" dirty="0"/>
              <a:t>2</a:t>
            </a:r>
          </a:p>
        </p:txBody>
      </p:sp>
      <p:sp>
        <p:nvSpPr>
          <p:cNvPr id="24" name="L-Form 23">
            <a:extLst>
              <a:ext uri="{FF2B5EF4-FFF2-40B4-BE49-F238E27FC236}">
                <a16:creationId xmlns:a16="http://schemas.microsoft.com/office/drawing/2014/main" id="{B1E30FE4-7F52-4AE9-9433-97DCCD7CFC40}"/>
              </a:ext>
            </a:extLst>
          </p:cNvPr>
          <p:cNvSpPr/>
          <p:nvPr/>
        </p:nvSpPr>
        <p:spPr>
          <a:xfrm rot="18677236">
            <a:off x="9201823" y="2043168"/>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5" name="L-Form 24">
            <a:extLst>
              <a:ext uri="{FF2B5EF4-FFF2-40B4-BE49-F238E27FC236}">
                <a16:creationId xmlns:a16="http://schemas.microsoft.com/office/drawing/2014/main" id="{DD0C080A-0102-4F7C-8E84-EACBC6AD36BB}"/>
              </a:ext>
            </a:extLst>
          </p:cNvPr>
          <p:cNvSpPr/>
          <p:nvPr/>
        </p:nvSpPr>
        <p:spPr>
          <a:xfrm rot="18677236">
            <a:off x="10182936" y="204316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6" name="L-Form 25">
            <a:extLst>
              <a:ext uri="{FF2B5EF4-FFF2-40B4-BE49-F238E27FC236}">
                <a16:creationId xmlns:a16="http://schemas.microsoft.com/office/drawing/2014/main" id="{3CBA5C64-C4FF-44DA-9B2B-17833B8910E2}"/>
              </a:ext>
            </a:extLst>
          </p:cNvPr>
          <p:cNvSpPr/>
          <p:nvPr/>
        </p:nvSpPr>
        <p:spPr>
          <a:xfrm rot="18677236">
            <a:off x="11393266" y="2092880"/>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27" name="Textfeld 26">
            <a:extLst>
              <a:ext uri="{FF2B5EF4-FFF2-40B4-BE49-F238E27FC236}">
                <a16:creationId xmlns:a16="http://schemas.microsoft.com/office/drawing/2014/main" id="{F2217CB9-C721-4392-A2DB-88C00D8A1D61}"/>
              </a:ext>
            </a:extLst>
          </p:cNvPr>
          <p:cNvSpPr txBox="1"/>
          <p:nvPr/>
        </p:nvSpPr>
        <p:spPr>
          <a:xfrm>
            <a:off x="2237549" y="2927297"/>
            <a:ext cx="1115681" cy="461665"/>
          </a:xfrm>
          <a:prstGeom prst="rect">
            <a:avLst/>
          </a:prstGeom>
          <a:noFill/>
        </p:spPr>
        <p:txBody>
          <a:bodyPr wrap="square" rtlCol="0">
            <a:spAutoFit/>
          </a:bodyPr>
          <a:lstStyle/>
          <a:p>
            <a:r>
              <a:rPr lang="de-DE" sz="1200" dirty="0"/>
              <a:t>Eingaben (Inputs)</a:t>
            </a:r>
          </a:p>
        </p:txBody>
      </p:sp>
      <p:sp>
        <p:nvSpPr>
          <p:cNvPr id="29" name="Textfeld 28">
            <a:extLst>
              <a:ext uri="{FF2B5EF4-FFF2-40B4-BE49-F238E27FC236}">
                <a16:creationId xmlns:a16="http://schemas.microsoft.com/office/drawing/2014/main" id="{9B16BE8E-6DCE-4DEC-9C84-A13BD5DCE34B}"/>
              </a:ext>
            </a:extLst>
          </p:cNvPr>
          <p:cNvSpPr txBox="1"/>
          <p:nvPr/>
        </p:nvSpPr>
        <p:spPr>
          <a:xfrm>
            <a:off x="3218144" y="2947315"/>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30" name="Textfeld 29">
            <a:extLst>
              <a:ext uri="{FF2B5EF4-FFF2-40B4-BE49-F238E27FC236}">
                <a16:creationId xmlns:a16="http://schemas.microsoft.com/office/drawing/2014/main" id="{107DD716-E015-42C6-8D7D-4F124DA07B8C}"/>
              </a:ext>
            </a:extLst>
          </p:cNvPr>
          <p:cNvSpPr txBox="1"/>
          <p:nvPr/>
        </p:nvSpPr>
        <p:spPr>
          <a:xfrm>
            <a:off x="4183308" y="2943596"/>
            <a:ext cx="1115681" cy="461665"/>
          </a:xfrm>
          <a:prstGeom prst="rect">
            <a:avLst/>
          </a:prstGeom>
          <a:noFill/>
        </p:spPr>
        <p:txBody>
          <a:bodyPr wrap="square" rtlCol="0">
            <a:spAutoFit/>
          </a:bodyPr>
          <a:lstStyle/>
          <a:p>
            <a:r>
              <a:rPr lang="de-DE" sz="1200" dirty="0"/>
              <a:t>Ergebnis (Output)</a:t>
            </a:r>
          </a:p>
        </p:txBody>
      </p:sp>
      <p:cxnSp>
        <p:nvCxnSpPr>
          <p:cNvPr id="37" name="Verbinder: gewinkelt 36">
            <a:extLst>
              <a:ext uri="{FF2B5EF4-FFF2-40B4-BE49-F238E27FC236}">
                <a16:creationId xmlns:a16="http://schemas.microsoft.com/office/drawing/2014/main" id="{289CADD4-9F15-4B6F-A66B-7BE1036E80EA}"/>
              </a:ext>
            </a:extLst>
          </p:cNvPr>
          <p:cNvCxnSpPr>
            <a:cxnSpLocks/>
            <a:endCxn id="39" idx="1"/>
          </p:cNvCxnSpPr>
          <p:nvPr/>
        </p:nvCxnSpPr>
        <p:spPr>
          <a:xfrm flipV="1">
            <a:off x="3080208" y="4973659"/>
            <a:ext cx="750180" cy="400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Flussdiagramm: Grenzstelle 38">
            <a:extLst>
              <a:ext uri="{FF2B5EF4-FFF2-40B4-BE49-F238E27FC236}">
                <a16:creationId xmlns:a16="http://schemas.microsoft.com/office/drawing/2014/main" id="{088516A0-6E5E-4CE3-ADC4-D65D403062F9}"/>
              </a:ext>
            </a:extLst>
          </p:cNvPr>
          <p:cNvSpPr/>
          <p:nvPr/>
        </p:nvSpPr>
        <p:spPr>
          <a:xfrm>
            <a:off x="3830388" y="471784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2" name="Flussdiagramm: Grenzstelle 41">
            <a:extLst>
              <a:ext uri="{FF2B5EF4-FFF2-40B4-BE49-F238E27FC236}">
                <a16:creationId xmlns:a16="http://schemas.microsoft.com/office/drawing/2014/main" id="{1EAD5D58-55F0-4522-8673-F0BE26AED46F}"/>
              </a:ext>
            </a:extLst>
          </p:cNvPr>
          <p:cNvSpPr/>
          <p:nvPr/>
        </p:nvSpPr>
        <p:spPr>
          <a:xfrm>
            <a:off x="5496181" y="4206215"/>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3" name="Flussdiagramm: Grenzstelle 42">
            <a:extLst>
              <a:ext uri="{FF2B5EF4-FFF2-40B4-BE49-F238E27FC236}">
                <a16:creationId xmlns:a16="http://schemas.microsoft.com/office/drawing/2014/main" id="{6BD9DFB8-02CD-4486-956B-E096B416AB0A}"/>
              </a:ext>
            </a:extLst>
          </p:cNvPr>
          <p:cNvSpPr/>
          <p:nvPr/>
        </p:nvSpPr>
        <p:spPr>
          <a:xfrm>
            <a:off x="4532024" y="4707721"/>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44" name="Flussdiagramm: Grenzstelle 43">
            <a:extLst>
              <a:ext uri="{FF2B5EF4-FFF2-40B4-BE49-F238E27FC236}">
                <a16:creationId xmlns:a16="http://schemas.microsoft.com/office/drawing/2014/main" id="{23DBFF9B-99BC-4087-A71E-4128310371AF}"/>
              </a:ext>
            </a:extLst>
          </p:cNvPr>
          <p:cNvSpPr/>
          <p:nvPr/>
        </p:nvSpPr>
        <p:spPr>
          <a:xfrm>
            <a:off x="6133531" y="4206215"/>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46" name="Textfeld 45">
            <a:extLst>
              <a:ext uri="{FF2B5EF4-FFF2-40B4-BE49-F238E27FC236}">
                <a16:creationId xmlns:a16="http://schemas.microsoft.com/office/drawing/2014/main" id="{C38B2AAD-2E54-407D-BAEF-202CA615F89B}"/>
              </a:ext>
            </a:extLst>
          </p:cNvPr>
          <p:cNvSpPr txBox="1"/>
          <p:nvPr/>
        </p:nvSpPr>
        <p:spPr>
          <a:xfrm>
            <a:off x="4143235" y="3931766"/>
            <a:ext cx="1115681" cy="276999"/>
          </a:xfrm>
          <a:prstGeom prst="rect">
            <a:avLst/>
          </a:prstGeom>
          <a:noFill/>
        </p:spPr>
        <p:txBody>
          <a:bodyPr wrap="square" rtlCol="0">
            <a:spAutoFit/>
          </a:bodyPr>
          <a:lstStyle/>
          <a:p>
            <a:r>
              <a:rPr lang="de-DE" sz="1200" dirty="0" err="1"/>
              <a:t>Perceptron</a:t>
            </a:r>
            <a:endParaRPr lang="de-DE" sz="1200" dirty="0"/>
          </a:p>
        </p:txBody>
      </p:sp>
      <p:sp>
        <p:nvSpPr>
          <p:cNvPr id="49" name="Textfeld 48">
            <a:extLst>
              <a:ext uri="{FF2B5EF4-FFF2-40B4-BE49-F238E27FC236}">
                <a16:creationId xmlns:a16="http://schemas.microsoft.com/office/drawing/2014/main" id="{BA5C83E2-5A07-403F-9740-5F1FBD70F834}"/>
              </a:ext>
            </a:extLst>
          </p:cNvPr>
          <p:cNvSpPr txBox="1"/>
          <p:nvPr/>
        </p:nvSpPr>
        <p:spPr>
          <a:xfrm>
            <a:off x="4194204" y="5221328"/>
            <a:ext cx="1115681" cy="276999"/>
          </a:xfrm>
          <a:prstGeom prst="rect">
            <a:avLst/>
          </a:prstGeom>
          <a:noFill/>
        </p:spPr>
        <p:txBody>
          <a:bodyPr wrap="square" rtlCol="0">
            <a:spAutoFit/>
          </a:bodyPr>
          <a:lstStyle/>
          <a:p>
            <a:r>
              <a:rPr lang="de-DE" sz="1200" dirty="0" err="1"/>
              <a:t>Perceptron</a:t>
            </a:r>
            <a:endParaRPr lang="de-DE" sz="1200" dirty="0"/>
          </a:p>
        </p:txBody>
      </p:sp>
      <p:sp>
        <p:nvSpPr>
          <p:cNvPr id="50" name="Textfeld 49">
            <a:extLst>
              <a:ext uri="{FF2B5EF4-FFF2-40B4-BE49-F238E27FC236}">
                <a16:creationId xmlns:a16="http://schemas.microsoft.com/office/drawing/2014/main" id="{6C829770-807B-440B-B77B-96E5FC32EC62}"/>
              </a:ext>
            </a:extLst>
          </p:cNvPr>
          <p:cNvSpPr txBox="1"/>
          <p:nvPr/>
        </p:nvSpPr>
        <p:spPr>
          <a:xfrm>
            <a:off x="5758814" y="4724518"/>
            <a:ext cx="1115681" cy="276999"/>
          </a:xfrm>
          <a:prstGeom prst="rect">
            <a:avLst/>
          </a:prstGeom>
          <a:noFill/>
        </p:spPr>
        <p:txBody>
          <a:bodyPr wrap="square" rtlCol="0">
            <a:spAutoFit/>
          </a:bodyPr>
          <a:lstStyle/>
          <a:p>
            <a:r>
              <a:rPr lang="de-DE" sz="1200" dirty="0" err="1"/>
              <a:t>Perceptron</a:t>
            </a:r>
            <a:endParaRPr lang="de-DE" sz="1200" dirty="0"/>
          </a:p>
        </p:txBody>
      </p:sp>
      <p:sp>
        <p:nvSpPr>
          <p:cNvPr id="3" name="Ellipse 2">
            <a:extLst>
              <a:ext uri="{FF2B5EF4-FFF2-40B4-BE49-F238E27FC236}">
                <a16:creationId xmlns:a16="http://schemas.microsoft.com/office/drawing/2014/main" id="{5FAFECBB-3F3E-4687-BEE7-D2C5A11A19BB}"/>
              </a:ext>
            </a:extLst>
          </p:cNvPr>
          <p:cNvSpPr/>
          <p:nvPr/>
        </p:nvSpPr>
        <p:spPr>
          <a:xfrm>
            <a:off x="5342528" y="5394841"/>
            <a:ext cx="1382835" cy="64692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Falsch erkannt</a:t>
            </a:r>
          </a:p>
        </p:txBody>
      </p:sp>
    </p:spTree>
    <p:custDataLst>
      <p:tags r:id="rId1"/>
    </p:custDataLst>
    <p:extLst>
      <p:ext uri="{BB962C8B-B14F-4D97-AF65-F5344CB8AC3E}">
        <p14:creationId xmlns:p14="http://schemas.microsoft.com/office/powerpoint/2010/main" val="29842126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rapezoid 37">
            <a:extLst>
              <a:ext uri="{FF2B5EF4-FFF2-40B4-BE49-F238E27FC236}">
                <a16:creationId xmlns:a16="http://schemas.microsoft.com/office/drawing/2014/main" id="{487508BE-6094-4660-93FD-7FE75923963A}"/>
              </a:ext>
            </a:extLst>
          </p:cNvPr>
          <p:cNvSpPr/>
          <p:nvPr/>
        </p:nvSpPr>
        <p:spPr>
          <a:xfrm>
            <a:off x="8248195" y="1737472"/>
            <a:ext cx="2808654" cy="887642"/>
          </a:xfrm>
          <a:prstGeom prst="trapezoid">
            <a:avLst>
              <a:gd name="adj" fmla="val 34761"/>
            </a:avLst>
          </a:prstGeom>
          <a:solidFill>
            <a:schemeClr val="accent6">
              <a:lumMod val="60000"/>
              <a:lumOff val="40000"/>
              <a:alpha val="8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Textfeld 27">
            <a:extLst>
              <a:ext uri="{FF2B5EF4-FFF2-40B4-BE49-F238E27FC236}">
                <a16:creationId xmlns:a16="http://schemas.microsoft.com/office/drawing/2014/main" id="{84C51EE8-8242-46E5-BC51-D90DE52C4D13}"/>
              </a:ext>
            </a:extLst>
          </p:cNvPr>
          <p:cNvSpPr txBox="1"/>
          <p:nvPr/>
        </p:nvSpPr>
        <p:spPr>
          <a:xfrm>
            <a:off x="530971" y="99007"/>
            <a:ext cx="11289906" cy="1384995"/>
          </a:xfrm>
          <a:prstGeom prst="rect">
            <a:avLst/>
          </a:prstGeom>
          <a:noFill/>
        </p:spPr>
        <p:txBody>
          <a:bodyPr wrap="square" rtlCol="0">
            <a:spAutoFit/>
          </a:bodyPr>
          <a:lstStyle/>
          <a:p>
            <a:r>
              <a:rPr lang="de-DE" sz="2800" dirty="0"/>
              <a:t>Erneut sieht Jürgen ein Neuronales Netz. Er kann die Gewichte jetzt jedoch nicht mehr selbst einstellen. Er soll nun Birnen auf den Scanner legen und nur mitteilen, mitteilen, ob sie falsch eingeordnet wurde.</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8456" y="1484002"/>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776685" y="3144282"/>
            <a:ext cx="399239"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L-Form 70">
            <a:extLst>
              <a:ext uri="{FF2B5EF4-FFF2-40B4-BE49-F238E27FC236}">
                <a16:creationId xmlns:a16="http://schemas.microsoft.com/office/drawing/2014/main" id="{5045B9D5-09E6-4502-9401-C9B17BA065B8}"/>
              </a:ext>
            </a:extLst>
          </p:cNvPr>
          <p:cNvSpPr/>
          <p:nvPr/>
        </p:nvSpPr>
        <p:spPr>
          <a:xfrm rot="18677236">
            <a:off x="5922151" y="3447186"/>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 name="Flussdiagramm: Grenzstelle 1">
            <a:extLst>
              <a:ext uri="{FF2B5EF4-FFF2-40B4-BE49-F238E27FC236}">
                <a16:creationId xmlns:a16="http://schemas.microsoft.com/office/drawing/2014/main" id="{6E4827CE-608D-495B-9483-F592261D1EA6}"/>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72" name="Flussdiagramm: Grenzstelle 71">
            <a:extLst>
              <a:ext uri="{FF2B5EF4-FFF2-40B4-BE49-F238E27FC236}">
                <a16:creationId xmlns:a16="http://schemas.microsoft.com/office/drawing/2014/main" id="{D5C3F69A-7F11-428E-841C-3BE0C084A09C}"/>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9" name="Flussdiagramm: Grenzstelle 78">
            <a:extLst>
              <a:ext uri="{FF2B5EF4-FFF2-40B4-BE49-F238E27FC236}">
                <a16:creationId xmlns:a16="http://schemas.microsoft.com/office/drawing/2014/main" id="{966DA4DF-2DB9-4EA2-B1D0-94DC6481B9AF}"/>
              </a:ext>
            </a:extLst>
          </p:cNvPr>
          <p:cNvSpPr/>
          <p:nvPr/>
        </p:nvSpPr>
        <p:spPr>
          <a:xfrm rot="16200000">
            <a:off x="9027546" y="1866249"/>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0" name="Flussdiagramm: Grenzstelle 79">
            <a:extLst>
              <a:ext uri="{FF2B5EF4-FFF2-40B4-BE49-F238E27FC236}">
                <a16:creationId xmlns:a16="http://schemas.microsoft.com/office/drawing/2014/main" id="{DB410AE0-3AED-40BA-B6C8-952C03BA0F27}"/>
              </a:ext>
            </a:extLst>
          </p:cNvPr>
          <p:cNvSpPr/>
          <p:nvPr/>
        </p:nvSpPr>
        <p:spPr>
          <a:xfrm rot="16200000">
            <a:off x="11075846" y="1781644"/>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lussdiagramm: Grenzstelle 80">
            <a:extLst>
              <a:ext uri="{FF2B5EF4-FFF2-40B4-BE49-F238E27FC236}">
                <a16:creationId xmlns:a16="http://schemas.microsoft.com/office/drawing/2014/main" id="{ADC160EE-C95E-4799-89BE-83362274CDA6}"/>
              </a:ext>
            </a:extLst>
          </p:cNvPr>
          <p:cNvSpPr/>
          <p:nvPr/>
        </p:nvSpPr>
        <p:spPr>
          <a:xfrm rot="16200000">
            <a:off x="9928693" y="182235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0" name="Verbinder: gewinkelt 39">
            <a:extLst>
              <a:ext uri="{FF2B5EF4-FFF2-40B4-BE49-F238E27FC236}">
                <a16:creationId xmlns:a16="http://schemas.microsoft.com/office/drawing/2014/main" id="{7B5AA10E-7C17-48CA-8CC4-027232973255}"/>
              </a:ext>
            </a:extLst>
          </p:cNvPr>
          <p:cNvCxnSpPr>
            <a:cxnSpLocks/>
            <a:stCxn id="2" idx="3"/>
            <a:endCxn id="73" idx="1"/>
          </p:cNvCxnSpPr>
          <p:nvPr/>
        </p:nvCxnSpPr>
        <p:spPr>
          <a:xfrm flipV="1">
            <a:off x="3070202" y="3668514"/>
            <a:ext cx="749289" cy="163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Verbinder: gewinkelt 44">
            <a:extLst>
              <a:ext uri="{FF2B5EF4-FFF2-40B4-BE49-F238E27FC236}">
                <a16:creationId xmlns:a16="http://schemas.microsoft.com/office/drawing/2014/main" id="{51AA3C91-72B5-4825-A6F6-7DDA84AC6AD6}"/>
              </a:ext>
            </a:extLst>
          </p:cNvPr>
          <p:cNvCxnSpPr>
            <a:stCxn id="72" idx="3"/>
            <a:endCxn id="73" idx="1"/>
          </p:cNvCxnSpPr>
          <p:nvPr/>
        </p:nvCxnSpPr>
        <p:spPr>
          <a:xfrm flipV="1">
            <a:off x="3070202" y="3668514"/>
            <a:ext cx="749289" cy="12209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Pfeil: nach rechts 46">
            <a:extLst>
              <a:ext uri="{FF2B5EF4-FFF2-40B4-BE49-F238E27FC236}">
                <a16:creationId xmlns:a16="http://schemas.microsoft.com/office/drawing/2014/main" id="{B7D8A7A1-4AB6-4BB3-A019-E6C321543D92}"/>
              </a:ext>
            </a:extLst>
          </p:cNvPr>
          <p:cNvSpPr/>
          <p:nvPr/>
        </p:nvSpPr>
        <p:spPr>
          <a:xfrm>
            <a:off x="8215086" y="1915886"/>
            <a:ext cx="818137" cy="2617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a:t>Klicken</a:t>
            </a:r>
          </a:p>
        </p:txBody>
      </p:sp>
      <p:sp>
        <p:nvSpPr>
          <p:cNvPr id="82" name="Flussdiagramm: Grenzstelle 81">
            <a:extLst>
              <a:ext uri="{FF2B5EF4-FFF2-40B4-BE49-F238E27FC236}">
                <a16:creationId xmlns:a16="http://schemas.microsoft.com/office/drawing/2014/main" id="{A3122FCB-6673-449B-9473-D68DD5F3340B}"/>
              </a:ext>
            </a:extLst>
          </p:cNvPr>
          <p:cNvSpPr/>
          <p:nvPr/>
        </p:nvSpPr>
        <p:spPr>
          <a:xfrm rot="16200000">
            <a:off x="9600825" y="4206128"/>
            <a:ext cx="1605432" cy="958746"/>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4" name="Flussdiagramm: Grenzstelle 83">
            <a:extLst>
              <a:ext uri="{FF2B5EF4-FFF2-40B4-BE49-F238E27FC236}">
                <a16:creationId xmlns:a16="http://schemas.microsoft.com/office/drawing/2014/main" id="{8340EEF1-E576-4876-A8A6-9507D287BE47}"/>
              </a:ext>
            </a:extLst>
          </p:cNvPr>
          <p:cNvSpPr/>
          <p:nvPr/>
        </p:nvSpPr>
        <p:spPr>
          <a:xfrm>
            <a:off x="4570003" y="3448337"/>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73" name="Flussdiagramm: Grenzstelle 72">
            <a:extLst>
              <a:ext uri="{FF2B5EF4-FFF2-40B4-BE49-F238E27FC236}">
                <a16:creationId xmlns:a16="http://schemas.microsoft.com/office/drawing/2014/main" id="{18B3A154-4347-4954-86C4-345CD556756C}"/>
              </a:ext>
            </a:extLst>
          </p:cNvPr>
          <p:cNvSpPr/>
          <p:nvPr/>
        </p:nvSpPr>
        <p:spPr>
          <a:xfrm>
            <a:off x="3819491" y="34126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8" name="Textfeld 47">
            <a:extLst>
              <a:ext uri="{FF2B5EF4-FFF2-40B4-BE49-F238E27FC236}">
                <a16:creationId xmlns:a16="http://schemas.microsoft.com/office/drawing/2014/main" id="{D0BCE470-6B93-4497-8AEA-B5367E3F6456}"/>
              </a:ext>
            </a:extLst>
          </p:cNvPr>
          <p:cNvSpPr txBox="1"/>
          <p:nvPr/>
        </p:nvSpPr>
        <p:spPr>
          <a:xfrm>
            <a:off x="3468914" y="3606800"/>
            <a:ext cx="301686" cy="369332"/>
          </a:xfrm>
          <a:prstGeom prst="rect">
            <a:avLst/>
          </a:prstGeom>
          <a:noFill/>
        </p:spPr>
        <p:txBody>
          <a:bodyPr wrap="none" rtlCol="0">
            <a:spAutoFit/>
          </a:bodyPr>
          <a:lstStyle/>
          <a:p>
            <a:r>
              <a:rPr lang="de-DE" dirty="0"/>
              <a:t>7</a:t>
            </a:r>
          </a:p>
        </p:txBody>
      </p:sp>
      <p:sp>
        <p:nvSpPr>
          <p:cNvPr id="85" name="Textfeld 84">
            <a:extLst>
              <a:ext uri="{FF2B5EF4-FFF2-40B4-BE49-F238E27FC236}">
                <a16:creationId xmlns:a16="http://schemas.microsoft.com/office/drawing/2014/main" id="{AEE18C2D-463D-433A-8E63-EAA5D5DB056E}"/>
              </a:ext>
            </a:extLst>
          </p:cNvPr>
          <p:cNvSpPr txBox="1"/>
          <p:nvPr/>
        </p:nvSpPr>
        <p:spPr>
          <a:xfrm>
            <a:off x="3468914" y="4628957"/>
            <a:ext cx="301686" cy="369332"/>
          </a:xfrm>
          <a:prstGeom prst="rect">
            <a:avLst/>
          </a:prstGeom>
          <a:noFill/>
        </p:spPr>
        <p:txBody>
          <a:bodyPr wrap="none" rtlCol="0">
            <a:spAutoFit/>
          </a:bodyPr>
          <a:lstStyle/>
          <a:p>
            <a:r>
              <a:rPr lang="de-DE" dirty="0"/>
              <a:t>2</a:t>
            </a:r>
          </a:p>
        </p:txBody>
      </p:sp>
      <p:sp>
        <p:nvSpPr>
          <p:cNvPr id="24" name="L-Form 23">
            <a:extLst>
              <a:ext uri="{FF2B5EF4-FFF2-40B4-BE49-F238E27FC236}">
                <a16:creationId xmlns:a16="http://schemas.microsoft.com/office/drawing/2014/main" id="{B1E30FE4-7F52-4AE9-9433-97DCCD7CFC40}"/>
              </a:ext>
            </a:extLst>
          </p:cNvPr>
          <p:cNvSpPr/>
          <p:nvPr/>
        </p:nvSpPr>
        <p:spPr>
          <a:xfrm rot="18677236">
            <a:off x="9201823" y="2043168"/>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5" name="L-Form 24">
            <a:extLst>
              <a:ext uri="{FF2B5EF4-FFF2-40B4-BE49-F238E27FC236}">
                <a16:creationId xmlns:a16="http://schemas.microsoft.com/office/drawing/2014/main" id="{DD0C080A-0102-4F7C-8E84-EACBC6AD36BB}"/>
              </a:ext>
            </a:extLst>
          </p:cNvPr>
          <p:cNvSpPr/>
          <p:nvPr/>
        </p:nvSpPr>
        <p:spPr>
          <a:xfrm rot="18677236">
            <a:off x="10182936" y="204316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6" name="L-Form 25">
            <a:extLst>
              <a:ext uri="{FF2B5EF4-FFF2-40B4-BE49-F238E27FC236}">
                <a16:creationId xmlns:a16="http://schemas.microsoft.com/office/drawing/2014/main" id="{3CBA5C64-C4FF-44DA-9B2B-17833B8910E2}"/>
              </a:ext>
            </a:extLst>
          </p:cNvPr>
          <p:cNvSpPr/>
          <p:nvPr/>
        </p:nvSpPr>
        <p:spPr>
          <a:xfrm rot="18677236">
            <a:off x="11393266" y="2092880"/>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27" name="Textfeld 26">
            <a:extLst>
              <a:ext uri="{FF2B5EF4-FFF2-40B4-BE49-F238E27FC236}">
                <a16:creationId xmlns:a16="http://schemas.microsoft.com/office/drawing/2014/main" id="{F2217CB9-C721-4392-A2DB-88C00D8A1D61}"/>
              </a:ext>
            </a:extLst>
          </p:cNvPr>
          <p:cNvSpPr txBox="1"/>
          <p:nvPr/>
        </p:nvSpPr>
        <p:spPr>
          <a:xfrm>
            <a:off x="2237549" y="2927297"/>
            <a:ext cx="1115681" cy="461665"/>
          </a:xfrm>
          <a:prstGeom prst="rect">
            <a:avLst/>
          </a:prstGeom>
          <a:noFill/>
        </p:spPr>
        <p:txBody>
          <a:bodyPr wrap="square" rtlCol="0">
            <a:spAutoFit/>
          </a:bodyPr>
          <a:lstStyle/>
          <a:p>
            <a:r>
              <a:rPr lang="de-DE" sz="1200" dirty="0"/>
              <a:t>Eingaben (Inputs)</a:t>
            </a:r>
          </a:p>
        </p:txBody>
      </p:sp>
      <p:sp>
        <p:nvSpPr>
          <p:cNvPr id="29" name="Textfeld 28">
            <a:extLst>
              <a:ext uri="{FF2B5EF4-FFF2-40B4-BE49-F238E27FC236}">
                <a16:creationId xmlns:a16="http://schemas.microsoft.com/office/drawing/2014/main" id="{9B16BE8E-6DCE-4DEC-9C84-A13BD5DCE34B}"/>
              </a:ext>
            </a:extLst>
          </p:cNvPr>
          <p:cNvSpPr txBox="1"/>
          <p:nvPr/>
        </p:nvSpPr>
        <p:spPr>
          <a:xfrm>
            <a:off x="3218144" y="2947315"/>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30" name="Textfeld 29">
            <a:extLst>
              <a:ext uri="{FF2B5EF4-FFF2-40B4-BE49-F238E27FC236}">
                <a16:creationId xmlns:a16="http://schemas.microsoft.com/office/drawing/2014/main" id="{107DD716-E015-42C6-8D7D-4F124DA07B8C}"/>
              </a:ext>
            </a:extLst>
          </p:cNvPr>
          <p:cNvSpPr txBox="1"/>
          <p:nvPr/>
        </p:nvSpPr>
        <p:spPr>
          <a:xfrm>
            <a:off x="4183308" y="2943596"/>
            <a:ext cx="1115681" cy="461665"/>
          </a:xfrm>
          <a:prstGeom prst="rect">
            <a:avLst/>
          </a:prstGeom>
          <a:noFill/>
        </p:spPr>
        <p:txBody>
          <a:bodyPr wrap="square" rtlCol="0">
            <a:spAutoFit/>
          </a:bodyPr>
          <a:lstStyle/>
          <a:p>
            <a:r>
              <a:rPr lang="de-DE" sz="1200" dirty="0"/>
              <a:t>Ergebnis (Output)</a:t>
            </a:r>
          </a:p>
        </p:txBody>
      </p:sp>
      <p:cxnSp>
        <p:nvCxnSpPr>
          <p:cNvPr id="37" name="Verbinder: gewinkelt 36">
            <a:extLst>
              <a:ext uri="{FF2B5EF4-FFF2-40B4-BE49-F238E27FC236}">
                <a16:creationId xmlns:a16="http://schemas.microsoft.com/office/drawing/2014/main" id="{289CADD4-9F15-4B6F-A66B-7BE1036E80EA}"/>
              </a:ext>
            </a:extLst>
          </p:cNvPr>
          <p:cNvCxnSpPr>
            <a:cxnSpLocks/>
            <a:endCxn id="39" idx="1"/>
          </p:cNvCxnSpPr>
          <p:nvPr/>
        </p:nvCxnSpPr>
        <p:spPr>
          <a:xfrm flipV="1">
            <a:off x="3080208" y="4973659"/>
            <a:ext cx="750180" cy="400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Flussdiagramm: Grenzstelle 38">
            <a:extLst>
              <a:ext uri="{FF2B5EF4-FFF2-40B4-BE49-F238E27FC236}">
                <a16:creationId xmlns:a16="http://schemas.microsoft.com/office/drawing/2014/main" id="{088516A0-6E5E-4CE3-ADC4-D65D403062F9}"/>
              </a:ext>
            </a:extLst>
          </p:cNvPr>
          <p:cNvSpPr/>
          <p:nvPr/>
        </p:nvSpPr>
        <p:spPr>
          <a:xfrm>
            <a:off x="3830388" y="471784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2" name="Flussdiagramm: Grenzstelle 41">
            <a:extLst>
              <a:ext uri="{FF2B5EF4-FFF2-40B4-BE49-F238E27FC236}">
                <a16:creationId xmlns:a16="http://schemas.microsoft.com/office/drawing/2014/main" id="{1EAD5D58-55F0-4522-8673-F0BE26AED46F}"/>
              </a:ext>
            </a:extLst>
          </p:cNvPr>
          <p:cNvSpPr/>
          <p:nvPr/>
        </p:nvSpPr>
        <p:spPr>
          <a:xfrm>
            <a:off x="5496181" y="4206215"/>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3" name="Flussdiagramm: Grenzstelle 42">
            <a:extLst>
              <a:ext uri="{FF2B5EF4-FFF2-40B4-BE49-F238E27FC236}">
                <a16:creationId xmlns:a16="http://schemas.microsoft.com/office/drawing/2014/main" id="{6BD9DFB8-02CD-4486-956B-E096B416AB0A}"/>
              </a:ext>
            </a:extLst>
          </p:cNvPr>
          <p:cNvSpPr/>
          <p:nvPr/>
        </p:nvSpPr>
        <p:spPr>
          <a:xfrm>
            <a:off x="4532024" y="4707721"/>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44" name="Flussdiagramm: Grenzstelle 43">
            <a:extLst>
              <a:ext uri="{FF2B5EF4-FFF2-40B4-BE49-F238E27FC236}">
                <a16:creationId xmlns:a16="http://schemas.microsoft.com/office/drawing/2014/main" id="{23DBFF9B-99BC-4087-A71E-4128310371AF}"/>
              </a:ext>
            </a:extLst>
          </p:cNvPr>
          <p:cNvSpPr/>
          <p:nvPr/>
        </p:nvSpPr>
        <p:spPr>
          <a:xfrm>
            <a:off x="6133531" y="4206215"/>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46" name="Textfeld 45">
            <a:extLst>
              <a:ext uri="{FF2B5EF4-FFF2-40B4-BE49-F238E27FC236}">
                <a16:creationId xmlns:a16="http://schemas.microsoft.com/office/drawing/2014/main" id="{C38B2AAD-2E54-407D-BAEF-202CA615F89B}"/>
              </a:ext>
            </a:extLst>
          </p:cNvPr>
          <p:cNvSpPr txBox="1"/>
          <p:nvPr/>
        </p:nvSpPr>
        <p:spPr>
          <a:xfrm>
            <a:off x="4143235" y="3931766"/>
            <a:ext cx="1115681" cy="276999"/>
          </a:xfrm>
          <a:prstGeom prst="rect">
            <a:avLst/>
          </a:prstGeom>
          <a:noFill/>
        </p:spPr>
        <p:txBody>
          <a:bodyPr wrap="square" rtlCol="0">
            <a:spAutoFit/>
          </a:bodyPr>
          <a:lstStyle/>
          <a:p>
            <a:r>
              <a:rPr lang="de-DE" sz="1200" dirty="0" err="1"/>
              <a:t>Perceptron</a:t>
            </a:r>
            <a:endParaRPr lang="de-DE" sz="1200" dirty="0"/>
          </a:p>
        </p:txBody>
      </p:sp>
      <p:sp>
        <p:nvSpPr>
          <p:cNvPr id="49" name="Textfeld 48">
            <a:extLst>
              <a:ext uri="{FF2B5EF4-FFF2-40B4-BE49-F238E27FC236}">
                <a16:creationId xmlns:a16="http://schemas.microsoft.com/office/drawing/2014/main" id="{BA5C83E2-5A07-403F-9740-5F1FBD70F834}"/>
              </a:ext>
            </a:extLst>
          </p:cNvPr>
          <p:cNvSpPr txBox="1"/>
          <p:nvPr/>
        </p:nvSpPr>
        <p:spPr>
          <a:xfrm>
            <a:off x="4194204" y="5221328"/>
            <a:ext cx="1115681" cy="276999"/>
          </a:xfrm>
          <a:prstGeom prst="rect">
            <a:avLst/>
          </a:prstGeom>
          <a:noFill/>
        </p:spPr>
        <p:txBody>
          <a:bodyPr wrap="square" rtlCol="0">
            <a:spAutoFit/>
          </a:bodyPr>
          <a:lstStyle/>
          <a:p>
            <a:r>
              <a:rPr lang="de-DE" sz="1200" dirty="0" err="1"/>
              <a:t>Perceptron</a:t>
            </a:r>
            <a:endParaRPr lang="de-DE" sz="1200" dirty="0"/>
          </a:p>
        </p:txBody>
      </p:sp>
      <p:sp>
        <p:nvSpPr>
          <p:cNvPr id="50" name="Textfeld 49">
            <a:extLst>
              <a:ext uri="{FF2B5EF4-FFF2-40B4-BE49-F238E27FC236}">
                <a16:creationId xmlns:a16="http://schemas.microsoft.com/office/drawing/2014/main" id="{6C829770-807B-440B-B77B-96E5FC32EC62}"/>
              </a:ext>
            </a:extLst>
          </p:cNvPr>
          <p:cNvSpPr txBox="1"/>
          <p:nvPr/>
        </p:nvSpPr>
        <p:spPr>
          <a:xfrm>
            <a:off x="5758814" y="4724518"/>
            <a:ext cx="1115681" cy="276999"/>
          </a:xfrm>
          <a:prstGeom prst="rect">
            <a:avLst/>
          </a:prstGeom>
          <a:noFill/>
        </p:spPr>
        <p:txBody>
          <a:bodyPr wrap="square" rtlCol="0">
            <a:spAutoFit/>
          </a:bodyPr>
          <a:lstStyle/>
          <a:p>
            <a:r>
              <a:rPr lang="de-DE" sz="1200" dirty="0" err="1"/>
              <a:t>Perceptron</a:t>
            </a:r>
            <a:endParaRPr lang="de-DE" sz="1200" dirty="0"/>
          </a:p>
        </p:txBody>
      </p:sp>
      <p:sp>
        <p:nvSpPr>
          <p:cNvPr id="41" name="Textfeld 40">
            <a:extLst>
              <a:ext uri="{FF2B5EF4-FFF2-40B4-BE49-F238E27FC236}">
                <a16:creationId xmlns:a16="http://schemas.microsoft.com/office/drawing/2014/main" id="{666C31EF-964D-4BF4-AD82-1FA10F6EB23A}"/>
              </a:ext>
            </a:extLst>
          </p:cNvPr>
          <p:cNvSpPr txBox="1"/>
          <p:nvPr/>
        </p:nvSpPr>
        <p:spPr>
          <a:xfrm>
            <a:off x="8571559" y="1284010"/>
            <a:ext cx="2152624" cy="369332"/>
          </a:xfrm>
          <a:prstGeom prst="rect">
            <a:avLst/>
          </a:prstGeom>
          <a:noFill/>
        </p:spPr>
        <p:txBody>
          <a:bodyPr wrap="square" rtlCol="0">
            <a:spAutoFit/>
          </a:bodyPr>
          <a:lstStyle/>
          <a:p>
            <a:r>
              <a:rPr lang="de-DE" dirty="0">
                <a:solidFill>
                  <a:schemeClr val="accent6">
                    <a:lumMod val="75000"/>
                  </a:schemeClr>
                </a:solidFill>
              </a:rPr>
              <a:t>Birnensaft </a:t>
            </a:r>
            <a:r>
              <a:rPr lang="de-DE" dirty="0" err="1">
                <a:solidFill>
                  <a:schemeClr val="accent6">
                    <a:lumMod val="75000"/>
                  </a:schemeClr>
                </a:solidFill>
              </a:rPr>
              <a:t>gegeigent</a:t>
            </a:r>
            <a:endParaRPr lang="de-DE" dirty="0">
              <a:solidFill>
                <a:schemeClr val="accent6">
                  <a:lumMod val="75000"/>
                </a:schemeClr>
              </a:solidFill>
            </a:endParaRPr>
          </a:p>
        </p:txBody>
      </p:sp>
      <p:sp>
        <p:nvSpPr>
          <p:cNvPr id="51" name="Ellipse 50">
            <a:extLst>
              <a:ext uri="{FF2B5EF4-FFF2-40B4-BE49-F238E27FC236}">
                <a16:creationId xmlns:a16="http://schemas.microsoft.com/office/drawing/2014/main" id="{A91EF549-17F6-42CA-82FF-A3EA1789DDA7}"/>
              </a:ext>
            </a:extLst>
          </p:cNvPr>
          <p:cNvSpPr/>
          <p:nvPr/>
        </p:nvSpPr>
        <p:spPr>
          <a:xfrm>
            <a:off x="5342528" y="5394841"/>
            <a:ext cx="1382835" cy="64692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Falsch erkannt</a:t>
            </a:r>
          </a:p>
        </p:txBody>
      </p:sp>
    </p:spTree>
    <p:custDataLst>
      <p:tags r:id="rId1"/>
    </p:custDataLst>
    <p:extLst>
      <p:ext uri="{BB962C8B-B14F-4D97-AF65-F5344CB8AC3E}">
        <p14:creationId xmlns:p14="http://schemas.microsoft.com/office/powerpoint/2010/main" val="19016329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feld 27">
            <a:extLst>
              <a:ext uri="{FF2B5EF4-FFF2-40B4-BE49-F238E27FC236}">
                <a16:creationId xmlns:a16="http://schemas.microsoft.com/office/drawing/2014/main" id="{84C51EE8-8242-46E5-BC51-D90DE52C4D13}"/>
              </a:ext>
            </a:extLst>
          </p:cNvPr>
          <p:cNvSpPr txBox="1"/>
          <p:nvPr/>
        </p:nvSpPr>
        <p:spPr>
          <a:xfrm>
            <a:off x="530971" y="99007"/>
            <a:ext cx="11289906" cy="1384995"/>
          </a:xfrm>
          <a:prstGeom prst="rect">
            <a:avLst/>
          </a:prstGeom>
          <a:noFill/>
        </p:spPr>
        <p:txBody>
          <a:bodyPr wrap="square" rtlCol="0">
            <a:spAutoFit/>
          </a:bodyPr>
          <a:lstStyle/>
          <a:p>
            <a:r>
              <a:rPr lang="de-DE" sz="2800" dirty="0"/>
              <a:t>Wenn er der </a:t>
            </a:r>
            <a:r>
              <a:rPr lang="de-DE" sz="2800" dirty="0" err="1"/>
              <a:t>Maschiene</a:t>
            </a:r>
            <a:r>
              <a:rPr lang="de-DE" sz="2800" dirty="0"/>
              <a:t> mitteilt, dass sie falsch eingeordnet wurde, werden die Gewichte automatisch etwas korrigiert.</a:t>
            </a:r>
          </a:p>
          <a:p>
            <a:r>
              <a:rPr lang="de-DE" sz="2800" dirty="0"/>
              <a:t>Am besten schaut man sich das auf dem großen Brett an.</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944" y="1589379"/>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776685" y="3144282"/>
            <a:ext cx="399239"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L-Form 70">
            <a:extLst>
              <a:ext uri="{FF2B5EF4-FFF2-40B4-BE49-F238E27FC236}">
                <a16:creationId xmlns:a16="http://schemas.microsoft.com/office/drawing/2014/main" id="{5045B9D5-09E6-4502-9401-C9B17BA065B8}"/>
              </a:ext>
            </a:extLst>
          </p:cNvPr>
          <p:cNvSpPr/>
          <p:nvPr/>
        </p:nvSpPr>
        <p:spPr>
          <a:xfrm rot="18677236">
            <a:off x="5922151" y="3447186"/>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 name="Flussdiagramm: Grenzstelle 1">
            <a:extLst>
              <a:ext uri="{FF2B5EF4-FFF2-40B4-BE49-F238E27FC236}">
                <a16:creationId xmlns:a16="http://schemas.microsoft.com/office/drawing/2014/main" id="{6E4827CE-608D-495B-9483-F592261D1EA6}"/>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72" name="Flussdiagramm: Grenzstelle 71">
            <a:extLst>
              <a:ext uri="{FF2B5EF4-FFF2-40B4-BE49-F238E27FC236}">
                <a16:creationId xmlns:a16="http://schemas.microsoft.com/office/drawing/2014/main" id="{D5C3F69A-7F11-428E-841C-3BE0C084A09C}"/>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cxnSp>
        <p:nvCxnSpPr>
          <p:cNvPr id="40" name="Verbinder: gewinkelt 39">
            <a:extLst>
              <a:ext uri="{FF2B5EF4-FFF2-40B4-BE49-F238E27FC236}">
                <a16:creationId xmlns:a16="http://schemas.microsoft.com/office/drawing/2014/main" id="{7B5AA10E-7C17-48CA-8CC4-027232973255}"/>
              </a:ext>
            </a:extLst>
          </p:cNvPr>
          <p:cNvCxnSpPr>
            <a:cxnSpLocks/>
            <a:stCxn id="2" idx="3"/>
            <a:endCxn id="73" idx="1"/>
          </p:cNvCxnSpPr>
          <p:nvPr/>
        </p:nvCxnSpPr>
        <p:spPr>
          <a:xfrm flipV="1">
            <a:off x="3070202" y="3668514"/>
            <a:ext cx="749289" cy="163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Verbinder: gewinkelt 44">
            <a:extLst>
              <a:ext uri="{FF2B5EF4-FFF2-40B4-BE49-F238E27FC236}">
                <a16:creationId xmlns:a16="http://schemas.microsoft.com/office/drawing/2014/main" id="{51AA3C91-72B5-4825-A6F6-7DDA84AC6AD6}"/>
              </a:ext>
            </a:extLst>
          </p:cNvPr>
          <p:cNvCxnSpPr>
            <a:stCxn id="72" idx="3"/>
            <a:endCxn id="73" idx="1"/>
          </p:cNvCxnSpPr>
          <p:nvPr/>
        </p:nvCxnSpPr>
        <p:spPr>
          <a:xfrm flipV="1">
            <a:off x="3070202" y="3668514"/>
            <a:ext cx="749289" cy="12209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Flussdiagramm: Grenzstelle 81">
            <a:extLst>
              <a:ext uri="{FF2B5EF4-FFF2-40B4-BE49-F238E27FC236}">
                <a16:creationId xmlns:a16="http://schemas.microsoft.com/office/drawing/2014/main" id="{A3122FCB-6673-449B-9473-D68DD5F3340B}"/>
              </a:ext>
            </a:extLst>
          </p:cNvPr>
          <p:cNvSpPr/>
          <p:nvPr/>
        </p:nvSpPr>
        <p:spPr>
          <a:xfrm rot="16200000">
            <a:off x="9600825" y="4206128"/>
            <a:ext cx="1605432" cy="958746"/>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4" name="Flussdiagramm: Grenzstelle 83">
            <a:extLst>
              <a:ext uri="{FF2B5EF4-FFF2-40B4-BE49-F238E27FC236}">
                <a16:creationId xmlns:a16="http://schemas.microsoft.com/office/drawing/2014/main" id="{8340EEF1-E576-4876-A8A6-9507D287BE47}"/>
              </a:ext>
            </a:extLst>
          </p:cNvPr>
          <p:cNvSpPr/>
          <p:nvPr/>
        </p:nvSpPr>
        <p:spPr>
          <a:xfrm>
            <a:off x="4570003" y="3448337"/>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73" name="Flussdiagramm: Grenzstelle 72">
            <a:extLst>
              <a:ext uri="{FF2B5EF4-FFF2-40B4-BE49-F238E27FC236}">
                <a16:creationId xmlns:a16="http://schemas.microsoft.com/office/drawing/2014/main" id="{18B3A154-4347-4954-86C4-345CD556756C}"/>
              </a:ext>
            </a:extLst>
          </p:cNvPr>
          <p:cNvSpPr/>
          <p:nvPr/>
        </p:nvSpPr>
        <p:spPr>
          <a:xfrm>
            <a:off x="3819491" y="34126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8" name="Textfeld 47">
            <a:extLst>
              <a:ext uri="{FF2B5EF4-FFF2-40B4-BE49-F238E27FC236}">
                <a16:creationId xmlns:a16="http://schemas.microsoft.com/office/drawing/2014/main" id="{D0BCE470-6B93-4497-8AEA-B5367E3F6456}"/>
              </a:ext>
            </a:extLst>
          </p:cNvPr>
          <p:cNvSpPr txBox="1"/>
          <p:nvPr/>
        </p:nvSpPr>
        <p:spPr>
          <a:xfrm>
            <a:off x="3468914" y="3606800"/>
            <a:ext cx="301686" cy="369332"/>
          </a:xfrm>
          <a:prstGeom prst="rect">
            <a:avLst/>
          </a:prstGeom>
          <a:noFill/>
        </p:spPr>
        <p:txBody>
          <a:bodyPr wrap="none" rtlCol="0">
            <a:spAutoFit/>
          </a:bodyPr>
          <a:lstStyle/>
          <a:p>
            <a:r>
              <a:rPr lang="de-DE" dirty="0"/>
              <a:t>7</a:t>
            </a:r>
          </a:p>
        </p:txBody>
      </p:sp>
      <p:sp>
        <p:nvSpPr>
          <p:cNvPr id="85" name="Textfeld 84">
            <a:extLst>
              <a:ext uri="{FF2B5EF4-FFF2-40B4-BE49-F238E27FC236}">
                <a16:creationId xmlns:a16="http://schemas.microsoft.com/office/drawing/2014/main" id="{AEE18C2D-463D-433A-8E63-EAA5D5DB056E}"/>
              </a:ext>
            </a:extLst>
          </p:cNvPr>
          <p:cNvSpPr txBox="1"/>
          <p:nvPr/>
        </p:nvSpPr>
        <p:spPr>
          <a:xfrm>
            <a:off x="3468914" y="4628957"/>
            <a:ext cx="301686" cy="369332"/>
          </a:xfrm>
          <a:prstGeom prst="rect">
            <a:avLst/>
          </a:prstGeom>
          <a:noFill/>
        </p:spPr>
        <p:txBody>
          <a:bodyPr wrap="none" rtlCol="0">
            <a:spAutoFit/>
          </a:bodyPr>
          <a:lstStyle/>
          <a:p>
            <a:r>
              <a:rPr lang="de-DE" dirty="0"/>
              <a:t>2</a:t>
            </a:r>
          </a:p>
        </p:txBody>
      </p:sp>
      <p:sp>
        <p:nvSpPr>
          <p:cNvPr id="27" name="Textfeld 26">
            <a:extLst>
              <a:ext uri="{FF2B5EF4-FFF2-40B4-BE49-F238E27FC236}">
                <a16:creationId xmlns:a16="http://schemas.microsoft.com/office/drawing/2014/main" id="{F2217CB9-C721-4392-A2DB-88C00D8A1D61}"/>
              </a:ext>
            </a:extLst>
          </p:cNvPr>
          <p:cNvSpPr txBox="1"/>
          <p:nvPr/>
        </p:nvSpPr>
        <p:spPr>
          <a:xfrm>
            <a:off x="2237549" y="2927297"/>
            <a:ext cx="1115681" cy="461665"/>
          </a:xfrm>
          <a:prstGeom prst="rect">
            <a:avLst/>
          </a:prstGeom>
          <a:noFill/>
        </p:spPr>
        <p:txBody>
          <a:bodyPr wrap="square" rtlCol="0">
            <a:spAutoFit/>
          </a:bodyPr>
          <a:lstStyle/>
          <a:p>
            <a:r>
              <a:rPr lang="de-DE" sz="1200" dirty="0"/>
              <a:t>Eingaben (Inputs)</a:t>
            </a:r>
          </a:p>
        </p:txBody>
      </p:sp>
      <p:sp>
        <p:nvSpPr>
          <p:cNvPr id="29" name="Textfeld 28">
            <a:extLst>
              <a:ext uri="{FF2B5EF4-FFF2-40B4-BE49-F238E27FC236}">
                <a16:creationId xmlns:a16="http://schemas.microsoft.com/office/drawing/2014/main" id="{9B16BE8E-6DCE-4DEC-9C84-A13BD5DCE34B}"/>
              </a:ext>
            </a:extLst>
          </p:cNvPr>
          <p:cNvSpPr txBox="1"/>
          <p:nvPr/>
        </p:nvSpPr>
        <p:spPr>
          <a:xfrm>
            <a:off x="3218144" y="2947315"/>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30" name="Textfeld 29">
            <a:extLst>
              <a:ext uri="{FF2B5EF4-FFF2-40B4-BE49-F238E27FC236}">
                <a16:creationId xmlns:a16="http://schemas.microsoft.com/office/drawing/2014/main" id="{107DD716-E015-42C6-8D7D-4F124DA07B8C}"/>
              </a:ext>
            </a:extLst>
          </p:cNvPr>
          <p:cNvSpPr txBox="1"/>
          <p:nvPr/>
        </p:nvSpPr>
        <p:spPr>
          <a:xfrm>
            <a:off x="4183308" y="2943596"/>
            <a:ext cx="1115681" cy="461665"/>
          </a:xfrm>
          <a:prstGeom prst="rect">
            <a:avLst/>
          </a:prstGeom>
          <a:noFill/>
        </p:spPr>
        <p:txBody>
          <a:bodyPr wrap="square" rtlCol="0">
            <a:spAutoFit/>
          </a:bodyPr>
          <a:lstStyle/>
          <a:p>
            <a:r>
              <a:rPr lang="de-DE" sz="1200" dirty="0"/>
              <a:t>Ergebnis (Output)</a:t>
            </a:r>
          </a:p>
        </p:txBody>
      </p:sp>
      <p:cxnSp>
        <p:nvCxnSpPr>
          <p:cNvPr id="37" name="Verbinder: gewinkelt 36">
            <a:extLst>
              <a:ext uri="{FF2B5EF4-FFF2-40B4-BE49-F238E27FC236}">
                <a16:creationId xmlns:a16="http://schemas.microsoft.com/office/drawing/2014/main" id="{289CADD4-9F15-4B6F-A66B-7BE1036E80EA}"/>
              </a:ext>
            </a:extLst>
          </p:cNvPr>
          <p:cNvCxnSpPr>
            <a:cxnSpLocks/>
            <a:endCxn id="39" idx="1"/>
          </p:cNvCxnSpPr>
          <p:nvPr/>
        </p:nvCxnSpPr>
        <p:spPr>
          <a:xfrm flipV="1">
            <a:off x="3080208" y="4973659"/>
            <a:ext cx="750180" cy="400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Flussdiagramm: Grenzstelle 38">
            <a:extLst>
              <a:ext uri="{FF2B5EF4-FFF2-40B4-BE49-F238E27FC236}">
                <a16:creationId xmlns:a16="http://schemas.microsoft.com/office/drawing/2014/main" id="{088516A0-6E5E-4CE3-ADC4-D65D403062F9}"/>
              </a:ext>
            </a:extLst>
          </p:cNvPr>
          <p:cNvSpPr/>
          <p:nvPr/>
        </p:nvSpPr>
        <p:spPr>
          <a:xfrm>
            <a:off x="3830388" y="471784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2" name="Flussdiagramm: Grenzstelle 41">
            <a:extLst>
              <a:ext uri="{FF2B5EF4-FFF2-40B4-BE49-F238E27FC236}">
                <a16:creationId xmlns:a16="http://schemas.microsoft.com/office/drawing/2014/main" id="{1EAD5D58-55F0-4522-8673-F0BE26AED46F}"/>
              </a:ext>
            </a:extLst>
          </p:cNvPr>
          <p:cNvSpPr/>
          <p:nvPr/>
        </p:nvSpPr>
        <p:spPr>
          <a:xfrm>
            <a:off x="5496181" y="4206215"/>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3" name="Flussdiagramm: Grenzstelle 42">
            <a:extLst>
              <a:ext uri="{FF2B5EF4-FFF2-40B4-BE49-F238E27FC236}">
                <a16:creationId xmlns:a16="http://schemas.microsoft.com/office/drawing/2014/main" id="{6BD9DFB8-02CD-4486-956B-E096B416AB0A}"/>
              </a:ext>
            </a:extLst>
          </p:cNvPr>
          <p:cNvSpPr/>
          <p:nvPr/>
        </p:nvSpPr>
        <p:spPr>
          <a:xfrm>
            <a:off x="4532024" y="4707721"/>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44" name="Flussdiagramm: Grenzstelle 43">
            <a:extLst>
              <a:ext uri="{FF2B5EF4-FFF2-40B4-BE49-F238E27FC236}">
                <a16:creationId xmlns:a16="http://schemas.microsoft.com/office/drawing/2014/main" id="{23DBFF9B-99BC-4087-A71E-4128310371AF}"/>
              </a:ext>
            </a:extLst>
          </p:cNvPr>
          <p:cNvSpPr/>
          <p:nvPr/>
        </p:nvSpPr>
        <p:spPr>
          <a:xfrm>
            <a:off x="6133531" y="4206215"/>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46" name="Textfeld 45">
            <a:extLst>
              <a:ext uri="{FF2B5EF4-FFF2-40B4-BE49-F238E27FC236}">
                <a16:creationId xmlns:a16="http://schemas.microsoft.com/office/drawing/2014/main" id="{C38B2AAD-2E54-407D-BAEF-202CA615F89B}"/>
              </a:ext>
            </a:extLst>
          </p:cNvPr>
          <p:cNvSpPr txBox="1"/>
          <p:nvPr/>
        </p:nvSpPr>
        <p:spPr>
          <a:xfrm>
            <a:off x="4143235" y="3931766"/>
            <a:ext cx="1115681" cy="276999"/>
          </a:xfrm>
          <a:prstGeom prst="rect">
            <a:avLst/>
          </a:prstGeom>
          <a:noFill/>
        </p:spPr>
        <p:txBody>
          <a:bodyPr wrap="square" rtlCol="0">
            <a:spAutoFit/>
          </a:bodyPr>
          <a:lstStyle/>
          <a:p>
            <a:r>
              <a:rPr lang="de-DE" sz="1200" dirty="0" err="1"/>
              <a:t>Perceptron</a:t>
            </a:r>
            <a:endParaRPr lang="de-DE" sz="1200" dirty="0"/>
          </a:p>
        </p:txBody>
      </p:sp>
      <p:sp>
        <p:nvSpPr>
          <p:cNvPr id="49" name="Textfeld 48">
            <a:extLst>
              <a:ext uri="{FF2B5EF4-FFF2-40B4-BE49-F238E27FC236}">
                <a16:creationId xmlns:a16="http://schemas.microsoft.com/office/drawing/2014/main" id="{BA5C83E2-5A07-403F-9740-5F1FBD70F834}"/>
              </a:ext>
            </a:extLst>
          </p:cNvPr>
          <p:cNvSpPr txBox="1"/>
          <p:nvPr/>
        </p:nvSpPr>
        <p:spPr>
          <a:xfrm>
            <a:off x="4194204" y="5221328"/>
            <a:ext cx="1115681" cy="276999"/>
          </a:xfrm>
          <a:prstGeom prst="rect">
            <a:avLst/>
          </a:prstGeom>
          <a:noFill/>
        </p:spPr>
        <p:txBody>
          <a:bodyPr wrap="square" rtlCol="0">
            <a:spAutoFit/>
          </a:bodyPr>
          <a:lstStyle/>
          <a:p>
            <a:r>
              <a:rPr lang="de-DE" sz="1200" dirty="0" err="1"/>
              <a:t>Perceptron</a:t>
            </a:r>
            <a:endParaRPr lang="de-DE" sz="1200" dirty="0"/>
          </a:p>
        </p:txBody>
      </p:sp>
      <p:sp>
        <p:nvSpPr>
          <p:cNvPr id="50" name="Textfeld 49">
            <a:extLst>
              <a:ext uri="{FF2B5EF4-FFF2-40B4-BE49-F238E27FC236}">
                <a16:creationId xmlns:a16="http://schemas.microsoft.com/office/drawing/2014/main" id="{6C829770-807B-440B-B77B-96E5FC32EC62}"/>
              </a:ext>
            </a:extLst>
          </p:cNvPr>
          <p:cNvSpPr txBox="1"/>
          <p:nvPr/>
        </p:nvSpPr>
        <p:spPr>
          <a:xfrm>
            <a:off x="5758814" y="4724518"/>
            <a:ext cx="1115681" cy="276999"/>
          </a:xfrm>
          <a:prstGeom prst="rect">
            <a:avLst/>
          </a:prstGeom>
          <a:noFill/>
        </p:spPr>
        <p:txBody>
          <a:bodyPr wrap="square" rtlCol="0">
            <a:spAutoFit/>
          </a:bodyPr>
          <a:lstStyle/>
          <a:p>
            <a:r>
              <a:rPr lang="de-DE" sz="1200" dirty="0" err="1"/>
              <a:t>Perceptron</a:t>
            </a:r>
            <a:endParaRPr lang="de-DE" sz="1200" dirty="0"/>
          </a:p>
        </p:txBody>
      </p:sp>
      <p:sp>
        <p:nvSpPr>
          <p:cNvPr id="51" name="Ellipse 50">
            <a:extLst>
              <a:ext uri="{FF2B5EF4-FFF2-40B4-BE49-F238E27FC236}">
                <a16:creationId xmlns:a16="http://schemas.microsoft.com/office/drawing/2014/main" id="{7B466EB1-042E-4111-AB1B-C74DAA1B6B4C}"/>
              </a:ext>
            </a:extLst>
          </p:cNvPr>
          <p:cNvSpPr/>
          <p:nvPr/>
        </p:nvSpPr>
        <p:spPr>
          <a:xfrm>
            <a:off x="5342528" y="5394841"/>
            <a:ext cx="1382835" cy="64692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Falsch erkannt</a:t>
            </a:r>
          </a:p>
        </p:txBody>
      </p:sp>
      <p:sp>
        <p:nvSpPr>
          <p:cNvPr id="3" name="Rechteck 2">
            <a:extLst>
              <a:ext uri="{FF2B5EF4-FFF2-40B4-BE49-F238E27FC236}">
                <a16:creationId xmlns:a16="http://schemas.microsoft.com/office/drawing/2014/main" id="{C1AF57E8-760B-48BA-9696-A458621502FD}"/>
              </a:ext>
            </a:extLst>
          </p:cNvPr>
          <p:cNvSpPr/>
          <p:nvPr/>
        </p:nvSpPr>
        <p:spPr>
          <a:xfrm>
            <a:off x="7095466" y="5831257"/>
            <a:ext cx="1780989" cy="709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Zum großen Brett</a:t>
            </a:r>
          </a:p>
        </p:txBody>
      </p:sp>
      <p:sp>
        <p:nvSpPr>
          <p:cNvPr id="41" name="Textfeld 40">
            <a:extLst>
              <a:ext uri="{FF2B5EF4-FFF2-40B4-BE49-F238E27FC236}">
                <a16:creationId xmlns:a16="http://schemas.microsoft.com/office/drawing/2014/main" id="{4B7FB23E-C92A-4C38-A0F3-F72AD312C41E}"/>
              </a:ext>
            </a:extLst>
          </p:cNvPr>
          <p:cNvSpPr txBox="1"/>
          <p:nvPr/>
        </p:nvSpPr>
        <p:spPr>
          <a:xfrm>
            <a:off x="3468536" y="5732873"/>
            <a:ext cx="2152624" cy="1200329"/>
          </a:xfrm>
          <a:prstGeom prst="rect">
            <a:avLst/>
          </a:prstGeom>
          <a:noFill/>
        </p:spPr>
        <p:txBody>
          <a:bodyPr wrap="square" rtlCol="0">
            <a:spAutoFit/>
          </a:bodyPr>
          <a:lstStyle/>
          <a:p>
            <a:r>
              <a:rPr lang="de-DE" dirty="0">
                <a:solidFill>
                  <a:schemeClr val="accent6">
                    <a:lumMod val="75000"/>
                  </a:schemeClr>
                </a:solidFill>
              </a:rPr>
              <a:t>Mehrfach auf die Taste drücken, bis richtig erkannt, dann geht es weiter</a:t>
            </a:r>
          </a:p>
        </p:txBody>
      </p:sp>
    </p:spTree>
    <p:custDataLst>
      <p:tags r:id="rId1"/>
    </p:custDataLst>
    <p:extLst>
      <p:ext uri="{BB962C8B-B14F-4D97-AF65-F5344CB8AC3E}">
        <p14:creationId xmlns:p14="http://schemas.microsoft.com/office/powerpoint/2010/main" val="27971795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apezoid 3">
            <a:extLst>
              <a:ext uri="{FF2B5EF4-FFF2-40B4-BE49-F238E27FC236}">
                <a16:creationId xmlns:a16="http://schemas.microsoft.com/office/drawing/2014/main" id="{97266CD9-CBA1-4DD7-9FB6-14BAF4E67AC9}"/>
              </a:ext>
            </a:extLst>
          </p:cNvPr>
          <p:cNvSpPr/>
          <p:nvPr/>
        </p:nvSpPr>
        <p:spPr>
          <a:xfrm>
            <a:off x="5330443" y="24242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Trapezoid 38">
            <a:extLst>
              <a:ext uri="{FF2B5EF4-FFF2-40B4-BE49-F238E27FC236}">
                <a16:creationId xmlns:a16="http://schemas.microsoft.com/office/drawing/2014/main" id="{5C655294-CF44-419F-BC85-9D8552465DFF}"/>
              </a:ext>
            </a:extLst>
          </p:cNvPr>
          <p:cNvSpPr/>
          <p:nvPr/>
        </p:nvSpPr>
        <p:spPr>
          <a:xfrm>
            <a:off x="7099623" y="2344057"/>
            <a:ext cx="2808654" cy="2507498"/>
          </a:xfrm>
          <a:prstGeom prst="trapezoid">
            <a:avLst>
              <a:gd name="adj" fmla="val 34761"/>
            </a:avLst>
          </a:prstGeom>
          <a:solidFill>
            <a:schemeClr val="accent6">
              <a:lumMod val="60000"/>
              <a:lumOff val="40000"/>
              <a:alpha val="8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Flussdiagramm: Grenzstelle 4">
            <a:extLst>
              <a:ext uri="{FF2B5EF4-FFF2-40B4-BE49-F238E27FC236}">
                <a16:creationId xmlns:a16="http://schemas.microsoft.com/office/drawing/2014/main" id="{B9F5532D-A482-4C01-8522-29FA52A4B1E1}"/>
              </a:ext>
            </a:extLst>
          </p:cNvPr>
          <p:cNvSpPr/>
          <p:nvPr/>
        </p:nvSpPr>
        <p:spPr>
          <a:xfrm rot="16200000">
            <a:off x="5797412" y="41937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Flussdiagramm: Grenzstelle 5">
            <a:extLst>
              <a:ext uri="{FF2B5EF4-FFF2-40B4-BE49-F238E27FC236}">
                <a16:creationId xmlns:a16="http://schemas.microsoft.com/office/drawing/2014/main" id="{DF5CED5C-D2F8-41FE-8E9A-5A1D545C1A82}"/>
              </a:ext>
            </a:extLst>
          </p:cNvPr>
          <p:cNvSpPr/>
          <p:nvPr/>
        </p:nvSpPr>
        <p:spPr>
          <a:xfrm rot="16200000">
            <a:off x="6402496" y="41937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FF690A77-3D60-44DB-9DE6-781B4ECB6C9D}"/>
              </a:ext>
            </a:extLst>
          </p:cNvPr>
          <p:cNvSpPr/>
          <p:nvPr/>
        </p:nvSpPr>
        <p:spPr>
          <a:xfrm rot="16200000">
            <a:off x="7096674" y="41937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2C365515-8CC7-44EC-ADF3-DF15F5FB596F}"/>
              </a:ext>
            </a:extLst>
          </p:cNvPr>
          <p:cNvSpPr/>
          <p:nvPr/>
        </p:nvSpPr>
        <p:spPr>
          <a:xfrm rot="16200000">
            <a:off x="7779916" y="4193761"/>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Flussdiagramm: Grenzstelle 8">
            <a:extLst>
              <a:ext uri="{FF2B5EF4-FFF2-40B4-BE49-F238E27FC236}">
                <a16:creationId xmlns:a16="http://schemas.microsoft.com/office/drawing/2014/main" id="{583C804C-D36C-4721-B79E-E22546DA74B8}"/>
              </a:ext>
            </a:extLst>
          </p:cNvPr>
          <p:cNvSpPr/>
          <p:nvPr/>
        </p:nvSpPr>
        <p:spPr>
          <a:xfrm rot="16200000">
            <a:off x="8528597" y="41937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lussdiagramm: Grenzstelle 9">
            <a:extLst>
              <a:ext uri="{FF2B5EF4-FFF2-40B4-BE49-F238E27FC236}">
                <a16:creationId xmlns:a16="http://schemas.microsoft.com/office/drawing/2014/main" id="{77ECC53F-7EDC-4393-BBF9-7980893A9CEB}"/>
              </a:ext>
            </a:extLst>
          </p:cNvPr>
          <p:cNvSpPr/>
          <p:nvPr/>
        </p:nvSpPr>
        <p:spPr>
          <a:xfrm rot="16200000">
            <a:off x="9231422" y="41937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69B3CFCB-9521-4AF2-A4BF-C429FE848099}"/>
              </a:ext>
            </a:extLst>
          </p:cNvPr>
          <p:cNvSpPr/>
          <p:nvPr/>
        </p:nvSpPr>
        <p:spPr>
          <a:xfrm rot="16200000">
            <a:off x="9934248" y="41937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6AEAA7E8-37CF-4F50-A956-1002BAB7E7FE}"/>
              </a:ext>
            </a:extLst>
          </p:cNvPr>
          <p:cNvSpPr/>
          <p:nvPr/>
        </p:nvSpPr>
        <p:spPr>
          <a:xfrm rot="16200000">
            <a:off x="10636573" y="41937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D02A711C-8B7B-4389-B1B2-A9C87D35CFFF}"/>
              </a:ext>
            </a:extLst>
          </p:cNvPr>
          <p:cNvSpPr/>
          <p:nvPr/>
        </p:nvSpPr>
        <p:spPr>
          <a:xfrm rot="16200000">
            <a:off x="6135779" y="23527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Flussdiagramm: Grenzstelle 13">
            <a:extLst>
              <a:ext uri="{FF2B5EF4-FFF2-40B4-BE49-F238E27FC236}">
                <a16:creationId xmlns:a16="http://schemas.microsoft.com/office/drawing/2014/main" id="{A4C5F1C1-1A28-48EB-A255-4595720DB10F}"/>
              </a:ext>
            </a:extLst>
          </p:cNvPr>
          <p:cNvSpPr/>
          <p:nvPr/>
        </p:nvSpPr>
        <p:spPr>
          <a:xfrm rot="16200000">
            <a:off x="6740863" y="23527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E1A8B491-DFF0-4D77-9382-6A15B7F1F40F}"/>
              </a:ext>
            </a:extLst>
          </p:cNvPr>
          <p:cNvSpPr/>
          <p:nvPr/>
        </p:nvSpPr>
        <p:spPr>
          <a:xfrm rot="16200000">
            <a:off x="7435043" y="23527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56A8F2DE-FFEE-49C8-822B-8D70B68D1094}"/>
              </a:ext>
            </a:extLst>
          </p:cNvPr>
          <p:cNvSpPr/>
          <p:nvPr/>
        </p:nvSpPr>
        <p:spPr>
          <a:xfrm rot="16200000">
            <a:off x="8118286" y="23527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0FBE2516-8214-465D-BC81-B1854DDAA1B9}"/>
              </a:ext>
            </a:extLst>
          </p:cNvPr>
          <p:cNvSpPr/>
          <p:nvPr/>
        </p:nvSpPr>
        <p:spPr>
          <a:xfrm rot="16200000">
            <a:off x="8866967" y="23527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lussdiagramm: Grenzstelle 17">
            <a:extLst>
              <a:ext uri="{FF2B5EF4-FFF2-40B4-BE49-F238E27FC236}">
                <a16:creationId xmlns:a16="http://schemas.microsoft.com/office/drawing/2014/main" id="{A1F2BF38-D6DD-4F0B-AA1A-98F874E5F31D}"/>
              </a:ext>
            </a:extLst>
          </p:cNvPr>
          <p:cNvSpPr/>
          <p:nvPr/>
        </p:nvSpPr>
        <p:spPr>
          <a:xfrm rot="16200000">
            <a:off x="9569792" y="23527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28FFF233-80E0-4291-B90D-FB119638087E}"/>
              </a:ext>
            </a:extLst>
          </p:cNvPr>
          <p:cNvSpPr/>
          <p:nvPr/>
        </p:nvSpPr>
        <p:spPr>
          <a:xfrm rot="16200000">
            <a:off x="10272618" y="23527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D30A2627-A891-43D3-A2DE-44DCC5F94C67}"/>
              </a:ext>
            </a:extLst>
          </p:cNvPr>
          <p:cNvSpPr/>
          <p:nvPr/>
        </p:nvSpPr>
        <p:spPr>
          <a:xfrm rot="16200000">
            <a:off x="5797086" y="32621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798A2A4-5FDA-49B1-B9F3-20D4EBE9326D}"/>
              </a:ext>
            </a:extLst>
          </p:cNvPr>
          <p:cNvSpPr/>
          <p:nvPr/>
        </p:nvSpPr>
        <p:spPr>
          <a:xfrm rot="16200000">
            <a:off x="6402168" y="32621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lussdiagramm: Grenzstelle 21">
            <a:extLst>
              <a:ext uri="{FF2B5EF4-FFF2-40B4-BE49-F238E27FC236}">
                <a16:creationId xmlns:a16="http://schemas.microsoft.com/office/drawing/2014/main" id="{1040FB21-DDBD-4AD4-A96B-E4438FC76946}"/>
              </a:ext>
            </a:extLst>
          </p:cNvPr>
          <p:cNvSpPr/>
          <p:nvPr/>
        </p:nvSpPr>
        <p:spPr>
          <a:xfrm rot="16200000">
            <a:off x="7096347" y="3262137"/>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7BC2A9CF-9E4D-4260-A74C-52232A0E84FC}"/>
              </a:ext>
            </a:extLst>
          </p:cNvPr>
          <p:cNvSpPr/>
          <p:nvPr/>
        </p:nvSpPr>
        <p:spPr>
          <a:xfrm rot="16200000">
            <a:off x="7779590" y="3262136"/>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86842ACF-8E87-486C-94F2-9FF2D41BF249}"/>
              </a:ext>
            </a:extLst>
          </p:cNvPr>
          <p:cNvSpPr/>
          <p:nvPr/>
        </p:nvSpPr>
        <p:spPr>
          <a:xfrm rot="16200000">
            <a:off x="8528271" y="32621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Grenzstelle 24">
            <a:extLst>
              <a:ext uri="{FF2B5EF4-FFF2-40B4-BE49-F238E27FC236}">
                <a16:creationId xmlns:a16="http://schemas.microsoft.com/office/drawing/2014/main" id="{C14482A6-1471-48C6-84BD-8636408A8F06}"/>
              </a:ext>
            </a:extLst>
          </p:cNvPr>
          <p:cNvSpPr/>
          <p:nvPr/>
        </p:nvSpPr>
        <p:spPr>
          <a:xfrm rot="16200000">
            <a:off x="9231096" y="32621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Grenzstelle 25">
            <a:extLst>
              <a:ext uri="{FF2B5EF4-FFF2-40B4-BE49-F238E27FC236}">
                <a16:creationId xmlns:a16="http://schemas.microsoft.com/office/drawing/2014/main" id="{04F8AE0B-DA7A-4F6F-8AE6-49B9C5656552}"/>
              </a:ext>
            </a:extLst>
          </p:cNvPr>
          <p:cNvSpPr/>
          <p:nvPr/>
        </p:nvSpPr>
        <p:spPr>
          <a:xfrm rot="16200000">
            <a:off x="9933922" y="32621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lussdiagramm: Grenzstelle 26">
            <a:extLst>
              <a:ext uri="{FF2B5EF4-FFF2-40B4-BE49-F238E27FC236}">
                <a16:creationId xmlns:a16="http://schemas.microsoft.com/office/drawing/2014/main" id="{06BF189D-FD9E-4D02-AEC0-05B4B7AD50AA}"/>
              </a:ext>
            </a:extLst>
          </p:cNvPr>
          <p:cNvSpPr/>
          <p:nvPr/>
        </p:nvSpPr>
        <p:spPr>
          <a:xfrm rot="16200000">
            <a:off x="10636247" y="32621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Textfeld 27">
            <a:extLst>
              <a:ext uri="{FF2B5EF4-FFF2-40B4-BE49-F238E27FC236}">
                <a16:creationId xmlns:a16="http://schemas.microsoft.com/office/drawing/2014/main" id="{84C51EE8-8242-46E5-BC51-D90DE52C4D13}"/>
              </a:ext>
            </a:extLst>
          </p:cNvPr>
          <p:cNvSpPr txBox="1"/>
          <p:nvPr/>
        </p:nvSpPr>
        <p:spPr>
          <a:xfrm>
            <a:off x="3953497" y="294658"/>
            <a:ext cx="6368828" cy="1384995"/>
          </a:xfrm>
          <a:prstGeom prst="rect">
            <a:avLst/>
          </a:prstGeom>
          <a:noFill/>
        </p:spPr>
        <p:txBody>
          <a:bodyPr wrap="square" rtlCol="0">
            <a:spAutoFit/>
          </a:bodyPr>
          <a:lstStyle/>
          <a:p>
            <a:r>
              <a:rPr lang="de-DE" sz="2800" dirty="0"/>
              <a:t>Wähle einzelne </a:t>
            </a:r>
            <a:r>
              <a:rPr lang="de-DE" sz="2800" dirty="0" err="1"/>
              <a:t>birnen</a:t>
            </a:r>
            <a:r>
              <a:rPr lang="de-DE" sz="2800" dirty="0"/>
              <a:t> aus und Teile dem Programm mit, ob sie falsch eingeordnet sind.</a:t>
            </a:r>
          </a:p>
        </p:txBody>
      </p:sp>
      <p:pic>
        <p:nvPicPr>
          <p:cNvPr id="37" name="Grafik 36">
            <a:extLst>
              <a:ext uri="{FF2B5EF4-FFF2-40B4-BE49-F238E27FC236}">
                <a16:creationId xmlns:a16="http://schemas.microsoft.com/office/drawing/2014/main" id="{39BFF06E-D01C-4ADF-AC4E-EA1151AB221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71692" y="136396"/>
            <a:ext cx="1372904" cy="1969034"/>
          </a:xfrm>
          <a:prstGeom prst="rect">
            <a:avLst/>
          </a:prstGeom>
        </p:spPr>
      </p:pic>
      <p:pic>
        <p:nvPicPr>
          <p:cNvPr id="38" name="Grafik 37">
            <a:extLst>
              <a:ext uri="{FF2B5EF4-FFF2-40B4-BE49-F238E27FC236}">
                <a16:creationId xmlns:a16="http://schemas.microsoft.com/office/drawing/2014/main" id="{6F9A1623-DF8A-4C93-A4C7-3868700BEB98}"/>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744596" y="136396"/>
            <a:ext cx="1372904" cy="1969033"/>
          </a:xfrm>
          <a:prstGeom prst="rect">
            <a:avLst/>
          </a:prstGeom>
        </p:spPr>
      </p:pic>
      <p:sp>
        <p:nvSpPr>
          <p:cNvPr id="42" name="L-Form 41">
            <a:extLst>
              <a:ext uri="{FF2B5EF4-FFF2-40B4-BE49-F238E27FC236}">
                <a16:creationId xmlns:a16="http://schemas.microsoft.com/office/drawing/2014/main" id="{2C3CB5C0-97C9-4714-A753-BFEA174AC5E0}"/>
              </a:ext>
            </a:extLst>
          </p:cNvPr>
          <p:cNvSpPr/>
          <p:nvPr/>
        </p:nvSpPr>
        <p:spPr>
          <a:xfrm rot="18677236">
            <a:off x="6104107" y="4485547"/>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3" name="L-Form 42">
            <a:extLst>
              <a:ext uri="{FF2B5EF4-FFF2-40B4-BE49-F238E27FC236}">
                <a16:creationId xmlns:a16="http://schemas.microsoft.com/office/drawing/2014/main" id="{230BB36B-3E8A-48A1-9E31-32E928313ADF}"/>
              </a:ext>
            </a:extLst>
          </p:cNvPr>
          <p:cNvSpPr/>
          <p:nvPr/>
        </p:nvSpPr>
        <p:spPr>
          <a:xfrm rot="18677236">
            <a:off x="6694624" y="4468547"/>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4" name="L-Form 43">
            <a:extLst>
              <a:ext uri="{FF2B5EF4-FFF2-40B4-BE49-F238E27FC236}">
                <a16:creationId xmlns:a16="http://schemas.microsoft.com/office/drawing/2014/main" id="{E5979666-5D2A-4E79-95CA-1FFB84195560}"/>
              </a:ext>
            </a:extLst>
          </p:cNvPr>
          <p:cNvSpPr/>
          <p:nvPr/>
        </p:nvSpPr>
        <p:spPr>
          <a:xfrm rot="18677236">
            <a:off x="8070761" y="4468547"/>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6" name="Multiplikationszeichen 45">
            <a:extLst>
              <a:ext uri="{FF2B5EF4-FFF2-40B4-BE49-F238E27FC236}">
                <a16:creationId xmlns:a16="http://schemas.microsoft.com/office/drawing/2014/main" id="{FADA73FB-DE3E-4FA6-9CD8-687E1C78B61B}"/>
              </a:ext>
            </a:extLst>
          </p:cNvPr>
          <p:cNvSpPr/>
          <p:nvPr/>
        </p:nvSpPr>
        <p:spPr>
          <a:xfrm>
            <a:off x="6094000" y="350466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9" name="Multiplikationszeichen 48">
            <a:extLst>
              <a:ext uri="{FF2B5EF4-FFF2-40B4-BE49-F238E27FC236}">
                <a16:creationId xmlns:a16="http://schemas.microsoft.com/office/drawing/2014/main" id="{B1DAE497-B63A-4AB1-91F1-90DABF2702F7}"/>
              </a:ext>
            </a:extLst>
          </p:cNvPr>
          <p:cNvSpPr/>
          <p:nvPr/>
        </p:nvSpPr>
        <p:spPr>
          <a:xfrm>
            <a:off x="6709657" y="350466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0" name="Multiplikationszeichen 49">
            <a:extLst>
              <a:ext uri="{FF2B5EF4-FFF2-40B4-BE49-F238E27FC236}">
                <a16:creationId xmlns:a16="http://schemas.microsoft.com/office/drawing/2014/main" id="{06197DA6-DABE-4149-8221-B6325D519B7C}"/>
              </a:ext>
            </a:extLst>
          </p:cNvPr>
          <p:cNvSpPr/>
          <p:nvPr/>
        </p:nvSpPr>
        <p:spPr>
          <a:xfrm>
            <a:off x="6463151" y="266399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1" name="Multiplikationszeichen 50">
            <a:extLst>
              <a:ext uri="{FF2B5EF4-FFF2-40B4-BE49-F238E27FC236}">
                <a16:creationId xmlns:a16="http://schemas.microsoft.com/office/drawing/2014/main" id="{8FC62596-690E-425C-B2AB-0AC374BDDC7B}"/>
              </a:ext>
            </a:extLst>
          </p:cNvPr>
          <p:cNvSpPr/>
          <p:nvPr/>
        </p:nvSpPr>
        <p:spPr>
          <a:xfrm>
            <a:off x="7137911" y="268011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2" name="Multiplikationszeichen 51">
            <a:extLst>
              <a:ext uri="{FF2B5EF4-FFF2-40B4-BE49-F238E27FC236}">
                <a16:creationId xmlns:a16="http://schemas.microsoft.com/office/drawing/2014/main" id="{F8C14A66-15BE-4D22-A8C1-1AC25F531A99}"/>
              </a:ext>
            </a:extLst>
          </p:cNvPr>
          <p:cNvSpPr/>
          <p:nvPr/>
        </p:nvSpPr>
        <p:spPr>
          <a:xfrm>
            <a:off x="7757868" y="268384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3" name="Multiplikationszeichen 52">
            <a:extLst>
              <a:ext uri="{FF2B5EF4-FFF2-40B4-BE49-F238E27FC236}">
                <a16:creationId xmlns:a16="http://schemas.microsoft.com/office/drawing/2014/main" id="{C8462A2C-9304-4326-976D-AAD4D4F085E0}"/>
              </a:ext>
            </a:extLst>
          </p:cNvPr>
          <p:cNvSpPr/>
          <p:nvPr/>
        </p:nvSpPr>
        <p:spPr>
          <a:xfrm>
            <a:off x="7367904" y="3492169"/>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4" name="Multiplikationszeichen 53">
            <a:extLst>
              <a:ext uri="{FF2B5EF4-FFF2-40B4-BE49-F238E27FC236}">
                <a16:creationId xmlns:a16="http://schemas.microsoft.com/office/drawing/2014/main" id="{F4D27700-827A-4FDA-AB1E-972CB358AEB9}"/>
              </a:ext>
            </a:extLst>
          </p:cNvPr>
          <p:cNvSpPr/>
          <p:nvPr/>
        </p:nvSpPr>
        <p:spPr>
          <a:xfrm>
            <a:off x="8475300" y="263723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5" name="L-Form 54">
            <a:extLst>
              <a:ext uri="{FF2B5EF4-FFF2-40B4-BE49-F238E27FC236}">
                <a16:creationId xmlns:a16="http://schemas.microsoft.com/office/drawing/2014/main" id="{50DA4202-A30F-4F55-AE15-35F4EC453832}"/>
              </a:ext>
            </a:extLst>
          </p:cNvPr>
          <p:cNvSpPr/>
          <p:nvPr/>
        </p:nvSpPr>
        <p:spPr>
          <a:xfrm rot="18677236">
            <a:off x="7402385" y="4513835"/>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6" name="L-Form 55">
            <a:extLst>
              <a:ext uri="{FF2B5EF4-FFF2-40B4-BE49-F238E27FC236}">
                <a16:creationId xmlns:a16="http://schemas.microsoft.com/office/drawing/2014/main" id="{AD9313A3-AA73-48CD-A753-6A5581A25092}"/>
              </a:ext>
            </a:extLst>
          </p:cNvPr>
          <p:cNvSpPr/>
          <p:nvPr/>
        </p:nvSpPr>
        <p:spPr>
          <a:xfrm rot="18677236">
            <a:off x="8116119" y="3605089"/>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7" name="L-Form 56">
            <a:extLst>
              <a:ext uri="{FF2B5EF4-FFF2-40B4-BE49-F238E27FC236}">
                <a16:creationId xmlns:a16="http://schemas.microsoft.com/office/drawing/2014/main" id="{8D907276-58E0-44E3-AD41-D41D5EDBFAA8}"/>
              </a:ext>
            </a:extLst>
          </p:cNvPr>
          <p:cNvSpPr/>
          <p:nvPr/>
        </p:nvSpPr>
        <p:spPr>
          <a:xfrm rot="18677236">
            <a:off x="8856453" y="3605090"/>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8" name="L-Form 57">
            <a:extLst>
              <a:ext uri="{FF2B5EF4-FFF2-40B4-BE49-F238E27FC236}">
                <a16:creationId xmlns:a16="http://schemas.microsoft.com/office/drawing/2014/main" id="{60CDB992-CEDC-4381-AFEF-560D722294EA}"/>
              </a:ext>
            </a:extLst>
          </p:cNvPr>
          <p:cNvSpPr/>
          <p:nvPr/>
        </p:nvSpPr>
        <p:spPr>
          <a:xfrm rot="18677236">
            <a:off x="8836601" y="4457913"/>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9" name="L-Form 58">
            <a:extLst>
              <a:ext uri="{FF2B5EF4-FFF2-40B4-BE49-F238E27FC236}">
                <a16:creationId xmlns:a16="http://schemas.microsoft.com/office/drawing/2014/main" id="{2E431EB5-B421-44A6-B167-0B44145FEE41}"/>
              </a:ext>
            </a:extLst>
          </p:cNvPr>
          <p:cNvSpPr/>
          <p:nvPr/>
        </p:nvSpPr>
        <p:spPr>
          <a:xfrm rot="18677236">
            <a:off x="9560852" y="357571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0" name="L-Form 59">
            <a:extLst>
              <a:ext uri="{FF2B5EF4-FFF2-40B4-BE49-F238E27FC236}">
                <a16:creationId xmlns:a16="http://schemas.microsoft.com/office/drawing/2014/main" id="{9AB12D99-61F1-45B4-ABAA-DE78E702C56C}"/>
              </a:ext>
            </a:extLst>
          </p:cNvPr>
          <p:cNvSpPr/>
          <p:nvPr/>
        </p:nvSpPr>
        <p:spPr>
          <a:xfrm rot="18677236">
            <a:off x="9952548" y="273108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1" name="L-Form 60">
            <a:extLst>
              <a:ext uri="{FF2B5EF4-FFF2-40B4-BE49-F238E27FC236}">
                <a16:creationId xmlns:a16="http://schemas.microsoft.com/office/drawing/2014/main" id="{E53C71C4-8620-4CCA-BD71-A2DB102A81B3}"/>
              </a:ext>
            </a:extLst>
          </p:cNvPr>
          <p:cNvSpPr/>
          <p:nvPr/>
        </p:nvSpPr>
        <p:spPr>
          <a:xfrm rot="18677236">
            <a:off x="10621669" y="2735985"/>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2" name="L-Form 61">
            <a:extLst>
              <a:ext uri="{FF2B5EF4-FFF2-40B4-BE49-F238E27FC236}">
                <a16:creationId xmlns:a16="http://schemas.microsoft.com/office/drawing/2014/main" id="{0D5391A1-3AD6-421E-AB36-E5DD89B69288}"/>
              </a:ext>
            </a:extLst>
          </p:cNvPr>
          <p:cNvSpPr/>
          <p:nvPr/>
        </p:nvSpPr>
        <p:spPr>
          <a:xfrm rot="18677236">
            <a:off x="10263431" y="3605088"/>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3" name="L-Form 62">
            <a:extLst>
              <a:ext uri="{FF2B5EF4-FFF2-40B4-BE49-F238E27FC236}">
                <a16:creationId xmlns:a16="http://schemas.microsoft.com/office/drawing/2014/main" id="{F1C1450B-AA78-4702-B113-F51B9EE322DA}"/>
              </a:ext>
            </a:extLst>
          </p:cNvPr>
          <p:cNvSpPr/>
          <p:nvPr/>
        </p:nvSpPr>
        <p:spPr>
          <a:xfrm rot="18677236">
            <a:off x="10967044" y="3605089"/>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4" name="L-Form 63">
            <a:extLst>
              <a:ext uri="{FF2B5EF4-FFF2-40B4-BE49-F238E27FC236}">
                <a16:creationId xmlns:a16="http://schemas.microsoft.com/office/drawing/2014/main" id="{FC335145-A233-492A-810E-EF86AC82F75D}"/>
              </a:ext>
            </a:extLst>
          </p:cNvPr>
          <p:cNvSpPr/>
          <p:nvPr/>
        </p:nvSpPr>
        <p:spPr>
          <a:xfrm rot="18677236">
            <a:off x="9511030" y="4483723"/>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5" name="L-Form 64">
            <a:extLst>
              <a:ext uri="{FF2B5EF4-FFF2-40B4-BE49-F238E27FC236}">
                <a16:creationId xmlns:a16="http://schemas.microsoft.com/office/drawing/2014/main" id="{01F4C40D-B7C5-415D-8FA1-7222D8A329FD}"/>
              </a:ext>
            </a:extLst>
          </p:cNvPr>
          <p:cNvSpPr/>
          <p:nvPr/>
        </p:nvSpPr>
        <p:spPr>
          <a:xfrm rot="18677236">
            <a:off x="10238532" y="446318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6" name="L-Form 65">
            <a:extLst>
              <a:ext uri="{FF2B5EF4-FFF2-40B4-BE49-F238E27FC236}">
                <a16:creationId xmlns:a16="http://schemas.microsoft.com/office/drawing/2014/main" id="{55CD81A2-16FD-4480-A129-AA287D416DF6}"/>
              </a:ext>
            </a:extLst>
          </p:cNvPr>
          <p:cNvSpPr/>
          <p:nvPr/>
        </p:nvSpPr>
        <p:spPr>
          <a:xfrm rot="18677236">
            <a:off x="10995261" y="451383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7" name="Multiplikationszeichen 66">
            <a:extLst>
              <a:ext uri="{FF2B5EF4-FFF2-40B4-BE49-F238E27FC236}">
                <a16:creationId xmlns:a16="http://schemas.microsoft.com/office/drawing/2014/main" id="{1011EAB2-5A0B-43E3-9091-1705D96D6BC8}"/>
              </a:ext>
            </a:extLst>
          </p:cNvPr>
          <p:cNvSpPr/>
          <p:nvPr/>
        </p:nvSpPr>
        <p:spPr>
          <a:xfrm>
            <a:off x="9239455" y="2661538"/>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8" name="Textfeld 67">
            <a:extLst>
              <a:ext uri="{FF2B5EF4-FFF2-40B4-BE49-F238E27FC236}">
                <a16:creationId xmlns:a16="http://schemas.microsoft.com/office/drawing/2014/main" id="{23317354-B8FB-4B59-A4ED-EA756A89A983}"/>
              </a:ext>
            </a:extLst>
          </p:cNvPr>
          <p:cNvSpPr txBox="1"/>
          <p:nvPr/>
        </p:nvSpPr>
        <p:spPr>
          <a:xfrm>
            <a:off x="6820990" y="5030405"/>
            <a:ext cx="2152624" cy="923330"/>
          </a:xfrm>
          <a:prstGeom prst="rect">
            <a:avLst/>
          </a:prstGeom>
          <a:noFill/>
        </p:spPr>
        <p:txBody>
          <a:bodyPr wrap="square" rtlCol="0">
            <a:spAutoFit/>
          </a:bodyPr>
          <a:lstStyle/>
          <a:p>
            <a:r>
              <a:rPr lang="de-DE" dirty="0">
                <a:solidFill>
                  <a:schemeClr val="accent6">
                    <a:lumMod val="75000"/>
                  </a:schemeClr>
                </a:solidFill>
              </a:rPr>
              <a:t>Auf dem grünen Boden liegen gute Marmeladenbirnen</a:t>
            </a:r>
          </a:p>
        </p:txBody>
      </p:sp>
      <p:sp>
        <p:nvSpPr>
          <p:cNvPr id="79" name="Flussdiagramm: Grenzstelle 78">
            <a:extLst>
              <a:ext uri="{FF2B5EF4-FFF2-40B4-BE49-F238E27FC236}">
                <a16:creationId xmlns:a16="http://schemas.microsoft.com/office/drawing/2014/main" id="{87CEA2BF-742A-4392-A95F-30C3640C4CCF}"/>
              </a:ext>
            </a:extLst>
          </p:cNvPr>
          <p:cNvSpPr/>
          <p:nvPr/>
        </p:nvSpPr>
        <p:spPr>
          <a:xfrm>
            <a:off x="22950" y="347881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80" name="Flussdiagramm: Grenzstelle 79">
            <a:extLst>
              <a:ext uri="{FF2B5EF4-FFF2-40B4-BE49-F238E27FC236}">
                <a16:creationId xmlns:a16="http://schemas.microsoft.com/office/drawing/2014/main" id="{A718C2F3-869D-405E-9947-3F8BCD5AF9C6}"/>
              </a:ext>
            </a:extLst>
          </p:cNvPr>
          <p:cNvSpPr/>
          <p:nvPr/>
        </p:nvSpPr>
        <p:spPr>
          <a:xfrm>
            <a:off x="22950" y="468350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cxnSp>
        <p:nvCxnSpPr>
          <p:cNvPr id="81" name="Verbinder: gewinkelt 80">
            <a:extLst>
              <a:ext uri="{FF2B5EF4-FFF2-40B4-BE49-F238E27FC236}">
                <a16:creationId xmlns:a16="http://schemas.microsoft.com/office/drawing/2014/main" id="{FBFA5A9B-8E2D-482E-B0A9-E12B6D704CBD}"/>
              </a:ext>
            </a:extLst>
          </p:cNvPr>
          <p:cNvCxnSpPr>
            <a:cxnSpLocks/>
            <a:stCxn id="79" idx="3"/>
            <a:endCxn id="84" idx="1"/>
          </p:cNvCxnSpPr>
          <p:nvPr/>
        </p:nvCxnSpPr>
        <p:spPr>
          <a:xfrm flipV="1">
            <a:off x="944607" y="3718334"/>
            <a:ext cx="749289" cy="163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Verbinder: gewinkelt 81">
            <a:extLst>
              <a:ext uri="{FF2B5EF4-FFF2-40B4-BE49-F238E27FC236}">
                <a16:creationId xmlns:a16="http://schemas.microsoft.com/office/drawing/2014/main" id="{745A7D84-4840-4393-9D73-F862D1F9439C}"/>
              </a:ext>
            </a:extLst>
          </p:cNvPr>
          <p:cNvCxnSpPr>
            <a:stCxn id="80" idx="3"/>
            <a:endCxn id="84" idx="1"/>
          </p:cNvCxnSpPr>
          <p:nvPr/>
        </p:nvCxnSpPr>
        <p:spPr>
          <a:xfrm flipV="1">
            <a:off x="944607" y="3718334"/>
            <a:ext cx="749289" cy="12209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Flussdiagramm: Grenzstelle 82">
            <a:extLst>
              <a:ext uri="{FF2B5EF4-FFF2-40B4-BE49-F238E27FC236}">
                <a16:creationId xmlns:a16="http://schemas.microsoft.com/office/drawing/2014/main" id="{A071DE05-B00A-4F95-AC63-EC478F68D636}"/>
              </a:ext>
            </a:extLst>
          </p:cNvPr>
          <p:cNvSpPr/>
          <p:nvPr/>
        </p:nvSpPr>
        <p:spPr>
          <a:xfrm>
            <a:off x="2444408" y="3498157"/>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84" name="Flussdiagramm: Grenzstelle 83">
            <a:extLst>
              <a:ext uri="{FF2B5EF4-FFF2-40B4-BE49-F238E27FC236}">
                <a16:creationId xmlns:a16="http://schemas.microsoft.com/office/drawing/2014/main" id="{A6DA7D91-DE59-4915-96E5-799E0CEABD07}"/>
              </a:ext>
            </a:extLst>
          </p:cNvPr>
          <p:cNvSpPr/>
          <p:nvPr/>
        </p:nvSpPr>
        <p:spPr>
          <a:xfrm>
            <a:off x="1693896" y="346251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85" name="Textfeld 84">
            <a:extLst>
              <a:ext uri="{FF2B5EF4-FFF2-40B4-BE49-F238E27FC236}">
                <a16:creationId xmlns:a16="http://schemas.microsoft.com/office/drawing/2014/main" id="{1C130FF7-A43C-468D-9D81-47096B6F6DF3}"/>
              </a:ext>
            </a:extLst>
          </p:cNvPr>
          <p:cNvSpPr txBox="1"/>
          <p:nvPr/>
        </p:nvSpPr>
        <p:spPr>
          <a:xfrm>
            <a:off x="1343319" y="3656620"/>
            <a:ext cx="301686" cy="369332"/>
          </a:xfrm>
          <a:prstGeom prst="rect">
            <a:avLst/>
          </a:prstGeom>
          <a:noFill/>
        </p:spPr>
        <p:txBody>
          <a:bodyPr wrap="none" rtlCol="0">
            <a:spAutoFit/>
          </a:bodyPr>
          <a:lstStyle/>
          <a:p>
            <a:r>
              <a:rPr lang="de-DE" dirty="0"/>
              <a:t>7</a:t>
            </a:r>
          </a:p>
        </p:txBody>
      </p:sp>
      <p:sp>
        <p:nvSpPr>
          <p:cNvPr id="86" name="Textfeld 85">
            <a:extLst>
              <a:ext uri="{FF2B5EF4-FFF2-40B4-BE49-F238E27FC236}">
                <a16:creationId xmlns:a16="http://schemas.microsoft.com/office/drawing/2014/main" id="{98F89C8A-67D5-45B5-821E-9789AE0B9741}"/>
              </a:ext>
            </a:extLst>
          </p:cNvPr>
          <p:cNvSpPr txBox="1"/>
          <p:nvPr/>
        </p:nvSpPr>
        <p:spPr>
          <a:xfrm>
            <a:off x="1343319" y="4678777"/>
            <a:ext cx="301686" cy="369332"/>
          </a:xfrm>
          <a:prstGeom prst="rect">
            <a:avLst/>
          </a:prstGeom>
          <a:noFill/>
        </p:spPr>
        <p:txBody>
          <a:bodyPr wrap="none" rtlCol="0">
            <a:spAutoFit/>
          </a:bodyPr>
          <a:lstStyle/>
          <a:p>
            <a:r>
              <a:rPr lang="de-DE" dirty="0"/>
              <a:t>2</a:t>
            </a:r>
          </a:p>
        </p:txBody>
      </p:sp>
      <p:sp>
        <p:nvSpPr>
          <p:cNvPr id="87" name="Textfeld 86">
            <a:extLst>
              <a:ext uri="{FF2B5EF4-FFF2-40B4-BE49-F238E27FC236}">
                <a16:creationId xmlns:a16="http://schemas.microsoft.com/office/drawing/2014/main" id="{77D122D5-C3B2-4824-BC4C-F032110D5A81}"/>
              </a:ext>
            </a:extLst>
          </p:cNvPr>
          <p:cNvSpPr txBox="1"/>
          <p:nvPr/>
        </p:nvSpPr>
        <p:spPr>
          <a:xfrm>
            <a:off x="111954" y="2977117"/>
            <a:ext cx="1115681" cy="461665"/>
          </a:xfrm>
          <a:prstGeom prst="rect">
            <a:avLst/>
          </a:prstGeom>
          <a:noFill/>
        </p:spPr>
        <p:txBody>
          <a:bodyPr wrap="square" rtlCol="0">
            <a:spAutoFit/>
          </a:bodyPr>
          <a:lstStyle/>
          <a:p>
            <a:r>
              <a:rPr lang="de-DE" sz="1200" dirty="0"/>
              <a:t>Eingaben (Inputs)</a:t>
            </a:r>
          </a:p>
        </p:txBody>
      </p:sp>
      <p:sp>
        <p:nvSpPr>
          <p:cNvPr id="88" name="Textfeld 87">
            <a:extLst>
              <a:ext uri="{FF2B5EF4-FFF2-40B4-BE49-F238E27FC236}">
                <a16:creationId xmlns:a16="http://schemas.microsoft.com/office/drawing/2014/main" id="{19DDD54C-483B-4D7C-BFB7-D3A1259F2FFD}"/>
              </a:ext>
            </a:extLst>
          </p:cNvPr>
          <p:cNvSpPr txBox="1"/>
          <p:nvPr/>
        </p:nvSpPr>
        <p:spPr>
          <a:xfrm>
            <a:off x="1092549" y="2997135"/>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89" name="Textfeld 88">
            <a:extLst>
              <a:ext uri="{FF2B5EF4-FFF2-40B4-BE49-F238E27FC236}">
                <a16:creationId xmlns:a16="http://schemas.microsoft.com/office/drawing/2014/main" id="{7EB98F8E-5B09-4145-A201-995FD0964E3C}"/>
              </a:ext>
            </a:extLst>
          </p:cNvPr>
          <p:cNvSpPr txBox="1"/>
          <p:nvPr/>
        </p:nvSpPr>
        <p:spPr>
          <a:xfrm>
            <a:off x="2057713" y="2993416"/>
            <a:ext cx="1115681" cy="461665"/>
          </a:xfrm>
          <a:prstGeom prst="rect">
            <a:avLst/>
          </a:prstGeom>
          <a:noFill/>
        </p:spPr>
        <p:txBody>
          <a:bodyPr wrap="square" rtlCol="0">
            <a:spAutoFit/>
          </a:bodyPr>
          <a:lstStyle/>
          <a:p>
            <a:r>
              <a:rPr lang="de-DE" sz="1200" dirty="0"/>
              <a:t>Ergebnis (Output)</a:t>
            </a:r>
          </a:p>
        </p:txBody>
      </p:sp>
      <p:cxnSp>
        <p:nvCxnSpPr>
          <p:cNvPr id="90" name="Verbinder: gewinkelt 89">
            <a:extLst>
              <a:ext uri="{FF2B5EF4-FFF2-40B4-BE49-F238E27FC236}">
                <a16:creationId xmlns:a16="http://schemas.microsoft.com/office/drawing/2014/main" id="{CBEB9EE3-C190-48F6-945F-7D4A68B70396}"/>
              </a:ext>
            </a:extLst>
          </p:cNvPr>
          <p:cNvCxnSpPr>
            <a:cxnSpLocks/>
            <a:endCxn id="91" idx="1"/>
          </p:cNvCxnSpPr>
          <p:nvPr/>
        </p:nvCxnSpPr>
        <p:spPr>
          <a:xfrm flipV="1">
            <a:off x="954613" y="5023479"/>
            <a:ext cx="750180" cy="400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Flussdiagramm: Grenzstelle 90">
            <a:extLst>
              <a:ext uri="{FF2B5EF4-FFF2-40B4-BE49-F238E27FC236}">
                <a16:creationId xmlns:a16="http://schemas.microsoft.com/office/drawing/2014/main" id="{D74EC42E-B130-40E8-B4BF-63053DACDE96}"/>
              </a:ext>
            </a:extLst>
          </p:cNvPr>
          <p:cNvSpPr/>
          <p:nvPr/>
        </p:nvSpPr>
        <p:spPr>
          <a:xfrm>
            <a:off x="1704793" y="476766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92" name="Flussdiagramm: Grenzstelle 91">
            <a:extLst>
              <a:ext uri="{FF2B5EF4-FFF2-40B4-BE49-F238E27FC236}">
                <a16:creationId xmlns:a16="http://schemas.microsoft.com/office/drawing/2014/main" id="{572752EC-6E50-44BD-BC45-D49755170379}"/>
              </a:ext>
            </a:extLst>
          </p:cNvPr>
          <p:cNvSpPr/>
          <p:nvPr/>
        </p:nvSpPr>
        <p:spPr>
          <a:xfrm>
            <a:off x="3370586" y="4256035"/>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93" name="Flussdiagramm: Grenzstelle 92">
            <a:extLst>
              <a:ext uri="{FF2B5EF4-FFF2-40B4-BE49-F238E27FC236}">
                <a16:creationId xmlns:a16="http://schemas.microsoft.com/office/drawing/2014/main" id="{93957EDB-B61B-4754-B84F-0E492AF7E862}"/>
              </a:ext>
            </a:extLst>
          </p:cNvPr>
          <p:cNvSpPr/>
          <p:nvPr/>
        </p:nvSpPr>
        <p:spPr>
          <a:xfrm>
            <a:off x="2406429" y="4757541"/>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94" name="Flussdiagramm: Grenzstelle 93">
            <a:extLst>
              <a:ext uri="{FF2B5EF4-FFF2-40B4-BE49-F238E27FC236}">
                <a16:creationId xmlns:a16="http://schemas.microsoft.com/office/drawing/2014/main" id="{3BA61F22-3C23-4D6C-9E0F-2A9ECD13489B}"/>
              </a:ext>
            </a:extLst>
          </p:cNvPr>
          <p:cNvSpPr/>
          <p:nvPr/>
        </p:nvSpPr>
        <p:spPr>
          <a:xfrm>
            <a:off x="4007936" y="4256035"/>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95" name="Textfeld 94">
            <a:extLst>
              <a:ext uri="{FF2B5EF4-FFF2-40B4-BE49-F238E27FC236}">
                <a16:creationId xmlns:a16="http://schemas.microsoft.com/office/drawing/2014/main" id="{D7201407-5853-4584-A46B-4C1AA0C652A7}"/>
              </a:ext>
            </a:extLst>
          </p:cNvPr>
          <p:cNvSpPr txBox="1"/>
          <p:nvPr/>
        </p:nvSpPr>
        <p:spPr>
          <a:xfrm>
            <a:off x="2017640" y="3981586"/>
            <a:ext cx="1115681" cy="276999"/>
          </a:xfrm>
          <a:prstGeom prst="rect">
            <a:avLst/>
          </a:prstGeom>
          <a:noFill/>
        </p:spPr>
        <p:txBody>
          <a:bodyPr wrap="square" rtlCol="0">
            <a:spAutoFit/>
          </a:bodyPr>
          <a:lstStyle/>
          <a:p>
            <a:r>
              <a:rPr lang="de-DE" sz="1200" dirty="0" err="1"/>
              <a:t>Perceptron</a:t>
            </a:r>
            <a:endParaRPr lang="de-DE" sz="1200" dirty="0"/>
          </a:p>
        </p:txBody>
      </p:sp>
      <p:sp>
        <p:nvSpPr>
          <p:cNvPr id="96" name="Textfeld 95">
            <a:extLst>
              <a:ext uri="{FF2B5EF4-FFF2-40B4-BE49-F238E27FC236}">
                <a16:creationId xmlns:a16="http://schemas.microsoft.com/office/drawing/2014/main" id="{21A1F965-A58F-4546-AF8D-401B870F73F2}"/>
              </a:ext>
            </a:extLst>
          </p:cNvPr>
          <p:cNvSpPr txBox="1"/>
          <p:nvPr/>
        </p:nvSpPr>
        <p:spPr>
          <a:xfrm>
            <a:off x="3633219" y="4774338"/>
            <a:ext cx="1115681" cy="276999"/>
          </a:xfrm>
          <a:prstGeom prst="rect">
            <a:avLst/>
          </a:prstGeom>
          <a:noFill/>
        </p:spPr>
        <p:txBody>
          <a:bodyPr wrap="square" rtlCol="0">
            <a:spAutoFit/>
          </a:bodyPr>
          <a:lstStyle/>
          <a:p>
            <a:r>
              <a:rPr lang="de-DE" sz="1200" dirty="0" err="1"/>
              <a:t>Perceptron</a:t>
            </a:r>
            <a:endParaRPr lang="de-DE" sz="1200" dirty="0"/>
          </a:p>
        </p:txBody>
      </p:sp>
      <p:sp>
        <p:nvSpPr>
          <p:cNvPr id="2" name="Rechteck 1">
            <a:extLst>
              <a:ext uri="{FF2B5EF4-FFF2-40B4-BE49-F238E27FC236}">
                <a16:creationId xmlns:a16="http://schemas.microsoft.com/office/drawing/2014/main" id="{95DD71E1-C1D5-4640-B319-2F3181A05B2F}"/>
              </a:ext>
            </a:extLst>
          </p:cNvPr>
          <p:cNvSpPr/>
          <p:nvPr/>
        </p:nvSpPr>
        <p:spPr>
          <a:xfrm>
            <a:off x="8973614" y="6125882"/>
            <a:ext cx="2638668" cy="533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Automatisiert fortfahren</a:t>
            </a:r>
          </a:p>
        </p:txBody>
      </p:sp>
      <p:sp>
        <p:nvSpPr>
          <p:cNvPr id="3" name="Textfeld 2">
            <a:extLst>
              <a:ext uri="{FF2B5EF4-FFF2-40B4-BE49-F238E27FC236}">
                <a16:creationId xmlns:a16="http://schemas.microsoft.com/office/drawing/2014/main" id="{E3517005-2573-4F5D-92F4-A2D22963D720}"/>
              </a:ext>
            </a:extLst>
          </p:cNvPr>
          <p:cNvSpPr txBox="1"/>
          <p:nvPr/>
        </p:nvSpPr>
        <p:spPr>
          <a:xfrm>
            <a:off x="3878658" y="6168611"/>
            <a:ext cx="4682564" cy="369332"/>
          </a:xfrm>
          <a:prstGeom prst="rect">
            <a:avLst/>
          </a:prstGeom>
          <a:noFill/>
        </p:spPr>
        <p:txBody>
          <a:bodyPr wrap="none" rtlCol="0">
            <a:spAutoFit/>
          </a:bodyPr>
          <a:lstStyle/>
          <a:p>
            <a:r>
              <a:rPr lang="de-DE" dirty="0"/>
              <a:t>Mitzählen, wie viele </a:t>
            </a:r>
            <a:r>
              <a:rPr lang="de-DE" dirty="0" err="1"/>
              <a:t>birnen</a:t>
            </a:r>
            <a:r>
              <a:rPr lang="de-DE" dirty="0"/>
              <a:t> eingescannt wurden</a:t>
            </a:r>
          </a:p>
        </p:txBody>
      </p:sp>
    </p:spTree>
    <p:custDataLst>
      <p:tags r:id="rId1"/>
    </p:custDataLst>
    <p:extLst>
      <p:ext uri="{BB962C8B-B14F-4D97-AF65-F5344CB8AC3E}">
        <p14:creationId xmlns:p14="http://schemas.microsoft.com/office/powerpoint/2010/main" val="22111880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8" cy="3938067"/>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1815882"/>
          </a:xfrm>
          <a:prstGeom prst="rect">
            <a:avLst/>
          </a:prstGeom>
          <a:noFill/>
        </p:spPr>
        <p:txBody>
          <a:bodyPr wrap="square" rtlCol="0">
            <a:spAutoFit/>
          </a:bodyPr>
          <a:lstStyle/>
          <a:p>
            <a:r>
              <a:rPr lang="de-DE" sz="2800" dirty="0"/>
              <a:t>Jürgen freut sich.</a:t>
            </a:r>
          </a:p>
          <a:p>
            <a:r>
              <a:rPr lang="de-DE" sz="2800" dirty="0"/>
              <a:t>Er kann dem neuronalen Netz nun ganz einfach beibringen, welche Birnen  für ein Endprodukt am besten geeignet sind.</a:t>
            </a:r>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626502" y="2011087"/>
            <a:ext cx="2835826" cy="2835826"/>
          </a:xfrm>
          <a:prstGeom prst="rect">
            <a:avLst/>
          </a:prstGeom>
        </p:spPr>
      </p:pic>
      <p:grpSp>
        <p:nvGrpSpPr>
          <p:cNvPr id="13" name="Gruppieren 12">
            <a:extLst>
              <a:ext uri="{FF2B5EF4-FFF2-40B4-BE49-F238E27FC236}">
                <a16:creationId xmlns:a16="http://schemas.microsoft.com/office/drawing/2014/main" id="{85902B21-26F6-4492-98C3-F81B2FA98AFB}"/>
              </a:ext>
            </a:extLst>
          </p:cNvPr>
          <p:cNvGrpSpPr/>
          <p:nvPr/>
        </p:nvGrpSpPr>
        <p:grpSpPr>
          <a:xfrm>
            <a:off x="4265820" y="4103893"/>
            <a:ext cx="1270749" cy="629271"/>
            <a:chOff x="4686298" y="4944535"/>
            <a:chExt cx="1270749" cy="629271"/>
          </a:xfrm>
        </p:grpSpPr>
        <p:sp>
          <p:nvSpPr>
            <p:cNvPr id="5" name="Trapezoid 4">
              <a:extLst>
                <a:ext uri="{FF2B5EF4-FFF2-40B4-BE49-F238E27FC236}">
                  <a16:creationId xmlns:a16="http://schemas.microsoft.com/office/drawing/2014/main" id="{AEA58BA4-DB58-409F-8FAE-CFE29FEAED8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BE0AAB-83F3-4306-ABDF-A38DDCA07348}"/>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dditionszeichen 10">
              <a:extLst>
                <a:ext uri="{FF2B5EF4-FFF2-40B4-BE49-F238E27FC236}">
                  <a16:creationId xmlns:a16="http://schemas.microsoft.com/office/drawing/2014/main" id="{0E8017A1-D0FB-4921-98AD-0B73027DC989}"/>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 name="Flussdiagramm: Magnetplattenspeicher 13">
            <a:extLst>
              <a:ext uri="{FF2B5EF4-FFF2-40B4-BE49-F238E27FC236}">
                <a16:creationId xmlns:a16="http://schemas.microsoft.com/office/drawing/2014/main" id="{C7D7CACF-E451-4E96-9FEC-4FB9DF2E40BC}"/>
              </a:ext>
            </a:extLst>
          </p:cNvPr>
          <p:cNvSpPr/>
          <p:nvPr/>
        </p:nvSpPr>
        <p:spPr>
          <a:xfrm>
            <a:off x="6391825" y="2592953"/>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L-Form 14">
            <a:extLst>
              <a:ext uri="{FF2B5EF4-FFF2-40B4-BE49-F238E27FC236}">
                <a16:creationId xmlns:a16="http://schemas.microsoft.com/office/drawing/2014/main" id="{57C7C444-DA8D-47F5-AB47-4DEA1503E861}"/>
              </a:ext>
            </a:extLst>
          </p:cNvPr>
          <p:cNvSpPr/>
          <p:nvPr/>
        </p:nvSpPr>
        <p:spPr>
          <a:xfrm rot="18677236">
            <a:off x="7297833" y="289585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1D9A6EF8-D409-4C8C-B654-D43024338DED}"/>
              </a:ext>
            </a:extLst>
          </p:cNvPr>
          <p:cNvSpPr/>
          <p:nvPr/>
        </p:nvSpPr>
        <p:spPr>
          <a:xfrm rot="16200000">
            <a:off x="4621329" y="3825013"/>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123949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8" cy="3938067"/>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3108543"/>
          </a:xfrm>
          <a:prstGeom prst="rect">
            <a:avLst/>
          </a:prstGeom>
          <a:noFill/>
        </p:spPr>
        <p:txBody>
          <a:bodyPr wrap="square" rtlCol="0">
            <a:spAutoFit/>
          </a:bodyPr>
          <a:lstStyle/>
          <a:p>
            <a:r>
              <a:rPr lang="de-DE" sz="2800" dirty="0"/>
              <a:t>Und damit sind wir schon am Ende unseres Besuchs bei Jürgen.</a:t>
            </a:r>
          </a:p>
          <a:p>
            <a:r>
              <a:rPr lang="de-DE" sz="2800" dirty="0"/>
              <a:t>Neuronale Netze bestehen also aus vielen </a:t>
            </a:r>
            <a:r>
              <a:rPr lang="de-DE" sz="2800" dirty="0" err="1"/>
              <a:t>Perceptrons</a:t>
            </a:r>
            <a:r>
              <a:rPr lang="de-DE" sz="2800" dirty="0"/>
              <a:t>. Diese Rechnen basierend auf einer Eingabe, eine Ergebnis aus und geben das an die nächsten </a:t>
            </a:r>
            <a:r>
              <a:rPr lang="de-DE" sz="2800" dirty="0" err="1"/>
              <a:t>Perceptrons</a:t>
            </a:r>
            <a:r>
              <a:rPr lang="de-DE" sz="2800" dirty="0"/>
              <a:t> weiter.</a:t>
            </a:r>
          </a:p>
        </p:txBody>
      </p:sp>
      <p:sp>
        <p:nvSpPr>
          <p:cNvPr id="12" name="Flussdiagramm: Grenzstelle 11">
            <a:extLst>
              <a:ext uri="{FF2B5EF4-FFF2-40B4-BE49-F238E27FC236}">
                <a16:creationId xmlns:a16="http://schemas.microsoft.com/office/drawing/2014/main" id="{3ABE3D96-D79D-449E-9B4C-D44DEC41CEDF}"/>
              </a:ext>
            </a:extLst>
          </p:cNvPr>
          <p:cNvSpPr/>
          <p:nvPr/>
        </p:nvSpPr>
        <p:spPr>
          <a:xfrm>
            <a:off x="4553115" y="3930702"/>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17" name="Flussdiagramm: Grenzstelle 16">
            <a:extLst>
              <a:ext uri="{FF2B5EF4-FFF2-40B4-BE49-F238E27FC236}">
                <a16:creationId xmlns:a16="http://schemas.microsoft.com/office/drawing/2014/main" id="{1EB93DF1-617D-42EA-8FFC-F0A19C78DB76}"/>
              </a:ext>
            </a:extLst>
          </p:cNvPr>
          <p:cNvSpPr/>
          <p:nvPr/>
        </p:nvSpPr>
        <p:spPr>
          <a:xfrm>
            <a:off x="4553115" y="5135387"/>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cxnSp>
        <p:nvCxnSpPr>
          <p:cNvPr id="18" name="Verbinder: gewinkelt 17">
            <a:extLst>
              <a:ext uri="{FF2B5EF4-FFF2-40B4-BE49-F238E27FC236}">
                <a16:creationId xmlns:a16="http://schemas.microsoft.com/office/drawing/2014/main" id="{EEC4A19E-B424-4C98-B5E3-65901D03AD4E}"/>
              </a:ext>
            </a:extLst>
          </p:cNvPr>
          <p:cNvCxnSpPr>
            <a:cxnSpLocks/>
            <a:stCxn id="12" idx="3"/>
            <a:endCxn id="21" idx="1"/>
          </p:cNvCxnSpPr>
          <p:nvPr/>
        </p:nvCxnSpPr>
        <p:spPr>
          <a:xfrm flipV="1">
            <a:off x="5474772" y="4170217"/>
            <a:ext cx="749289" cy="163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Verbinder: gewinkelt 18">
            <a:extLst>
              <a:ext uri="{FF2B5EF4-FFF2-40B4-BE49-F238E27FC236}">
                <a16:creationId xmlns:a16="http://schemas.microsoft.com/office/drawing/2014/main" id="{64626286-B250-4769-86FF-056296E04D14}"/>
              </a:ext>
            </a:extLst>
          </p:cNvPr>
          <p:cNvCxnSpPr>
            <a:stCxn id="17" idx="3"/>
            <a:endCxn id="21" idx="1"/>
          </p:cNvCxnSpPr>
          <p:nvPr/>
        </p:nvCxnSpPr>
        <p:spPr>
          <a:xfrm flipV="1">
            <a:off x="5474772" y="4170217"/>
            <a:ext cx="749289" cy="12209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Flussdiagramm: Grenzstelle 19">
            <a:extLst>
              <a:ext uri="{FF2B5EF4-FFF2-40B4-BE49-F238E27FC236}">
                <a16:creationId xmlns:a16="http://schemas.microsoft.com/office/drawing/2014/main" id="{2C963074-1286-48AD-AB71-E3C5BCB2EF83}"/>
              </a:ext>
            </a:extLst>
          </p:cNvPr>
          <p:cNvSpPr/>
          <p:nvPr/>
        </p:nvSpPr>
        <p:spPr>
          <a:xfrm>
            <a:off x="6974573" y="3950040"/>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21" name="Flussdiagramm: Grenzstelle 20">
            <a:extLst>
              <a:ext uri="{FF2B5EF4-FFF2-40B4-BE49-F238E27FC236}">
                <a16:creationId xmlns:a16="http://schemas.microsoft.com/office/drawing/2014/main" id="{1F108670-9ABC-44C9-9D26-BDF9FC5EB51B}"/>
              </a:ext>
            </a:extLst>
          </p:cNvPr>
          <p:cNvSpPr/>
          <p:nvPr/>
        </p:nvSpPr>
        <p:spPr>
          <a:xfrm>
            <a:off x="6224061" y="3914402"/>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22" name="Textfeld 21">
            <a:extLst>
              <a:ext uri="{FF2B5EF4-FFF2-40B4-BE49-F238E27FC236}">
                <a16:creationId xmlns:a16="http://schemas.microsoft.com/office/drawing/2014/main" id="{2BDF3175-0C3A-441B-8CDF-285D4C60E13E}"/>
              </a:ext>
            </a:extLst>
          </p:cNvPr>
          <p:cNvSpPr txBox="1"/>
          <p:nvPr/>
        </p:nvSpPr>
        <p:spPr>
          <a:xfrm>
            <a:off x="5873484" y="4108503"/>
            <a:ext cx="301686" cy="369332"/>
          </a:xfrm>
          <a:prstGeom prst="rect">
            <a:avLst/>
          </a:prstGeom>
          <a:noFill/>
        </p:spPr>
        <p:txBody>
          <a:bodyPr wrap="none" rtlCol="0">
            <a:spAutoFit/>
          </a:bodyPr>
          <a:lstStyle/>
          <a:p>
            <a:r>
              <a:rPr lang="de-DE" dirty="0"/>
              <a:t>7</a:t>
            </a:r>
          </a:p>
        </p:txBody>
      </p:sp>
      <p:sp>
        <p:nvSpPr>
          <p:cNvPr id="23" name="Textfeld 22">
            <a:extLst>
              <a:ext uri="{FF2B5EF4-FFF2-40B4-BE49-F238E27FC236}">
                <a16:creationId xmlns:a16="http://schemas.microsoft.com/office/drawing/2014/main" id="{C6BC10CF-BA5D-4A1D-8101-504F86B63A71}"/>
              </a:ext>
            </a:extLst>
          </p:cNvPr>
          <p:cNvSpPr txBox="1"/>
          <p:nvPr/>
        </p:nvSpPr>
        <p:spPr>
          <a:xfrm>
            <a:off x="5873484" y="5130660"/>
            <a:ext cx="301686" cy="369332"/>
          </a:xfrm>
          <a:prstGeom prst="rect">
            <a:avLst/>
          </a:prstGeom>
          <a:noFill/>
        </p:spPr>
        <p:txBody>
          <a:bodyPr wrap="none" rtlCol="0">
            <a:spAutoFit/>
          </a:bodyPr>
          <a:lstStyle/>
          <a:p>
            <a:r>
              <a:rPr lang="de-DE" dirty="0"/>
              <a:t>2</a:t>
            </a:r>
          </a:p>
        </p:txBody>
      </p:sp>
      <p:sp>
        <p:nvSpPr>
          <p:cNvPr id="24" name="Textfeld 23">
            <a:extLst>
              <a:ext uri="{FF2B5EF4-FFF2-40B4-BE49-F238E27FC236}">
                <a16:creationId xmlns:a16="http://schemas.microsoft.com/office/drawing/2014/main" id="{7E122BFB-425F-4A7F-9013-ABA5B4D31D9C}"/>
              </a:ext>
            </a:extLst>
          </p:cNvPr>
          <p:cNvSpPr txBox="1"/>
          <p:nvPr/>
        </p:nvSpPr>
        <p:spPr>
          <a:xfrm>
            <a:off x="4642119" y="3429000"/>
            <a:ext cx="1115681" cy="461665"/>
          </a:xfrm>
          <a:prstGeom prst="rect">
            <a:avLst/>
          </a:prstGeom>
          <a:noFill/>
        </p:spPr>
        <p:txBody>
          <a:bodyPr wrap="square" rtlCol="0">
            <a:spAutoFit/>
          </a:bodyPr>
          <a:lstStyle/>
          <a:p>
            <a:r>
              <a:rPr lang="de-DE" sz="1200" dirty="0"/>
              <a:t>Eingaben (Inputs)</a:t>
            </a:r>
          </a:p>
        </p:txBody>
      </p:sp>
      <p:sp>
        <p:nvSpPr>
          <p:cNvPr id="25" name="Textfeld 24">
            <a:extLst>
              <a:ext uri="{FF2B5EF4-FFF2-40B4-BE49-F238E27FC236}">
                <a16:creationId xmlns:a16="http://schemas.microsoft.com/office/drawing/2014/main" id="{C3FC47FD-E529-45E6-B101-A984888523FE}"/>
              </a:ext>
            </a:extLst>
          </p:cNvPr>
          <p:cNvSpPr txBox="1"/>
          <p:nvPr/>
        </p:nvSpPr>
        <p:spPr>
          <a:xfrm>
            <a:off x="5622714" y="3449018"/>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26" name="Textfeld 25">
            <a:extLst>
              <a:ext uri="{FF2B5EF4-FFF2-40B4-BE49-F238E27FC236}">
                <a16:creationId xmlns:a16="http://schemas.microsoft.com/office/drawing/2014/main" id="{B0F70EDA-C5CB-45CF-91C7-0AD82FB71E13}"/>
              </a:ext>
            </a:extLst>
          </p:cNvPr>
          <p:cNvSpPr txBox="1"/>
          <p:nvPr/>
        </p:nvSpPr>
        <p:spPr>
          <a:xfrm>
            <a:off x="6587878" y="3445299"/>
            <a:ext cx="1115681" cy="461665"/>
          </a:xfrm>
          <a:prstGeom prst="rect">
            <a:avLst/>
          </a:prstGeom>
          <a:noFill/>
        </p:spPr>
        <p:txBody>
          <a:bodyPr wrap="square" rtlCol="0">
            <a:spAutoFit/>
          </a:bodyPr>
          <a:lstStyle/>
          <a:p>
            <a:r>
              <a:rPr lang="de-DE" sz="1200" dirty="0"/>
              <a:t>Ergebnis (Output)</a:t>
            </a:r>
          </a:p>
        </p:txBody>
      </p:sp>
      <p:cxnSp>
        <p:nvCxnSpPr>
          <p:cNvPr id="27" name="Verbinder: gewinkelt 26">
            <a:extLst>
              <a:ext uri="{FF2B5EF4-FFF2-40B4-BE49-F238E27FC236}">
                <a16:creationId xmlns:a16="http://schemas.microsoft.com/office/drawing/2014/main" id="{1AE329AE-D006-400A-B682-A2CBB67EDE2B}"/>
              </a:ext>
            </a:extLst>
          </p:cNvPr>
          <p:cNvCxnSpPr>
            <a:cxnSpLocks/>
            <a:endCxn id="28" idx="1"/>
          </p:cNvCxnSpPr>
          <p:nvPr/>
        </p:nvCxnSpPr>
        <p:spPr>
          <a:xfrm flipV="1">
            <a:off x="5484778" y="5475362"/>
            <a:ext cx="750180" cy="400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Flussdiagramm: Grenzstelle 27">
            <a:extLst>
              <a:ext uri="{FF2B5EF4-FFF2-40B4-BE49-F238E27FC236}">
                <a16:creationId xmlns:a16="http://schemas.microsoft.com/office/drawing/2014/main" id="{0F91A263-D1F9-4E74-9362-ED3EB52330EC}"/>
              </a:ext>
            </a:extLst>
          </p:cNvPr>
          <p:cNvSpPr/>
          <p:nvPr/>
        </p:nvSpPr>
        <p:spPr>
          <a:xfrm>
            <a:off x="6234958" y="5219547"/>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29" name="Flussdiagramm: Grenzstelle 28">
            <a:extLst>
              <a:ext uri="{FF2B5EF4-FFF2-40B4-BE49-F238E27FC236}">
                <a16:creationId xmlns:a16="http://schemas.microsoft.com/office/drawing/2014/main" id="{688D63BB-2DC3-40CD-A451-7AC32EC4DE12}"/>
              </a:ext>
            </a:extLst>
          </p:cNvPr>
          <p:cNvSpPr/>
          <p:nvPr/>
        </p:nvSpPr>
        <p:spPr>
          <a:xfrm>
            <a:off x="7900751" y="4707918"/>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30" name="Flussdiagramm: Grenzstelle 29">
            <a:extLst>
              <a:ext uri="{FF2B5EF4-FFF2-40B4-BE49-F238E27FC236}">
                <a16:creationId xmlns:a16="http://schemas.microsoft.com/office/drawing/2014/main" id="{1978196B-8461-403B-8F0E-AD5C85752888}"/>
              </a:ext>
            </a:extLst>
          </p:cNvPr>
          <p:cNvSpPr/>
          <p:nvPr/>
        </p:nvSpPr>
        <p:spPr>
          <a:xfrm>
            <a:off x="6936594" y="5209424"/>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31" name="Flussdiagramm: Grenzstelle 30">
            <a:extLst>
              <a:ext uri="{FF2B5EF4-FFF2-40B4-BE49-F238E27FC236}">
                <a16:creationId xmlns:a16="http://schemas.microsoft.com/office/drawing/2014/main" id="{A0B3C628-2C84-4CEA-80F1-8CA438043585}"/>
              </a:ext>
            </a:extLst>
          </p:cNvPr>
          <p:cNvSpPr/>
          <p:nvPr/>
        </p:nvSpPr>
        <p:spPr>
          <a:xfrm>
            <a:off x="8538101" y="4707918"/>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32" name="Textfeld 31">
            <a:extLst>
              <a:ext uri="{FF2B5EF4-FFF2-40B4-BE49-F238E27FC236}">
                <a16:creationId xmlns:a16="http://schemas.microsoft.com/office/drawing/2014/main" id="{2AE0A6C6-6F40-40E2-95A5-BD6552D2180B}"/>
              </a:ext>
            </a:extLst>
          </p:cNvPr>
          <p:cNvSpPr txBox="1"/>
          <p:nvPr/>
        </p:nvSpPr>
        <p:spPr>
          <a:xfrm>
            <a:off x="6547805" y="4433469"/>
            <a:ext cx="1115681" cy="276999"/>
          </a:xfrm>
          <a:prstGeom prst="rect">
            <a:avLst/>
          </a:prstGeom>
          <a:noFill/>
        </p:spPr>
        <p:txBody>
          <a:bodyPr wrap="square" rtlCol="0">
            <a:spAutoFit/>
          </a:bodyPr>
          <a:lstStyle/>
          <a:p>
            <a:r>
              <a:rPr lang="de-DE" sz="1200" dirty="0" err="1"/>
              <a:t>Perceptron</a:t>
            </a:r>
            <a:endParaRPr lang="de-DE" sz="1200" dirty="0"/>
          </a:p>
        </p:txBody>
      </p:sp>
      <p:sp>
        <p:nvSpPr>
          <p:cNvPr id="33" name="Textfeld 32">
            <a:extLst>
              <a:ext uri="{FF2B5EF4-FFF2-40B4-BE49-F238E27FC236}">
                <a16:creationId xmlns:a16="http://schemas.microsoft.com/office/drawing/2014/main" id="{3A9DD40D-2F4C-4232-9056-B233CA3FEF9C}"/>
              </a:ext>
            </a:extLst>
          </p:cNvPr>
          <p:cNvSpPr txBox="1"/>
          <p:nvPr/>
        </p:nvSpPr>
        <p:spPr>
          <a:xfrm>
            <a:off x="8163384" y="5226221"/>
            <a:ext cx="1115681" cy="276999"/>
          </a:xfrm>
          <a:prstGeom prst="rect">
            <a:avLst/>
          </a:prstGeom>
          <a:noFill/>
        </p:spPr>
        <p:txBody>
          <a:bodyPr wrap="square" rtlCol="0">
            <a:spAutoFit/>
          </a:bodyPr>
          <a:lstStyle/>
          <a:p>
            <a:r>
              <a:rPr lang="de-DE" sz="1200" dirty="0" err="1"/>
              <a:t>Perceptron</a:t>
            </a:r>
            <a:endParaRPr lang="de-DE" sz="1200" dirty="0"/>
          </a:p>
        </p:txBody>
      </p:sp>
    </p:spTree>
    <p:custDataLst>
      <p:tags r:id="rId1"/>
    </p:custDataLst>
    <p:extLst>
      <p:ext uri="{BB962C8B-B14F-4D97-AF65-F5344CB8AC3E}">
        <p14:creationId xmlns:p14="http://schemas.microsoft.com/office/powerpoint/2010/main" val="29054998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8" cy="3938067"/>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1384995"/>
          </a:xfrm>
          <a:prstGeom prst="rect">
            <a:avLst/>
          </a:prstGeom>
          <a:noFill/>
        </p:spPr>
        <p:txBody>
          <a:bodyPr wrap="square" rtlCol="0">
            <a:spAutoFit/>
          </a:bodyPr>
          <a:lstStyle/>
          <a:p>
            <a:r>
              <a:rPr lang="de-DE" sz="2800" dirty="0"/>
              <a:t>Die neuronalen Netze kann man trainieren, indem man ihnen sagt, welche Eingaben, sie noch Falsch interpretieren.</a:t>
            </a:r>
          </a:p>
        </p:txBody>
      </p:sp>
      <p:grpSp>
        <p:nvGrpSpPr>
          <p:cNvPr id="34" name="Gruppieren 33">
            <a:extLst>
              <a:ext uri="{FF2B5EF4-FFF2-40B4-BE49-F238E27FC236}">
                <a16:creationId xmlns:a16="http://schemas.microsoft.com/office/drawing/2014/main" id="{580214D8-EB84-47E2-A4BD-70A458D7A239}"/>
              </a:ext>
            </a:extLst>
          </p:cNvPr>
          <p:cNvGrpSpPr/>
          <p:nvPr/>
        </p:nvGrpSpPr>
        <p:grpSpPr>
          <a:xfrm>
            <a:off x="5296395" y="3867886"/>
            <a:ext cx="2643542" cy="1790059"/>
            <a:chOff x="4838572" y="2092512"/>
            <a:chExt cx="4631828" cy="3651808"/>
          </a:xfrm>
        </p:grpSpPr>
        <p:sp>
          <p:nvSpPr>
            <p:cNvPr id="35" name="Flussdiagramm: Grenzstelle 34">
              <a:extLst>
                <a:ext uri="{FF2B5EF4-FFF2-40B4-BE49-F238E27FC236}">
                  <a16:creationId xmlns:a16="http://schemas.microsoft.com/office/drawing/2014/main" id="{F7FC1382-EBF5-4D2E-8C7A-9D42634D6593}"/>
                </a:ext>
              </a:extLst>
            </p:cNvPr>
            <p:cNvSpPr/>
            <p:nvPr/>
          </p:nvSpPr>
          <p:spPr>
            <a:xfrm rot="16200000">
              <a:off x="4753689" y="329915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Flussdiagramm: Magnetplattenspeicher 35">
              <a:extLst>
                <a:ext uri="{FF2B5EF4-FFF2-40B4-BE49-F238E27FC236}">
                  <a16:creationId xmlns:a16="http://schemas.microsoft.com/office/drawing/2014/main" id="{4DD10515-FB98-4EC5-916D-57E8752299EB}"/>
                </a:ext>
              </a:extLst>
            </p:cNvPr>
            <p:cNvSpPr/>
            <p:nvPr/>
          </p:nvSpPr>
          <p:spPr>
            <a:xfrm>
              <a:off x="7595880" y="4140105"/>
              <a:ext cx="892629" cy="1161676"/>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7" name="Flussdiagramm: Magnetplattenspeicher 36">
              <a:extLst>
                <a:ext uri="{FF2B5EF4-FFF2-40B4-BE49-F238E27FC236}">
                  <a16:creationId xmlns:a16="http://schemas.microsoft.com/office/drawing/2014/main" id="{8E0CAAB9-2F2A-4EE2-A679-583F972977C7}"/>
                </a:ext>
              </a:extLst>
            </p:cNvPr>
            <p:cNvSpPr/>
            <p:nvPr/>
          </p:nvSpPr>
          <p:spPr>
            <a:xfrm>
              <a:off x="7158446" y="2092512"/>
              <a:ext cx="2032089" cy="1161676"/>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8" name="Pfeil: nach unten 37">
              <a:extLst>
                <a:ext uri="{FF2B5EF4-FFF2-40B4-BE49-F238E27FC236}">
                  <a16:creationId xmlns:a16="http://schemas.microsoft.com/office/drawing/2014/main" id="{48BE33E2-221D-42D0-8DF6-D0C73E3A2300}"/>
                </a:ext>
              </a:extLst>
            </p:cNvPr>
            <p:cNvSpPr/>
            <p:nvPr/>
          </p:nvSpPr>
          <p:spPr>
            <a:xfrm rot="18080548">
              <a:off x="5896430" y="3960995"/>
              <a:ext cx="544286" cy="694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Pfeil: nach unten 38">
              <a:extLst>
                <a:ext uri="{FF2B5EF4-FFF2-40B4-BE49-F238E27FC236}">
                  <a16:creationId xmlns:a16="http://schemas.microsoft.com/office/drawing/2014/main" id="{52E2F33D-50FC-444F-96D6-35909AC91F86}"/>
                </a:ext>
              </a:extLst>
            </p:cNvPr>
            <p:cNvSpPr/>
            <p:nvPr/>
          </p:nvSpPr>
          <p:spPr>
            <a:xfrm rot="14601189">
              <a:off x="5918153" y="2615905"/>
              <a:ext cx="544286" cy="694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L-Form 39">
              <a:extLst>
                <a:ext uri="{FF2B5EF4-FFF2-40B4-BE49-F238E27FC236}">
                  <a16:creationId xmlns:a16="http://schemas.microsoft.com/office/drawing/2014/main" id="{D42B772E-BEF1-4CB0-B091-59E7B3AC48DD}"/>
                </a:ext>
              </a:extLst>
            </p:cNvPr>
            <p:cNvSpPr/>
            <p:nvPr/>
          </p:nvSpPr>
          <p:spPr>
            <a:xfrm rot="18677236">
              <a:off x="8672822" y="2756441"/>
              <a:ext cx="1035424" cy="559733"/>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1" name="Multiplikationszeichen 40">
              <a:extLst>
                <a:ext uri="{FF2B5EF4-FFF2-40B4-BE49-F238E27FC236}">
                  <a16:creationId xmlns:a16="http://schemas.microsoft.com/office/drawing/2014/main" id="{CEB14349-F52B-42AF-BF5C-82D2EA49704B}"/>
                </a:ext>
              </a:extLst>
            </p:cNvPr>
            <p:cNvSpPr/>
            <p:nvPr/>
          </p:nvSpPr>
          <p:spPr>
            <a:xfrm>
              <a:off x="8005338" y="4408941"/>
              <a:ext cx="1349829" cy="1335379"/>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grpSp>
    </p:spTree>
    <p:custDataLst>
      <p:tags r:id="rId1"/>
    </p:custDataLst>
    <p:extLst>
      <p:ext uri="{BB962C8B-B14F-4D97-AF65-F5344CB8AC3E}">
        <p14:creationId xmlns:p14="http://schemas.microsoft.com/office/powerpoint/2010/main" val="10218214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3970318"/>
          </a:xfrm>
          <a:prstGeom prst="rect">
            <a:avLst/>
          </a:prstGeom>
          <a:noFill/>
        </p:spPr>
        <p:txBody>
          <a:bodyPr wrap="square" rtlCol="0">
            <a:spAutoFit/>
          </a:bodyPr>
          <a:lstStyle/>
          <a:p>
            <a:r>
              <a:rPr lang="de-DE" sz="2800" dirty="0"/>
              <a:t>Neuronale Netze werden in vielen Bereichen eingesetzt, ohne das wir es mitbekommen, zum Beispiel in der Erkennung von Bildern oder Sprache.</a:t>
            </a:r>
          </a:p>
          <a:p>
            <a:r>
              <a:rPr lang="de-DE" sz="2800" dirty="0"/>
              <a:t>Die Netze sind dann riesig groß mit mehreren tausend und </a:t>
            </a:r>
            <a:r>
              <a:rPr lang="de-DE" sz="2800" dirty="0" err="1"/>
              <a:t>millionen</a:t>
            </a:r>
            <a:r>
              <a:rPr lang="de-DE" sz="2800" dirty="0"/>
              <a:t> von </a:t>
            </a:r>
            <a:r>
              <a:rPr lang="de-DE" sz="2800" dirty="0" err="1"/>
              <a:t>perceptrons</a:t>
            </a:r>
            <a:r>
              <a:rPr lang="de-DE" sz="2800" dirty="0"/>
              <a:t>. Das Trainieren kann dann auch schon mehrere Stunden oder Tage dauern.</a:t>
            </a:r>
          </a:p>
        </p:txBody>
      </p:sp>
      <p:pic>
        <p:nvPicPr>
          <p:cNvPr id="1026" name="Picture 2" descr="Object Detection in Deep Learning (part1) | by Amin Ag | AI³ | Theory,  Practice, Business | Medium">
            <a:extLst>
              <a:ext uri="{FF2B5EF4-FFF2-40B4-BE49-F238E27FC236}">
                <a16:creationId xmlns:a16="http://schemas.microsoft.com/office/drawing/2014/main" id="{5B2B6E73-4690-43FA-8AD9-18190D37B5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0084" y="4444853"/>
            <a:ext cx="3190875" cy="2152650"/>
          </a:xfrm>
          <a:prstGeom prst="rect">
            <a:avLst/>
          </a:prstGeom>
          <a:noFill/>
          <a:extLst>
            <a:ext uri="{909E8E84-426E-40DD-AFC4-6F175D3DCCD1}">
              <a14:hiddenFill xmlns:a14="http://schemas.microsoft.com/office/drawing/2010/main">
                <a:solidFill>
                  <a:srgbClr val="FFFFFF"/>
                </a:solidFill>
              </a14:hiddenFill>
            </a:ext>
          </a:extLst>
        </p:spPr>
      </p:pic>
      <p:pic>
        <p:nvPicPr>
          <p:cNvPr id="13" name="Grafik 12">
            <a:extLst>
              <a:ext uri="{FF2B5EF4-FFF2-40B4-BE49-F238E27FC236}">
                <a16:creationId xmlns:a16="http://schemas.microsoft.com/office/drawing/2014/main" id="{FC950972-ECE8-4D59-A3AE-D49BBBF699F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36170" y="1363712"/>
            <a:ext cx="2745808" cy="3938068"/>
          </a:xfrm>
          <a:prstGeom prst="rect">
            <a:avLst/>
          </a:prstGeom>
        </p:spPr>
      </p:pic>
    </p:spTree>
    <p:custDataLst>
      <p:tags r:id="rId1"/>
    </p:custDataLst>
    <p:extLst>
      <p:ext uri="{BB962C8B-B14F-4D97-AF65-F5344CB8AC3E}">
        <p14:creationId xmlns:p14="http://schemas.microsoft.com/office/powerpoint/2010/main" val="1590716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662F844A-1831-419B-A320-ACE597CE97A6}"/>
              </a:ext>
            </a:extLst>
          </p:cNvPr>
          <p:cNvSpPr txBox="1"/>
          <p:nvPr/>
        </p:nvSpPr>
        <p:spPr>
          <a:xfrm>
            <a:off x="4034713" y="260497"/>
            <a:ext cx="6368828" cy="523220"/>
          </a:xfrm>
          <a:prstGeom prst="rect">
            <a:avLst/>
          </a:prstGeom>
          <a:noFill/>
        </p:spPr>
        <p:txBody>
          <a:bodyPr wrap="square" rtlCol="0">
            <a:spAutoFit/>
          </a:bodyPr>
          <a:lstStyle/>
          <a:p>
            <a:r>
              <a:rPr lang="de-DE" sz="2800" dirty="0"/>
              <a:t>Oben die großen und unten die kleinen:</a:t>
            </a:r>
          </a:p>
        </p:txBody>
      </p:sp>
      <p:pic>
        <p:nvPicPr>
          <p:cNvPr id="6" name="Grafik 5">
            <a:extLst>
              <a:ext uri="{FF2B5EF4-FFF2-40B4-BE49-F238E27FC236}">
                <a16:creationId xmlns:a16="http://schemas.microsoft.com/office/drawing/2014/main" id="{453C5AD8-2216-4C7D-9014-F835D959D9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1"/>
            <a:ext cx="2745810" cy="3938070"/>
          </a:xfrm>
          <a:prstGeom prst="rect">
            <a:avLst/>
          </a:prstGeom>
        </p:spPr>
      </p:pic>
      <p:sp>
        <p:nvSpPr>
          <p:cNvPr id="2" name="Trapezoid 1">
            <a:extLst>
              <a:ext uri="{FF2B5EF4-FFF2-40B4-BE49-F238E27FC236}">
                <a16:creationId xmlns:a16="http://schemas.microsoft.com/office/drawing/2014/main" id="{22710A7F-A0D4-4E0B-B3E4-DF3A02A7873D}"/>
              </a:ext>
            </a:extLst>
          </p:cNvPr>
          <p:cNvSpPr/>
          <p:nvPr/>
        </p:nvSpPr>
        <p:spPr>
          <a:xfrm>
            <a:off x="4412929" y="24339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Flussdiagramm: Grenzstelle 2">
            <a:extLst>
              <a:ext uri="{FF2B5EF4-FFF2-40B4-BE49-F238E27FC236}">
                <a16:creationId xmlns:a16="http://schemas.microsoft.com/office/drawing/2014/main" id="{C39E2AC8-6113-4876-B21D-84B30D189280}"/>
              </a:ext>
            </a:extLst>
          </p:cNvPr>
          <p:cNvSpPr/>
          <p:nvPr/>
        </p:nvSpPr>
        <p:spPr>
          <a:xfrm rot="16200000">
            <a:off x="4879898" y="42034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15EFD1-22D1-4F2D-8EBA-7C69398CFCCC}"/>
              </a:ext>
            </a:extLst>
          </p:cNvPr>
          <p:cNvSpPr/>
          <p:nvPr/>
        </p:nvSpPr>
        <p:spPr>
          <a:xfrm rot="16200000">
            <a:off x="5484982" y="42034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893C3204-84EF-48EC-83D4-06E51B68F925}"/>
              </a:ext>
            </a:extLst>
          </p:cNvPr>
          <p:cNvSpPr/>
          <p:nvPr/>
        </p:nvSpPr>
        <p:spPr>
          <a:xfrm rot="16200000">
            <a:off x="6179160" y="42034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Flussdiagramm: Grenzstelle 8">
            <a:extLst>
              <a:ext uri="{FF2B5EF4-FFF2-40B4-BE49-F238E27FC236}">
                <a16:creationId xmlns:a16="http://schemas.microsoft.com/office/drawing/2014/main" id="{09D69D71-4F2B-43D9-8435-9FC4F8697CCB}"/>
              </a:ext>
            </a:extLst>
          </p:cNvPr>
          <p:cNvSpPr/>
          <p:nvPr/>
        </p:nvSpPr>
        <p:spPr>
          <a:xfrm rot="16200000">
            <a:off x="6862402" y="4203461"/>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lussdiagramm: Grenzstelle 9">
            <a:extLst>
              <a:ext uri="{FF2B5EF4-FFF2-40B4-BE49-F238E27FC236}">
                <a16:creationId xmlns:a16="http://schemas.microsoft.com/office/drawing/2014/main" id="{BF53333A-C9A9-4697-B6BC-F37F67548E06}"/>
              </a:ext>
            </a:extLst>
          </p:cNvPr>
          <p:cNvSpPr/>
          <p:nvPr/>
        </p:nvSpPr>
        <p:spPr>
          <a:xfrm rot="16200000">
            <a:off x="7611083" y="42034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83380B5C-5216-42D9-A106-D6A55DBDD489}"/>
              </a:ext>
            </a:extLst>
          </p:cNvPr>
          <p:cNvSpPr/>
          <p:nvPr/>
        </p:nvSpPr>
        <p:spPr>
          <a:xfrm rot="16200000">
            <a:off x="8313908"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0778F91D-F5A3-4C75-A2AA-BE866EB71BA2}"/>
              </a:ext>
            </a:extLst>
          </p:cNvPr>
          <p:cNvSpPr/>
          <p:nvPr/>
        </p:nvSpPr>
        <p:spPr>
          <a:xfrm rot="16200000">
            <a:off x="9016734"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BB671818-E928-4381-B739-5BCA481A3937}"/>
              </a:ext>
            </a:extLst>
          </p:cNvPr>
          <p:cNvSpPr/>
          <p:nvPr/>
        </p:nvSpPr>
        <p:spPr>
          <a:xfrm rot="16200000">
            <a:off x="9719059" y="42034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24133A06-6B84-40FD-BDD1-867FB7AC4BF8}"/>
              </a:ext>
            </a:extLst>
          </p:cNvPr>
          <p:cNvSpPr/>
          <p:nvPr/>
        </p:nvSpPr>
        <p:spPr>
          <a:xfrm rot="16200000">
            <a:off x="5218265" y="23624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46B0F9C1-9831-4030-81DF-20951CBB9050}"/>
              </a:ext>
            </a:extLst>
          </p:cNvPr>
          <p:cNvSpPr/>
          <p:nvPr/>
        </p:nvSpPr>
        <p:spPr>
          <a:xfrm rot="16200000">
            <a:off x="5823349" y="23624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323D8015-2754-43A1-B877-0760BD61F7F2}"/>
              </a:ext>
            </a:extLst>
          </p:cNvPr>
          <p:cNvSpPr/>
          <p:nvPr/>
        </p:nvSpPr>
        <p:spPr>
          <a:xfrm rot="16200000">
            <a:off x="6517529" y="23624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lussdiagramm: Grenzstelle 17">
            <a:extLst>
              <a:ext uri="{FF2B5EF4-FFF2-40B4-BE49-F238E27FC236}">
                <a16:creationId xmlns:a16="http://schemas.microsoft.com/office/drawing/2014/main" id="{4D0025BD-E74F-4446-A0E3-5F568934D6C5}"/>
              </a:ext>
            </a:extLst>
          </p:cNvPr>
          <p:cNvSpPr/>
          <p:nvPr/>
        </p:nvSpPr>
        <p:spPr>
          <a:xfrm rot="16200000">
            <a:off x="7200772" y="23624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8DD5CBD0-EDB4-4406-9253-76D9C183EDB1}"/>
              </a:ext>
            </a:extLst>
          </p:cNvPr>
          <p:cNvSpPr/>
          <p:nvPr/>
        </p:nvSpPr>
        <p:spPr>
          <a:xfrm rot="16200000">
            <a:off x="7949453" y="23624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CCE2CA5F-A1C7-4298-87A5-E2FC135A2C79}"/>
              </a:ext>
            </a:extLst>
          </p:cNvPr>
          <p:cNvSpPr/>
          <p:nvPr/>
        </p:nvSpPr>
        <p:spPr>
          <a:xfrm rot="16200000">
            <a:off x="8652278"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545169F-EBD8-4AC3-8DE4-218FBF8DB65B}"/>
              </a:ext>
            </a:extLst>
          </p:cNvPr>
          <p:cNvSpPr/>
          <p:nvPr/>
        </p:nvSpPr>
        <p:spPr>
          <a:xfrm rot="16200000">
            <a:off x="9355104"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CFBD368F-E9BB-4DC8-B866-0BF7B1D6625D}"/>
              </a:ext>
            </a:extLst>
          </p:cNvPr>
          <p:cNvSpPr/>
          <p:nvPr/>
        </p:nvSpPr>
        <p:spPr>
          <a:xfrm rot="16200000">
            <a:off x="4879572" y="32718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5BB24008-3E29-4078-A9E2-93590CE8ADD5}"/>
              </a:ext>
            </a:extLst>
          </p:cNvPr>
          <p:cNvSpPr/>
          <p:nvPr/>
        </p:nvSpPr>
        <p:spPr>
          <a:xfrm rot="16200000">
            <a:off x="5484654" y="32718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Grenzstelle 24">
            <a:extLst>
              <a:ext uri="{FF2B5EF4-FFF2-40B4-BE49-F238E27FC236}">
                <a16:creationId xmlns:a16="http://schemas.microsoft.com/office/drawing/2014/main" id="{F39E8A85-E590-4E57-901E-E3779E4D151F}"/>
              </a:ext>
            </a:extLst>
          </p:cNvPr>
          <p:cNvSpPr/>
          <p:nvPr/>
        </p:nvSpPr>
        <p:spPr>
          <a:xfrm rot="16200000">
            <a:off x="6178833" y="3271837"/>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Grenzstelle 25">
            <a:extLst>
              <a:ext uri="{FF2B5EF4-FFF2-40B4-BE49-F238E27FC236}">
                <a16:creationId xmlns:a16="http://schemas.microsoft.com/office/drawing/2014/main" id="{43809960-4744-42BD-8577-B1AAB43FEF4F}"/>
              </a:ext>
            </a:extLst>
          </p:cNvPr>
          <p:cNvSpPr/>
          <p:nvPr/>
        </p:nvSpPr>
        <p:spPr>
          <a:xfrm rot="16200000">
            <a:off x="6862076" y="3271836"/>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lussdiagramm: Grenzstelle 26">
            <a:extLst>
              <a:ext uri="{FF2B5EF4-FFF2-40B4-BE49-F238E27FC236}">
                <a16:creationId xmlns:a16="http://schemas.microsoft.com/office/drawing/2014/main" id="{3C3686C8-11C9-4F62-AC06-96CA98B8613D}"/>
              </a:ext>
            </a:extLst>
          </p:cNvPr>
          <p:cNvSpPr/>
          <p:nvPr/>
        </p:nvSpPr>
        <p:spPr>
          <a:xfrm rot="16200000">
            <a:off x="7610757"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Flussdiagramm: Grenzstelle 27">
            <a:extLst>
              <a:ext uri="{FF2B5EF4-FFF2-40B4-BE49-F238E27FC236}">
                <a16:creationId xmlns:a16="http://schemas.microsoft.com/office/drawing/2014/main" id="{7F09C2BF-1DBA-4FFC-8960-F3A49B4765AC}"/>
              </a:ext>
            </a:extLst>
          </p:cNvPr>
          <p:cNvSpPr/>
          <p:nvPr/>
        </p:nvSpPr>
        <p:spPr>
          <a:xfrm rot="16200000">
            <a:off x="8313582"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lussdiagramm: Grenzstelle 28">
            <a:extLst>
              <a:ext uri="{FF2B5EF4-FFF2-40B4-BE49-F238E27FC236}">
                <a16:creationId xmlns:a16="http://schemas.microsoft.com/office/drawing/2014/main" id="{F7EAA20A-073C-4853-BD43-B1E764DE7E4E}"/>
              </a:ext>
            </a:extLst>
          </p:cNvPr>
          <p:cNvSpPr/>
          <p:nvPr/>
        </p:nvSpPr>
        <p:spPr>
          <a:xfrm rot="16200000">
            <a:off x="9016408"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lussdiagramm: Grenzstelle 29">
            <a:extLst>
              <a:ext uri="{FF2B5EF4-FFF2-40B4-BE49-F238E27FC236}">
                <a16:creationId xmlns:a16="http://schemas.microsoft.com/office/drawing/2014/main" id="{5EC43279-9271-43CD-8C5F-219D229BE443}"/>
              </a:ext>
            </a:extLst>
          </p:cNvPr>
          <p:cNvSpPr/>
          <p:nvPr/>
        </p:nvSpPr>
        <p:spPr>
          <a:xfrm rot="16200000">
            <a:off x="9718733"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815D56B8-1783-416E-90DF-12B47C07E1CA}"/>
              </a:ext>
            </a:extLst>
          </p:cNvPr>
          <p:cNvSpPr txBox="1"/>
          <p:nvPr/>
        </p:nvSpPr>
        <p:spPr>
          <a:xfrm>
            <a:off x="10682812" y="3244334"/>
            <a:ext cx="1051909" cy="369332"/>
          </a:xfrm>
          <a:prstGeom prst="rect">
            <a:avLst/>
          </a:prstGeom>
          <a:noFill/>
        </p:spPr>
        <p:txBody>
          <a:bodyPr wrap="square" rtlCol="0">
            <a:spAutoFit/>
          </a:bodyPr>
          <a:lstStyle/>
          <a:p>
            <a:r>
              <a:rPr lang="de-DE" dirty="0">
                <a:solidFill>
                  <a:schemeClr val="accent6">
                    <a:lumMod val="75000"/>
                  </a:schemeClr>
                </a:solidFill>
              </a:rPr>
              <a:t>grünlich</a:t>
            </a:r>
          </a:p>
        </p:txBody>
      </p:sp>
      <p:sp>
        <p:nvSpPr>
          <p:cNvPr id="36" name="Textfeld 35">
            <a:extLst>
              <a:ext uri="{FF2B5EF4-FFF2-40B4-BE49-F238E27FC236}">
                <a16:creationId xmlns:a16="http://schemas.microsoft.com/office/drawing/2014/main" id="{2C4E8C32-3399-4E55-952A-E01285E47687}"/>
              </a:ext>
            </a:extLst>
          </p:cNvPr>
          <p:cNvSpPr txBox="1"/>
          <p:nvPr/>
        </p:nvSpPr>
        <p:spPr>
          <a:xfrm>
            <a:off x="3419045" y="3291630"/>
            <a:ext cx="1142822" cy="369332"/>
          </a:xfrm>
          <a:prstGeom prst="rect">
            <a:avLst/>
          </a:prstGeom>
          <a:noFill/>
        </p:spPr>
        <p:txBody>
          <a:bodyPr wrap="square" rtlCol="0">
            <a:spAutoFit/>
          </a:bodyPr>
          <a:lstStyle/>
          <a:p>
            <a:r>
              <a:rPr lang="de-DE" dirty="0">
                <a:solidFill>
                  <a:schemeClr val="accent2">
                    <a:lumMod val="75000"/>
                  </a:schemeClr>
                </a:solidFill>
              </a:rPr>
              <a:t>bräunlich</a:t>
            </a:r>
          </a:p>
        </p:txBody>
      </p:sp>
      <p:sp>
        <p:nvSpPr>
          <p:cNvPr id="37" name="Textfeld 36">
            <a:extLst>
              <a:ext uri="{FF2B5EF4-FFF2-40B4-BE49-F238E27FC236}">
                <a16:creationId xmlns:a16="http://schemas.microsoft.com/office/drawing/2014/main" id="{7E16D492-27B6-4E97-8AB5-260B7D209499}"/>
              </a:ext>
            </a:extLst>
          </p:cNvPr>
          <p:cNvSpPr txBox="1"/>
          <p:nvPr/>
        </p:nvSpPr>
        <p:spPr>
          <a:xfrm>
            <a:off x="7238889" y="1622718"/>
            <a:ext cx="817211" cy="369332"/>
          </a:xfrm>
          <a:prstGeom prst="rect">
            <a:avLst/>
          </a:prstGeom>
          <a:noFill/>
        </p:spPr>
        <p:txBody>
          <a:bodyPr wrap="none" rtlCol="0">
            <a:spAutoFit/>
          </a:bodyPr>
          <a:lstStyle/>
          <a:p>
            <a:r>
              <a:rPr lang="de-DE" dirty="0"/>
              <a:t>GROSS</a:t>
            </a:r>
          </a:p>
        </p:txBody>
      </p:sp>
      <p:sp>
        <p:nvSpPr>
          <p:cNvPr id="38" name="Textfeld 37">
            <a:extLst>
              <a:ext uri="{FF2B5EF4-FFF2-40B4-BE49-F238E27FC236}">
                <a16:creationId xmlns:a16="http://schemas.microsoft.com/office/drawing/2014/main" id="{FE71F88A-BD5E-48E6-B5B7-DEDF9C408D0E}"/>
              </a:ext>
            </a:extLst>
          </p:cNvPr>
          <p:cNvSpPr txBox="1"/>
          <p:nvPr/>
        </p:nvSpPr>
        <p:spPr>
          <a:xfrm>
            <a:off x="7424196" y="5186367"/>
            <a:ext cx="631904" cy="369332"/>
          </a:xfrm>
          <a:prstGeom prst="rect">
            <a:avLst/>
          </a:prstGeom>
          <a:noFill/>
        </p:spPr>
        <p:txBody>
          <a:bodyPr wrap="none" rtlCol="0">
            <a:spAutoFit/>
          </a:bodyPr>
          <a:lstStyle/>
          <a:p>
            <a:r>
              <a:rPr lang="de-DE" dirty="0"/>
              <a:t>klein</a:t>
            </a:r>
          </a:p>
        </p:txBody>
      </p:sp>
    </p:spTree>
    <p:custDataLst>
      <p:tags r:id="rId1"/>
    </p:custDataLst>
    <p:extLst>
      <p:ext uri="{BB962C8B-B14F-4D97-AF65-F5344CB8AC3E}">
        <p14:creationId xmlns:p14="http://schemas.microsoft.com/office/powerpoint/2010/main" val="63196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20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40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60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80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anim calcmode="lin" valueType="num">
                                      <p:cBhvr>
                                        <p:cTn id="28" dur="1000" fill="hold"/>
                                        <p:tgtEl>
                                          <p:spTgt spid="18"/>
                                        </p:tgtEl>
                                        <p:attrNameLst>
                                          <p:attrName>ppt_x</p:attrName>
                                        </p:attrNameLst>
                                      </p:cBhvr>
                                      <p:tavLst>
                                        <p:tav tm="0">
                                          <p:val>
                                            <p:strVal val="#ppt_x"/>
                                          </p:val>
                                        </p:tav>
                                        <p:tav tm="100000">
                                          <p:val>
                                            <p:strVal val="#ppt_x"/>
                                          </p:val>
                                        </p:tav>
                                      </p:tavLst>
                                    </p:anim>
                                    <p:anim calcmode="lin" valueType="num">
                                      <p:cBhvr>
                                        <p:cTn id="29" dur="1000" fill="hold"/>
                                        <p:tgtEl>
                                          <p:spTgt spid="18"/>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100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1000"/>
                                        <p:tgtEl>
                                          <p:spTgt spid="19"/>
                                        </p:tgtEl>
                                      </p:cBhvr>
                                    </p:animEffect>
                                    <p:anim calcmode="lin" valueType="num">
                                      <p:cBhvr>
                                        <p:cTn id="33" dur="1000" fill="hold"/>
                                        <p:tgtEl>
                                          <p:spTgt spid="19"/>
                                        </p:tgtEl>
                                        <p:attrNameLst>
                                          <p:attrName>ppt_x</p:attrName>
                                        </p:attrNameLst>
                                      </p:cBhvr>
                                      <p:tavLst>
                                        <p:tav tm="0">
                                          <p:val>
                                            <p:strVal val="#ppt_x"/>
                                          </p:val>
                                        </p:tav>
                                        <p:tav tm="100000">
                                          <p:val>
                                            <p:strVal val="#ppt_x"/>
                                          </p:val>
                                        </p:tav>
                                      </p:tavLst>
                                    </p:anim>
                                    <p:anim calcmode="lin" valueType="num">
                                      <p:cBhvr>
                                        <p:cTn id="34" dur="1000" fill="hold"/>
                                        <p:tgtEl>
                                          <p:spTgt spid="19"/>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120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1000"/>
                                        <p:tgtEl>
                                          <p:spTgt spid="20"/>
                                        </p:tgtEl>
                                      </p:cBhvr>
                                    </p:animEffect>
                                    <p:anim calcmode="lin" valueType="num">
                                      <p:cBhvr>
                                        <p:cTn id="38" dur="1000" fill="hold"/>
                                        <p:tgtEl>
                                          <p:spTgt spid="20"/>
                                        </p:tgtEl>
                                        <p:attrNameLst>
                                          <p:attrName>ppt_x</p:attrName>
                                        </p:attrNameLst>
                                      </p:cBhvr>
                                      <p:tavLst>
                                        <p:tav tm="0">
                                          <p:val>
                                            <p:strVal val="#ppt_x"/>
                                          </p:val>
                                        </p:tav>
                                        <p:tav tm="100000">
                                          <p:val>
                                            <p:strVal val="#ppt_x"/>
                                          </p:val>
                                        </p:tav>
                                      </p:tavLst>
                                    </p:anim>
                                    <p:anim calcmode="lin" valueType="num">
                                      <p:cBhvr>
                                        <p:cTn id="39" dur="1000" fill="hold"/>
                                        <p:tgtEl>
                                          <p:spTgt spid="20"/>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140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1000"/>
                                        <p:tgtEl>
                                          <p:spTgt spid="21"/>
                                        </p:tgtEl>
                                      </p:cBhvr>
                                    </p:animEffect>
                                    <p:anim calcmode="lin" valueType="num">
                                      <p:cBhvr>
                                        <p:cTn id="43" dur="1000" fill="hold"/>
                                        <p:tgtEl>
                                          <p:spTgt spid="21"/>
                                        </p:tgtEl>
                                        <p:attrNameLst>
                                          <p:attrName>ppt_x</p:attrName>
                                        </p:attrNameLst>
                                      </p:cBhvr>
                                      <p:tavLst>
                                        <p:tav tm="0">
                                          <p:val>
                                            <p:strVal val="#ppt_x"/>
                                          </p:val>
                                        </p:tav>
                                        <p:tav tm="100000">
                                          <p:val>
                                            <p:strVal val="#ppt_x"/>
                                          </p:val>
                                        </p:tav>
                                      </p:tavLst>
                                    </p:anim>
                                    <p:anim calcmode="lin" valueType="num">
                                      <p:cBhvr>
                                        <p:cTn id="4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grpId="0" nodeType="click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1000"/>
                                        <p:tgtEl>
                                          <p:spTgt spid="38"/>
                                        </p:tgtEl>
                                      </p:cBhvr>
                                    </p:animEffect>
                                    <p:anim calcmode="lin" valueType="num">
                                      <p:cBhvr>
                                        <p:cTn id="50" dur="1000" fill="hold"/>
                                        <p:tgtEl>
                                          <p:spTgt spid="38"/>
                                        </p:tgtEl>
                                        <p:attrNameLst>
                                          <p:attrName>ppt_x</p:attrName>
                                        </p:attrNameLst>
                                      </p:cBhvr>
                                      <p:tavLst>
                                        <p:tav tm="0">
                                          <p:val>
                                            <p:strVal val="#ppt_x"/>
                                          </p:val>
                                        </p:tav>
                                        <p:tav tm="100000">
                                          <p:val>
                                            <p:strVal val="#ppt_x"/>
                                          </p:val>
                                        </p:tav>
                                      </p:tavLst>
                                    </p:anim>
                                    <p:anim calcmode="lin" valueType="num">
                                      <p:cBhvr>
                                        <p:cTn id="51" dur="1000" fill="hold"/>
                                        <p:tgtEl>
                                          <p:spTgt spid="38"/>
                                        </p:tgtEl>
                                        <p:attrNameLst>
                                          <p:attrName>ppt_y</p:attrName>
                                        </p:attrNameLst>
                                      </p:cBhvr>
                                      <p:tavLst>
                                        <p:tav tm="0">
                                          <p:val>
                                            <p:strVal val="#ppt_y-.1"/>
                                          </p:val>
                                        </p:tav>
                                        <p:tav tm="100000">
                                          <p:val>
                                            <p:strVal val="#ppt_y"/>
                                          </p:val>
                                        </p:tav>
                                      </p:tavLst>
                                    </p:anim>
                                  </p:childTnLst>
                                </p:cTn>
                              </p:par>
                              <p:par>
                                <p:cTn id="52" presetID="47" presetClass="entr" presetSubtype="0" fill="hold" grpId="0" nodeType="withEffect">
                                  <p:stCondLst>
                                    <p:cond delay="200"/>
                                  </p:stCondLst>
                                  <p:childTnLst>
                                    <p:set>
                                      <p:cBhvr>
                                        <p:cTn id="53" dur="1" fill="hold">
                                          <p:stCondLst>
                                            <p:cond delay="0"/>
                                          </p:stCondLst>
                                        </p:cTn>
                                        <p:tgtEl>
                                          <p:spTgt spid="3"/>
                                        </p:tgtEl>
                                        <p:attrNameLst>
                                          <p:attrName>style.visibility</p:attrName>
                                        </p:attrNameLst>
                                      </p:cBhvr>
                                      <p:to>
                                        <p:strVal val="visible"/>
                                      </p:to>
                                    </p:set>
                                    <p:animEffect transition="in" filter="fade">
                                      <p:cBhvr>
                                        <p:cTn id="54" dur="1000"/>
                                        <p:tgtEl>
                                          <p:spTgt spid="3"/>
                                        </p:tgtEl>
                                      </p:cBhvr>
                                    </p:animEffect>
                                    <p:anim calcmode="lin" valueType="num">
                                      <p:cBhvr>
                                        <p:cTn id="55" dur="1000" fill="hold"/>
                                        <p:tgtEl>
                                          <p:spTgt spid="3"/>
                                        </p:tgtEl>
                                        <p:attrNameLst>
                                          <p:attrName>ppt_x</p:attrName>
                                        </p:attrNameLst>
                                      </p:cBhvr>
                                      <p:tavLst>
                                        <p:tav tm="0">
                                          <p:val>
                                            <p:strVal val="#ppt_x"/>
                                          </p:val>
                                        </p:tav>
                                        <p:tav tm="100000">
                                          <p:val>
                                            <p:strVal val="#ppt_x"/>
                                          </p:val>
                                        </p:tav>
                                      </p:tavLst>
                                    </p:anim>
                                    <p:anim calcmode="lin" valueType="num">
                                      <p:cBhvr>
                                        <p:cTn id="56" dur="1000" fill="hold"/>
                                        <p:tgtEl>
                                          <p:spTgt spid="3"/>
                                        </p:tgtEl>
                                        <p:attrNameLst>
                                          <p:attrName>ppt_y</p:attrName>
                                        </p:attrNameLst>
                                      </p:cBhvr>
                                      <p:tavLst>
                                        <p:tav tm="0">
                                          <p:val>
                                            <p:strVal val="#ppt_y-.1"/>
                                          </p:val>
                                        </p:tav>
                                        <p:tav tm="100000">
                                          <p:val>
                                            <p:strVal val="#ppt_y"/>
                                          </p:val>
                                        </p:tav>
                                      </p:tavLst>
                                    </p:anim>
                                  </p:childTnLst>
                                </p:cTn>
                              </p:par>
                              <p:par>
                                <p:cTn id="57" presetID="47" presetClass="entr" presetSubtype="0" fill="hold" grpId="0" nodeType="withEffect">
                                  <p:stCondLst>
                                    <p:cond delay="40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1000"/>
                                        <p:tgtEl>
                                          <p:spTgt spid="7"/>
                                        </p:tgtEl>
                                      </p:cBhvr>
                                    </p:animEffect>
                                    <p:anim calcmode="lin" valueType="num">
                                      <p:cBhvr>
                                        <p:cTn id="60" dur="1000" fill="hold"/>
                                        <p:tgtEl>
                                          <p:spTgt spid="7"/>
                                        </p:tgtEl>
                                        <p:attrNameLst>
                                          <p:attrName>ppt_x</p:attrName>
                                        </p:attrNameLst>
                                      </p:cBhvr>
                                      <p:tavLst>
                                        <p:tav tm="0">
                                          <p:val>
                                            <p:strVal val="#ppt_x"/>
                                          </p:val>
                                        </p:tav>
                                        <p:tav tm="100000">
                                          <p:val>
                                            <p:strVal val="#ppt_x"/>
                                          </p:val>
                                        </p:tav>
                                      </p:tavLst>
                                    </p:anim>
                                    <p:anim calcmode="lin" valueType="num">
                                      <p:cBhvr>
                                        <p:cTn id="61" dur="1000" fill="hold"/>
                                        <p:tgtEl>
                                          <p:spTgt spid="7"/>
                                        </p:tgtEl>
                                        <p:attrNameLst>
                                          <p:attrName>ppt_y</p:attrName>
                                        </p:attrNameLst>
                                      </p:cBhvr>
                                      <p:tavLst>
                                        <p:tav tm="0">
                                          <p:val>
                                            <p:strVal val="#ppt_y-.1"/>
                                          </p:val>
                                        </p:tav>
                                        <p:tav tm="100000">
                                          <p:val>
                                            <p:strVal val="#ppt_y"/>
                                          </p:val>
                                        </p:tav>
                                      </p:tavLst>
                                    </p:anim>
                                  </p:childTnLst>
                                </p:cTn>
                              </p:par>
                              <p:par>
                                <p:cTn id="62" presetID="47" presetClass="entr" presetSubtype="0" fill="hold" grpId="0" nodeType="withEffect">
                                  <p:stCondLst>
                                    <p:cond delay="600"/>
                                  </p:stCondLst>
                                  <p:childTnLst>
                                    <p:set>
                                      <p:cBhvr>
                                        <p:cTn id="63" dur="1" fill="hold">
                                          <p:stCondLst>
                                            <p:cond delay="0"/>
                                          </p:stCondLst>
                                        </p:cTn>
                                        <p:tgtEl>
                                          <p:spTgt spid="8"/>
                                        </p:tgtEl>
                                        <p:attrNameLst>
                                          <p:attrName>style.visibility</p:attrName>
                                        </p:attrNameLst>
                                      </p:cBhvr>
                                      <p:to>
                                        <p:strVal val="visible"/>
                                      </p:to>
                                    </p:set>
                                    <p:animEffect transition="in" filter="fade">
                                      <p:cBhvr>
                                        <p:cTn id="64" dur="1000"/>
                                        <p:tgtEl>
                                          <p:spTgt spid="8"/>
                                        </p:tgtEl>
                                      </p:cBhvr>
                                    </p:animEffect>
                                    <p:anim calcmode="lin" valueType="num">
                                      <p:cBhvr>
                                        <p:cTn id="65" dur="1000" fill="hold"/>
                                        <p:tgtEl>
                                          <p:spTgt spid="8"/>
                                        </p:tgtEl>
                                        <p:attrNameLst>
                                          <p:attrName>ppt_x</p:attrName>
                                        </p:attrNameLst>
                                      </p:cBhvr>
                                      <p:tavLst>
                                        <p:tav tm="0">
                                          <p:val>
                                            <p:strVal val="#ppt_x"/>
                                          </p:val>
                                        </p:tav>
                                        <p:tav tm="100000">
                                          <p:val>
                                            <p:strVal val="#ppt_x"/>
                                          </p:val>
                                        </p:tav>
                                      </p:tavLst>
                                    </p:anim>
                                    <p:anim calcmode="lin" valueType="num">
                                      <p:cBhvr>
                                        <p:cTn id="66" dur="1000" fill="hold"/>
                                        <p:tgtEl>
                                          <p:spTgt spid="8"/>
                                        </p:tgtEl>
                                        <p:attrNameLst>
                                          <p:attrName>ppt_y</p:attrName>
                                        </p:attrNameLst>
                                      </p:cBhvr>
                                      <p:tavLst>
                                        <p:tav tm="0">
                                          <p:val>
                                            <p:strVal val="#ppt_y-.1"/>
                                          </p:val>
                                        </p:tav>
                                        <p:tav tm="100000">
                                          <p:val>
                                            <p:strVal val="#ppt_y"/>
                                          </p:val>
                                        </p:tav>
                                      </p:tavLst>
                                    </p:anim>
                                  </p:childTnLst>
                                </p:cTn>
                              </p:par>
                              <p:par>
                                <p:cTn id="67" presetID="47" presetClass="entr" presetSubtype="0" fill="hold" grpId="0" nodeType="withEffect">
                                  <p:stCondLst>
                                    <p:cond delay="800"/>
                                  </p:stCondLst>
                                  <p:childTnLst>
                                    <p:set>
                                      <p:cBhvr>
                                        <p:cTn id="68" dur="1" fill="hold">
                                          <p:stCondLst>
                                            <p:cond delay="0"/>
                                          </p:stCondLst>
                                        </p:cTn>
                                        <p:tgtEl>
                                          <p:spTgt spid="9"/>
                                        </p:tgtEl>
                                        <p:attrNameLst>
                                          <p:attrName>style.visibility</p:attrName>
                                        </p:attrNameLst>
                                      </p:cBhvr>
                                      <p:to>
                                        <p:strVal val="visible"/>
                                      </p:to>
                                    </p:set>
                                    <p:animEffect transition="in" filter="fade">
                                      <p:cBhvr>
                                        <p:cTn id="69" dur="1000"/>
                                        <p:tgtEl>
                                          <p:spTgt spid="9"/>
                                        </p:tgtEl>
                                      </p:cBhvr>
                                    </p:animEffect>
                                    <p:anim calcmode="lin" valueType="num">
                                      <p:cBhvr>
                                        <p:cTn id="70" dur="1000" fill="hold"/>
                                        <p:tgtEl>
                                          <p:spTgt spid="9"/>
                                        </p:tgtEl>
                                        <p:attrNameLst>
                                          <p:attrName>ppt_x</p:attrName>
                                        </p:attrNameLst>
                                      </p:cBhvr>
                                      <p:tavLst>
                                        <p:tav tm="0">
                                          <p:val>
                                            <p:strVal val="#ppt_x"/>
                                          </p:val>
                                        </p:tav>
                                        <p:tav tm="100000">
                                          <p:val>
                                            <p:strVal val="#ppt_x"/>
                                          </p:val>
                                        </p:tav>
                                      </p:tavLst>
                                    </p:anim>
                                    <p:anim calcmode="lin" valueType="num">
                                      <p:cBhvr>
                                        <p:cTn id="71" dur="1000" fill="hold"/>
                                        <p:tgtEl>
                                          <p:spTgt spid="9"/>
                                        </p:tgtEl>
                                        <p:attrNameLst>
                                          <p:attrName>ppt_y</p:attrName>
                                        </p:attrNameLst>
                                      </p:cBhvr>
                                      <p:tavLst>
                                        <p:tav tm="0">
                                          <p:val>
                                            <p:strVal val="#ppt_y-.1"/>
                                          </p:val>
                                        </p:tav>
                                        <p:tav tm="100000">
                                          <p:val>
                                            <p:strVal val="#ppt_y"/>
                                          </p:val>
                                        </p:tav>
                                      </p:tavLst>
                                    </p:anim>
                                  </p:childTnLst>
                                </p:cTn>
                              </p:par>
                              <p:par>
                                <p:cTn id="72" presetID="47" presetClass="entr" presetSubtype="0" fill="hold" grpId="0" nodeType="withEffect">
                                  <p:stCondLst>
                                    <p:cond delay="1000"/>
                                  </p:stCondLst>
                                  <p:childTnLst>
                                    <p:set>
                                      <p:cBhvr>
                                        <p:cTn id="73" dur="1" fill="hold">
                                          <p:stCondLst>
                                            <p:cond delay="0"/>
                                          </p:stCondLst>
                                        </p:cTn>
                                        <p:tgtEl>
                                          <p:spTgt spid="10"/>
                                        </p:tgtEl>
                                        <p:attrNameLst>
                                          <p:attrName>style.visibility</p:attrName>
                                        </p:attrNameLst>
                                      </p:cBhvr>
                                      <p:to>
                                        <p:strVal val="visible"/>
                                      </p:to>
                                    </p:set>
                                    <p:animEffect transition="in" filter="fade">
                                      <p:cBhvr>
                                        <p:cTn id="74" dur="1000"/>
                                        <p:tgtEl>
                                          <p:spTgt spid="10"/>
                                        </p:tgtEl>
                                      </p:cBhvr>
                                    </p:animEffect>
                                    <p:anim calcmode="lin" valueType="num">
                                      <p:cBhvr>
                                        <p:cTn id="75" dur="1000" fill="hold"/>
                                        <p:tgtEl>
                                          <p:spTgt spid="10"/>
                                        </p:tgtEl>
                                        <p:attrNameLst>
                                          <p:attrName>ppt_x</p:attrName>
                                        </p:attrNameLst>
                                      </p:cBhvr>
                                      <p:tavLst>
                                        <p:tav tm="0">
                                          <p:val>
                                            <p:strVal val="#ppt_x"/>
                                          </p:val>
                                        </p:tav>
                                        <p:tav tm="100000">
                                          <p:val>
                                            <p:strVal val="#ppt_x"/>
                                          </p:val>
                                        </p:tav>
                                      </p:tavLst>
                                    </p:anim>
                                    <p:anim calcmode="lin" valueType="num">
                                      <p:cBhvr>
                                        <p:cTn id="76" dur="1000" fill="hold"/>
                                        <p:tgtEl>
                                          <p:spTgt spid="10"/>
                                        </p:tgtEl>
                                        <p:attrNameLst>
                                          <p:attrName>ppt_y</p:attrName>
                                        </p:attrNameLst>
                                      </p:cBhvr>
                                      <p:tavLst>
                                        <p:tav tm="0">
                                          <p:val>
                                            <p:strVal val="#ppt_y-.1"/>
                                          </p:val>
                                        </p:tav>
                                        <p:tav tm="100000">
                                          <p:val>
                                            <p:strVal val="#ppt_y"/>
                                          </p:val>
                                        </p:tav>
                                      </p:tavLst>
                                    </p:anim>
                                  </p:childTnLst>
                                </p:cTn>
                              </p:par>
                              <p:par>
                                <p:cTn id="77" presetID="47" presetClass="entr" presetSubtype="0" fill="hold" grpId="0" nodeType="withEffect">
                                  <p:stCondLst>
                                    <p:cond delay="120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1000"/>
                                        <p:tgtEl>
                                          <p:spTgt spid="11"/>
                                        </p:tgtEl>
                                      </p:cBhvr>
                                    </p:animEffect>
                                    <p:anim calcmode="lin" valueType="num">
                                      <p:cBhvr>
                                        <p:cTn id="80" dur="1000" fill="hold"/>
                                        <p:tgtEl>
                                          <p:spTgt spid="11"/>
                                        </p:tgtEl>
                                        <p:attrNameLst>
                                          <p:attrName>ppt_x</p:attrName>
                                        </p:attrNameLst>
                                      </p:cBhvr>
                                      <p:tavLst>
                                        <p:tav tm="0">
                                          <p:val>
                                            <p:strVal val="#ppt_x"/>
                                          </p:val>
                                        </p:tav>
                                        <p:tav tm="100000">
                                          <p:val>
                                            <p:strVal val="#ppt_x"/>
                                          </p:val>
                                        </p:tav>
                                      </p:tavLst>
                                    </p:anim>
                                    <p:anim calcmode="lin" valueType="num">
                                      <p:cBhvr>
                                        <p:cTn id="81" dur="1000" fill="hold"/>
                                        <p:tgtEl>
                                          <p:spTgt spid="11"/>
                                        </p:tgtEl>
                                        <p:attrNameLst>
                                          <p:attrName>ppt_y</p:attrName>
                                        </p:attrNameLst>
                                      </p:cBhvr>
                                      <p:tavLst>
                                        <p:tav tm="0">
                                          <p:val>
                                            <p:strVal val="#ppt_y-.1"/>
                                          </p:val>
                                        </p:tav>
                                        <p:tav tm="100000">
                                          <p:val>
                                            <p:strVal val="#ppt_y"/>
                                          </p:val>
                                        </p:tav>
                                      </p:tavLst>
                                    </p:anim>
                                  </p:childTnLst>
                                </p:cTn>
                              </p:par>
                              <p:par>
                                <p:cTn id="82" presetID="47" presetClass="entr" presetSubtype="0" fill="hold" grpId="0" nodeType="withEffect">
                                  <p:stCondLst>
                                    <p:cond delay="1400"/>
                                  </p:stCondLst>
                                  <p:childTnLst>
                                    <p:set>
                                      <p:cBhvr>
                                        <p:cTn id="83" dur="1" fill="hold">
                                          <p:stCondLst>
                                            <p:cond delay="0"/>
                                          </p:stCondLst>
                                        </p:cTn>
                                        <p:tgtEl>
                                          <p:spTgt spid="12"/>
                                        </p:tgtEl>
                                        <p:attrNameLst>
                                          <p:attrName>style.visibility</p:attrName>
                                        </p:attrNameLst>
                                      </p:cBhvr>
                                      <p:to>
                                        <p:strVal val="visible"/>
                                      </p:to>
                                    </p:set>
                                    <p:animEffect transition="in" filter="fade">
                                      <p:cBhvr>
                                        <p:cTn id="84" dur="1000"/>
                                        <p:tgtEl>
                                          <p:spTgt spid="12"/>
                                        </p:tgtEl>
                                      </p:cBhvr>
                                    </p:animEffect>
                                    <p:anim calcmode="lin" valueType="num">
                                      <p:cBhvr>
                                        <p:cTn id="85" dur="1000" fill="hold"/>
                                        <p:tgtEl>
                                          <p:spTgt spid="12"/>
                                        </p:tgtEl>
                                        <p:attrNameLst>
                                          <p:attrName>ppt_x</p:attrName>
                                        </p:attrNameLst>
                                      </p:cBhvr>
                                      <p:tavLst>
                                        <p:tav tm="0">
                                          <p:val>
                                            <p:strVal val="#ppt_x"/>
                                          </p:val>
                                        </p:tav>
                                        <p:tav tm="100000">
                                          <p:val>
                                            <p:strVal val="#ppt_x"/>
                                          </p:val>
                                        </p:tav>
                                      </p:tavLst>
                                    </p:anim>
                                    <p:anim calcmode="lin" valueType="num">
                                      <p:cBhvr>
                                        <p:cTn id="86" dur="1000" fill="hold"/>
                                        <p:tgtEl>
                                          <p:spTgt spid="12"/>
                                        </p:tgtEl>
                                        <p:attrNameLst>
                                          <p:attrName>ppt_y</p:attrName>
                                        </p:attrNameLst>
                                      </p:cBhvr>
                                      <p:tavLst>
                                        <p:tav tm="0">
                                          <p:val>
                                            <p:strVal val="#ppt_y-.1"/>
                                          </p:val>
                                        </p:tav>
                                        <p:tav tm="100000">
                                          <p:val>
                                            <p:strVal val="#ppt_y"/>
                                          </p:val>
                                        </p:tav>
                                      </p:tavLst>
                                    </p:anim>
                                  </p:childTnLst>
                                </p:cTn>
                              </p:par>
                              <p:par>
                                <p:cTn id="87" presetID="47" presetClass="entr" presetSubtype="0" fill="hold" grpId="0" nodeType="withEffect">
                                  <p:stCondLst>
                                    <p:cond delay="1600"/>
                                  </p:stCondLst>
                                  <p:childTnLst>
                                    <p:set>
                                      <p:cBhvr>
                                        <p:cTn id="88" dur="1" fill="hold">
                                          <p:stCondLst>
                                            <p:cond delay="0"/>
                                          </p:stCondLst>
                                        </p:cTn>
                                        <p:tgtEl>
                                          <p:spTgt spid="13"/>
                                        </p:tgtEl>
                                        <p:attrNameLst>
                                          <p:attrName>style.visibility</p:attrName>
                                        </p:attrNameLst>
                                      </p:cBhvr>
                                      <p:to>
                                        <p:strVal val="visible"/>
                                      </p:to>
                                    </p:set>
                                    <p:animEffect transition="in" filter="fade">
                                      <p:cBhvr>
                                        <p:cTn id="89" dur="1000"/>
                                        <p:tgtEl>
                                          <p:spTgt spid="13"/>
                                        </p:tgtEl>
                                      </p:cBhvr>
                                    </p:animEffect>
                                    <p:anim calcmode="lin" valueType="num">
                                      <p:cBhvr>
                                        <p:cTn id="90" dur="1000" fill="hold"/>
                                        <p:tgtEl>
                                          <p:spTgt spid="13"/>
                                        </p:tgtEl>
                                        <p:attrNameLst>
                                          <p:attrName>ppt_x</p:attrName>
                                        </p:attrNameLst>
                                      </p:cBhvr>
                                      <p:tavLst>
                                        <p:tav tm="0">
                                          <p:val>
                                            <p:strVal val="#ppt_x"/>
                                          </p:val>
                                        </p:tav>
                                        <p:tav tm="100000">
                                          <p:val>
                                            <p:strVal val="#ppt_x"/>
                                          </p:val>
                                        </p:tav>
                                      </p:tavLst>
                                    </p:anim>
                                    <p:anim calcmode="lin" valueType="num">
                                      <p:cBhvr>
                                        <p:cTn id="9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9" grpId="0" animBg="1"/>
      <p:bldP spid="10" grpId="0" animBg="1"/>
      <p:bldP spid="11" grpId="0" animBg="1"/>
      <p:bldP spid="12" grpId="0" animBg="1"/>
      <p:bldP spid="13" grpId="0" animBg="1"/>
      <p:bldP spid="15" grpId="0" animBg="1"/>
      <p:bldP spid="16" grpId="0" animBg="1"/>
      <p:bldP spid="17" grpId="0" animBg="1"/>
      <p:bldP spid="18" grpId="0" animBg="1"/>
      <p:bldP spid="19" grpId="0" animBg="1"/>
      <p:bldP spid="20" grpId="0" animBg="1"/>
      <p:bldP spid="21" grpId="0" animBg="1"/>
      <p:bldP spid="37" grpId="0"/>
      <p:bldP spid="3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2246769"/>
          </a:xfrm>
          <a:prstGeom prst="rect">
            <a:avLst/>
          </a:prstGeom>
          <a:noFill/>
        </p:spPr>
        <p:txBody>
          <a:bodyPr wrap="square" rtlCol="0">
            <a:spAutoFit/>
          </a:bodyPr>
          <a:lstStyle/>
          <a:p>
            <a:r>
              <a:rPr lang="de-DE" sz="2800" dirty="0"/>
              <a:t>Tschüss Jürgen, bis zum nächsten mal </a:t>
            </a:r>
            <a:r>
              <a:rPr lang="de-DE" sz="2800" dirty="0">
                <a:sym typeface="Wingdings" panose="05000000000000000000" pitchFamily="2" charset="2"/>
              </a:rPr>
              <a:t></a:t>
            </a:r>
          </a:p>
          <a:p>
            <a:endParaRPr lang="de-DE" sz="2800" dirty="0">
              <a:sym typeface="Wingdings" panose="05000000000000000000" pitchFamily="2" charset="2"/>
            </a:endParaRPr>
          </a:p>
          <a:p>
            <a:r>
              <a:rPr lang="de-DE" sz="2800" dirty="0">
                <a:sym typeface="Wingdings" panose="05000000000000000000" pitchFamily="2" charset="2"/>
              </a:rPr>
              <a:t>Danke Jürgens </a:t>
            </a:r>
            <a:r>
              <a:rPr lang="de-DE" sz="2800" dirty="0" err="1">
                <a:sym typeface="Wingdings" panose="05000000000000000000" pitchFamily="2" charset="2"/>
              </a:rPr>
              <a:t>tochter</a:t>
            </a:r>
            <a:endParaRPr lang="de-DE" sz="2800" dirty="0">
              <a:sym typeface="Wingdings" panose="05000000000000000000" pitchFamily="2" charset="2"/>
            </a:endParaRPr>
          </a:p>
          <a:p>
            <a:endParaRPr lang="de-DE" sz="2800" dirty="0">
              <a:sym typeface="Wingdings" panose="05000000000000000000" pitchFamily="2" charset="2"/>
            </a:endParaRPr>
          </a:p>
          <a:p>
            <a:r>
              <a:rPr lang="de-DE" sz="2800" dirty="0">
                <a:sym typeface="Wingdings" panose="05000000000000000000" pitchFamily="2" charset="2"/>
              </a:rPr>
              <a:t>Danke fürs mitmachen</a:t>
            </a:r>
            <a:endParaRPr lang="de-DE" sz="2800" dirty="0"/>
          </a:p>
        </p:txBody>
      </p:sp>
      <p:pic>
        <p:nvPicPr>
          <p:cNvPr id="5" name="Grafik 4" descr="Ein Bild, das ClipArt enthält.&#10;&#10;Automatisch generierte Beschreibung">
            <a:extLst>
              <a:ext uri="{FF2B5EF4-FFF2-40B4-BE49-F238E27FC236}">
                <a16:creationId xmlns:a16="http://schemas.microsoft.com/office/drawing/2014/main" id="{128FF9A3-BFA6-491A-94C2-1385C379DC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731" y="1459964"/>
            <a:ext cx="2745810" cy="3938071"/>
          </a:xfrm>
          <a:prstGeom prst="rect">
            <a:avLst/>
          </a:prstGeom>
        </p:spPr>
      </p:pic>
    </p:spTree>
    <p:custDataLst>
      <p:tags r:id="rId1"/>
    </p:custDataLst>
    <p:extLst>
      <p:ext uri="{BB962C8B-B14F-4D97-AF65-F5344CB8AC3E}">
        <p14:creationId xmlns:p14="http://schemas.microsoft.com/office/powerpoint/2010/main" val="1012635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662F844A-1831-419B-A320-ACE597CE97A6}"/>
              </a:ext>
            </a:extLst>
          </p:cNvPr>
          <p:cNvSpPr txBox="1"/>
          <p:nvPr/>
        </p:nvSpPr>
        <p:spPr>
          <a:xfrm>
            <a:off x="4034713" y="260497"/>
            <a:ext cx="6368828" cy="954107"/>
          </a:xfrm>
          <a:prstGeom prst="rect">
            <a:avLst/>
          </a:prstGeom>
          <a:noFill/>
        </p:spPr>
        <p:txBody>
          <a:bodyPr wrap="square" rtlCol="0">
            <a:spAutoFit/>
          </a:bodyPr>
          <a:lstStyle/>
          <a:p>
            <a:r>
              <a:rPr lang="de-DE" sz="2800" dirty="0"/>
              <a:t>Für jedes Produkt werden verschiedene Birnen gebraucht, die Jürgen aussucht</a:t>
            </a:r>
          </a:p>
        </p:txBody>
      </p:sp>
      <p:pic>
        <p:nvPicPr>
          <p:cNvPr id="6" name="Grafik 5">
            <a:extLst>
              <a:ext uri="{FF2B5EF4-FFF2-40B4-BE49-F238E27FC236}">
                <a16:creationId xmlns:a16="http://schemas.microsoft.com/office/drawing/2014/main" id="{453C5AD8-2216-4C7D-9014-F835D959D9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1"/>
            <a:ext cx="2745810" cy="3938070"/>
          </a:xfrm>
          <a:prstGeom prst="rect">
            <a:avLst/>
          </a:prstGeom>
        </p:spPr>
      </p:pic>
      <p:sp>
        <p:nvSpPr>
          <p:cNvPr id="2" name="Trapezoid 1">
            <a:extLst>
              <a:ext uri="{FF2B5EF4-FFF2-40B4-BE49-F238E27FC236}">
                <a16:creationId xmlns:a16="http://schemas.microsoft.com/office/drawing/2014/main" id="{22710A7F-A0D4-4E0B-B3E4-DF3A02A7873D}"/>
              </a:ext>
            </a:extLst>
          </p:cNvPr>
          <p:cNvSpPr/>
          <p:nvPr/>
        </p:nvSpPr>
        <p:spPr>
          <a:xfrm>
            <a:off x="4412929" y="24339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Flussdiagramm: Grenzstelle 2">
            <a:extLst>
              <a:ext uri="{FF2B5EF4-FFF2-40B4-BE49-F238E27FC236}">
                <a16:creationId xmlns:a16="http://schemas.microsoft.com/office/drawing/2014/main" id="{C39E2AC8-6113-4876-B21D-84B30D189280}"/>
              </a:ext>
            </a:extLst>
          </p:cNvPr>
          <p:cNvSpPr/>
          <p:nvPr/>
        </p:nvSpPr>
        <p:spPr>
          <a:xfrm rot="16200000">
            <a:off x="4879898" y="42034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15EFD1-22D1-4F2D-8EBA-7C69398CFCCC}"/>
              </a:ext>
            </a:extLst>
          </p:cNvPr>
          <p:cNvSpPr/>
          <p:nvPr/>
        </p:nvSpPr>
        <p:spPr>
          <a:xfrm rot="16200000">
            <a:off x="5484982" y="42034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893C3204-84EF-48EC-83D4-06E51B68F925}"/>
              </a:ext>
            </a:extLst>
          </p:cNvPr>
          <p:cNvSpPr/>
          <p:nvPr/>
        </p:nvSpPr>
        <p:spPr>
          <a:xfrm rot="16200000">
            <a:off x="6179160" y="42034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Flussdiagramm: Grenzstelle 8">
            <a:extLst>
              <a:ext uri="{FF2B5EF4-FFF2-40B4-BE49-F238E27FC236}">
                <a16:creationId xmlns:a16="http://schemas.microsoft.com/office/drawing/2014/main" id="{09D69D71-4F2B-43D9-8435-9FC4F8697CCB}"/>
              </a:ext>
            </a:extLst>
          </p:cNvPr>
          <p:cNvSpPr/>
          <p:nvPr/>
        </p:nvSpPr>
        <p:spPr>
          <a:xfrm rot="16200000">
            <a:off x="6862402" y="4203461"/>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lussdiagramm: Grenzstelle 9">
            <a:extLst>
              <a:ext uri="{FF2B5EF4-FFF2-40B4-BE49-F238E27FC236}">
                <a16:creationId xmlns:a16="http://schemas.microsoft.com/office/drawing/2014/main" id="{BF53333A-C9A9-4697-B6BC-F37F67548E06}"/>
              </a:ext>
            </a:extLst>
          </p:cNvPr>
          <p:cNvSpPr/>
          <p:nvPr/>
        </p:nvSpPr>
        <p:spPr>
          <a:xfrm rot="16200000">
            <a:off x="7611083" y="42034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83380B5C-5216-42D9-A106-D6A55DBDD489}"/>
              </a:ext>
            </a:extLst>
          </p:cNvPr>
          <p:cNvSpPr/>
          <p:nvPr/>
        </p:nvSpPr>
        <p:spPr>
          <a:xfrm rot="16200000">
            <a:off x="8313908"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0778F91D-F5A3-4C75-A2AA-BE866EB71BA2}"/>
              </a:ext>
            </a:extLst>
          </p:cNvPr>
          <p:cNvSpPr/>
          <p:nvPr/>
        </p:nvSpPr>
        <p:spPr>
          <a:xfrm rot="16200000">
            <a:off x="9016734"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BB671818-E928-4381-B739-5BCA481A3937}"/>
              </a:ext>
            </a:extLst>
          </p:cNvPr>
          <p:cNvSpPr/>
          <p:nvPr/>
        </p:nvSpPr>
        <p:spPr>
          <a:xfrm rot="16200000">
            <a:off x="9719059" y="42034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24133A06-6B84-40FD-BDD1-867FB7AC4BF8}"/>
              </a:ext>
            </a:extLst>
          </p:cNvPr>
          <p:cNvSpPr/>
          <p:nvPr/>
        </p:nvSpPr>
        <p:spPr>
          <a:xfrm rot="16200000">
            <a:off x="5218265" y="23624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46B0F9C1-9831-4030-81DF-20951CBB9050}"/>
              </a:ext>
            </a:extLst>
          </p:cNvPr>
          <p:cNvSpPr/>
          <p:nvPr/>
        </p:nvSpPr>
        <p:spPr>
          <a:xfrm rot="16200000">
            <a:off x="5823349" y="23624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323D8015-2754-43A1-B877-0760BD61F7F2}"/>
              </a:ext>
            </a:extLst>
          </p:cNvPr>
          <p:cNvSpPr/>
          <p:nvPr/>
        </p:nvSpPr>
        <p:spPr>
          <a:xfrm rot="16200000">
            <a:off x="6517529" y="23624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lussdiagramm: Grenzstelle 17">
            <a:extLst>
              <a:ext uri="{FF2B5EF4-FFF2-40B4-BE49-F238E27FC236}">
                <a16:creationId xmlns:a16="http://schemas.microsoft.com/office/drawing/2014/main" id="{4D0025BD-E74F-4446-A0E3-5F568934D6C5}"/>
              </a:ext>
            </a:extLst>
          </p:cNvPr>
          <p:cNvSpPr/>
          <p:nvPr/>
        </p:nvSpPr>
        <p:spPr>
          <a:xfrm rot="16200000">
            <a:off x="7200772" y="23624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8DD5CBD0-EDB4-4406-9253-76D9C183EDB1}"/>
              </a:ext>
            </a:extLst>
          </p:cNvPr>
          <p:cNvSpPr/>
          <p:nvPr/>
        </p:nvSpPr>
        <p:spPr>
          <a:xfrm rot="16200000">
            <a:off x="7949453" y="23624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CCE2CA5F-A1C7-4298-87A5-E2FC135A2C79}"/>
              </a:ext>
            </a:extLst>
          </p:cNvPr>
          <p:cNvSpPr/>
          <p:nvPr/>
        </p:nvSpPr>
        <p:spPr>
          <a:xfrm rot="16200000">
            <a:off x="8652278"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545169F-EBD8-4AC3-8DE4-218FBF8DB65B}"/>
              </a:ext>
            </a:extLst>
          </p:cNvPr>
          <p:cNvSpPr/>
          <p:nvPr/>
        </p:nvSpPr>
        <p:spPr>
          <a:xfrm rot="16200000">
            <a:off x="9355104"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CFBD368F-E9BB-4DC8-B866-0BF7B1D6625D}"/>
              </a:ext>
            </a:extLst>
          </p:cNvPr>
          <p:cNvSpPr/>
          <p:nvPr/>
        </p:nvSpPr>
        <p:spPr>
          <a:xfrm rot="16200000">
            <a:off x="4879572" y="32718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5BB24008-3E29-4078-A9E2-93590CE8ADD5}"/>
              </a:ext>
            </a:extLst>
          </p:cNvPr>
          <p:cNvSpPr/>
          <p:nvPr/>
        </p:nvSpPr>
        <p:spPr>
          <a:xfrm rot="16200000">
            <a:off x="5484654" y="32718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Grenzstelle 24">
            <a:extLst>
              <a:ext uri="{FF2B5EF4-FFF2-40B4-BE49-F238E27FC236}">
                <a16:creationId xmlns:a16="http://schemas.microsoft.com/office/drawing/2014/main" id="{F39E8A85-E590-4E57-901E-E3779E4D151F}"/>
              </a:ext>
            </a:extLst>
          </p:cNvPr>
          <p:cNvSpPr/>
          <p:nvPr/>
        </p:nvSpPr>
        <p:spPr>
          <a:xfrm rot="16200000">
            <a:off x="6178833" y="3271837"/>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Grenzstelle 25">
            <a:extLst>
              <a:ext uri="{FF2B5EF4-FFF2-40B4-BE49-F238E27FC236}">
                <a16:creationId xmlns:a16="http://schemas.microsoft.com/office/drawing/2014/main" id="{43809960-4744-42BD-8577-B1AAB43FEF4F}"/>
              </a:ext>
            </a:extLst>
          </p:cNvPr>
          <p:cNvSpPr/>
          <p:nvPr/>
        </p:nvSpPr>
        <p:spPr>
          <a:xfrm rot="16200000">
            <a:off x="6862076" y="3271836"/>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lussdiagramm: Grenzstelle 26">
            <a:extLst>
              <a:ext uri="{FF2B5EF4-FFF2-40B4-BE49-F238E27FC236}">
                <a16:creationId xmlns:a16="http://schemas.microsoft.com/office/drawing/2014/main" id="{3C3686C8-11C9-4F62-AC06-96CA98B8613D}"/>
              </a:ext>
            </a:extLst>
          </p:cNvPr>
          <p:cNvSpPr/>
          <p:nvPr/>
        </p:nvSpPr>
        <p:spPr>
          <a:xfrm rot="16200000">
            <a:off x="7610757"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Flussdiagramm: Grenzstelle 27">
            <a:extLst>
              <a:ext uri="{FF2B5EF4-FFF2-40B4-BE49-F238E27FC236}">
                <a16:creationId xmlns:a16="http://schemas.microsoft.com/office/drawing/2014/main" id="{7F09C2BF-1DBA-4FFC-8960-F3A49B4765AC}"/>
              </a:ext>
            </a:extLst>
          </p:cNvPr>
          <p:cNvSpPr/>
          <p:nvPr/>
        </p:nvSpPr>
        <p:spPr>
          <a:xfrm rot="16200000">
            <a:off x="8313582"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lussdiagramm: Grenzstelle 28">
            <a:extLst>
              <a:ext uri="{FF2B5EF4-FFF2-40B4-BE49-F238E27FC236}">
                <a16:creationId xmlns:a16="http://schemas.microsoft.com/office/drawing/2014/main" id="{F7EAA20A-073C-4853-BD43-B1E764DE7E4E}"/>
              </a:ext>
            </a:extLst>
          </p:cNvPr>
          <p:cNvSpPr/>
          <p:nvPr/>
        </p:nvSpPr>
        <p:spPr>
          <a:xfrm rot="16200000">
            <a:off x="9016408"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lussdiagramm: Grenzstelle 29">
            <a:extLst>
              <a:ext uri="{FF2B5EF4-FFF2-40B4-BE49-F238E27FC236}">
                <a16:creationId xmlns:a16="http://schemas.microsoft.com/office/drawing/2014/main" id="{5EC43279-9271-43CD-8C5F-219D229BE443}"/>
              </a:ext>
            </a:extLst>
          </p:cNvPr>
          <p:cNvSpPr/>
          <p:nvPr/>
        </p:nvSpPr>
        <p:spPr>
          <a:xfrm rot="16200000">
            <a:off x="9718733"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815D56B8-1783-416E-90DF-12B47C07E1CA}"/>
              </a:ext>
            </a:extLst>
          </p:cNvPr>
          <p:cNvSpPr txBox="1"/>
          <p:nvPr/>
        </p:nvSpPr>
        <p:spPr>
          <a:xfrm>
            <a:off x="10682812" y="3244334"/>
            <a:ext cx="1051909" cy="369332"/>
          </a:xfrm>
          <a:prstGeom prst="rect">
            <a:avLst/>
          </a:prstGeom>
          <a:noFill/>
        </p:spPr>
        <p:txBody>
          <a:bodyPr wrap="square" rtlCol="0">
            <a:spAutoFit/>
          </a:bodyPr>
          <a:lstStyle/>
          <a:p>
            <a:r>
              <a:rPr lang="de-DE" dirty="0">
                <a:solidFill>
                  <a:schemeClr val="accent6">
                    <a:lumMod val="75000"/>
                  </a:schemeClr>
                </a:solidFill>
              </a:rPr>
              <a:t>grünlich</a:t>
            </a:r>
          </a:p>
        </p:txBody>
      </p:sp>
      <p:sp>
        <p:nvSpPr>
          <p:cNvPr id="36" name="Textfeld 35">
            <a:extLst>
              <a:ext uri="{FF2B5EF4-FFF2-40B4-BE49-F238E27FC236}">
                <a16:creationId xmlns:a16="http://schemas.microsoft.com/office/drawing/2014/main" id="{2C4E8C32-3399-4E55-952A-E01285E47687}"/>
              </a:ext>
            </a:extLst>
          </p:cNvPr>
          <p:cNvSpPr txBox="1"/>
          <p:nvPr/>
        </p:nvSpPr>
        <p:spPr>
          <a:xfrm>
            <a:off x="3419045" y="3291630"/>
            <a:ext cx="1142822" cy="369332"/>
          </a:xfrm>
          <a:prstGeom prst="rect">
            <a:avLst/>
          </a:prstGeom>
          <a:noFill/>
        </p:spPr>
        <p:txBody>
          <a:bodyPr wrap="square" rtlCol="0">
            <a:spAutoFit/>
          </a:bodyPr>
          <a:lstStyle/>
          <a:p>
            <a:r>
              <a:rPr lang="de-DE" dirty="0">
                <a:solidFill>
                  <a:schemeClr val="accent2">
                    <a:lumMod val="75000"/>
                  </a:schemeClr>
                </a:solidFill>
              </a:rPr>
              <a:t>bräunlich</a:t>
            </a:r>
          </a:p>
        </p:txBody>
      </p:sp>
      <p:sp>
        <p:nvSpPr>
          <p:cNvPr id="37" name="Textfeld 36">
            <a:extLst>
              <a:ext uri="{FF2B5EF4-FFF2-40B4-BE49-F238E27FC236}">
                <a16:creationId xmlns:a16="http://schemas.microsoft.com/office/drawing/2014/main" id="{7E16D492-27B6-4E97-8AB5-260B7D209499}"/>
              </a:ext>
            </a:extLst>
          </p:cNvPr>
          <p:cNvSpPr txBox="1"/>
          <p:nvPr/>
        </p:nvSpPr>
        <p:spPr>
          <a:xfrm>
            <a:off x="7238889" y="1622718"/>
            <a:ext cx="817211" cy="369332"/>
          </a:xfrm>
          <a:prstGeom prst="rect">
            <a:avLst/>
          </a:prstGeom>
          <a:noFill/>
        </p:spPr>
        <p:txBody>
          <a:bodyPr wrap="none" rtlCol="0">
            <a:spAutoFit/>
          </a:bodyPr>
          <a:lstStyle/>
          <a:p>
            <a:r>
              <a:rPr lang="de-DE" dirty="0"/>
              <a:t>GROSS</a:t>
            </a:r>
          </a:p>
        </p:txBody>
      </p:sp>
      <p:sp>
        <p:nvSpPr>
          <p:cNvPr id="38" name="Textfeld 37">
            <a:extLst>
              <a:ext uri="{FF2B5EF4-FFF2-40B4-BE49-F238E27FC236}">
                <a16:creationId xmlns:a16="http://schemas.microsoft.com/office/drawing/2014/main" id="{FE71F88A-BD5E-48E6-B5B7-DEDF9C408D0E}"/>
              </a:ext>
            </a:extLst>
          </p:cNvPr>
          <p:cNvSpPr txBox="1"/>
          <p:nvPr/>
        </p:nvSpPr>
        <p:spPr>
          <a:xfrm>
            <a:off x="7424196" y="5186367"/>
            <a:ext cx="631904" cy="369332"/>
          </a:xfrm>
          <a:prstGeom prst="rect">
            <a:avLst/>
          </a:prstGeom>
          <a:noFill/>
        </p:spPr>
        <p:txBody>
          <a:bodyPr wrap="none" rtlCol="0">
            <a:spAutoFit/>
          </a:bodyPr>
          <a:lstStyle/>
          <a:p>
            <a:r>
              <a:rPr lang="de-DE" dirty="0"/>
              <a:t>klein</a:t>
            </a:r>
          </a:p>
        </p:txBody>
      </p:sp>
    </p:spTree>
    <p:custDataLst>
      <p:tags r:id="rId1"/>
    </p:custDataLst>
    <p:extLst>
      <p:ext uri="{BB962C8B-B14F-4D97-AF65-F5344CB8AC3E}">
        <p14:creationId xmlns:p14="http://schemas.microsoft.com/office/powerpoint/2010/main" val="1701063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662F844A-1831-419B-A320-ACE597CE97A6}"/>
              </a:ext>
            </a:extLst>
          </p:cNvPr>
          <p:cNvSpPr txBox="1"/>
          <p:nvPr/>
        </p:nvSpPr>
        <p:spPr>
          <a:xfrm>
            <a:off x="4034713" y="260497"/>
            <a:ext cx="6368828" cy="954107"/>
          </a:xfrm>
          <a:prstGeom prst="rect">
            <a:avLst/>
          </a:prstGeom>
          <a:noFill/>
        </p:spPr>
        <p:txBody>
          <a:bodyPr wrap="square" rtlCol="0">
            <a:spAutoFit/>
          </a:bodyPr>
          <a:lstStyle/>
          <a:p>
            <a:r>
              <a:rPr lang="de-DE" sz="2800" dirty="0"/>
              <a:t>Für den Kuchen braucht er  vor allem kleine braune Birnen…</a:t>
            </a:r>
          </a:p>
        </p:txBody>
      </p:sp>
      <p:pic>
        <p:nvPicPr>
          <p:cNvPr id="6" name="Grafik 5">
            <a:extLst>
              <a:ext uri="{FF2B5EF4-FFF2-40B4-BE49-F238E27FC236}">
                <a16:creationId xmlns:a16="http://schemas.microsoft.com/office/drawing/2014/main" id="{453C5AD8-2216-4C7D-9014-F835D959D9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1"/>
            <a:ext cx="2745810" cy="3938070"/>
          </a:xfrm>
          <a:prstGeom prst="rect">
            <a:avLst/>
          </a:prstGeom>
        </p:spPr>
      </p:pic>
      <p:sp>
        <p:nvSpPr>
          <p:cNvPr id="2" name="Trapezoid 1">
            <a:extLst>
              <a:ext uri="{FF2B5EF4-FFF2-40B4-BE49-F238E27FC236}">
                <a16:creationId xmlns:a16="http://schemas.microsoft.com/office/drawing/2014/main" id="{22710A7F-A0D4-4E0B-B3E4-DF3A02A7873D}"/>
              </a:ext>
            </a:extLst>
          </p:cNvPr>
          <p:cNvSpPr/>
          <p:nvPr/>
        </p:nvSpPr>
        <p:spPr>
          <a:xfrm>
            <a:off x="4412929" y="24339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Flussdiagramm: Grenzstelle 2">
            <a:extLst>
              <a:ext uri="{FF2B5EF4-FFF2-40B4-BE49-F238E27FC236}">
                <a16:creationId xmlns:a16="http://schemas.microsoft.com/office/drawing/2014/main" id="{C39E2AC8-6113-4876-B21D-84B30D189280}"/>
              </a:ext>
            </a:extLst>
          </p:cNvPr>
          <p:cNvSpPr/>
          <p:nvPr/>
        </p:nvSpPr>
        <p:spPr>
          <a:xfrm rot="16200000">
            <a:off x="4879898" y="42034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15EFD1-22D1-4F2D-8EBA-7C69398CFCCC}"/>
              </a:ext>
            </a:extLst>
          </p:cNvPr>
          <p:cNvSpPr/>
          <p:nvPr/>
        </p:nvSpPr>
        <p:spPr>
          <a:xfrm rot="16200000">
            <a:off x="5484982" y="42034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893C3204-84EF-48EC-83D4-06E51B68F925}"/>
              </a:ext>
            </a:extLst>
          </p:cNvPr>
          <p:cNvSpPr/>
          <p:nvPr/>
        </p:nvSpPr>
        <p:spPr>
          <a:xfrm rot="16200000">
            <a:off x="6179160" y="42034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Flussdiagramm: Grenzstelle 8">
            <a:extLst>
              <a:ext uri="{FF2B5EF4-FFF2-40B4-BE49-F238E27FC236}">
                <a16:creationId xmlns:a16="http://schemas.microsoft.com/office/drawing/2014/main" id="{09D69D71-4F2B-43D9-8435-9FC4F8697CCB}"/>
              </a:ext>
            </a:extLst>
          </p:cNvPr>
          <p:cNvSpPr/>
          <p:nvPr/>
        </p:nvSpPr>
        <p:spPr>
          <a:xfrm rot="16200000">
            <a:off x="6862402" y="4203461"/>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lussdiagramm: Grenzstelle 9">
            <a:extLst>
              <a:ext uri="{FF2B5EF4-FFF2-40B4-BE49-F238E27FC236}">
                <a16:creationId xmlns:a16="http://schemas.microsoft.com/office/drawing/2014/main" id="{BF53333A-C9A9-4697-B6BC-F37F67548E06}"/>
              </a:ext>
            </a:extLst>
          </p:cNvPr>
          <p:cNvSpPr/>
          <p:nvPr/>
        </p:nvSpPr>
        <p:spPr>
          <a:xfrm rot="16200000">
            <a:off x="7611083" y="42034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83380B5C-5216-42D9-A106-D6A55DBDD489}"/>
              </a:ext>
            </a:extLst>
          </p:cNvPr>
          <p:cNvSpPr/>
          <p:nvPr/>
        </p:nvSpPr>
        <p:spPr>
          <a:xfrm rot="16200000">
            <a:off x="8313908"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0778F91D-F5A3-4C75-A2AA-BE866EB71BA2}"/>
              </a:ext>
            </a:extLst>
          </p:cNvPr>
          <p:cNvSpPr/>
          <p:nvPr/>
        </p:nvSpPr>
        <p:spPr>
          <a:xfrm rot="16200000">
            <a:off x="9016734"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BB671818-E928-4381-B739-5BCA481A3937}"/>
              </a:ext>
            </a:extLst>
          </p:cNvPr>
          <p:cNvSpPr/>
          <p:nvPr/>
        </p:nvSpPr>
        <p:spPr>
          <a:xfrm rot="16200000">
            <a:off x="9719059" y="42034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24133A06-6B84-40FD-BDD1-867FB7AC4BF8}"/>
              </a:ext>
            </a:extLst>
          </p:cNvPr>
          <p:cNvSpPr/>
          <p:nvPr/>
        </p:nvSpPr>
        <p:spPr>
          <a:xfrm rot="16200000">
            <a:off x="5218265" y="23624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46B0F9C1-9831-4030-81DF-20951CBB9050}"/>
              </a:ext>
            </a:extLst>
          </p:cNvPr>
          <p:cNvSpPr/>
          <p:nvPr/>
        </p:nvSpPr>
        <p:spPr>
          <a:xfrm rot="16200000">
            <a:off x="5823349" y="23624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323D8015-2754-43A1-B877-0760BD61F7F2}"/>
              </a:ext>
            </a:extLst>
          </p:cNvPr>
          <p:cNvSpPr/>
          <p:nvPr/>
        </p:nvSpPr>
        <p:spPr>
          <a:xfrm rot="16200000">
            <a:off x="6517529" y="23624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lussdiagramm: Grenzstelle 17">
            <a:extLst>
              <a:ext uri="{FF2B5EF4-FFF2-40B4-BE49-F238E27FC236}">
                <a16:creationId xmlns:a16="http://schemas.microsoft.com/office/drawing/2014/main" id="{4D0025BD-E74F-4446-A0E3-5F568934D6C5}"/>
              </a:ext>
            </a:extLst>
          </p:cNvPr>
          <p:cNvSpPr/>
          <p:nvPr/>
        </p:nvSpPr>
        <p:spPr>
          <a:xfrm rot="16200000">
            <a:off x="7200772" y="23624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8DD5CBD0-EDB4-4406-9253-76D9C183EDB1}"/>
              </a:ext>
            </a:extLst>
          </p:cNvPr>
          <p:cNvSpPr/>
          <p:nvPr/>
        </p:nvSpPr>
        <p:spPr>
          <a:xfrm rot="16200000">
            <a:off x="7949453" y="23624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CCE2CA5F-A1C7-4298-87A5-E2FC135A2C79}"/>
              </a:ext>
            </a:extLst>
          </p:cNvPr>
          <p:cNvSpPr/>
          <p:nvPr/>
        </p:nvSpPr>
        <p:spPr>
          <a:xfrm rot="16200000">
            <a:off x="8652278"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545169F-EBD8-4AC3-8DE4-218FBF8DB65B}"/>
              </a:ext>
            </a:extLst>
          </p:cNvPr>
          <p:cNvSpPr/>
          <p:nvPr/>
        </p:nvSpPr>
        <p:spPr>
          <a:xfrm rot="16200000">
            <a:off x="9355104"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CFBD368F-E9BB-4DC8-B866-0BF7B1D6625D}"/>
              </a:ext>
            </a:extLst>
          </p:cNvPr>
          <p:cNvSpPr/>
          <p:nvPr/>
        </p:nvSpPr>
        <p:spPr>
          <a:xfrm rot="16200000">
            <a:off x="4879572" y="32718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5BB24008-3E29-4078-A9E2-93590CE8ADD5}"/>
              </a:ext>
            </a:extLst>
          </p:cNvPr>
          <p:cNvSpPr/>
          <p:nvPr/>
        </p:nvSpPr>
        <p:spPr>
          <a:xfrm rot="16200000">
            <a:off x="5484654" y="32718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Grenzstelle 24">
            <a:extLst>
              <a:ext uri="{FF2B5EF4-FFF2-40B4-BE49-F238E27FC236}">
                <a16:creationId xmlns:a16="http://schemas.microsoft.com/office/drawing/2014/main" id="{F39E8A85-E590-4E57-901E-E3779E4D151F}"/>
              </a:ext>
            </a:extLst>
          </p:cNvPr>
          <p:cNvSpPr/>
          <p:nvPr/>
        </p:nvSpPr>
        <p:spPr>
          <a:xfrm rot="16200000">
            <a:off x="6178833" y="3271837"/>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Grenzstelle 25">
            <a:extLst>
              <a:ext uri="{FF2B5EF4-FFF2-40B4-BE49-F238E27FC236}">
                <a16:creationId xmlns:a16="http://schemas.microsoft.com/office/drawing/2014/main" id="{43809960-4744-42BD-8577-B1AAB43FEF4F}"/>
              </a:ext>
            </a:extLst>
          </p:cNvPr>
          <p:cNvSpPr/>
          <p:nvPr/>
        </p:nvSpPr>
        <p:spPr>
          <a:xfrm rot="16200000">
            <a:off x="6862076" y="3271836"/>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lussdiagramm: Grenzstelle 26">
            <a:extLst>
              <a:ext uri="{FF2B5EF4-FFF2-40B4-BE49-F238E27FC236}">
                <a16:creationId xmlns:a16="http://schemas.microsoft.com/office/drawing/2014/main" id="{3C3686C8-11C9-4F62-AC06-96CA98B8613D}"/>
              </a:ext>
            </a:extLst>
          </p:cNvPr>
          <p:cNvSpPr/>
          <p:nvPr/>
        </p:nvSpPr>
        <p:spPr>
          <a:xfrm rot="16200000">
            <a:off x="7610757"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Flussdiagramm: Grenzstelle 27">
            <a:extLst>
              <a:ext uri="{FF2B5EF4-FFF2-40B4-BE49-F238E27FC236}">
                <a16:creationId xmlns:a16="http://schemas.microsoft.com/office/drawing/2014/main" id="{7F09C2BF-1DBA-4FFC-8960-F3A49B4765AC}"/>
              </a:ext>
            </a:extLst>
          </p:cNvPr>
          <p:cNvSpPr/>
          <p:nvPr/>
        </p:nvSpPr>
        <p:spPr>
          <a:xfrm rot="16200000">
            <a:off x="8313582"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lussdiagramm: Grenzstelle 28">
            <a:extLst>
              <a:ext uri="{FF2B5EF4-FFF2-40B4-BE49-F238E27FC236}">
                <a16:creationId xmlns:a16="http://schemas.microsoft.com/office/drawing/2014/main" id="{F7EAA20A-073C-4853-BD43-B1E764DE7E4E}"/>
              </a:ext>
            </a:extLst>
          </p:cNvPr>
          <p:cNvSpPr/>
          <p:nvPr/>
        </p:nvSpPr>
        <p:spPr>
          <a:xfrm rot="16200000">
            <a:off x="9016408"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lussdiagramm: Grenzstelle 29">
            <a:extLst>
              <a:ext uri="{FF2B5EF4-FFF2-40B4-BE49-F238E27FC236}">
                <a16:creationId xmlns:a16="http://schemas.microsoft.com/office/drawing/2014/main" id="{5EC43279-9271-43CD-8C5F-219D229BE443}"/>
              </a:ext>
            </a:extLst>
          </p:cNvPr>
          <p:cNvSpPr/>
          <p:nvPr/>
        </p:nvSpPr>
        <p:spPr>
          <a:xfrm rot="16200000">
            <a:off x="9718733"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Flussdiagramm: Magnetplattenspeicher 13">
            <a:extLst>
              <a:ext uri="{FF2B5EF4-FFF2-40B4-BE49-F238E27FC236}">
                <a16:creationId xmlns:a16="http://schemas.microsoft.com/office/drawing/2014/main" id="{A76666AA-380A-4A06-BFA1-AEC72E756542}"/>
              </a:ext>
            </a:extLst>
          </p:cNvPr>
          <p:cNvSpPr/>
          <p:nvPr/>
        </p:nvSpPr>
        <p:spPr>
          <a:xfrm>
            <a:off x="2902857" y="5435827"/>
            <a:ext cx="2032089" cy="1161676"/>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Birnenkuchen</a:t>
            </a:r>
          </a:p>
        </p:txBody>
      </p:sp>
    </p:spTree>
    <p:custDataLst>
      <p:tags r:id="rId1"/>
    </p:custDataLst>
    <p:extLst>
      <p:ext uri="{BB962C8B-B14F-4D97-AF65-F5344CB8AC3E}">
        <p14:creationId xmlns:p14="http://schemas.microsoft.com/office/powerpoint/2010/main" val="3648376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par>
                                <p:cTn id="10" presetID="42" presetClass="path" presetSubtype="0" accel="50000" decel="50000" fill="hold" grpId="0" nodeType="withEffect">
                                  <p:stCondLst>
                                    <p:cond delay="0"/>
                                  </p:stCondLst>
                                  <p:childTnLst>
                                    <p:animMotion origin="layout" path="M -3.125E-6 -3.7037E-6 L -0.09518 0.22061 " pathEditMode="relative" rAng="0" ptsTypes="AA">
                                      <p:cBhvr>
                                        <p:cTn id="11" dur="1000" fill="hold"/>
                                        <p:tgtEl>
                                          <p:spTgt spid="3"/>
                                        </p:tgtEl>
                                        <p:attrNameLst>
                                          <p:attrName>ppt_x</p:attrName>
                                          <p:attrName>ppt_y</p:attrName>
                                        </p:attrNameLst>
                                      </p:cBhvr>
                                      <p:rCtr x="-4766" y="11019"/>
                                    </p:animMotion>
                                  </p:childTnLst>
                                </p:cTn>
                              </p:par>
                              <p:par>
                                <p:cTn id="12" presetID="42" presetClass="path" presetSubtype="0" accel="50000" decel="50000" fill="hold" grpId="0" nodeType="withEffect">
                                  <p:stCondLst>
                                    <p:cond delay="0"/>
                                  </p:stCondLst>
                                  <p:childTnLst>
                                    <p:animMotion origin="layout" path="M -3.54167E-6 -3.7037E-6 L -0.19557 0.22037 " pathEditMode="relative" rAng="0" ptsTypes="AA">
                                      <p:cBhvr>
                                        <p:cTn id="13" dur="1000" fill="hold"/>
                                        <p:tgtEl>
                                          <p:spTgt spid="8"/>
                                        </p:tgtEl>
                                        <p:attrNameLst>
                                          <p:attrName>ppt_x</p:attrName>
                                          <p:attrName>ppt_y</p:attrName>
                                        </p:attrNameLst>
                                      </p:cBhvr>
                                      <p:rCtr x="-9779" y="11019"/>
                                    </p:animMotion>
                                  </p:childTnLst>
                                </p:cTn>
                              </p:par>
                              <p:par>
                                <p:cTn id="14" presetID="42" presetClass="path" presetSubtype="0" accel="50000" decel="50000" fill="hold" grpId="0" nodeType="withEffect">
                                  <p:stCondLst>
                                    <p:cond delay="0"/>
                                  </p:stCondLst>
                                  <p:childTnLst>
                                    <p:animMotion origin="layout" path="M 2.91667E-6 4.44444E-6 L -0.10404 0.32777 " pathEditMode="relative" rAng="0" ptsTypes="AA">
                                      <p:cBhvr>
                                        <p:cTn id="15" dur="1000" fill="hold"/>
                                        <p:tgtEl>
                                          <p:spTgt spid="23"/>
                                        </p:tgtEl>
                                        <p:attrNameLst>
                                          <p:attrName>ppt_x</p:attrName>
                                          <p:attrName>ppt_y</p:attrName>
                                        </p:attrNameLst>
                                      </p:cBhvr>
                                      <p:rCtr x="-5208" y="16389"/>
                                    </p:animMotion>
                                  </p:childTnLst>
                                </p:cTn>
                              </p:par>
                              <p:par>
                                <p:cTn id="16" presetID="42" presetClass="path" presetSubtype="0" accel="50000" decel="50000" fill="hold" grpId="0" nodeType="withEffect">
                                  <p:stCondLst>
                                    <p:cond delay="0"/>
                                  </p:stCondLst>
                                  <p:childTnLst>
                                    <p:animMotion origin="layout" path="M -2.5E-6 -3.7037E-6 L -0.12422 0.22037 " pathEditMode="relative" rAng="0" ptsTypes="AA">
                                      <p:cBhvr>
                                        <p:cTn id="17" dur="1000" fill="hold"/>
                                        <p:tgtEl>
                                          <p:spTgt spid="7"/>
                                        </p:tgtEl>
                                        <p:attrNameLst>
                                          <p:attrName>ppt_x</p:attrName>
                                          <p:attrName>ppt_y</p:attrName>
                                        </p:attrNameLst>
                                      </p:cBhvr>
                                      <p:rCtr x="-6211" y="11019"/>
                                    </p:animMotion>
                                  </p:childTnLst>
                                </p:cTn>
                              </p:par>
                              <p:par>
                                <p:cTn id="18" presetID="42" presetClass="path" presetSubtype="0" accel="50000" decel="50000" fill="hold" grpId="0" nodeType="withEffect">
                                  <p:stCondLst>
                                    <p:cond delay="0"/>
                                  </p:stCondLst>
                                  <p:childTnLst>
                                    <p:animMotion origin="layout" path="M 3.54167E-6 4.44444E-6 L -0.11602 0.35787 " pathEditMode="relative" rAng="0" ptsTypes="AA">
                                      <p:cBhvr>
                                        <p:cTn id="19" dur="1000" fill="hold"/>
                                        <p:tgtEl>
                                          <p:spTgt spid="24"/>
                                        </p:tgtEl>
                                        <p:attrNameLst>
                                          <p:attrName>ppt_x</p:attrName>
                                          <p:attrName>ppt_y</p:attrName>
                                        </p:attrNameLst>
                                      </p:cBhvr>
                                      <p:rCtr x="-5807" y="17894"/>
                                    </p:animMotion>
                                  </p:childTnLst>
                                </p:cTn>
                              </p:par>
                              <p:par>
                                <p:cTn id="20" presetID="42" presetClass="path" presetSubtype="0" accel="50000" decel="50000" fill="hold" grpId="0" nodeType="withEffect">
                                  <p:stCondLst>
                                    <p:cond delay="0"/>
                                  </p:stCondLst>
                                  <p:childTnLst>
                                    <p:animMotion origin="layout" path="M -3.33333E-6 -3.7037E-6 L -0.25169 0.21274 " pathEditMode="relative" rAng="0" ptsTypes="AA">
                                      <p:cBhvr>
                                        <p:cTn id="21" dur="1000" fill="hold"/>
                                        <p:tgtEl>
                                          <p:spTgt spid="9"/>
                                        </p:tgtEl>
                                        <p:attrNameLst>
                                          <p:attrName>ppt_x</p:attrName>
                                          <p:attrName>ppt_y</p:attrName>
                                        </p:attrNameLst>
                                      </p:cBhvr>
                                      <p:rCtr x="-12591" y="106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9" grpId="0" animBg="1"/>
      <p:bldP spid="23" grpId="0" animBg="1"/>
      <p:bldP spid="24"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662F844A-1831-419B-A320-ACE597CE97A6}"/>
              </a:ext>
            </a:extLst>
          </p:cNvPr>
          <p:cNvSpPr txBox="1"/>
          <p:nvPr/>
        </p:nvSpPr>
        <p:spPr>
          <a:xfrm>
            <a:off x="4034713" y="260497"/>
            <a:ext cx="6368828" cy="1815882"/>
          </a:xfrm>
          <a:prstGeom prst="rect">
            <a:avLst/>
          </a:prstGeom>
          <a:noFill/>
        </p:spPr>
        <p:txBody>
          <a:bodyPr wrap="square" rtlCol="0">
            <a:spAutoFit/>
          </a:bodyPr>
          <a:lstStyle/>
          <a:p>
            <a:r>
              <a:rPr lang="de-DE" sz="2800" dirty="0"/>
              <a:t>Für die Marmelade brauch er viel Birnen mittlerer Größe, und mittlerer Farbe.</a:t>
            </a:r>
          </a:p>
          <a:p>
            <a:r>
              <a:rPr lang="de-DE" sz="2800" dirty="0"/>
              <a:t>Jeder Korb reicht immer genau für ein Produkt</a:t>
            </a:r>
          </a:p>
        </p:txBody>
      </p:sp>
      <p:pic>
        <p:nvPicPr>
          <p:cNvPr id="6" name="Grafik 5">
            <a:extLst>
              <a:ext uri="{FF2B5EF4-FFF2-40B4-BE49-F238E27FC236}">
                <a16:creationId xmlns:a16="http://schemas.microsoft.com/office/drawing/2014/main" id="{453C5AD8-2216-4C7D-9014-F835D959D9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1"/>
            <a:ext cx="2745810" cy="3938070"/>
          </a:xfrm>
          <a:prstGeom prst="rect">
            <a:avLst/>
          </a:prstGeom>
        </p:spPr>
      </p:pic>
      <p:sp>
        <p:nvSpPr>
          <p:cNvPr id="2" name="Trapezoid 1">
            <a:extLst>
              <a:ext uri="{FF2B5EF4-FFF2-40B4-BE49-F238E27FC236}">
                <a16:creationId xmlns:a16="http://schemas.microsoft.com/office/drawing/2014/main" id="{22710A7F-A0D4-4E0B-B3E4-DF3A02A7873D}"/>
              </a:ext>
            </a:extLst>
          </p:cNvPr>
          <p:cNvSpPr/>
          <p:nvPr/>
        </p:nvSpPr>
        <p:spPr>
          <a:xfrm>
            <a:off x="4412929" y="24339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Flussdiagramm: Grenzstelle 2">
            <a:extLst>
              <a:ext uri="{FF2B5EF4-FFF2-40B4-BE49-F238E27FC236}">
                <a16:creationId xmlns:a16="http://schemas.microsoft.com/office/drawing/2014/main" id="{C39E2AC8-6113-4876-B21D-84B30D189280}"/>
              </a:ext>
            </a:extLst>
          </p:cNvPr>
          <p:cNvSpPr/>
          <p:nvPr/>
        </p:nvSpPr>
        <p:spPr>
          <a:xfrm rot="16200000">
            <a:off x="4879898" y="42034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15EFD1-22D1-4F2D-8EBA-7C69398CFCCC}"/>
              </a:ext>
            </a:extLst>
          </p:cNvPr>
          <p:cNvSpPr/>
          <p:nvPr/>
        </p:nvSpPr>
        <p:spPr>
          <a:xfrm rot="16200000">
            <a:off x="5484982" y="42034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893C3204-84EF-48EC-83D4-06E51B68F925}"/>
              </a:ext>
            </a:extLst>
          </p:cNvPr>
          <p:cNvSpPr/>
          <p:nvPr/>
        </p:nvSpPr>
        <p:spPr>
          <a:xfrm rot="16200000">
            <a:off x="6179160" y="42034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Flussdiagramm: Grenzstelle 8">
            <a:extLst>
              <a:ext uri="{FF2B5EF4-FFF2-40B4-BE49-F238E27FC236}">
                <a16:creationId xmlns:a16="http://schemas.microsoft.com/office/drawing/2014/main" id="{09D69D71-4F2B-43D9-8435-9FC4F8697CCB}"/>
              </a:ext>
            </a:extLst>
          </p:cNvPr>
          <p:cNvSpPr/>
          <p:nvPr/>
        </p:nvSpPr>
        <p:spPr>
          <a:xfrm rot="16200000">
            <a:off x="6862402" y="4203461"/>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lussdiagramm: Grenzstelle 9">
            <a:extLst>
              <a:ext uri="{FF2B5EF4-FFF2-40B4-BE49-F238E27FC236}">
                <a16:creationId xmlns:a16="http://schemas.microsoft.com/office/drawing/2014/main" id="{BF53333A-C9A9-4697-B6BC-F37F67548E06}"/>
              </a:ext>
            </a:extLst>
          </p:cNvPr>
          <p:cNvSpPr/>
          <p:nvPr/>
        </p:nvSpPr>
        <p:spPr>
          <a:xfrm rot="16200000">
            <a:off x="7611083" y="42034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83380B5C-5216-42D9-A106-D6A55DBDD489}"/>
              </a:ext>
            </a:extLst>
          </p:cNvPr>
          <p:cNvSpPr/>
          <p:nvPr/>
        </p:nvSpPr>
        <p:spPr>
          <a:xfrm rot="16200000">
            <a:off x="8313908"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0778F91D-F5A3-4C75-A2AA-BE866EB71BA2}"/>
              </a:ext>
            </a:extLst>
          </p:cNvPr>
          <p:cNvSpPr/>
          <p:nvPr/>
        </p:nvSpPr>
        <p:spPr>
          <a:xfrm rot="16200000">
            <a:off x="9016734"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BB671818-E928-4381-B739-5BCA481A3937}"/>
              </a:ext>
            </a:extLst>
          </p:cNvPr>
          <p:cNvSpPr/>
          <p:nvPr/>
        </p:nvSpPr>
        <p:spPr>
          <a:xfrm rot="16200000">
            <a:off x="9719059" y="42034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24133A06-6B84-40FD-BDD1-867FB7AC4BF8}"/>
              </a:ext>
            </a:extLst>
          </p:cNvPr>
          <p:cNvSpPr/>
          <p:nvPr/>
        </p:nvSpPr>
        <p:spPr>
          <a:xfrm rot="16200000">
            <a:off x="5218265" y="23624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46B0F9C1-9831-4030-81DF-20951CBB9050}"/>
              </a:ext>
            </a:extLst>
          </p:cNvPr>
          <p:cNvSpPr/>
          <p:nvPr/>
        </p:nvSpPr>
        <p:spPr>
          <a:xfrm rot="16200000">
            <a:off x="5823349" y="23624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323D8015-2754-43A1-B877-0760BD61F7F2}"/>
              </a:ext>
            </a:extLst>
          </p:cNvPr>
          <p:cNvSpPr/>
          <p:nvPr/>
        </p:nvSpPr>
        <p:spPr>
          <a:xfrm rot="16200000">
            <a:off x="6517529" y="23624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lussdiagramm: Grenzstelle 17">
            <a:extLst>
              <a:ext uri="{FF2B5EF4-FFF2-40B4-BE49-F238E27FC236}">
                <a16:creationId xmlns:a16="http://schemas.microsoft.com/office/drawing/2014/main" id="{4D0025BD-E74F-4446-A0E3-5F568934D6C5}"/>
              </a:ext>
            </a:extLst>
          </p:cNvPr>
          <p:cNvSpPr/>
          <p:nvPr/>
        </p:nvSpPr>
        <p:spPr>
          <a:xfrm rot="16200000">
            <a:off x="7200772" y="23624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8DD5CBD0-EDB4-4406-9253-76D9C183EDB1}"/>
              </a:ext>
            </a:extLst>
          </p:cNvPr>
          <p:cNvSpPr/>
          <p:nvPr/>
        </p:nvSpPr>
        <p:spPr>
          <a:xfrm rot="16200000">
            <a:off x="7949453" y="23624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CCE2CA5F-A1C7-4298-87A5-E2FC135A2C79}"/>
              </a:ext>
            </a:extLst>
          </p:cNvPr>
          <p:cNvSpPr/>
          <p:nvPr/>
        </p:nvSpPr>
        <p:spPr>
          <a:xfrm rot="16200000">
            <a:off x="8652278"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545169F-EBD8-4AC3-8DE4-218FBF8DB65B}"/>
              </a:ext>
            </a:extLst>
          </p:cNvPr>
          <p:cNvSpPr/>
          <p:nvPr/>
        </p:nvSpPr>
        <p:spPr>
          <a:xfrm rot="16200000">
            <a:off x="9355104"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CFBD368F-E9BB-4DC8-B866-0BF7B1D6625D}"/>
              </a:ext>
            </a:extLst>
          </p:cNvPr>
          <p:cNvSpPr/>
          <p:nvPr/>
        </p:nvSpPr>
        <p:spPr>
          <a:xfrm rot="16200000">
            <a:off x="4879572" y="32718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5BB24008-3E29-4078-A9E2-93590CE8ADD5}"/>
              </a:ext>
            </a:extLst>
          </p:cNvPr>
          <p:cNvSpPr/>
          <p:nvPr/>
        </p:nvSpPr>
        <p:spPr>
          <a:xfrm rot="16200000">
            <a:off x="5484654" y="32718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Grenzstelle 24">
            <a:extLst>
              <a:ext uri="{FF2B5EF4-FFF2-40B4-BE49-F238E27FC236}">
                <a16:creationId xmlns:a16="http://schemas.microsoft.com/office/drawing/2014/main" id="{F39E8A85-E590-4E57-901E-E3779E4D151F}"/>
              </a:ext>
            </a:extLst>
          </p:cNvPr>
          <p:cNvSpPr/>
          <p:nvPr/>
        </p:nvSpPr>
        <p:spPr>
          <a:xfrm rot="16200000">
            <a:off x="6178833" y="3271837"/>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Grenzstelle 25">
            <a:extLst>
              <a:ext uri="{FF2B5EF4-FFF2-40B4-BE49-F238E27FC236}">
                <a16:creationId xmlns:a16="http://schemas.microsoft.com/office/drawing/2014/main" id="{43809960-4744-42BD-8577-B1AAB43FEF4F}"/>
              </a:ext>
            </a:extLst>
          </p:cNvPr>
          <p:cNvSpPr/>
          <p:nvPr/>
        </p:nvSpPr>
        <p:spPr>
          <a:xfrm rot="16200000">
            <a:off x="6862076" y="3271836"/>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lussdiagramm: Grenzstelle 26">
            <a:extLst>
              <a:ext uri="{FF2B5EF4-FFF2-40B4-BE49-F238E27FC236}">
                <a16:creationId xmlns:a16="http://schemas.microsoft.com/office/drawing/2014/main" id="{3C3686C8-11C9-4F62-AC06-96CA98B8613D}"/>
              </a:ext>
            </a:extLst>
          </p:cNvPr>
          <p:cNvSpPr/>
          <p:nvPr/>
        </p:nvSpPr>
        <p:spPr>
          <a:xfrm rot="16200000">
            <a:off x="7610757"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Flussdiagramm: Grenzstelle 27">
            <a:extLst>
              <a:ext uri="{FF2B5EF4-FFF2-40B4-BE49-F238E27FC236}">
                <a16:creationId xmlns:a16="http://schemas.microsoft.com/office/drawing/2014/main" id="{7F09C2BF-1DBA-4FFC-8960-F3A49B4765AC}"/>
              </a:ext>
            </a:extLst>
          </p:cNvPr>
          <p:cNvSpPr/>
          <p:nvPr/>
        </p:nvSpPr>
        <p:spPr>
          <a:xfrm rot="16200000">
            <a:off x="8313582"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lussdiagramm: Grenzstelle 28">
            <a:extLst>
              <a:ext uri="{FF2B5EF4-FFF2-40B4-BE49-F238E27FC236}">
                <a16:creationId xmlns:a16="http://schemas.microsoft.com/office/drawing/2014/main" id="{F7EAA20A-073C-4853-BD43-B1E764DE7E4E}"/>
              </a:ext>
            </a:extLst>
          </p:cNvPr>
          <p:cNvSpPr/>
          <p:nvPr/>
        </p:nvSpPr>
        <p:spPr>
          <a:xfrm rot="16200000">
            <a:off x="9016408"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lussdiagramm: Grenzstelle 29">
            <a:extLst>
              <a:ext uri="{FF2B5EF4-FFF2-40B4-BE49-F238E27FC236}">
                <a16:creationId xmlns:a16="http://schemas.microsoft.com/office/drawing/2014/main" id="{5EC43279-9271-43CD-8C5F-219D229BE443}"/>
              </a:ext>
            </a:extLst>
          </p:cNvPr>
          <p:cNvSpPr/>
          <p:nvPr/>
        </p:nvSpPr>
        <p:spPr>
          <a:xfrm rot="16200000">
            <a:off x="9718733"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Flussdiagramm: Magnetplattenspeicher 13">
            <a:extLst>
              <a:ext uri="{FF2B5EF4-FFF2-40B4-BE49-F238E27FC236}">
                <a16:creationId xmlns:a16="http://schemas.microsoft.com/office/drawing/2014/main" id="{A76666AA-380A-4A06-BFA1-AEC72E756542}"/>
              </a:ext>
            </a:extLst>
          </p:cNvPr>
          <p:cNvSpPr/>
          <p:nvPr/>
        </p:nvSpPr>
        <p:spPr>
          <a:xfrm>
            <a:off x="2902857" y="5428343"/>
            <a:ext cx="892629" cy="1161676"/>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Birnenmarmelade</a:t>
            </a:r>
          </a:p>
        </p:txBody>
      </p:sp>
    </p:spTree>
    <p:custDataLst>
      <p:tags r:id="rId1"/>
    </p:custDataLst>
    <p:extLst>
      <p:ext uri="{BB962C8B-B14F-4D97-AF65-F5344CB8AC3E}">
        <p14:creationId xmlns:p14="http://schemas.microsoft.com/office/powerpoint/2010/main" val="153379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grpId="0" nodeType="clickEffect">
                                  <p:stCondLst>
                                    <p:cond delay="0"/>
                                  </p:stCondLst>
                                  <p:childTnLst>
                                    <p:animMotion origin="layout" path="M 4.58333E-6 -0.00556 L -0.36029 0.36111 " pathEditMode="relative" rAng="0" ptsTypes="AA">
                                      <p:cBhvr>
                                        <p:cTn id="13" dur="2000" fill="hold"/>
                                        <p:tgtEl>
                                          <p:spTgt spid="27"/>
                                        </p:tgtEl>
                                        <p:attrNameLst>
                                          <p:attrName>ppt_x</p:attrName>
                                          <p:attrName>ppt_y</p:attrName>
                                        </p:attrNameLst>
                                      </p:cBhvr>
                                      <p:rCtr x="-18021" y="18333"/>
                                    </p:animMotion>
                                  </p:childTnLst>
                                </p:cTn>
                              </p:par>
                              <p:par>
                                <p:cTn id="14" presetID="42" presetClass="path" presetSubtype="0" accel="50000" decel="50000" fill="hold" grpId="0" nodeType="withEffect">
                                  <p:stCondLst>
                                    <p:cond delay="0"/>
                                  </p:stCondLst>
                                  <p:childTnLst>
                                    <p:animMotion origin="layout" path="M 2.29167E-6 4.44444E-6 L -0.42214 0.36527 " pathEditMode="relative" rAng="0" ptsTypes="AA">
                                      <p:cBhvr>
                                        <p:cTn id="15" dur="2000" fill="hold"/>
                                        <p:tgtEl>
                                          <p:spTgt spid="28"/>
                                        </p:tgtEl>
                                        <p:attrNameLst>
                                          <p:attrName>ppt_x</p:attrName>
                                          <p:attrName>ppt_y</p:attrName>
                                        </p:attrNameLst>
                                      </p:cBhvr>
                                      <p:rCtr x="-21107" y="18264"/>
                                    </p:animMotion>
                                  </p:childTnLst>
                                </p:cTn>
                              </p:par>
                              <p:par>
                                <p:cTn id="16" presetID="42" presetClass="path" presetSubtype="0" accel="50000" decel="50000" fill="hold" grpId="0" nodeType="withEffect">
                                  <p:stCondLst>
                                    <p:cond delay="0"/>
                                  </p:stCondLst>
                                  <p:childTnLst>
                                    <p:animMotion origin="layout" path="M -1.45833E-6 -3.7037E-6 L -0.36198 0.23172 " pathEditMode="relative" rAng="0" ptsTypes="AA">
                                      <p:cBhvr>
                                        <p:cTn id="17" dur="2000" fill="hold"/>
                                        <p:tgtEl>
                                          <p:spTgt spid="10"/>
                                        </p:tgtEl>
                                        <p:attrNameLst>
                                          <p:attrName>ppt_x</p:attrName>
                                          <p:attrName>ppt_y</p:attrName>
                                        </p:attrNameLst>
                                      </p:cBhvr>
                                      <p:rCtr x="-18099" y="11574"/>
                                    </p:animMotion>
                                  </p:childTnLst>
                                </p:cTn>
                              </p:par>
                              <p:par>
                                <p:cTn id="18" presetID="42" presetClass="path" presetSubtype="0" accel="50000" decel="50000" fill="hold" grpId="0" nodeType="withEffect">
                                  <p:stCondLst>
                                    <p:cond delay="0"/>
                                  </p:stCondLst>
                                  <p:childTnLst>
                                    <p:animMotion origin="layout" path="M 2.70833E-6 4.44444E-6 L -0.30482 0.35787 " pathEditMode="relative" rAng="0" ptsTypes="AA">
                                      <p:cBhvr>
                                        <p:cTn id="19" dur="2000" fill="hold"/>
                                        <p:tgtEl>
                                          <p:spTgt spid="26"/>
                                        </p:tgtEl>
                                        <p:attrNameLst>
                                          <p:attrName>ppt_x</p:attrName>
                                          <p:attrName>ppt_y</p:attrName>
                                        </p:attrNameLst>
                                      </p:cBhvr>
                                      <p:rCtr x="-15247" y="17894"/>
                                    </p:animMotion>
                                  </p:childTnLst>
                                </p:cTn>
                              </p:par>
                              <p:par>
                                <p:cTn id="20" presetID="42" presetClass="path" presetSubtype="0" accel="50000" decel="50000" fill="hold" grpId="0" nodeType="withEffect">
                                  <p:stCondLst>
                                    <p:cond delay="0"/>
                                  </p:stCondLst>
                                  <p:childTnLst>
                                    <p:animMotion origin="layout" path="M -3.33333E-6 -3.7037E-6 L -0.30117 0.22037 " pathEditMode="relative" rAng="0" ptsTypes="AA">
                                      <p:cBhvr>
                                        <p:cTn id="21" dur="2000" fill="hold"/>
                                        <p:tgtEl>
                                          <p:spTgt spid="9"/>
                                        </p:tgtEl>
                                        <p:attrNameLst>
                                          <p:attrName>ppt_x</p:attrName>
                                          <p:attrName>ppt_y</p:attrName>
                                        </p:attrNameLst>
                                      </p:cBhvr>
                                      <p:rCtr x="-15065" y="11019"/>
                                    </p:animMotion>
                                  </p:childTnLst>
                                </p:cTn>
                              </p:par>
                              <p:par>
                                <p:cTn id="22" presetID="42" presetClass="path" presetSubtype="0" accel="50000" decel="50000" fill="hold" grpId="0" nodeType="withEffect">
                                  <p:stCondLst>
                                    <p:cond delay="0"/>
                                  </p:stCondLst>
                                  <p:childTnLst>
                                    <p:animMotion origin="layout" path="M 2.5E-6 4.44444E-6 L -0.25573 0.35787 " pathEditMode="relative" rAng="0" ptsTypes="AA">
                                      <p:cBhvr>
                                        <p:cTn id="23" dur="2000" fill="hold"/>
                                        <p:tgtEl>
                                          <p:spTgt spid="25"/>
                                        </p:tgtEl>
                                        <p:attrNameLst>
                                          <p:attrName>ppt_x</p:attrName>
                                          <p:attrName>ppt_y</p:attrName>
                                        </p:attrNameLst>
                                      </p:cBhvr>
                                      <p:rCtr x="-12786" y="17894"/>
                                    </p:animMotion>
                                  </p:childTnLst>
                                </p:cTn>
                              </p:par>
                              <p:par>
                                <p:cTn id="24" presetID="42" presetClass="path" presetSubtype="0" accel="50000" decel="50000" fill="hold" grpId="0" nodeType="withEffect">
                                  <p:stCondLst>
                                    <p:cond delay="0"/>
                                  </p:stCondLst>
                                  <p:childTnLst>
                                    <p:animMotion origin="layout" path="M 1.66667E-6 3.33333E-6 L -0.34375 0.49259 " pathEditMode="relative" rAng="0" ptsTypes="AA">
                                      <p:cBhvr>
                                        <p:cTn id="25" dur="2000" fill="hold"/>
                                        <p:tgtEl>
                                          <p:spTgt spid="18"/>
                                        </p:tgtEl>
                                        <p:attrNameLst>
                                          <p:attrName>ppt_x</p:attrName>
                                          <p:attrName>ppt_y</p:attrName>
                                        </p:attrNameLst>
                                      </p:cBhvr>
                                      <p:rCtr x="-17188" y="2463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8" grpId="0" animBg="1"/>
      <p:bldP spid="25" grpId="0" animBg="1"/>
      <p:bldP spid="26" grpId="0" animBg="1"/>
      <p:bldP spid="27" grpId="0" animBg="1"/>
      <p:bldP spid="28"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662F844A-1831-419B-A320-ACE597CE97A6}"/>
              </a:ext>
            </a:extLst>
          </p:cNvPr>
          <p:cNvSpPr txBox="1"/>
          <p:nvPr/>
        </p:nvSpPr>
        <p:spPr>
          <a:xfrm>
            <a:off x="4034713" y="260497"/>
            <a:ext cx="6368828" cy="954107"/>
          </a:xfrm>
          <a:prstGeom prst="rect">
            <a:avLst/>
          </a:prstGeom>
          <a:noFill/>
        </p:spPr>
        <p:txBody>
          <a:bodyPr wrap="square" rtlCol="0">
            <a:spAutoFit/>
          </a:bodyPr>
          <a:lstStyle/>
          <a:p>
            <a:r>
              <a:rPr lang="de-DE" sz="2800" dirty="0"/>
              <a:t>Birnen die übrig bleiben verkauft Jürgen einzeln.</a:t>
            </a:r>
          </a:p>
        </p:txBody>
      </p:sp>
      <p:pic>
        <p:nvPicPr>
          <p:cNvPr id="6" name="Grafik 5">
            <a:extLst>
              <a:ext uri="{FF2B5EF4-FFF2-40B4-BE49-F238E27FC236}">
                <a16:creationId xmlns:a16="http://schemas.microsoft.com/office/drawing/2014/main" id="{453C5AD8-2216-4C7D-9014-F835D959D9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1"/>
            <a:ext cx="2745809" cy="3938070"/>
          </a:xfrm>
          <a:prstGeom prst="rect">
            <a:avLst/>
          </a:prstGeom>
        </p:spPr>
      </p:pic>
      <p:sp>
        <p:nvSpPr>
          <p:cNvPr id="2" name="Trapezoid 1">
            <a:extLst>
              <a:ext uri="{FF2B5EF4-FFF2-40B4-BE49-F238E27FC236}">
                <a16:creationId xmlns:a16="http://schemas.microsoft.com/office/drawing/2014/main" id="{22710A7F-A0D4-4E0B-B3E4-DF3A02A7873D}"/>
              </a:ext>
            </a:extLst>
          </p:cNvPr>
          <p:cNvSpPr/>
          <p:nvPr/>
        </p:nvSpPr>
        <p:spPr>
          <a:xfrm>
            <a:off x="4412929" y="24339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Flussdiagramm: Grenzstelle 2">
            <a:extLst>
              <a:ext uri="{FF2B5EF4-FFF2-40B4-BE49-F238E27FC236}">
                <a16:creationId xmlns:a16="http://schemas.microsoft.com/office/drawing/2014/main" id="{C39E2AC8-6113-4876-B21D-84B30D189280}"/>
              </a:ext>
            </a:extLst>
          </p:cNvPr>
          <p:cNvSpPr/>
          <p:nvPr/>
        </p:nvSpPr>
        <p:spPr>
          <a:xfrm rot="16200000">
            <a:off x="4879898" y="42034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15EFD1-22D1-4F2D-8EBA-7C69398CFCCC}"/>
              </a:ext>
            </a:extLst>
          </p:cNvPr>
          <p:cNvSpPr/>
          <p:nvPr/>
        </p:nvSpPr>
        <p:spPr>
          <a:xfrm rot="16200000">
            <a:off x="5484982" y="42034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893C3204-84EF-48EC-83D4-06E51B68F925}"/>
              </a:ext>
            </a:extLst>
          </p:cNvPr>
          <p:cNvSpPr/>
          <p:nvPr/>
        </p:nvSpPr>
        <p:spPr>
          <a:xfrm rot="16200000">
            <a:off x="6179160" y="42034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83380B5C-5216-42D9-A106-D6A55DBDD489}"/>
              </a:ext>
            </a:extLst>
          </p:cNvPr>
          <p:cNvSpPr/>
          <p:nvPr/>
        </p:nvSpPr>
        <p:spPr>
          <a:xfrm rot="16200000">
            <a:off x="8313908"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0778F91D-F5A3-4C75-A2AA-BE866EB71BA2}"/>
              </a:ext>
            </a:extLst>
          </p:cNvPr>
          <p:cNvSpPr/>
          <p:nvPr/>
        </p:nvSpPr>
        <p:spPr>
          <a:xfrm rot="16200000">
            <a:off x="9016734"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BB671818-E928-4381-B739-5BCA481A3937}"/>
              </a:ext>
            </a:extLst>
          </p:cNvPr>
          <p:cNvSpPr/>
          <p:nvPr/>
        </p:nvSpPr>
        <p:spPr>
          <a:xfrm rot="16200000">
            <a:off x="9719059" y="42034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24133A06-6B84-40FD-BDD1-867FB7AC4BF8}"/>
              </a:ext>
            </a:extLst>
          </p:cNvPr>
          <p:cNvSpPr/>
          <p:nvPr/>
        </p:nvSpPr>
        <p:spPr>
          <a:xfrm rot="16200000">
            <a:off x="5218265" y="23624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46B0F9C1-9831-4030-81DF-20951CBB9050}"/>
              </a:ext>
            </a:extLst>
          </p:cNvPr>
          <p:cNvSpPr/>
          <p:nvPr/>
        </p:nvSpPr>
        <p:spPr>
          <a:xfrm rot="16200000">
            <a:off x="5823349" y="23624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323D8015-2754-43A1-B877-0760BD61F7F2}"/>
              </a:ext>
            </a:extLst>
          </p:cNvPr>
          <p:cNvSpPr/>
          <p:nvPr/>
        </p:nvSpPr>
        <p:spPr>
          <a:xfrm rot="16200000">
            <a:off x="6517529" y="23624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8DD5CBD0-EDB4-4406-9253-76D9C183EDB1}"/>
              </a:ext>
            </a:extLst>
          </p:cNvPr>
          <p:cNvSpPr/>
          <p:nvPr/>
        </p:nvSpPr>
        <p:spPr>
          <a:xfrm rot="16200000">
            <a:off x="7949453" y="23624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CCE2CA5F-A1C7-4298-87A5-E2FC135A2C79}"/>
              </a:ext>
            </a:extLst>
          </p:cNvPr>
          <p:cNvSpPr/>
          <p:nvPr/>
        </p:nvSpPr>
        <p:spPr>
          <a:xfrm rot="16200000">
            <a:off x="8652278"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545169F-EBD8-4AC3-8DE4-218FBF8DB65B}"/>
              </a:ext>
            </a:extLst>
          </p:cNvPr>
          <p:cNvSpPr/>
          <p:nvPr/>
        </p:nvSpPr>
        <p:spPr>
          <a:xfrm rot="16200000">
            <a:off x="9355104"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CFBD368F-E9BB-4DC8-B866-0BF7B1D6625D}"/>
              </a:ext>
            </a:extLst>
          </p:cNvPr>
          <p:cNvSpPr/>
          <p:nvPr/>
        </p:nvSpPr>
        <p:spPr>
          <a:xfrm rot="16200000">
            <a:off x="4879572" y="32718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5BB24008-3E29-4078-A9E2-93590CE8ADD5}"/>
              </a:ext>
            </a:extLst>
          </p:cNvPr>
          <p:cNvSpPr/>
          <p:nvPr/>
        </p:nvSpPr>
        <p:spPr>
          <a:xfrm rot="16200000">
            <a:off x="5484654" y="32718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lussdiagramm: Grenzstelle 28">
            <a:extLst>
              <a:ext uri="{FF2B5EF4-FFF2-40B4-BE49-F238E27FC236}">
                <a16:creationId xmlns:a16="http://schemas.microsoft.com/office/drawing/2014/main" id="{F7EAA20A-073C-4853-BD43-B1E764DE7E4E}"/>
              </a:ext>
            </a:extLst>
          </p:cNvPr>
          <p:cNvSpPr/>
          <p:nvPr/>
        </p:nvSpPr>
        <p:spPr>
          <a:xfrm rot="16200000">
            <a:off x="9016408"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lussdiagramm: Grenzstelle 29">
            <a:extLst>
              <a:ext uri="{FF2B5EF4-FFF2-40B4-BE49-F238E27FC236}">
                <a16:creationId xmlns:a16="http://schemas.microsoft.com/office/drawing/2014/main" id="{5EC43279-9271-43CD-8C5F-219D229BE443}"/>
              </a:ext>
            </a:extLst>
          </p:cNvPr>
          <p:cNvSpPr/>
          <p:nvPr/>
        </p:nvSpPr>
        <p:spPr>
          <a:xfrm rot="16200000">
            <a:off x="9718733"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29138457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LMS_API_VERSION" val="SCORM 2004 (4th edition)"/>
  <p:tag name="ISPRING_ULTRA_SCORM_COURSE_ID" val="A29A9FD7-181D-47C2-8DFB-D752ABB026A3"/>
  <p:tag name="ISPRING_CMI5_LAUNCH_METHOD" val="any window"/>
  <p:tag name="ISPRING_SCORM_ENDPOINT" val="&lt;endpoint&gt;&lt;enable&gt;0&lt;/enable&gt;&lt;lrs&gt;https://&lt;/lrs&gt;&lt;auth&gt;0&lt;/auth&gt;&lt;login&gt;&lt;/login&gt;&lt;password&gt;&lt;/password&gt;&lt;key&gt;&lt;/key&gt;&lt;name&gt;&lt;/name&gt;&lt;email&gt;&lt;/email&gt;&lt;/endpoint&gt;&#10;"/>
  <p:tag name="ISPRING_SCORM_RATE_SLIDES" val="1"/>
  <p:tag name="ISPRINGCLOUDFOLDERID" val="1"/>
  <p:tag name="ISPRINGONLINEFOLDERID" val="1"/>
  <p:tag name="ISPRING_OUTPUT_FOLDER" val="[[&quot;\uFFFD\uFFFDvR{E1DC07E9-7748-4591-865C-5AA5D1BFD57B}&quot;,&quot;C:\\Users\\Vikto\\OneDrive&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no-video&quot;,&quot;studioSettings&quot;:{&quot;useMobileViewer&quot;:&quot;T_FALSE&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quot;studioSettings&quot;:{&quot;onlineDestinationFolderId&quot;:&quot;1&quot;}}"/>
  <p:tag name="ISPRING_SCORM_RATE_QUIZZES" val="0"/>
  <p:tag name="ISPRING_SCORM_PASSING_SCORE" val="100.000000"/>
  <p:tag name="ISPRING_CURRENT_PLAYER_ID" val="universal-no-video"/>
  <p:tag name="ISPRING_PRESENTATION_TITLE" val="Birnen_Sicherheitskopie"/>
  <p:tag name="ISPRING_FIRST_PUBLISH" val="1"/>
</p:tagLst>
</file>

<file path=ppt/tags/tag10.xml><?xml version="1.0" encoding="utf-8"?>
<p:tagLst xmlns:a="http://schemas.openxmlformats.org/drawingml/2006/main" xmlns:r="http://schemas.openxmlformats.org/officeDocument/2006/relationships" xmlns:p="http://schemas.openxmlformats.org/presentationml/2006/main">
  <p:tag name="GENSWF_SLIDE_UID" val="{276BD973-1066-4BA9-BDE0-6E33E5C08D44}:268"/>
</p:tagLst>
</file>

<file path=ppt/tags/tag11.xml><?xml version="1.0" encoding="utf-8"?>
<p:tagLst xmlns:a="http://schemas.openxmlformats.org/drawingml/2006/main" xmlns:r="http://schemas.openxmlformats.org/officeDocument/2006/relationships" xmlns:p="http://schemas.openxmlformats.org/presentationml/2006/main">
  <p:tag name="GENSWF_SLIDE_UID" val="{60EB2493-E27C-459C-B5F4-16B63D3CB684}:267"/>
</p:tagLst>
</file>

<file path=ppt/tags/tag12.xml><?xml version="1.0" encoding="utf-8"?>
<p:tagLst xmlns:a="http://schemas.openxmlformats.org/drawingml/2006/main" xmlns:r="http://schemas.openxmlformats.org/officeDocument/2006/relationships" xmlns:p="http://schemas.openxmlformats.org/presentationml/2006/main">
  <p:tag name="GENSWF_SLIDE_UID" val="{DC8416BB-2372-4FE1-9825-DBC123B2D6BC}:270"/>
</p:tagLst>
</file>

<file path=ppt/tags/tag13.xml><?xml version="1.0" encoding="utf-8"?>
<p:tagLst xmlns:a="http://schemas.openxmlformats.org/drawingml/2006/main" xmlns:r="http://schemas.openxmlformats.org/officeDocument/2006/relationships" xmlns:p="http://schemas.openxmlformats.org/presentationml/2006/main">
  <p:tag name="GENSWF_SLIDE_UID" val="{7A01D7E9-4CFB-43C0-B54E-32761A077C5B}:266"/>
</p:tagLst>
</file>

<file path=ppt/tags/tag14.xml><?xml version="1.0" encoding="utf-8"?>
<p:tagLst xmlns:a="http://schemas.openxmlformats.org/drawingml/2006/main" xmlns:r="http://schemas.openxmlformats.org/officeDocument/2006/relationships" xmlns:p="http://schemas.openxmlformats.org/presentationml/2006/main">
  <p:tag name="GENSWF_SLIDE_UID" val="{A3A64851-54AA-424B-988F-4E8DBF3B9F09}:271"/>
</p:tagLst>
</file>

<file path=ppt/tags/tag15.xml><?xml version="1.0" encoding="utf-8"?>
<p:tagLst xmlns:a="http://schemas.openxmlformats.org/drawingml/2006/main" xmlns:r="http://schemas.openxmlformats.org/officeDocument/2006/relationships" xmlns:p="http://schemas.openxmlformats.org/presentationml/2006/main">
  <p:tag name="GENSWF_SLIDE_UID" val="{59C594FC-E7F7-4D3A-8E65-5518C71660D3}:272"/>
</p:tagLst>
</file>

<file path=ppt/tags/tag16.xml><?xml version="1.0" encoding="utf-8"?>
<p:tagLst xmlns:a="http://schemas.openxmlformats.org/drawingml/2006/main" xmlns:r="http://schemas.openxmlformats.org/officeDocument/2006/relationships" xmlns:p="http://schemas.openxmlformats.org/presentationml/2006/main">
  <p:tag name="GENSWF_SLIDE_UID" val="{14B14DD6-9E21-4A12-8C5A-BF2A55B6869C}:273"/>
</p:tagLst>
</file>

<file path=ppt/tags/tag17.xml><?xml version="1.0" encoding="utf-8"?>
<p:tagLst xmlns:a="http://schemas.openxmlformats.org/drawingml/2006/main" xmlns:r="http://schemas.openxmlformats.org/officeDocument/2006/relationships" xmlns:p="http://schemas.openxmlformats.org/presentationml/2006/main">
  <p:tag name="GENSWF_SLIDE_UID" val="{7E2B8D44-B46E-47E5-8AF5-CD394A62FF1A}:274"/>
</p:tagLst>
</file>

<file path=ppt/tags/tag18.xml><?xml version="1.0" encoding="utf-8"?>
<p:tagLst xmlns:a="http://schemas.openxmlformats.org/drawingml/2006/main" xmlns:r="http://schemas.openxmlformats.org/officeDocument/2006/relationships" xmlns:p="http://schemas.openxmlformats.org/presentationml/2006/main">
  <p:tag name="GENSWF_SLIDE_UID" val="{A57EDE96-CF73-4947-B53F-E60B64C4E012}:275"/>
</p:tagLst>
</file>

<file path=ppt/tags/tag19.xml><?xml version="1.0" encoding="utf-8"?>
<p:tagLst xmlns:a="http://schemas.openxmlformats.org/drawingml/2006/main" xmlns:r="http://schemas.openxmlformats.org/officeDocument/2006/relationships" xmlns:p="http://schemas.openxmlformats.org/presentationml/2006/main">
  <p:tag name="GENSWF_SLIDE_UID" val="{AEFB14B4-815B-4B98-8E51-E63565CC45B6}:276"/>
</p:tagLst>
</file>

<file path=ppt/tags/tag2.xml><?xml version="1.0" encoding="utf-8"?>
<p:tagLst xmlns:a="http://schemas.openxmlformats.org/drawingml/2006/main" xmlns:r="http://schemas.openxmlformats.org/officeDocument/2006/relationships" xmlns:p="http://schemas.openxmlformats.org/presentationml/2006/main">
  <p:tag name="GENSWF_SLIDE_UID" val="{CB9D09C7-5C59-47A0-BBFD-A03483136C27}:257"/>
</p:tagLst>
</file>

<file path=ppt/tags/tag20.xml><?xml version="1.0" encoding="utf-8"?>
<p:tagLst xmlns:a="http://schemas.openxmlformats.org/drawingml/2006/main" xmlns:r="http://schemas.openxmlformats.org/officeDocument/2006/relationships" xmlns:p="http://schemas.openxmlformats.org/presentationml/2006/main">
  <p:tag name="GENSWF_SLIDE_UID" val="{67CBFAEE-34EB-4C93-AEF6-46C8AF82D7DA}:277"/>
</p:tagLst>
</file>

<file path=ppt/tags/tag21.xml><?xml version="1.0" encoding="utf-8"?>
<p:tagLst xmlns:a="http://schemas.openxmlformats.org/drawingml/2006/main" xmlns:r="http://schemas.openxmlformats.org/officeDocument/2006/relationships" xmlns:p="http://schemas.openxmlformats.org/presentationml/2006/main">
  <p:tag name="GENSWF_SLIDE_UID" val="{84313ACC-0A5B-4D35-9C19-B9FA2DEF4C9F}:269"/>
</p:tagLst>
</file>

<file path=ppt/tags/tag22.xml><?xml version="1.0" encoding="utf-8"?>
<p:tagLst xmlns:a="http://schemas.openxmlformats.org/drawingml/2006/main" xmlns:r="http://schemas.openxmlformats.org/officeDocument/2006/relationships" xmlns:p="http://schemas.openxmlformats.org/presentationml/2006/main">
  <p:tag name="GENSWF_SLIDE_UID" val="{C83595B0-CB98-47B2-9961-62D1AC51C36A}:278"/>
</p:tagLst>
</file>

<file path=ppt/tags/tag23.xml><?xml version="1.0" encoding="utf-8"?>
<p:tagLst xmlns:a="http://schemas.openxmlformats.org/drawingml/2006/main" xmlns:r="http://schemas.openxmlformats.org/officeDocument/2006/relationships" xmlns:p="http://schemas.openxmlformats.org/presentationml/2006/main">
  <p:tag name="GENSWF_SLIDE_UID" val="{B38373E1-D508-409D-B367-E67DCC13E3CB}:280"/>
</p:tagLst>
</file>

<file path=ppt/tags/tag24.xml><?xml version="1.0" encoding="utf-8"?>
<p:tagLst xmlns:a="http://schemas.openxmlformats.org/drawingml/2006/main" xmlns:r="http://schemas.openxmlformats.org/officeDocument/2006/relationships" xmlns:p="http://schemas.openxmlformats.org/presentationml/2006/main">
  <p:tag name="GENSWF_SLIDE_UID" val="{F681817D-8836-4469-8F1C-5838A096BE58}:302"/>
</p:tagLst>
</file>

<file path=ppt/tags/tag25.xml><?xml version="1.0" encoding="utf-8"?>
<p:tagLst xmlns:a="http://schemas.openxmlformats.org/drawingml/2006/main" xmlns:r="http://schemas.openxmlformats.org/officeDocument/2006/relationships" xmlns:p="http://schemas.openxmlformats.org/presentationml/2006/main">
  <p:tag name="GENSWF_SLIDE_UID" val="{D1A44FDD-F061-496F-9DE1-50FCF290DCD2}:303"/>
</p:tagLst>
</file>

<file path=ppt/tags/tag26.xml><?xml version="1.0" encoding="utf-8"?>
<p:tagLst xmlns:a="http://schemas.openxmlformats.org/drawingml/2006/main" xmlns:r="http://schemas.openxmlformats.org/officeDocument/2006/relationships" xmlns:p="http://schemas.openxmlformats.org/presentationml/2006/main">
  <p:tag name="GENSWF_SLIDE_UID" val="{D675DA5A-C500-4008-9C79-E90FAD913769}:304"/>
</p:tagLst>
</file>

<file path=ppt/tags/tag27.xml><?xml version="1.0" encoding="utf-8"?>
<p:tagLst xmlns:a="http://schemas.openxmlformats.org/drawingml/2006/main" xmlns:r="http://schemas.openxmlformats.org/officeDocument/2006/relationships" xmlns:p="http://schemas.openxmlformats.org/presentationml/2006/main">
  <p:tag name="GENSWF_SLIDE_UID" val="{4F445F62-2560-4F37-BF6E-B821099A6242}:305"/>
</p:tagLst>
</file>

<file path=ppt/tags/tag28.xml><?xml version="1.0" encoding="utf-8"?>
<p:tagLst xmlns:a="http://schemas.openxmlformats.org/drawingml/2006/main" xmlns:r="http://schemas.openxmlformats.org/officeDocument/2006/relationships" xmlns:p="http://schemas.openxmlformats.org/presentationml/2006/main">
  <p:tag name="GENSWF_SLIDE_UID" val="{E1D25F67-D9C0-4882-848E-EFA99FA8E432}:306"/>
</p:tagLst>
</file>

<file path=ppt/tags/tag29.xml><?xml version="1.0" encoding="utf-8"?>
<p:tagLst xmlns:a="http://schemas.openxmlformats.org/drawingml/2006/main" xmlns:r="http://schemas.openxmlformats.org/officeDocument/2006/relationships" xmlns:p="http://schemas.openxmlformats.org/presentationml/2006/main">
  <p:tag name="GENSWF_SLIDE_UID" val="{9D29EC2F-A1A6-43F0-9857-2E391C035334}:301"/>
</p:tagLst>
</file>

<file path=ppt/tags/tag3.xml><?xml version="1.0" encoding="utf-8"?>
<p:tagLst xmlns:a="http://schemas.openxmlformats.org/drawingml/2006/main" xmlns:r="http://schemas.openxmlformats.org/officeDocument/2006/relationships" xmlns:p="http://schemas.openxmlformats.org/presentationml/2006/main">
  <p:tag name="GENSWF_SLIDE_UID" val="{A3AB80C0-0991-4CA5-B0E1-D5726F7D84F5}:258"/>
</p:tagLst>
</file>

<file path=ppt/tags/tag30.xml><?xml version="1.0" encoding="utf-8"?>
<p:tagLst xmlns:a="http://schemas.openxmlformats.org/drawingml/2006/main" xmlns:r="http://schemas.openxmlformats.org/officeDocument/2006/relationships" xmlns:p="http://schemas.openxmlformats.org/presentationml/2006/main">
  <p:tag name="GENSWF_SLIDE_UID" val="{D724E819-6500-4404-8153-DEE2C48C4B7F}:279"/>
</p:tagLst>
</file>

<file path=ppt/tags/tag31.xml><?xml version="1.0" encoding="utf-8"?>
<p:tagLst xmlns:a="http://schemas.openxmlformats.org/drawingml/2006/main" xmlns:r="http://schemas.openxmlformats.org/officeDocument/2006/relationships" xmlns:p="http://schemas.openxmlformats.org/presentationml/2006/main">
  <p:tag name="GENSWF_SLIDE_UID" val="{D8B4CC8B-EB69-41A8-BAE0-9639D87370C1}:281"/>
</p:tagLst>
</file>

<file path=ppt/tags/tag32.xml><?xml version="1.0" encoding="utf-8"?>
<p:tagLst xmlns:a="http://schemas.openxmlformats.org/drawingml/2006/main" xmlns:r="http://schemas.openxmlformats.org/officeDocument/2006/relationships" xmlns:p="http://schemas.openxmlformats.org/presentationml/2006/main">
  <p:tag name="GENSWF_SLIDE_UID" val="{241609B6-5A4E-4E3E-8EA4-0177EC34493B}:282"/>
</p:tagLst>
</file>

<file path=ppt/tags/tag33.xml><?xml version="1.0" encoding="utf-8"?>
<p:tagLst xmlns:a="http://schemas.openxmlformats.org/drawingml/2006/main" xmlns:r="http://schemas.openxmlformats.org/officeDocument/2006/relationships" xmlns:p="http://schemas.openxmlformats.org/presentationml/2006/main">
  <p:tag name="GENSWF_SLIDE_UID" val="{27B0577B-8B80-49C1-9241-12B49FF12D45}:283"/>
</p:tagLst>
</file>

<file path=ppt/tags/tag34.xml><?xml version="1.0" encoding="utf-8"?>
<p:tagLst xmlns:a="http://schemas.openxmlformats.org/drawingml/2006/main" xmlns:r="http://schemas.openxmlformats.org/officeDocument/2006/relationships" xmlns:p="http://schemas.openxmlformats.org/presentationml/2006/main">
  <p:tag name="GENSWF_SLIDE_UID" val="{B7451E8B-61D4-4186-8C4C-06BD1C06D392}:284"/>
</p:tagLst>
</file>

<file path=ppt/tags/tag35.xml><?xml version="1.0" encoding="utf-8"?>
<p:tagLst xmlns:a="http://schemas.openxmlformats.org/drawingml/2006/main" xmlns:r="http://schemas.openxmlformats.org/officeDocument/2006/relationships" xmlns:p="http://schemas.openxmlformats.org/presentationml/2006/main">
  <p:tag name="GENSWF_SLIDE_UID" val="{8A6C82F5-40F5-4A8D-9B80-D7EB66A341AA}:285"/>
</p:tagLst>
</file>

<file path=ppt/tags/tag36.xml><?xml version="1.0" encoding="utf-8"?>
<p:tagLst xmlns:a="http://schemas.openxmlformats.org/drawingml/2006/main" xmlns:r="http://schemas.openxmlformats.org/officeDocument/2006/relationships" xmlns:p="http://schemas.openxmlformats.org/presentationml/2006/main">
  <p:tag name="GENSWF_SLIDE_UID" val="{54BFAA32-9EC7-4F82-96A7-F3D70FA332F0}:286"/>
</p:tagLst>
</file>

<file path=ppt/tags/tag37.xml><?xml version="1.0" encoding="utf-8"?>
<p:tagLst xmlns:a="http://schemas.openxmlformats.org/drawingml/2006/main" xmlns:r="http://schemas.openxmlformats.org/officeDocument/2006/relationships" xmlns:p="http://schemas.openxmlformats.org/presentationml/2006/main">
  <p:tag name="GENSWF_SLIDE_UID" val="{00800B65-B9B6-4588-8FB4-82D0E66A1E26}:287"/>
</p:tagLst>
</file>

<file path=ppt/tags/tag38.xml><?xml version="1.0" encoding="utf-8"?>
<p:tagLst xmlns:a="http://schemas.openxmlformats.org/drawingml/2006/main" xmlns:r="http://schemas.openxmlformats.org/officeDocument/2006/relationships" xmlns:p="http://schemas.openxmlformats.org/presentationml/2006/main">
  <p:tag name="GENSWF_SLIDE_UID" val="{EE11695C-FAD7-4759-B11B-68F884A89D12}:288"/>
</p:tagLst>
</file>

<file path=ppt/tags/tag39.xml><?xml version="1.0" encoding="utf-8"?>
<p:tagLst xmlns:a="http://schemas.openxmlformats.org/drawingml/2006/main" xmlns:r="http://schemas.openxmlformats.org/officeDocument/2006/relationships" xmlns:p="http://schemas.openxmlformats.org/presentationml/2006/main">
  <p:tag name="GENSWF_SLIDE_UID" val="{17C5B180-B54D-4191-ABDF-954AE96D309C}:289"/>
</p:tagLst>
</file>

<file path=ppt/tags/tag4.xml><?xml version="1.0" encoding="utf-8"?>
<p:tagLst xmlns:a="http://schemas.openxmlformats.org/drawingml/2006/main" xmlns:r="http://schemas.openxmlformats.org/officeDocument/2006/relationships" xmlns:p="http://schemas.openxmlformats.org/presentationml/2006/main">
  <p:tag name="GENSWF_SLIDE_UID" val="{58236365-7503-4F1B-AB71-BFC8F7B8E2D6}:259"/>
</p:tagLst>
</file>

<file path=ppt/tags/tag40.xml><?xml version="1.0" encoding="utf-8"?>
<p:tagLst xmlns:a="http://schemas.openxmlformats.org/drawingml/2006/main" xmlns:r="http://schemas.openxmlformats.org/officeDocument/2006/relationships" xmlns:p="http://schemas.openxmlformats.org/presentationml/2006/main">
  <p:tag name="GENSWF_SLIDE_UID" val="{985C4E04-2A80-4FBC-B534-C53DEC9D25CC}:290"/>
</p:tagLst>
</file>

<file path=ppt/tags/tag41.xml><?xml version="1.0" encoding="utf-8"?>
<p:tagLst xmlns:a="http://schemas.openxmlformats.org/drawingml/2006/main" xmlns:r="http://schemas.openxmlformats.org/officeDocument/2006/relationships" xmlns:p="http://schemas.openxmlformats.org/presentationml/2006/main">
  <p:tag name="GENSWF_SLIDE_UID" val="{B94611CE-EF1F-4B04-B5B7-7DF19B1880DE}:291"/>
</p:tagLst>
</file>

<file path=ppt/tags/tag42.xml><?xml version="1.0" encoding="utf-8"?>
<p:tagLst xmlns:a="http://schemas.openxmlformats.org/drawingml/2006/main" xmlns:r="http://schemas.openxmlformats.org/officeDocument/2006/relationships" xmlns:p="http://schemas.openxmlformats.org/presentationml/2006/main">
  <p:tag name="GENSWF_SLIDE_UID" val="{B6D23BC3-E6F0-4EF4-9DE2-DCF0699D0B52}:292"/>
</p:tagLst>
</file>

<file path=ppt/tags/tag43.xml><?xml version="1.0" encoding="utf-8"?>
<p:tagLst xmlns:a="http://schemas.openxmlformats.org/drawingml/2006/main" xmlns:r="http://schemas.openxmlformats.org/officeDocument/2006/relationships" xmlns:p="http://schemas.openxmlformats.org/presentationml/2006/main">
  <p:tag name="GENSWF_SLIDE_UID" val="{0C48338B-FB29-4AA9-94DB-E8CE9D113AC7}:293"/>
</p:tagLst>
</file>

<file path=ppt/tags/tag44.xml><?xml version="1.0" encoding="utf-8"?>
<p:tagLst xmlns:a="http://schemas.openxmlformats.org/drawingml/2006/main" xmlns:r="http://schemas.openxmlformats.org/officeDocument/2006/relationships" xmlns:p="http://schemas.openxmlformats.org/presentationml/2006/main">
  <p:tag name="GENSWF_SLIDE_UID" val="{93F79927-FB60-41EC-A1D4-A77A37B09CCF}:294"/>
</p:tagLst>
</file>

<file path=ppt/tags/tag45.xml><?xml version="1.0" encoding="utf-8"?>
<p:tagLst xmlns:a="http://schemas.openxmlformats.org/drawingml/2006/main" xmlns:r="http://schemas.openxmlformats.org/officeDocument/2006/relationships" xmlns:p="http://schemas.openxmlformats.org/presentationml/2006/main">
  <p:tag name="GENSWF_SLIDE_UID" val="{57C4FDF1-807E-4D4C-BD6E-92086DE065A3}:295"/>
</p:tagLst>
</file>

<file path=ppt/tags/tag46.xml><?xml version="1.0" encoding="utf-8"?>
<p:tagLst xmlns:a="http://schemas.openxmlformats.org/drawingml/2006/main" xmlns:r="http://schemas.openxmlformats.org/officeDocument/2006/relationships" xmlns:p="http://schemas.openxmlformats.org/presentationml/2006/main">
  <p:tag name="GENSWF_SLIDE_UID" val="{DC14B9FA-369A-4CDF-98BC-D0694228564B}:296"/>
</p:tagLst>
</file>

<file path=ppt/tags/tag47.xml><?xml version="1.0" encoding="utf-8"?>
<p:tagLst xmlns:a="http://schemas.openxmlformats.org/drawingml/2006/main" xmlns:r="http://schemas.openxmlformats.org/officeDocument/2006/relationships" xmlns:p="http://schemas.openxmlformats.org/presentationml/2006/main">
  <p:tag name="GENSWF_SLIDE_UID" val="{58FF4615-F342-43BA-8E3D-CC2B616CB151}:297"/>
</p:tagLst>
</file>

<file path=ppt/tags/tag48.xml><?xml version="1.0" encoding="utf-8"?>
<p:tagLst xmlns:a="http://schemas.openxmlformats.org/drawingml/2006/main" xmlns:r="http://schemas.openxmlformats.org/officeDocument/2006/relationships" xmlns:p="http://schemas.openxmlformats.org/presentationml/2006/main">
  <p:tag name="GENSWF_SLIDE_UID" val="{57C5938D-FA35-4DAA-9844-73E87684DBBC}:298"/>
</p:tagLst>
</file>

<file path=ppt/tags/tag49.xml><?xml version="1.0" encoding="utf-8"?>
<p:tagLst xmlns:a="http://schemas.openxmlformats.org/drawingml/2006/main" xmlns:r="http://schemas.openxmlformats.org/officeDocument/2006/relationships" xmlns:p="http://schemas.openxmlformats.org/presentationml/2006/main">
  <p:tag name="GENSWF_SLIDE_UID" val="{3481429A-5024-478E-9F02-BA8DB5061B86}:299"/>
</p:tagLst>
</file>

<file path=ppt/tags/tag5.xml><?xml version="1.0" encoding="utf-8"?>
<p:tagLst xmlns:a="http://schemas.openxmlformats.org/drawingml/2006/main" xmlns:r="http://schemas.openxmlformats.org/officeDocument/2006/relationships" xmlns:p="http://schemas.openxmlformats.org/presentationml/2006/main">
  <p:tag name="GENSWF_SLIDE_UID" val="{E4B52115-DC43-4450-A05A-6A60B1F5B207}:260"/>
</p:tagLst>
</file>

<file path=ppt/tags/tag50.xml><?xml version="1.0" encoding="utf-8"?>
<p:tagLst xmlns:a="http://schemas.openxmlformats.org/drawingml/2006/main" xmlns:r="http://schemas.openxmlformats.org/officeDocument/2006/relationships" xmlns:p="http://schemas.openxmlformats.org/presentationml/2006/main">
  <p:tag name="GENSWF_SLIDE_UID" val="{144CBAEE-553F-4A63-A685-07C67BF1FF7E}:300"/>
</p:tagLst>
</file>

<file path=ppt/tags/tag6.xml><?xml version="1.0" encoding="utf-8"?>
<p:tagLst xmlns:a="http://schemas.openxmlformats.org/drawingml/2006/main" xmlns:r="http://schemas.openxmlformats.org/officeDocument/2006/relationships" xmlns:p="http://schemas.openxmlformats.org/presentationml/2006/main">
  <p:tag name="GENSWF_SLIDE_UID" val="{17420761-D808-49E7-B245-1D9303B40B6A}:262"/>
</p:tagLst>
</file>

<file path=ppt/tags/tag7.xml><?xml version="1.0" encoding="utf-8"?>
<p:tagLst xmlns:a="http://schemas.openxmlformats.org/drawingml/2006/main" xmlns:r="http://schemas.openxmlformats.org/officeDocument/2006/relationships" xmlns:p="http://schemas.openxmlformats.org/presentationml/2006/main">
  <p:tag name="GENSWF_SLIDE_UID" val="{6569749C-78D2-4A6D-ADD8-DD592E1149C1}:263"/>
</p:tagLst>
</file>

<file path=ppt/tags/tag8.xml><?xml version="1.0" encoding="utf-8"?>
<p:tagLst xmlns:a="http://schemas.openxmlformats.org/drawingml/2006/main" xmlns:r="http://schemas.openxmlformats.org/officeDocument/2006/relationships" xmlns:p="http://schemas.openxmlformats.org/presentationml/2006/main">
  <p:tag name="GENSWF_SLIDE_UID" val="{7928BAC3-3F67-4742-872C-40217FF31985}:264"/>
</p:tagLst>
</file>

<file path=ppt/tags/tag9.xml><?xml version="1.0" encoding="utf-8"?>
<p:tagLst xmlns:a="http://schemas.openxmlformats.org/drawingml/2006/main" xmlns:r="http://schemas.openxmlformats.org/officeDocument/2006/relationships" xmlns:p="http://schemas.openxmlformats.org/presentationml/2006/main">
  <p:tag name="GENSWF_SLIDE_UID" val="{E9866917-1AC1-4F18-9DAE-12C731024080}:265"/>
</p:tagLst>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189266FE9A26F64398652C88D6DB7ECE" ma:contentTypeVersion="8" ma:contentTypeDescription="Ein neues Dokument erstellen." ma:contentTypeScope="" ma:versionID="ba0f91dc7249696f1a10d33540181346">
  <xsd:schema xmlns:xsd="http://www.w3.org/2001/XMLSchema" xmlns:xs="http://www.w3.org/2001/XMLSchema" xmlns:p="http://schemas.microsoft.com/office/2006/metadata/properties" xmlns:ns3="fa93afb9-6895-46cd-a5bb-9cbc512ab84d" xmlns:ns4="b8763bf9-6684-4a28-b43b-093b90b1f139" targetNamespace="http://schemas.microsoft.com/office/2006/metadata/properties" ma:root="true" ma:fieldsID="a9a22062f76630500570771253c04af4" ns3:_="" ns4:_="">
    <xsd:import namespace="fa93afb9-6895-46cd-a5bb-9cbc512ab84d"/>
    <xsd:import namespace="b8763bf9-6684-4a28-b43b-093b90b1f13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93afb9-6895-46cd-a5bb-9cbc512ab84d" elementFormDefault="qualified">
    <xsd:import namespace="http://schemas.microsoft.com/office/2006/documentManagement/types"/>
    <xsd:import namespace="http://schemas.microsoft.com/office/infopath/2007/PartnerControls"/>
    <xsd:element name="SharedWithUsers" ma:index="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Freigegeben für - Details" ma:internalName="SharedWithDetails" ma:readOnly="true">
      <xsd:simpleType>
        <xsd:restriction base="dms:Note">
          <xsd:maxLength value="255"/>
        </xsd:restriction>
      </xsd:simpleType>
    </xsd:element>
    <xsd:element name="SharingHintHash" ma:index="10" nillable="true" ma:displayName="Freigabehinweis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8763bf9-6684-4a28-b43b-093b90b1f13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B4F339F-6259-40C0-A43E-82904F040C13}">
  <ds:schemaRefs>
    <ds:schemaRef ds:uri="http://schemas.microsoft.com/sharepoint/v3/contenttype/forms"/>
  </ds:schemaRefs>
</ds:datastoreItem>
</file>

<file path=customXml/itemProps2.xml><?xml version="1.0" encoding="utf-8"?>
<ds:datastoreItem xmlns:ds="http://schemas.openxmlformats.org/officeDocument/2006/customXml" ds:itemID="{17CBAA80-3395-4961-9297-DDF135CB0E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93afb9-6895-46cd-a5bb-9cbc512ab84d"/>
    <ds:schemaRef ds:uri="b8763bf9-6684-4a28-b43b-093b90b1f1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0324ACB-AD5F-4194-B780-C56584703651}">
  <ds:schemaRef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fa93afb9-6895-46cd-a5bb-9cbc512ab84d"/>
    <ds:schemaRef ds:uri="http://purl.org/dc/terms/"/>
    <ds:schemaRef ds:uri="b8763bf9-6684-4a28-b43b-093b90b1f139"/>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1679</Words>
  <Application>Microsoft Office PowerPoint</Application>
  <PresentationFormat>Breitbild</PresentationFormat>
  <Paragraphs>322</Paragraphs>
  <Slides>50</Slides>
  <Notes>49</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50</vt:i4>
      </vt:variant>
    </vt:vector>
  </HeadingPairs>
  <TitlesOfParts>
    <vt:vector size="54" baseType="lpstr">
      <vt:lpstr>Arial</vt:lpstr>
      <vt:lpstr>Calibri</vt:lpstr>
      <vt:lpstr>Calibri Light</vt:lpstr>
      <vt:lpstr>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Birnen_Sicherheitskopie</dc:title>
  <dc:creator>Viktor Reichert</dc:creator>
  <cp:lastModifiedBy>Viktor Reichert</cp:lastModifiedBy>
  <cp:revision>8</cp:revision>
  <dcterms:created xsi:type="dcterms:W3CDTF">2022-01-25T15:47:51Z</dcterms:created>
  <dcterms:modified xsi:type="dcterms:W3CDTF">2022-02-05T10:00:56Z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0x010100189266FE9A26F64398652C88D6DB7ECE</vt:lpwstr>
  </property>
</Properties>
</file>