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4299-1A0D-CCBA-2D9E-F7DB74C3C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33826-6B45-688C-39D6-0917AAE41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26EF1-10D9-837E-4A00-334C9C33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B565-7F9C-4E81-9212-EFA811D64F3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FEE03-43C7-ACD7-265D-3245268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9EE4D-78B4-C5A3-F80C-80D833D7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8331-AB36-4195-AF65-1C5A6EB3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3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08341-0BE5-7328-7D1A-4378A668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53D84-ABAA-300C-8D2B-95B7B9D90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D8481-5394-7F36-BEA6-0B9513B35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B565-7F9C-4E81-9212-EFA811D64F3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BC4C3-B1DA-3718-C348-93D55371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2ECD5-DECF-9FED-4366-4548195B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8331-AB36-4195-AF65-1C5A6EB3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F2B2E-F3DC-B8CA-EDDD-55B510ECF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F7795-FFC9-B8F7-F6CE-26AD5C7C8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9DA7E-5D31-5320-7374-FAF66A47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B565-7F9C-4E81-9212-EFA811D64F3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191B1-FB2E-A432-710C-BBF087C8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215DD-E6E5-4D37-7825-BE09CE7B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8331-AB36-4195-AF65-1C5A6EB3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6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368EF-D062-0DA2-24F3-AFBD09E0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24193-036E-755E-7C65-E0CF148A1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83473-9FCA-9C0B-7A38-EFB472C1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B565-7F9C-4E81-9212-EFA811D64F3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49F9F-0CF2-FD4F-3D70-3C2E9922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FEC3E-D441-D046-4759-91574C57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8331-AB36-4195-AF65-1C5A6EB3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5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4668-439F-864C-14CC-589A9C21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60304-21F1-994C-8C6F-80227B6FC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714C2-5FAC-C395-F5BE-AEEC0E8CC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B565-7F9C-4E81-9212-EFA811D64F3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DE67E-6C7D-8179-E009-92C4CA2A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3FBEA-57FA-8FBB-D984-8EB8DA0D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8331-AB36-4195-AF65-1C5A6EB3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4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E3F4E-D5BA-C35B-43F5-F0FE4C2C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C8087-3C5D-236D-125A-B397F90C1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396E0-1CC2-B6CE-BE46-F95F7FE66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CFF52-263E-A103-47B2-A972533B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B565-7F9C-4E81-9212-EFA811D64F3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D5C59-3E63-3196-8500-3FE8EC3D5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69CBD-E7F5-663B-C435-DD9B1A41A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8331-AB36-4195-AF65-1C5A6EB3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02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92EC-B9A1-51E6-FEF0-267C4F55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B9AFE-F13B-702F-2ED9-2564052D2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94D12-4EB3-9955-460B-B49D7F72B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98956-A50A-3E5C-EB93-EDE42101E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D1BBA-91CE-E3C9-0B75-33A041281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BF911-3002-CDD4-A3F4-6A97D0D0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B565-7F9C-4E81-9212-EFA811D64F3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9FF19B-7356-EF07-1C8B-E76DEC76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F2CE7-3666-F7D8-AB80-22E18E9D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8331-AB36-4195-AF65-1C5A6EB3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039C2-23E5-9C9B-4711-CFD76187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58733-3860-9823-5171-4F021411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B565-7F9C-4E81-9212-EFA811D64F3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66242-7185-1B48-A489-859E9D5ED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1D319-7719-5481-80EF-E62DADFD0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8331-AB36-4195-AF65-1C5A6EB3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04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9906F2-C122-5C6F-01DC-D50584377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B565-7F9C-4E81-9212-EFA811D64F3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80AF39-100A-8355-21D7-71F31BD3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C2AFE-5F31-9E68-85A9-B93A456C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8331-AB36-4195-AF65-1C5A6EB3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8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B212-C74B-D995-95EA-697EAA2A3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6F3F5-0592-4B68-DBEE-AE85BEEC3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4EB15-599A-6B9C-321F-7669E52D8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0EF3E-8765-F63B-1AE2-F76BFF6D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B565-7F9C-4E81-9212-EFA811D64F3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ABB4-18AC-0383-2560-968E1D6E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54933-CADB-3A04-7543-BBCD2687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8331-AB36-4195-AF65-1C5A6EB3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6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7DB1-F1F2-AB14-3EDB-D5E47BA80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B18F2-EB07-9F72-2114-C230B7246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EFFEA-0A42-DB3A-A5EF-9EFE04806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7521B-6764-9865-8DC2-7C497D0C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B565-7F9C-4E81-9212-EFA811D64F3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7C574-37E6-1E7B-42A7-BBFA8914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F34D0-11D4-F225-57AC-109FED372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8331-AB36-4195-AF65-1C5A6EB3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1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4CD011-3156-2DE5-42D7-CBE31FE8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06331-1644-32B5-FE63-42EA26F82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446A5-B3CC-9A3E-3F26-4E236B05C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2B565-7F9C-4E81-9212-EFA811D64F3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70F27-6C6B-2537-178E-254F911A2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6F883-5643-9098-FD6E-06A094C23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98331-AB36-4195-AF65-1C5A6EB3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7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181F-10D8-7E3A-5230-1913A9F2E2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452AE-645B-2DB7-CBB5-66592C2884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01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Slides</dc:title>
  <dc:creator>Becker, Christian</dc:creator>
  <cp:lastModifiedBy>Becker, Christian</cp:lastModifiedBy>
  <cp:revision>1</cp:revision>
  <dcterms:created xsi:type="dcterms:W3CDTF">2022-09-14T13:56:14Z</dcterms:created>
  <dcterms:modified xsi:type="dcterms:W3CDTF">2022-09-14T13:56:24Z</dcterms:modified>
</cp:coreProperties>
</file>