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5D3A2-45A5-3AB2-AE5B-8D308535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A305C-C143-3CCE-F448-3C454DEC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2BA83-B990-F6C8-E768-6E45570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82184-2488-C6CB-EFD8-2DCCA737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5FB5B-2D71-AFA4-C051-1FD9908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6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DA689-684A-36C7-23E4-543049BD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EA3B06-5371-D06C-5AA1-73913A70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8255D-DD0A-E8AD-FA77-4AA62EB1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FF5A3-B66D-5539-3706-43C6561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7ADD4-9097-C5F0-DC1B-CE311CF2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C3160C-3133-C612-EE82-9F2293B0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EC6B2A-1B5D-15F2-1EF0-B0ED3680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DFF8E-A3D9-C725-B17D-9983E354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92D8C-3467-9FA1-F3DA-C6CBEE3A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95DEB-D1D7-EFA9-27A9-177E9F8D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6C87E-F265-AE25-A6C2-91C78D8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E4E5F-A25F-3AAF-33A3-EE3C428D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B7F27-C283-0F6D-3977-70F234C0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155B0-099F-6D2C-0ECD-739A789F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ADF20-3805-30AC-938B-5B4991F8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2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FF658-9B1E-28C6-AEEB-C0F3770B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EC3D-005B-B028-1052-A24AFE53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852AA-6BE9-AF50-E0A0-2A1B6F9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D344E-5C83-07DF-149F-5CA7CFEA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9674E-60A4-CBBB-073B-30997963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3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03FE9-C169-3426-78F3-04276ACB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59EDB-3AC9-9C75-1305-46A10246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D6E1AD-85ED-7F29-0DCD-82C8952E5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B9726-366C-E2D6-E333-9AB9FA5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6EF4E-61F3-E17E-D9F8-51CD72E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60C31-8DA2-C128-4A84-65E45F6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3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03879-FC51-C222-BB86-6FFCA4F3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C19758-0F93-5D09-2084-586DD621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1822F3-583B-FFE3-15AD-0CE97ED0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266A0D-A197-908F-46C3-C62857FE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AFF7EE-B90F-5B6C-DB14-0764F0C09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43AFC6-4899-C1DA-EC0E-92A0474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E425A-549F-B409-4094-790861B7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4482C-8F5B-AB35-E705-6A56A7E3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30FA-798E-1440-C3AB-27F94999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09AC2-CA84-FB00-BEC6-83EBF016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FC48FB-5EA4-C659-B3C8-173D9F0A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549060-3F93-AF55-0378-1215015C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5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39E1A-ACBE-0A04-DC5F-C5BFB454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4F501-4C94-5C17-40B9-D19E093B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41171-F08C-E1AF-32DC-45B30F0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BA7EC-F1B8-8B47-E437-834E7F13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35C58-CC0A-7C41-D73C-E2DD3116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4CFB8-38EC-1E9E-13FA-B79FFA40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DF183D-4DD9-B2F7-0CFE-A2A1403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8361F-38BD-8805-3686-A04D9B18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52D25-8BA1-EE89-94FA-A15EE762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0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AFD4C-2526-8617-F0CA-A3B4B576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7543F4-D496-AA34-B04D-820EB89AA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B2D2A-8E4B-2D86-D6E8-9B3C67FB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565EA0-B022-A9C0-F06E-986D9039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FE6E9-2038-43DA-3F1F-1F8FE083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F6EAAB-7357-1E1A-79F4-AFF3BEC5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9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545FF4-5DB0-05A5-89FE-4BC63564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65585-31C4-54AF-023E-74B6A772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AE005-7EA6-3CD6-B59B-FF78A321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BA6B-B10D-4047-A4A8-E45869F6CE5A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38097-0045-5CEA-F880-D5D53B10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83A53-1299-B748-6144-E8779E142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8B2D-64D4-434E-8EEE-D86C233102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0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9F229-EC07-3381-0275-D4998BCDE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asdasd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193DA5-7675-EAF4-9D0B-9CD2F3394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asdasd</a:t>
            </a:r>
          </a:p>
        </p:txBody>
      </p:sp>
    </p:spTree>
    <p:extLst>
      <p:ext uri="{BB962C8B-B14F-4D97-AF65-F5344CB8AC3E}">
        <p14:creationId xmlns:p14="http://schemas.microsoft.com/office/powerpoint/2010/main" val="40671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82CAD-76E1-A480-49FC-B50A5241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asdasd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E2497-8434-7079-BB55-54D0E43D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asdasd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54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asdasd</vt:lpstr>
      <vt:lpstr>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Becker, Christian</dc:creator>
  <cp:lastModifiedBy>Becker, Christian</cp:lastModifiedBy>
  <cp:revision>2</cp:revision>
  <dcterms:created xsi:type="dcterms:W3CDTF">2023-09-12T09:36:42Z</dcterms:created>
  <dcterms:modified xsi:type="dcterms:W3CDTF">2023-09-12T09:48:28Z</dcterms:modified>
</cp:coreProperties>
</file>