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07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3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70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25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7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047-A945-4C58-A5CF-06FF0FE323F8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D98B-CCC9-4468-BF4B-3E76F4AA7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523999" y="1720239"/>
            <a:ext cx="9144000" cy="2387600"/>
          </a:xfrm>
        </p:spPr>
        <p:txBody>
          <a:bodyPr>
            <a:normAutofit/>
          </a:bodyPr>
          <a:lstStyle/>
          <a:p>
            <a:r>
              <a:rPr lang="ru-RU" sz="9600" dirty="0" smtClean="0"/>
              <a:t>Шахматы</a:t>
            </a:r>
            <a:endParaRPr lang="ru-RU" sz="96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9207011" y="5678854"/>
            <a:ext cx="2921977" cy="1128224"/>
          </a:xfrm>
        </p:spPr>
        <p:txBody>
          <a:bodyPr/>
          <a:lstStyle/>
          <a:p>
            <a:r>
              <a:rPr lang="ru-RU" dirty="0" smtClean="0"/>
              <a:t>Тарутина Кристина</a:t>
            </a:r>
          </a:p>
          <a:p>
            <a:r>
              <a:rPr lang="ru-RU" dirty="0" smtClean="0"/>
              <a:t>Трошин 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4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Задачи проекта: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класс </a:t>
            </a:r>
            <a:r>
              <a:rPr lang="en-US" dirty="0" smtClean="0"/>
              <a:t>Board</a:t>
            </a:r>
            <a:endParaRPr lang="ru-RU" dirty="0" smtClean="0"/>
          </a:p>
          <a:p>
            <a:r>
              <a:rPr lang="ru-RU" dirty="0" smtClean="0"/>
              <a:t>Подготовить спрайты</a:t>
            </a:r>
            <a:endParaRPr lang="ru-RU" dirty="0"/>
          </a:p>
          <a:p>
            <a:r>
              <a:rPr lang="ru-RU" dirty="0" smtClean="0"/>
              <a:t>Реализовать функции загрузки спрайтов и отображения знаков на поле</a:t>
            </a:r>
          </a:p>
          <a:p>
            <a:r>
              <a:rPr lang="ru-RU" dirty="0" smtClean="0"/>
              <a:t>Реализовать классы фигур</a:t>
            </a:r>
          </a:p>
          <a:p>
            <a:r>
              <a:rPr lang="ru-RU" dirty="0" smtClean="0"/>
              <a:t>Реализовать смену пешки на конце поля</a:t>
            </a:r>
          </a:p>
          <a:p>
            <a:r>
              <a:rPr lang="ru-RU" dirty="0" smtClean="0"/>
              <a:t>Реализовать рокировку</a:t>
            </a:r>
          </a:p>
          <a:p>
            <a:r>
              <a:rPr lang="ru-RU" dirty="0" smtClean="0"/>
              <a:t>Реализовать расстановку шахмат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4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развития: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шах, мат и пат</a:t>
            </a:r>
          </a:p>
          <a:p>
            <a:r>
              <a:rPr lang="ru-RU" dirty="0" smtClean="0"/>
              <a:t>Реализовать указание на возможные ходы фигуры</a:t>
            </a:r>
          </a:p>
          <a:p>
            <a:r>
              <a:rPr lang="ru-RU" dirty="0" smtClean="0"/>
              <a:t>Реализовать отображение выбывших фигур на краю поля</a:t>
            </a:r>
          </a:p>
          <a:p>
            <a:r>
              <a:rPr lang="ru-RU" dirty="0" smtClean="0"/>
              <a:t>Реализовать возможность взятия на проходе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56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Шахматы</vt:lpstr>
      <vt:lpstr>Задачи проекта:</vt:lpstr>
      <vt:lpstr>План развития: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dc:creator>Кристина</dc:creator>
  <cp:lastModifiedBy>Кристина</cp:lastModifiedBy>
  <cp:revision>3</cp:revision>
  <dcterms:created xsi:type="dcterms:W3CDTF">2021-02-16T18:12:16Z</dcterms:created>
  <dcterms:modified xsi:type="dcterms:W3CDTF">2021-02-16T18:37:10Z</dcterms:modified>
</cp:coreProperties>
</file>