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7" r:id="rId3"/>
    <p:sldId id="309" r:id="rId4"/>
    <p:sldId id="282" r:id="rId5"/>
    <p:sldId id="320" r:id="rId6"/>
    <p:sldId id="283" r:id="rId7"/>
    <p:sldId id="303" r:id="rId8"/>
    <p:sldId id="297" r:id="rId9"/>
    <p:sldId id="331" r:id="rId10"/>
    <p:sldId id="296" r:id="rId11"/>
    <p:sldId id="304" r:id="rId12"/>
    <p:sldId id="305" r:id="rId13"/>
    <p:sldId id="323" r:id="rId14"/>
    <p:sldId id="321" r:id="rId15"/>
    <p:sldId id="316" r:id="rId16"/>
    <p:sldId id="307" r:id="rId17"/>
    <p:sldId id="324" r:id="rId18"/>
    <p:sldId id="325" r:id="rId19"/>
    <p:sldId id="318" r:id="rId20"/>
    <p:sldId id="326" r:id="rId21"/>
    <p:sldId id="329" r:id="rId22"/>
    <p:sldId id="327" r:id="rId23"/>
    <p:sldId id="328" r:id="rId24"/>
    <p:sldId id="319" r:id="rId25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373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75643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655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82665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4938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76875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1053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17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24980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18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944669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19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1581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20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74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27597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21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22059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97422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72767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88185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876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38642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4203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312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47628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28385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081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H172 35 - Object Oriented 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Airline Booking System </a:t>
            </a:r>
            <a:r>
              <a:rPr lang="en-GB"/>
              <a:t>Activity Diagram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0930"/>
            <a:ext cx="12192000" cy="3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35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Search for</a:t>
            </a:r>
            <a:br>
              <a:rPr lang="en-GB" altLang="en-US" sz="6000" dirty="0"/>
            </a:br>
            <a:r>
              <a:rPr lang="en-GB" altLang="en-US" sz="6000" dirty="0"/>
              <a:t>+ </a:t>
            </a:r>
            <a:br>
              <a:rPr lang="en-GB" altLang="en-US" sz="6000" dirty="0"/>
            </a:br>
            <a:r>
              <a:rPr lang="en-GB" altLang="en-US" sz="6000" dirty="0"/>
              <a:t>Select a Flight</a:t>
            </a:r>
            <a:br>
              <a:rPr lang="en-GB" altLang="en-US" sz="6000" dirty="0"/>
            </a:br>
            <a:r>
              <a:rPr lang="en-GB" altLang="en-US" sz="60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1405993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838200"/>
            <a:ext cx="102298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0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814387"/>
            <a:ext cx="102393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70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20" y="787201"/>
            <a:ext cx="1083945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43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Add Optional Extras</a:t>
            </a:r>
            <a:br>
              <a:rPr lang="en-GB" altLang="en-US" sz="6000" dirty="0"/>
            </a:br>
            <a:r>
              <a:rPr lang="en-GB" altLang="en-US" sz="60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4197969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25" y="581025"/>
            <a:ext cx="1084897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88" y="552450"/>
            <a:ext cx="10839450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3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7" y="609600"/>
            <a:ext cx="108299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108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Payment </a:t>
            </a:r>
            <a:br>
              <a:rPr lang="en-GB" altLang="en-US" sz="6000" dirty="0"/>
            </a:br>
            <a:r>
              <a:rPr lang="en-GB" altLang="en-US" sz="6000" dirty="0"/>
              <a:t>+</a:t>
            </a:r>
            <a:br>
              <a:rPr lang="en-GB" altLang="en-US" sz="6000" dirty="0"/>
            </a:br>
            <a:r>
              <a:rPr lang="en-GB" altLang="en-US" sz="6000" dirty="0"/>
              <a:t>Confirm Booking</a:t>
            </a:r>
            <a:br>
              <a:rPr lang="en-GB" altLang="en-US" sz="6000" dirty="0"/>
            </a:br>
            <a:r>
              <a:rPr lang="en-GB" altLang="en-US" sz="60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7616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Airline Booking System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Make Booking</a:t>
            </a:r>
          </a:p>
        </p:txBody>
      </p:sp>
    </p:spTree>
    <p:extLst>
      <p:ext uri="{BB962C8B-B14F-4D97-AF65-F5344CB8AC3E}">
        <p14:creationId xmlns:p14="http://schemas.microsoft.com/office/powerpoint/2010/main" val="159496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092200"/>
            <a:ext cx="12188796" cy="57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09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3732"/>
            <a:ext cx="12204701" cy="577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058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00661"/>
            <a:ext cx="12171711" cy="560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17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6800"/>
            <a:ext cx="12176369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28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US" altLang="en-US" sz="6000" dirty="0"/>
              <a:t>Full Diagram</a:t>
            </a:r>
            <a:endParaRPr lang="en-GB" altLang="en-US" sz="60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747601"/>
              </p:ext>
            </p:extLst>
          </p:nvPr>
        </p:nvGraphicFramePr>
        <p:xfrm>
          <a:off x="5316538" y="4324350"/>
          <a:ext cx="15605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560960" imgH="349200" progId="Package">
                  <p:embed/>
                </p:oleObj>
              </mc:Choice>
              <mc:Fallback>
                <p:oleObj name="Packager Shell Object" showAsIcon="1" r:id="rId3" imgW="1560960" imgH="349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16538" y="4324350"/>
                        <a:ext cx="1560512" cy="349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03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Airline Booking System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Customers want to BOOK FLIGHTS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They </a:t>
            </a:r>
            <a:r>
              <a:rPr lang="en-GB" altLang="en-US" sz="2100" b="1" dirty="0"/>
              <a:t>Login </a:t>
            </a:r>
            <a:r>
              <a:rPr lang="en-GB" altLang="en-US" sz="2100" dirty="0"/>
              <a:t>(and can register account etc. as necessary)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Then they enter a </a:t>
            </a:r>
            <a:r>
              <a:rPr lang="en-GB" altLang="en-US" sz="2100" b="1" dirty="0"/>
              <a:t>destination and a date </a:t>
            </a:r>
            <a:r>
              <a:rPr lang="en-GB" altLang="en-US" sz="2100" dirty="0"/>
              <a:t>they’d like to fly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Then they </a:t>
            </a:r>
            <a:r>
              <a:rPr lang="en-GB" altLang="en-US" sz="2100" b="1" dirty="0"/>
              <a:t>select their preferred flight </a:t>
            </a:r>
            <a:r>
              <a:rPr lang="en-GB" altLang="en-US" sz="2100" dirty="0"/>
              <a:t>from the available options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They </a:t>
            </a:r>
            <a:r>
              <a:rPr lang="en-GB" altLang="en-US" sz="2100" b="1" dirty="0"/>
              <a:t>enter the passenger </a:t>
            </a:r>
            <a:r>
              <a:rPr lang="en-GB" altLang="en-US" sz="2100" dirty="0"/>
              <a:t>info of who is travelling</a:t>
            </a:r>
          </a:p>
          <a:p>
            <a:endParaRPr lang="en-GB" altLang="en-US" sz="2100" dirty="0"/>
          </a:p>
          <a:p>
            <a:r>
              <a:rPr lang="en-GB" altLang="en-US" sz="2100" dirty="0"/>
              <a:t>If they wish, they can </a:t>
            </a:r>
            <a:r>
              <a:rPr lang="en-GB" altLang="en-US" sz="2100" b="1" dirty="0"/>
              <a:t>add optional extras </a:t>
            </a:r>
            <a:r>
              <a:rPr lang="en-GB" altLang="en-US" sz="2100" dirty="0"/>
              <a:t>like insurance etc.</a:t>
            </a:r>
          </a:p>
          <a:p>
            <a:endParaRPr lang="en-GB" altLang="en-US" sz="2100" dirty="0"/>
          </a:p>
          <a:p>
            <a:r>
              <a:rPr lang="en-US" altLang="en-US" sz="2100" dirty="0"/>
              <a:t>They </a:t>
            </a:r>
            <a:r>
              <a:rPr lang="en-US" altLang="en-US" sz="2100" b="1" dirty="0"/>
              <a:t>pay</a:t>
            </a:r>
            <a:r>
              <a:rPr lang="en-US" altLang="en-US" sz="2100" dirty="0"/>
              <a:t> for the flight</a:t>
            </a:r>
          </a:p>
          <a:p>
            <a:endParaRPr lang="en-US" altLang="en-US" sz="2100" dirty="0"/>
          </a:p>
          <a:p>
            <a:r>
              <a:rPr lang="en-US" altLang="en-US" sz="2100" dirty="0"/>
              <a:t>The system </a:t>
            </a:r>
            <a:r>
              <a:rPr lang="en-US" altLang="en-US" sz="2100" b="1" dirty="0"/>
              <a:t>creates a booking record </a:t>
            </a:r>
            <a:r>
              <a:rPr lang="en-US" altLang="en-US" sz="2100" dirty="0"/>
              <a:t>in the system and </a:t>
            </a:r>
            <a:r>
              <a:rPr lang="en-US" altLang="en-US" sz="2100" b="1" dirty="0"/>
              <a:t>sends a confirmation email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06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642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6" y="375519"/>
            <a:ext cx="11246312" cy="64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814999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Login</a:t>
            </a:r>
            <a:br>
              <a:rPr lang="en-GB" altLang="en-US" sz="6000" dirty="0"/>
            </a:br>
            <a:r>
              <a:rPr lang="en-GB" altLang="en-US" sz="6000" dirty="0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305212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32468"/>
            <a:ext cx="12201806" cy="386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66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32465"/>
            <a:ext cx="12193056" cy="386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930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9032</TotalTime>
  <Words>160</Words>
  <Application>Microsoft Office PowerPoint</Application>
  <PresentationFormat>Widescreen</PresentationFormat>
  <Paragraphs>49</Paragraphs>
  <Slides>24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Clarity</vt:lpstr>
      <vt:lpstr>Package</vt:lpstr>
      <vt:lpstr>H172 35 - Object Oriented Analysis and Design </vt:lpstr>
      <vt:lpstr>Airline Booking System  Make Booking</vt:lpstr>
      <vt:lpstr>Airline Booking System</vt:lpstr>
      <vt:lpstr>Use Case Diagram</vt:lpstr>
      <vt:lpstr>PowerPoint Presentation</vt:lpstr>
      <vt:lpstr>Activity Diagram</vt:lpstr>
      <vt:lpstr>Login Section</vt:lpstr>
      <vt:lpstr>PowerPoint Presentation</vt:lpstr>
      <vt:lpstr>PowerPoint Presentation</vt:lpstr>
      <vt:lpstr>PowerPoint Presentation</vt:lpstr>
      <vt:lpstr>Search for +  Select a Flight Section</vt:lpstr>
      <vt:lpstr>PowerPoint Presentation</vt:lpstr>
      <vt:lpstr>PowerPoint Presentation</vt:lpstr>
      <vt:lpstr>PowerPoint Presentation</vt:lpstr>
      <vt:lpstr>Add Optional Extras Section</vt:lpstr>
      <vt:lpstr>PowerPoint Presentation</vt:lpstr>
      <vt:lpstr>PowerPoint Presentation</vt:lpstr>
      <vt:lpstr>PowerPoint Presentation</vt:lpstr>
      <vt:lpstr>Payment  + Confirm Booking Section</vt:lpstr>
      <vt:lpstr>PowerPoint Presentation</vt:lpstr>
      <vt:lpstr>PowerPoint Presentation</vt:lpstr>
      <vt:lpstr>PowerPoint Presentation</vt:lpstr>
      <vt:lpstr>PowerPoint Presentation</vt:lpstr>
      <vt:lpstr>Full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260</cp:revision>
  <cp:lastPrinted>2016-03-23T14:45:54Z</cp:lastPrinted>
  <dcterms:created xsi:type="dcterms:W3CDTF">2015-11-17T10:25:44Z</dcterms:created>
  <dcterms:modified xsi:type="dcterms:W3CDTF">2023-09-15T08:53:22Z</dcterms:modified>
</cp:coreProperties>
</file>