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5" r:id="rId4"/>
    <p:sldId id="323" r:id="rId5"/>
    <p:sldId id="328" r:id="rId6"/>
    <p:sldId id="339" r:id="rId7"/>
    <p:sldId id="341" r:id="rId8"/>
    <p:sldId id="324" r:id="rId9"/>
    <p:sldId id="329" r:id="rId10"/>
    <p:sldId id="325" r:id="rId11"/>
    <p:sldId id="330" r:id="rId12"/>
    <p:sldId id="326" r:id="rId13"/>
    <p:sldId id="331" r:id="rId14"/>
    <p:sldId id="327" r:id="rId15"/>
    <p:sldId id="332" r:id="rId16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10/01/2024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9440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42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13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774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19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55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118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435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103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13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190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5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367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Airline Booking System Initial </a:t>
            </a:r>
            <a:r>
              <a:rPr lang="en-GB"/>
              <a:t>Class Diagram </a:t>
            </a:r>
            <a:r>
              <a:rPr lang="en-GB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Draw Association</a:t>
            </a:r>
          </a:p>
        </p:txBody>
      </p:sp>
    </p:spTree>
    <p:extLst>
      <p:ext uri="{BB962C8B-B14F-4D97-AF65-F5344CB8AC3E}">
        <p14:creationId xmlns:p14="http://schemas.microsoft.com/office/powerpoint/2010/main" val="88004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494"/>
            <a:ext cx="12163535" cy="59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Identify Aggregation / Composition</a:t>
            </a:r>
          </a:p>
        </p:txBody>
      </p:sp>
    </p:spTree>
    <p:extLst>
      <p:ext uri="{BB962C8B-B14F-4D97-AF65-F5344CB8AC3E}">
        <p14:creationId xmlns:p14="http://schemas.microsoft.com/office/powerpoint/2010/main" val="98927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D6776-34ED-FD1B-862E-B470FEB47CED}"/>
              </a:ext>
            </a:extLst>
          </p:cNvPr>
          <p:cNvGrpSpPr/>
          <p:nvPr/>
        </p:nvGrpSpPr>
        <p:grpSpPr>
          <a:xfrm>
            <a:off x="0" y="989397"/>
            <a:ext cx="12192000" cy="5868603"/>
            <a:chOff x="0" y="989397"/>
            <a:chExt cx="12192000" cy="58686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89397"/>
              <a:ext cx="12192000" cy="5868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2AAA7A-716C-A8CE-4173-FCD62B361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114480" y="2805188"/>
              <a:ext cx="419158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5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Detail Multiplicity</a:t>
            </a:r>
          </a:p>
        </p:txBody>
      </p:sp>
    </p:spTree>
    <p:extLst>
      <p:ext uri="{BB962C8B-B14F-4D97-AF65-F5344CB8AC3E}">
        <p14:creationId xmlns:p14="http://schemas.microsoft.com/office/powerpoint/2010/main" val="359763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3BC2CE-067E-912A-C460-49B4073D64EA}"/>
              </a:ext>
            </a:extLst>
          </p:cNvPr>
          <p:cNvGrpSpPr/>
          <p:nvPr/>
        </p:nvGrpSpPr>
        <p:grpSpPr>
          <a:xfrm>
            <a:off x="0" y="926432"/>
            <a:ext cx="12159279" cy="5931568"/>
            <a:chOff x="0" y="926432"/>
            <a:chExt cx="12159279" cy="59315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6C813-2BF3-995B-4D19-993AA3B9F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6432"/>
              <a:ext cx="12159279" cy="59315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D6EBD1-4288-5C44-BF7D-CD30DD5B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88602" y="2787936"/>
              <a:ext cx="419158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Airline Booking System</a:t>
            </a:r>
            <a:br>
              <a:rPr lang="en-GB" altLang="en-US" sz="6000" dirty="0"/>
            </a:b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CRC Cards</a:t>
            </a:r>
          </a:p>
        </p:txBody>
      </p:sp>
    </p:spTree>
    <p:extLst>
      <p:ext uri="{BB962C8B-B14F-4D97-AF65-F5344CB8AC3E}">
        <p14:creationId xmlns:p14="http://schemas.microsoft.com/office/powerpoint/2010/main" val="215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0"/>
            <a:ext cx="1026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Create Classes from CRC Cards</a:t>
            </a:r>
          </a:p>
        </p:txBody>
      </p:sp>
    </p:spTree>
    <p:extLst>
      <p:ext uri="{BB962C8B-B14F-4D97-AF65-F5344CB8AC3E}">
        <p14:creationId xmlns:p14="http://schemas.microsoft.com/office/powerpoint/2010/main" val="247071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F8210F-7D89-B828-D19C-341425596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10027"/>
              </p:ext>
            </p:extLst>
          </p:nvPr>
        </p:nvGraphicFramePr>
        <p:xfrm>
          <a:off x="23812" y="907039"/>
          <a:ext cx="12144375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144240" imgH="5819760" progId="PBrush">
                  <p:embed/>
                </p:oleObj>
              </mc:Choice>
              <mc:Fallback>
                <p:oleObj name="Bitmap Image" r:id="rId3" imgW="12144240" imgH="581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" y="907039"/>
                        <a:ext cx="12144375" cy="581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Spot Missing /</a:t>
            </a:r>
            <a:br>
              <a:rPr lang="en-GB" altLang="en-US" sz="6000" dirty="0"/>
            </a:br>
            <a:r>
              <a:rPr lang="en-GB" altLang="en-US" sz="6000" dirty="0"/>
              <a:t>Rename Classes</a:t>
            </a:r>
          </a:p>
        </p:txBody>
      </p:sp>
    </p:spTree>
    <p:extLst>
      <p:ext uri="{BB962C8B-B14F-4D97-AF65-F5344CB8AC3E}">
        <p14:creationId xmlns:p14="http://schemas.microsoft.com/office/powerpoint/2010/main" val="212147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0653"/>
            <a:ext cx="12192000" cy="5917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0" y="3866159"/>
            <a:ext cx="1345947" cy="853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03282" y="5221705"/>
            <a:ext cx="280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Renamed from “External </a:t>
            </a:r>
            <a:r>
              <a:rPr lang="en-GB" sz="2000" b="1" dirty="0" err="1">
                <a:solidFill>
                  <a:srgbClr val="FF0000"/>
                </a:solidFill>
              </a:rPr>
              <a:t>Smertz</a:t>
            </a:r>
            <a:r>
              <a:rPr lang="en-GB" sz="2000" b="1" dirty="0">
                <a:solidFill>
                  <a:srgbClr val="FF0000"/>
                </a:solidFill>
              </a:rPr>
              <a:t> Staff”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8548" y="4720037"/>
            <a:ext cx="310705" cy="501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837823" y="940653"/>
            <a:ext cx="1471861" cy="853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55506" y="1794531"/>
            <a:ext cx="1209285" cy="17503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63737" y="4720037"/>
            <a:ext cx="2228263" cy="853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04418" y="4012151"/>
            <a:ext cx="1187289" cy="6824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02626" y="3544852"/>
            <a:ext cx="280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Classes missing from CRC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2" y="940653"/>
            <a:ext cx="1471861" cy="853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4517971" y="1794531"/>
            <a:ext cx="3384655" cy="210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3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 animBg="1"/>
      <p:bldP spid="15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Initial Class Diagram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Draw Inheritance</a:t>
            </a:r>
          </a:p>
        </p:txBody>
      </p:sp>
    </p:spTree>
    <p:extLst>
      <p:ext uri="{BB962C8B-B14F-4D97-AF65-F5344CB8AC3E}">
        <p14:creationId xmlns:p14="http://schemas.microsoft.com/office/powerpoint/2010/main" val="33944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98620"/>
            <a:ext cx="12146004" cy="58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7615</TotalTime>
  <Words>99</Words>
  <Application>Microsoft Office PowerPoint</Application>
  <PresentationFormat>Widescreen</PresentationFormat>
  <Paragraphs>25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Clarity</vt:lpstr>
      <vt:lpstr>Bitmap Image</vt:lpstr>
      <vt:lpstr>H172 35 - Object Oriented Analysis and Design </vt:lpstr>
      <vt:lpstr>Airline Booking System   CRC Cards</vt:lpstr>
      <vt:lpstr>PowerPoint Presentation</vt:lpstr>
      <vt:lpstr>Initial Class Diagram  Create Classes from CRC Cards</vt:lpstr>
      <vt:lpstr>PowerPoint Presentation</vt:lpstr>
      <vt:lpstr>Initial Class Diagram  Spot Missing / Rename Classes</vt:lpstr>
      <vt:lpstr>PowerPoint Presentation</vt:lpstr>
      <vt:lpstr>Initial Class Diagram  Draw Inheritance</vt:lpstr>
      <vt:lpstr>PowerPoint Presentation</vt:lpstr>
      <vt:lpstr>Initial Class Diagram  Draw Association</vt:lpstr>
      <vt:lpstr>PowerPoint Presentation</vt:lpstr>
      <vt:lpstr>Initial Class Diagram  Identify Aggregation / Composition</vt:lpstr>
      <vt:lpstr>PowerPoint Presentation</vt:lpstr>
      <vt:lpstr>Initial Class Diagram  Detail Multiplicity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273</cp:revision>
  <cp:lastPrinted>2016-03-23T14:45:54Z</cp:lastPrinted>
  <dcterms:created xsi:type="dcterms:W3CDTF">2015-11-17T10:25:44Z</dcterms:created>
  <dcterms:modified xsi:type="dcterms:W3CDTF">2024-01-10T11:16:32Z</dcterms:modified>
</cp:coreProperties>
</file>