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4" r:id="rId3"/>
    <p:sldId id="319" r:id="rId4"/>
    <p:sldId id="340" r:id="rId5"/>
    <p:sldId id="334" r:id="rId6"/>
    <p:sldId id="342" r:id="rId7"/>
    <p:sldId id="343" r:id="rId8"/>
    <p:sldId id="347" r:id="rId9"/>
    <p:sldId id="345" r:id="rId10"/>
    <p:sldId id="348" r:id="rId11"/>
    <p:sldId id="353" r:id="rId12"/>
    <p:sldId id="351" r:id="rId13"/>
    <p:sldId id="350" r:id="rId14"/>
    <p:sldId id="338" r:id="rId15"/>
    <p:sldId id="355" r:id="rId16"/>
    <p:sldId id="352" r:id="rId17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>
        <p:scale>
          <a:sx n="125" d="100"/>
          <a:sy n="125" d="100"/>
        </p:scale>
        <p:origin x="162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pPr/>
              <a:t>10/01/2024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ABEA-C7DA-433F-A953-A561A29A5A52}" type="datetimeFigureOut">
              <a:rPr lang="en-GB" smtClean="0"/>
              <a:pPr/>
              <a:t>10/01/2024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4E6B-D697-4B4C-A381-AFBCB367BE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162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1773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5239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933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81076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851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545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613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3277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593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5604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3277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0759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2422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388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H172 35 - Object Oriented Analysis and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BryanAir</a:t>
            </a:r>
            <a:r>
              <a:rPr lang="en-GB" dirty="0"/>
              <a:t> Detailed Class Diagram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28650"/>
            <a:ext cx="11506200" cy="56007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26334" y="1517782"/>
            <a:ext cx="3422766" cy="4336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448201" y="1427252"/>
            <a:ext cx="978133" cy="5241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095010" y="751101"/>
            <a:ext cx="2685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Confirms the availability of a flight</a:t>
            </a:r>
          </a:p>
          <a:p>
            <a:r>
              <a:rPr lang="en-GB" dirty="0"/>
              <a:t>Used when the customer is searching</a:t>
            </a:r>
          </a:p>
        </p:txBody>
      </p:sp>
    </p:spTree>
    <p:extLst>
      <p:ext uri="{BB962C8B-B14F-4D97-AF65-F5344CB8AC3E}">
        <p14:creationId xmlns:p14="http://schemas.microsoft.com/office/powerpoint/2010/main" val="320054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5CC69E3-A8CE-AC17-8157-32B5644DE623}"/>
              </a:ext>
            </a:extLst>
          </p:cNvPr>
          <p:cNvGrpSpPr/>
          <p:nvPr/>
        </p:nvGrpSpPr>
        <p:grpSpPr>
          <a:xfrm>
            <a:off x="183273" y="665019"/>
            <a:ext cx="11919712" cy="6123968"/>
            <a:chOff x="183273" y="665019"/>
            <a:chExt cx="11919712" cy="612396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273" y="665019"/>
              <a:ext cx="11919712" cy="612396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CF7893-8F26-3839-DD8E-F69F5D97B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629560" y="4922879"/>
              <a:ext cx="301020" cy="307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18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Additional Extra</a:t>
            </a:r>
            <a:br>
              <a:rPr lang="en-GB" altLang="en-US" sz="6000" dirty="0"/>
            </a:br>
            <a:r>
              <a:rPr lang="en-GB" altLang="en-US" sz="60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86466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" y="1226681"/>
            <a:ext cx="11932708" cy="500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2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Complete </a:t>
            </a:r>
            <a:br>
              <a:rPr lang="en-GB" altLang="en-US" sz="6000" dirty="0"/>
            </a:br>
            <a:r>
              <a:rPr lang="en-GB" altLang="en-US" sz="6000" dirty="0"/>
              <a:t>Detailed Class Diagram</a:t>
            </a:r>
          </a:p>
        </p:txBody>
      </p:sp>
    </p:spTree>
    <p:extLst>
      <p:ext uri="{BB962C8B-B14F-4D97-AF65-F5344CB8AC3E}">
        <p14:creationId xmlns:p14="http://schemas.microsoft.com/office/powerpoint/2010/main" val="107488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98F732F-49A1-C955-C5A2-9B94D83C1B70}"/>
              </a:ext>
            </a:extLst>
          </p:cNvPr>
          <p:cNvGrpSpPr/>
          <p:nvPr/>
        </p:nvGrpSpPr>
        <p:grpSpPr>
          <a:xfrm>
            <a:off x="0" y="926432"/>
            <a:ext cx="12159279" cy="5931568"/>
            <a:chOff x="0" y="926432"/>
            <a:chExt cx="12159279" cy="59315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981F6D-CD78-82FC-9927-D006E303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26432"/>
              <a:ext cx="12159279" cy="593156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48B19E-0DF5-2935-21F0-12676E395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8088602" y="2787936"/>
              <a:ext cx="419158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40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9064825-13D4-C6E9-7889-4B0B8FC4E31E}"/>
              </a:ext>
            </a:extLst>
          </p:cNvPr>
          <p:cNvGrpSpPr/>
          <p:nvPr/>
        </p:nvGrpSpPr>
        <p:grpSpPr>
          <a:xfrm>
            <a:off x="58607" y="609600"/>
            <a:ext cx="12133393" cy="6019800"/>
            <a:chOff x="58607" y="609600"/>
            <a:chExt cx="12133393" cy="60198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07" y="609600"/>
              <a:ext cx="12133393" cy="6019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B89AE5-CA12-913F-A629-9BCE0556D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6318860" y="3544222"/>
              <a:ext cx="251518" cy="257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44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CRCs </a:t>
            </a:r>
            <a:br>
              <a:rPr lang="en-GB" altLang="en-US" sz="6000" dirty="0"/>
            </a:br>
            <a:r>
              <a:rPr lang="en-GB" altLang="en-US" sz="6000" dirty="0"/>
              <a:t>+ </a:t>
            </a:r>
            <a:br>
              <a:rPr lang="en-GB" altLang="en-US" sz="6000" dirty="0"/>
            </a:br>
            <a:r>
              <a:rPr lang="en-GB" altLang="en-US" sz="6000" dirty="0"/>
              <a:t>Initial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61361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52" y="33958"/>
            <a:ext cx="10214525" cy="682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6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364AA56-BCB9-76C6-3132-E2E7F1D7034C}"/>
              </a:ext>
            </a:extLst>
          </p:cNvPr>
          <p:cNvGrpSpPr/>
          <p:nvPr/>
        </p:nvGrpSpPr>
        <p:grpSpPr>
          <a:xfrm>
            <a:off x="0" y="926432"/>
            <a:ext cx="12159279" cy="5931568"/>
            <a:chOff x="0" y="926432"/>
            <a:chExt cx="12159279" cy="59315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B455C-6AE7-89E3-AD85-6E6527AFC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26432"/>
              <a:ext cx="12159279" cy="59315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09CB27-3AA8-2B7E-73FB-3F76DA250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8088602" y="2787936"/>
              <a:ext cx="419158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206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User Classes</a:t>
            </a:r>
          </a:p>
        </p:txBody>
      </p:sp>
    </p:spTree>
    <p:extLst>
      <p:ext uri="{BB962C8B-B14F-4D97-AF65-F5344CB8AC3E}">
        <p14:creationId xmlns:p14="http://schemas.microsoft.com/office/powerpoint/2010/main" val="421176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25" y="547514"/>
            <a:ext cx="7724775" cy="5895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7572980" y="2161395"/>
            <a:ext cx="115252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04" y="1408920"/>
            <a:ext cx="26765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804" y="1928812"/>
            <a:ext cx="4636787" cy="29341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74473" y="2244437"/>
            <a:ext cx="4731327" cy="631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718561" y="2876204"/>
            <a:ext cx="3322319" cy="1611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574473" y="4487486"/>
            <a:ext cx="4089862" cy="317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2128059" y="1812175"/>
            <a:ext cx="1446414" cy="7481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71106" y="1346662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633055" y="3382587"/>
            <a:ext cx="1097281" cy="598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76103" y="2917074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CRUD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477192" y="4173465"/>
            <a:ext cx="1097281" cy="5985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6028" y="3981103"/>
            <a:ext cx="320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Functionality</a:t>
            </a:r>
          </a:p>
          <a:p>
            <a:r>
              <a:rPr lang="en-GB" dirty="0"/>
              <a:t>(Use Case Diagram)</a:t>
            </a:r>
          </a:p>
        </p:txBody>
      </p:sp>
    </p:spTree>
    <p:extLst>
      <p:ext uri="{BB962C8B-B14F-4D97-AF65-F5344CB8AC3E}">
        <p14:creationId xmlns:p14="http://schemas.microsoft.com/office/powerpoint/2010/main" val="33461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Booking / Flight </a:t>
            </a:r>
            <a:br>
              <a:rPr lang="en-GB" altLang="en-US" sz="6000" dirty="0"/>
            </a:br>
            <a:r>
              <a:rPr lang="en-GB" altLang="en-US" sz="6000" dirty="0"/>
              <a:t>/ Payment / Passenger</a:t>
            </a:r>
            <a:br>
              <a:rPr lang="en-GB" altLang="en-US" sz="6000" dirty="0"/>
            </a:br>
            <a:r>
              <a:rPr lang="en-GB" altLang="en-US" sz="6000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76914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197" y="759594"/>
            <a:ext cx="4838700" cy="12668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08" y="502742"/>
            <a:ext cx="4686300" cy="50577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90914" y="2262344"/>
            <a:ext cx="4636165" cy="2982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03273" y="3740727"/>
            <a:ext cx="838606" cy="74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241879" y="3353878"/>
            <a:ext cx="16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Standard Getters  +Setters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20197" y="997529"/>
            <a:ext cx="4378036" cy="986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9840" y="1984449"/>
            <a:ext cx="656852" cy="807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537767" y="2796590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CRUD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0914" y="923953"/>
            <a:ext cx="1844222" cy="17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790914" y="1097280"/>
            <a:ext cx="1844222" cy="191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790914" y="1285991"/>
            <a:ext cx="1844222" cy="368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790914" y="1654732"/>
            <a:ext cx="1844222" cy="214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785900" y="1868768"/>
            <a:ext cx="3124381" cy="1733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635136" y="831711"/>
            <a:ext cx="29059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FF00"/>
                </a:solidFill>
              </a:rPr>
              <a:t>Who</a:t>
            </a:r>
          </a:p>
          <a:p>
            <a:r>
              <a:rPr lang="en-GB" sz="1200" b="1" dirty="0">
                <a:solidFill>
                  <a:srgbClr val="FFFF00"/>
                </a:solidFill>
              </a:rPr>
              <a:t>What</a:t>
            </a:r>
          </a:p>
          <a:p>
            <a:endParaRPr lang="en-GB" sz="800" b="1" dirty="0">
              <a:solidFill>
                <a:srgbClr val="FFFF00"/>
              </a:solidFill>
            </a:endParaRPr>
          </a:p>
          <a:p>
            <a:r>
              <a:rPr lang="en-GB" sz="1200" b="1" dirty="0">
                <a:solidFill>
                  <a:srgbClr val="FFFF00"/>
                </a:solidFill>
              </a:rPr>
              <a:t>When</a:t>
            </a:r>
          </a:p>
          <a:p>
            <a:endParaRPr lang="en-GB" sz="800" b="1" dirty="0">
              <a:solidFill>
                <a:srgbClr val="FFFF00"/>
              </a:solidFill>
            </a:endParaRPr>
          </a:p>
          <a:p>
            <a:r>
              <a:rPr lang="en-GB" sz="1200" b="1" dirty="0">
                <a:solidFill>
                  <a:srgbClr val="FFFF00"/>
                </a:solidFill>
              </a:rPr>
              <a:t>Payment Info</a:t>
            </a:r>
          </a:p>
          <a:p>
            <a:r>
              <a:rPr lang="en-GB" sz="1200" b="1" dirty="0">
                <a:solidFill>
                  <a:srgbClr val="FFFF00"/>
                </a:solidFill>
              </a:rPr>
              <a:t>			Extras Requested</a:t>
            </a:r>
          </a:p>
          <a:p>
            <a:endParaRPr lang="en-GB" sz="1200" b="1" dirty="0">
              <a:solidFill>
                <a:srgbClr val="FFF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0914" y="5243264"/>
            <a:ext cx="3596639" cy="333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05993" y="5577143"/>
            <a:ext cx="1373392" cy="199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79385" y="5389671"/>
            <a:ext cx="1654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Booking via Email</a:t>
            </a:r>
          </a:p>
        </p:txBody>
      </p:sp>
    </p:spTree>
    <p:extLst>
      <p:ext uri="{BB962C8B-B14F-4D97-AF65-F5344CB8AC3E}">
        <p14:creationId xmlns:p14="http://schemas.microsoft.com/office/powerpoint/2010/main" val="8971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 animBg="1"/>
      <p:bldP spid="14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0" grpId="0" animBg="1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8010</TotalTime>
  <Words>96</Words>
  <Application>Microsoft Office PowerPoint</Application>
  <PresentationFormat>Widescreen</PresentationFormat>
  <Paragraphs>38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Clarity</vt:lpstr>
      <vt:lpstr>H172 35 - Object Oriented Analysis and Design </vt:lpstr>
      <vt:lpstr>CRCs  +  Initial Class Diagram</vt:lpstr>
      <vt:lpstr>PowerPoint Presentation</vt:lpstr>
      <vt:lpstr>PowerPoint Presentation</vt:lpstr>
      <vt:lpstr>User Classes</vt:lpstr>
      <vt:lpstr>PowerPoint Presentation</vt:lpstr>
      <vt:lpstr>PowerPoint Presentation</vt:lpstr>
      <vt:lpstr>Booking / Flight  / Payment / Passenger Classes</vt:lpstr>
      <vt:lpstr>PowerPoint Presentation</vt:lpstr>
      <vt:lpstr>PowerPoint Presentation</vt:lpstr>
      <vt:lpstr>PowerPoint Presentation</vt:lpstr>
      <vt:lpstr>Additional Extra Classes</vt:lpstr>
      <vt:lpstr>PowerPoint Presentation</vt:lpstr>
      <vt:lpstr>Complete  Detailed Class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284</cp:revision>
  <cp:lastPrinted>2016-03-23T14:45:54Z</cp:lastPrinted>
  <dcterms:created xsi:type="dcterms:W3CDTF">2015-11-17T10:25:44Z</dcterms:created>
  <dcterms:modified xsi:type="dcterms:W3CDTF">2024-01-10T11:16:45Z</dcterms:modified>
</cp:coreProperties>
</file>