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314" r:id="rId4"/>
    <p:sldId id="304" r:id="rId5"/>
    <p:sldId id="320" r:id="rId6"/>
    <p:sldId id="315" r:id="rId7"/>
    <p:sldId id="321" r:id="rId8"/>
    <p:sldId id="322" r:id="rId9"/>
    <p:sldId id="310" r:id="rId10"/>
    <p:sldId id="316" r:id="rId11"/>
    <p:sldId id="311" r:id="rId12"/>
    <p:sldId id="317" r:id="rId13"/>
    <p:sldId id="312" r:id="rId14"/>
    <p:sldId id="318" r:id="rId15"/>
    <p:sldId id="313" r:id="rId16"/>
    <p:sldId id="319" r:id="rId17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pPr/>
              <a:t>10/12/2020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EABEA-C7DA-433F-A953-A561A29A5A52}" type="datetimeFigureOut">
              <a:rPr lang="en-GB" smtClean="0"/>
              <a:pPr/>
              <a:t>10/12/2020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84E6B-D697-4B4C-A381-AFBCB367BE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2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373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805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8309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032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140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6780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613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789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162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476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486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026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780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5603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224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H172 35 - Object Oriented Analysis and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OOP Zoo Shop Initial </a:t>
            </a:r>
            <a:r>
              <a:rPr lang="en-GB" smtClean="0"/>
              <a:t>Class Diagram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04" y="802298"/>
            <a:ext cx="3529421" cy="1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77" y="389575"/>
            <a:ext cx="11751783" cy="63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 smtClean="0"/>
              <a:t>Step 4</a:t>
            </a:r>
            <a:br>
              <a:rPr lang="en-GB" altLang="en-US" sz="6000" dirty="0" smtClean="0"/>
            </a:br>
            <a:r>
              <a:rPr lang="en-GB" altLang="en-US" sz="6000" dirty="0"/>
              <a:t/>
            </a:r>
            <a:br>
              <a:rPr lang="en-GB" altLang="en-US" sz="6000" dirty="0"/>
            </a:br>
            <a:r>
              <a:rPr lang="en-GB" altLang="en-US" sz="6000" dirty="0" smtClean="0"/>
              <a:t>Draw + Name Association</a:t>
            </a:r>
            <a:endParaRPr lang="en-GB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977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79031" y="498764"/>
            <a:ext cx="11826062" cy="6284421"/>
            <a:chOff x="179031" y="498764"/>
            <a:chExt cx="11826062" cy="6284421"/>
          </a:xfrm>
        </p:grpSpPr>
        <p:grpSp>
          <p:nvGrpSpPr>
            <p:cNvPr id="5" name="Group 4"/>
            <p:cNvGrpSpPr/>
            <p:nvPr/>
          </p:nvGrpSpPr>
          <p:grpSpPr>
            <a:xfrm>
              <a:off x="179031" y="498764"/>
              <a:ext cx="11826062" cy="6284421"/>
              <a:chOff x="179031" y="498764"/>
              <a:chExt cx="11826062" cy="628442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031" y="498764"/>
                <a:ext cx="11826062" cy="6284421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5788" y="4416569"/>
                <a:ext cx="723900" cy="352425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2460" y="5789381"/>
                <a:ext cx="1047750" cy="333375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2122344" y="1429789"/>
              <a:ext cx="1194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Manages</a:t>
              </a:r>
              <a:endParaRPr lang="en-GB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23042" y="2745970"/>
              <a:ext cx="1194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Manages</a:t>
              </a:r>
              <a:endParaRPr lang="en-GB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23041" y="4142509"/>
              <a:ext cx="1194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Contains</a:t>
              </a:r>
              <a:endParaRPr lang="en-GB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90490" y="4078015"/>
              <a:ext cx="1194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Manages</a:t>
              </a:r>
              <a:endParaRPr lang="en-GB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72228" y="4599717"/>
              <a:ext cx="1194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Buys</a:t>
              </a:r>
              <a:endParaRPr lang="en-GB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9071" y="3189316"/>
              <a:ext cx="1194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Makes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5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 smtClean="0"/>
              <a:t>Step 5</a:t>
            </a:r>
            <a:br>
              <a:rPr lang="en-GB" altLang="en-US" sz="6000" dirty="0" smtClean="0"/>
            </a:br>
            <a:r>
              <a:rPr lang="en-GB" altLang="en-US" sz="6000" dirty="0"/>
              <a:t/>
            </a:r>
            <a:br>
              <a:rPr lang="en-GB" altLang="en-US" sz="6000" dirty="0"/>
            </a:br>
            <a:r>
              <a:rPr lang="en-GB" altLang="en-US" sz="6000" dirty="0" smtClean="0"/>
              <a:t>Identify Aggregation / Composition</a:t>
            </a:r>
            <a:endParaRPr lang="en-GB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929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24" y="489777"/>
            <a:ext cx="11492990" cy="6161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4306" y="723207"/>
            <a:ext cx="665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Notice I’ve removed naming of Aggregation + Composition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This is because naming these is </a:t>
            </a:r>
            <a:r>
              <a:rPr lang="en-GB" b="1" i="1" dirty="0" smtClean="0">
                <a:solidFill>
                  <a:srgbClr val="FF0000"/>
                </a:solidFill>
              </a:rPr>
              <a:t>optional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 smtClean="0"/>
              <a:t>Step 6</a:t>
            </a:r>
            <a:br>
              <a:rPr lang="en-GB" altLang="en-US" sz="6000" dirty="0" smtClean="0"/>
            </a:br>
            <a:r>
              <a:rPr lang="en-GB" altLang="en-US" sz="6000" dirty="0"/>
              <a:t/>
            </a:r>
            <a:br>
              <a:rPr lang="en-GB" altLang="en-US" sz="6000" dirty="0"/>
            </a:br>
            <a:r>
              <a:rPr lang="en-GB" altLang="en-US" sz="6000" dirty="0" smtClean="0"/>
              <a:t>Detail Multiplicity</a:t>
            </a:r>
            <a:endParaRPr lang="en-GB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956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9" y="428649"/>
            <a:ext cx="11954055" cy="635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OOP Zoo </a:t>
            </a:r>
            <a:r>
              <a:rPr lang="en-GB" altLang="en-US" sz="6000" dirty="0" smtClean="0"/>
              <a:t>Shop</a:t>
            </a:r>
            <a:br>
              <a:rPr lang="en-GB" altLang="en-US" sz="6000" dirty="0" smtClean="0"/>
            </a:br>
            <a:r>
              <a:rPr lang="en-GB" altLang="en-US" sz="6000" dirty="0"/>
              <a:t/>
            </a:r>
            <a:br>
              <a:rPr lang="en-GB" altLang="en-US" sz="6000" dirty="0"/>
            </a:br>
            <a:r>
              <a:rPr lang="en-GB" altLang="en-US" sz="6000" dirty="0" smtClean="0"/>
              <a:t/>
            </a:r>
            <a:br>
              <a:rPr lang="en-GB" altLang="en-US" sz="6000" dirty="0" smtClean="0"/>
            </a:br>
            <a:r>
              <a:rPr lang="en-GB" altLang="en-US" sz="6000" dirty="0" smtClean="0"/>
              <a:t>CRC Cards</a:t>
            </a:r>
            <a:endParaRPr lang="en-GB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949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" y="114295"/>
            <a:ext cx="10085241" cy="67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 smtClean="0"/>
              <a:t>OOP Zoo Shop</a:t>
            </a:r>
            <a:br>
              <a:rPr lang="en-GB" altLang="en-US" sz="6000" dirty="0" smtClean="0"/>
            </a:br>
            <a:r>
              <a:rPr lang="en-GB" altLang="en-US" sz="6000" dirty="0"/>
              <a:t/>
            </a:r>
            <a:br>
              <a:rPr lang="en-GB" altLang="en-US" sz="6000" dirty="0"/>
            </a:br>
            <a:r>
              <a:rPr lang="en-GB" altLang="en-US" sz="6000" dirty="0" smtClean="0"/>
              <a:t>Initial Class Diagram</a:t>
            </a:r>
            <a:endParaRPr lang="en-GB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136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 smtClean="0"/>
              <a:t>Step 1</a:t>
            </a:r>
            <a:br>
              <a:rPr lang="en-GB" altLang="en-US" sz="6000" dirty="0" smtClean="0"/>
            </a:br>
            <a:r>
              <a:rPr lang="en-GB" altLang="en-US" sz="6000" dirty="0"/>
              <a:t/>
            </a:r>
            <a:br>
              <a:rPr lang="en-GB" altLang="en-US" sz="6000" dirty="0"/>
            </a:br>
            <a:r>
              <a:rPr lang="en-GB" altLang="en-US" sz="6000" dirty="0" smtClean="0"/>
              <a:t>Create Classes from CRC cards</a:t>
            </a:r>
            <a:endParaRPr lang="en-GB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02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3" y="598005"/>
            <a:ext cx="11490925" cy="61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 smtClean="0"/>
              <a:t>Step 2</a:t>
            </a:r>
            <a:br>
              <a:rPr lang="en-GB" altLang="en-US" sz="6000" dirty="0" smtClean="0"/>
            </a:br>
            <a:r>
              <a:rPr lang="en-GB" altLang="en-US" sz="6000" dirty="0"/>
              <a:t/>
            </a:r>
            <a:br>
              <a:rPr lang="en-GB" altLang="en-US" sz="6000" dirty="0"/>
            </a:br>
            <a:r>
              <a:rPr lang="en-GB" altLang="en-US" sz="4800" dirty="0" smtClean="0"/>
              <a:t>*  Check for missing classes</a:t>
            </a:r>
            <a:br>
              <a:rPr lang="en-GB" altLang="en-US" sz="4800" dirty="0" smtClean="0"/>
            </a:br>
            <a:r>
              <a:rPr lang="en-GB" altLang="en-US" sz="4800" dirty="0" smtClean="0"/>
              <a:t>*  Rename where necessary</a:t>
            </a:r>
            <a:endParaRPr lang="en-GB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887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3" y="598005"/>
            <a:ext cx="11490925" cy="61983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29689" y="1847704"/>
            <a:ext cx="9601200" cy="34163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i="1" dirty="0" smtClean="0">
                <a:solidFill>
                  <a:srgbClr val="FF0000"/>
                </a:solidFill>
              </a:rPr>
              <a:t>All Classes Present and well named</a:t>
            </a:r>
          </a:p>
          <a:p>
            <a:endParaRPr lang="en-GB" sz="3600" i="1" dirty="0">
              <a:solidFill>
                <a:srgbClr val="FF0000"/>
              </a:solidFill>
            </a:endParaRPr>
          </a:p>
          <a:p>
            <a:r>
              <a:rPr lang="en-GB" sz="3600" i="1" dirty="0" smtClean="0">
                <a:solidFill>
                  <a:srgbClr val="FF0000"/>
                </a:solidFill>
              </a:rPr>
              <a:t>Who knew??!!</a:t>
            </a:r>
          </a:p>
          <a:p>
            <a:endParaRPr lang="en-GB" sz="3600" i="1" dirty="0">
              <a:solidFill>
                <a:srgbClr val="FF0000"/>
              </a:solidFill>
            </a:endParaRPr>
          </a:p>
          <a:p>
            <a:r>
              <a:rPr lang="en-GB" sz="3600" i="1" dirty="0" smtClean="0">
                <a:solidFill>
                  <a:srgbClr val="FF0000"/>
                </a:solidFill>
              </a:rPr>
              <a:t>It’s almost as if I stole the design from what James is doing with you in OOP…</a:t>
            </a:r>
            <a:endParaRPr lang="en-GB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 smtClean="0"/>
              <a:t>Step 3</a:t>
            </a:r>
            <a:br>
              <a:rPr lang="en-GB" altLang="en-US" sz="6000" dirty="0" smtClean="0"/>
            </a:br>
            <a:r>
              <a:rPr lang="en-GB" altLang="en-US" sz="6000" dirty="0"/>
              <a:t/>
            </a:r>
            <a:br>
              <a:rPr lang="en-GB" altLang="en-US" sz="6000" dirty="0"/>
            </a:br>
            <a:r>
              <a:rPr lang="en-GB" altLang="en-US" sz="6000" dirty="0" smtClean="0"/>
              <a:t>Draw Inheritance</a:t>
            </a:r>
            <a:endParaRPr lang="en-GB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841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7864</TotalTime>
  <Words>96</Words>
  <Application>Microsoft Office PowerPoint</Application>
  <PresentationFormat>Widescreen</PresentationFormat>
  <Paragraphs>39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Clarity</vt:lpstr>
      <vt:lpstr>H172 35 - Object Oriented Analysis and Design </vt:lpstr>
      <vt:lpstr>OOP Zoo Shop   CRC Cards</vt:lpstr>
      <vt:lpstr>PowerPoint Presentation</vt:lpstr>
      <vt:lpstr>OOP Zoo Shop  Initial Class Diagram</vt:lpstr>
      <vt:lpstr>Step 1  Create Classes from CRC cards</vt:lpstr>
      <vt:lpstr>PowerPoint Presentation</vt:lpstr>
      <vt:lpstr>Step 2  *  Check for missing classes *  Rename where necessary</vt:lpstr>
      <vt:lpstr>PowerPoint Presentation</vt:lpstr>
      <vt:lpstr>Step 3  Draw Inheritance</vt:lpstr>
      <vt:lpstr>PowerPoint Presentation</vt:lpstr>
      <vt:lpstr>Step 4  Draw + Name Association</vt:lpstr>
      <vt:lpstr>PowerPoint Presentation</vt:lpstr>
      <vt:lpstr>Step 5  Identify Aggregation / Composition</vt:lpstr>
      <vt:lpstr>PowerPoint Presentation</vt:lpstr>
      <vt:lpstr>Step 6  Detail Multiplicity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Windows User</cp:lastModifiedBy>
  <cp:revision>260</cp:revision>
  <cp:lastPrinted>2016-03-23T14:45:54Z</cp:lastPrinted>
  <dcterms:created xsi:type="dcterms:W3CDTF">2015-11-17T10:25:44Z</dcterms:created>
  <dcterms:modified xsi:type="dcterms:W3CDTF">2020-12-10T14:29:08Z</dcterms:modified>
</cp:coreProperties>
</file>