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98" r:id="rId2"/>
    <p:sldId id="402" r:id="rId3"/>
    <p:sldId id="403" r:id="rId4"/>
    <p:sldId id="393" r:id="rId5"/>
    <p:sldId id="395" r:id="rId6"/>
    <p:sldId id="391" r:id="rId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70D"/>
    <a:srgbClr val="93CDDD"/>
    <a:srgbClr val="D98BE1"/>
    <a:srgbClr val="D99694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13C9-8B19-46F9-AF6C-B21992AE6D85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F5D19-8541-475A-ABBA-C6822574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7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 Data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D7266-BA7C-49F6-8B26-ED03EB99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60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 – 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3500"/>
            <a:ext cx="9620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Movie Database Data Dictionary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651"/>
            <a:ext cx="12192000" cy="34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5701" y="363269"/>
            <a:ext cx="10972800" cy="990600"/>
          </a:xfrm>
        </p:spPr>
        <p:txBody>
          <a:bodyPr>
            <a:normAutofit/>
          </a:bodyPr>
          <a:lstStyle/>
          <a:p>
            <a:r>
              <a:rPr lang="en-GB" dirty="0"/>
              <a:t>Movie Database - ER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51" y="1253403"/>
            <a:ext cx="9410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Soccer Supplies Data Dictionary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" y="2223668"/>
            <a:ext cx="12176174" cy="32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01" y="363269"/>
            <a:ext cx="10972800" cy="990600"/>
          </a:xfrm>
        </p:spPr>
        <p:txBody>
          <a:bodyPr>
            <a:normAutofit/>
          </a:bodyPr>
          <a:lstStyle/>
          <a:p>
            <a:r>
              <a:rPr lang="en-GB" dirty="0"/>
              <a:t>Soccer Supplies - 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6" y="1409700"/>
            <a:ext cx="96583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Clarity</vt:lpstr>
      <vt:lpstr>Project Management Data Dictionary</vt:lpstr>
      <vt:lpstr>Project Management – ER Diagram</vt:lpstr>
      <vt:lpstr>Movie Database Data Dictionary</vt:lpstr>
      <vt:lpstr>Movie Database - ER Diagram</vt:lpstr>
      <vt:lpstr>Soccer Supplies Data Dictionary</vt:lpstr>
      <vt:lpstr>Soccer Supplies - 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117</cp:revision>
  <cp:lastPrinted>2016-03-23T14:45:54Z</cp:lastPrinted>
  <dcterms:created xsi:type="dcterms:W3CDTF">2015-11-17T10:25:44Z</dcterms:created>
  <dcterms:modified xsi:type="dcterms:W3CDTF">2024-01-23T13:31:08Z</dcterms:modified>
</cp:coreProperties>
</file>