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9" r:id="rId3"/>
    <p:sldId id="309" r:id="rId4"/>
    <p:sldId id="282" r:id="rId5"/>
    <p:sldId id="284" r:id="rId6"/>
    <p:sldId id="303" r:id="rId7"/>
    <p:sldId id="301" r:id="rId8"/>
    <p:sldId id="302" r:id="rId9"/>
    <p:sldId id="304" r:id="rId10"/>
    <p:sldId id="305" r:id="rId11"/>
    <p:sldId id="298" r:id="rId12"/>
    <p:sldId id="299" r:id="rId13"/>
    <p:sldId id="285" r:id="rId14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1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7420E2-6A20-474E-A94F-25D90D3DFEFC}" type="datetimeFigureOut">
              <a:rPr lang="en-GB" smtClean="0"/>
              <a:pPr/>
              <a:t>15/09/2023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410E3-453C-464E-BADE-DB2CAFF5CEB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EABEA-C7DA-433F-A953-A561A29A5A52}" type="datetimeFigureOut">
              <a:rPr lang="en-GB" smtClean="0"/>
              <a:pPr/>
              <a:t>15/09/2023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84E6B-D697-4B4C-A381-AFBCB367BE8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725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2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96196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11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8912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12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262815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13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73395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5B76C9-F2E2-4D14-9A5A-46B7CDC8A55F}" type="slidenum">
              <a:rPr lang="en-GB" altLang="en-US"/>
              <a:pPr/>
              <a:t>3</a:t>
            </a:fld>
            <a:endParaRPr lang="en-GB" altLang="en-US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92759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4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78761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5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2651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6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7720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7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2603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8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727399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9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38715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34363-0491-4926-9411-7FCCE13BFC48}" type="slidenum">
              <a:rPr lang="en-GB" altLang="en-US"/>
              <a:pPr/>
              <a:t>10</a:t>
            </a:fld>
            <a:endParaRPr lang="en-GB" altLang="en-US"/>
          </a:p>
        </p:txBody>
      </p:sp>
      <p:sp>
        <p:nvSpPr>
          <p:cNvPr id="32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9090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H172 35 - Object Oriented Analysis and Design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Airline Booking System </a:t>
            </a:r>
            <a:r>
              <a:rPr lang="en-GB"/>
              <a:t>Use Case Example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604" y="802298"/>
            <a:ext cx="3529421" cy="119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16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771" y="457920"/>
            <a:ext cx="7085164" cy="626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15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206" y="475440"/>
            <a:ext cx="9480343" cy="62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4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46" y="375519"/>
            <a:ext cx="11246312" cy="648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3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Use Case Documentation Examples </a:t>
            </a:r>
            <a:br>
              <a:rPr lang="en-GB" altLang="en-US" sz="6000" dirty="0"/>
            </a:br>
            <a:br>
              <a:rPr lang="en-GB" altLang="en-US" sz="6000" dirty="0"/>
            </a:br>
            <a:r>
              <a:rPr lang="en-GB" altLang="en-US" sz="6000" dirty="0"/>
              <a:t>Find 3 examples in the attached folder</a:t>
            </a:r>
          </a:p>
        </p:txBody>
      </p:sp>
    </p:spTree>
    <p:extLst>
      <p:ext uri="{BB962C8B-B14F-4D97-AF65-F5344CB8AC3E}">
        <p14:creationId xmlns:p14="http://schemas.microsoft.com/office/powerpoint/2010/main" val="3531476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 fontScale="90000"/>
          </a:bodyPr>
          <a:lstStyle/>
          <a:p>
            <a:pPr algn="ctr"/>
            <a:r>
              <a:rPr lang="en-GB" altLang="en-US" sz="6000" dirty="0"/>
              <a:t>Airline Booking System</a:t>
            </a:r>
            <a:br>
              <a:rPr lang="en-GB" altLang="en-US" sz="6000" dirty="0"/>
            </a:br>
            <a:br>
              <a:rPr lang="en-GB" altLang="en-US" sz="6000" dirty="0"/>
            </a:br>
            <a:r>
              <a:rPr lang="en-GB" altLang="en-US" sz="6000" dirty="0"/>
              <a:t>“</a:t>
            </a:r>
            <a:r>
              <a:rPr lang="en-GB" altLang="en-US" sz="6000" dirty="0" err="1"/>
              <a:t>BryanAir</a:t>
            </a:r>
            <a:r>
              <a:rPr lang="en-GB" altLang="en-US" sz="6000" dirty="0"/>
              <a:t>”</a:t>
            </a:r>
            <a:br>
              <a:rPr lang="en-GB" altLang="en-US" sz="6000" dirty="0"/>
            </a:br>
            <a:br>
              <a:rPr lang="en-GB" altLang="en-US" sz="6000" dirty="0"/>
            </a:br>
            <a:r>
              <a:rPr lang="en-GB" altLang="en-US" sz="6000" dirty="0"/>
              <a:t>Book Flight</a:t>
            </a:r>
            <a:br>
              <a:rPr lang="en-GB" altLang="en-US" sz="6000" dirty="0"/>
            </a:br>
            <a:endParaRPr lang="en-GB" altLang="en-US" sz="4500" dirty="0"/>
          </a:p>
        </p:txBody>
      </p:sp>
    </p:spTree>
    <p:extLst>
      <p:ext uri="{BB962C8B-B14F-4D97-AF65-F5344CB8AC3E}">
        <p14:creationId xmlns:p14="http://schemas.microsoft.com/office/powerpoint/2010/main" val="2642030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Airline Booking System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dirty="0"/>
              <a:t>Customers want to BOOK FLIGHTS</a:t>
            </a:r>
          </a:p>
          <a:p>
            <a:endParaRPr lang="en-GB" altLang="en-US" sz="2100" dirty="0"/>
          </a:p>
          <a:p>
            <a:r>
              <a:rPr lang="en-GB" altLang="en-US" sz="2100" dirty="0"/>
              <a:t>They </a:t>
            </a:r>
            <a:r>
              <a:rPr lang="en-GB" altLang="en-US" sz="2100" b="1" dirty="0"/>
              <a:t>Login </a:t>
            </a:r>
            <a:r>
              <a:rPr lang="en-GB" altLang="en-US" sz="2100" dirty="0"/>
              <a:t>(and can register account etc. as necessary)</a:t>
            </a:r>
          </a:p>
          <a:p>
            <a:endParaRPr lang="en-GB" altLang="en-US" sz="2100" dirty="0"/>
          </a:p>
          <a:p>
            <a:r>
              <a:rPr lang="en-GB" altLang="en-US" sz="2100" dirty="0"/>
              <a:t>Then they enter a </a:t>
            </a:r>
            <a:r>
              <a:rPr lang="en-GB" altLang="en-US" sz="2100" b="1" dirty="0"/>
              <a:t>destination and a date </a:t>
            </a:r>
            <a:r>
              <a:rPr lang="en-GB" altLang="en-US" sz="2100" dirty="0"/>
              <a:t>they’d like to fly</a:t>
            </a:r>
          </a:p>
          <a:p>
            <a:endParaRPr lang="en-GB" altLang="en-US" sz="2100" dirty="0"/>
          </a:p>
          <a:p>
            <a:r>
              <a:rPr lang="en-GB" altLang="en-US" sz="2100" dirty="0"/>
              <a:t>Then they </a:t>
            </a:r>
            <a:r>
              <a:rPr lang="en-GB" altLang="en-US" sz="2100" b="1" dirty="0"/>
              <a:t>select their preferred flight </a:t>
            </a:r>
            <a:r>
              <a:rPr lang="en-GB" altLang="en-US" sz="2100" dirty="0"/>
              <a:t>from the available options</a:t>
            </a:r>
          </a:p>
          <a:p>
            <a:endParaRPr lang="en-GB" altLang="en-US" sz="2100" dirty="0"/>
          </a:p>
          <a:p>
            <a:r>
              <a:rPr lang="en-GB" altLang="en-US" sz="2100" dirty="0"/>
              <a:t>They </a:t>
            </a:r>
            <a:r>
              <a:rPr lang="en-GB" altLang="en-US" sz="2100" b="1" dirty="0"/>
              <a:t>enter the passenger </a:t>
            </a:r>
            <a:r>
              <a:rPr lang="en-GB" altLang="en-US" sz="2100" dirty="0"/>
              <a:t>info of who is travelling</a:t>
            </a:r>
          </a:p>
          <a:p>
            <a:endParaRPr lang="en-GB" altLang="en-US" sz="2100" dirty="0"/>
          </a:p>
          <a:p>
            <a:r>
              <a:rPr lang="en-GB" altLang="en-US" sz="2100" dirty="0"/>
              <a:t>If they wish, they can </a:t>
            </a:r>
            <a:r>
              <a:rPr lang="en-GB" altLang="en-US" sz="2100" b="1" dirty="0"/>
              <a:t>add optional extras </a:t>
            </a:r>
            <a:r>
              <a:rPr lang="en-GB" altLang="en-US" sz="2100" dirty="0"/>
              <a:t>like insurance etc.</a:t>
            </a:r>
          </a:p>
          <a:p>
            <a:endParaRPr lang="en-GB" altLang="en-US" sz="2100" dirty="0"/>
          </a:p>
          <a:p>
            <a:r>
              <a:rPr lang="en-US" altLang="en-US" sz="2100" dirty="0"/>
              <a:t>They </a:t>
            </a:r>
            <a:r>
              <a:rPr lang="en-US" altLang="en-US" sz="2100" b="1" dirty="0"/>
              <a:t>pay</a:t>
            </a:r>
            <a:r>
              <a:rPr lang="en-US" altLang="en-US" sz="2100" dirty="0"/>
              <a:t> for the flight</a:t>
            </a:r>
          </a:p>
          <a:p>
            <a:endParaRPr lang="en-US" altLang="en-US" sz="2100" dirty="0"/>
          </a:p>
          <a:p>
            <a:r>
              <a:rPr lang="en-US" altLang="en-US" sz="2100" dirty="0"/>
              <a:t>The system </a:t>
            </a:r>
            <a:r>
              <a:rPr lang="en-US" altLang="en-US" sz="2100" b="1" dirty="0"/>
              <a:t>creates a booking record </a:t>
            </a:r>
            <a:r>
              <a:rPr lang="en-US" altLang="en-US" sz="2100" dirty="0"/>
              <a:t>in the system and </a:t>
            </a:r>
            <a:r>
              <a:rPr lang="en-US" altLang="en-US" sz="2100" b="1" dirty="0"/>
              <a:t>sends a confirmation email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3069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AutoShape 2"/>
          <p:cNvSpPr>
            <a:spLocks noGrp="1" noChangeArrowheads="1"/>
          </p:cNvSpPr>
          <p:nvPr>
            <p:ph type="title"/>
          </p:nvPr>
        </p:nvSpPr>
        <p:spPr>
          <a:xfrm>
            <a:off x="609600" y="533399"/>
            <a:ext cx="10972800" cy="5309839"/>
          </a:xfrm>
        </p:spPr>
        <p:txBody>
          <a:bodyPr>
            <a:normAutofit/>
          </a:bodyPr>
          <a:lstStyle/>
          <a:p>
            <a:pPr algn="ctr"/>
            <a:r>
              <a:rPr lang="en-GB" altLang="en-US" sz="60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5642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790575"/>
            <a:ext cx="8220075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58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866775"/>
            <a:ext cx="796290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987" y="571500"/>
            <a:ext cx="78200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86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71398"/>
            <a:ext cx="777240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06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8" y="419457"/>
            <a:ext cx="7044456" cy="631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62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7226</TotalTime>
  <Words>138</Words>
  <Application>Microsoft Office PowerPoint</Application>
  <PresentationFormat>Widescreen</PresentationFormat>
  <Paragraphs>33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Clarity</vt:lpstr>
      <vt:lpstr>H172 35 - Object Oriented Analysis and Design </vt:lpstr>
      <vt:lpstr>Airline Booking System  “BryanAir”  Book Flight </vt:lpstr>
      <vt:lpstr>Airline Booking System</vt:lpstr>
      <vt:lpstr>Use Case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 Documentation Examples   Find 3 examples in the attached folder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DV6E 34 - Database Design Fundamentals</dc:title>
  <dc:creator>Dell</dc:creator>
  <cp:lastModifiedBy>garry kelly</cp:lastModifiedBy>
  <cp:revision>240</cp:revision>
  <cp:lastPrinted>2016-03-23T14:45:54Z</cp:lastPrinted>
  <dcterms:created xsi:type="dcterms:W3CDTF">2015-11-17T10:25:44Z</dcterms:created>
  <dcterms:modified xsi:type="dcterms:W3CDTF">2023-09-15T08:53:28Z</dcterms:modified>
</cp:coreProperties>
</file>