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97" r:id="rId2"/>
    <p:sldId id="464" r:id="rId3"/>
    <p:sldId id="465" r:id="rId4"/>
    <p:sldId id="466" r:id="rId5"/>
    <p:sldId id="470" r:id="rId6"/>
    <p:sldId id="471" r:id="rId7"/>
    <p:sldId id="472" r:id="rId8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1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pPr/>
              <a:t>22/01/2024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ABEA-C7DA-433F-A953-A561A29A5A52}" type="datetimeFigureOut">
              <a:rPr lang="en-GB" smtClean="0"/>
              <a:pPr/>
              <a:t>22/01/2024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84E6B-D697-4B4C-A381-AFBCB367BE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84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90C60D-ABA7-487B-BB60-4EAE62012C79}" type="slidenum">
              <a:rPr lang="en-GB" altLang="en-US" smtClean="0">
                <a:latin typeface="Times New Roman" pitchFamily="18" charset="0"/>
              </a:rPr>
              <a:pPr/>
              <a:t>6</a:t>
            </a:fld>
            <a:endParaRPr lang="en-GB" alt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687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90C60D-ABA7-487B-BB60-4EAE62012C79}" type="slidenum">
              <a:rPr lang="en-GB" altLang="en-US" smtClean="0">
                <a:latin typeface="Times New Roman" pitchFamily="18" charset="0"/>
              </a:rPr>
              <a:pPr/>
              <a:t>7</a:t>
            </a:fld>
            <a:endParaRPr lang="en-GB" alt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22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altLang="en-US" dirty="0"/>
              <a:t>Anatomy of a Use Case Description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26" y="1308682"/>
            <a:ext cx="4989947" cy="53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Clr>
                <a:srgbClr val="A04DA3"/>
              </a:buClr>
            </a:pPr>
            <a:r>
              <a:rPr lang="en-US" altLang="en-US" dirty="0"/>
              <a:t>Anatomy of a Use Case Description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833" y="1446415"/>
            <a:ext cx="11147367" cy="5039513"/>
          </a:xfrm>
          <a:prstGeom prst="rect">
            <a:avLst/>
          </a:prstGeom>
        </p:spPr>
        <p:txBody>
          <a:bodyPr>
            <a:normAutofit/>
          </a:bodyPr>
          <a:lstStyle>
            <a:lvl1pPr marL="365125" indent="-255588"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3545"/>
          <a:stretch/>
        </p:blipFill>
        <p:spPr>
          <a:xfrm>
            <a:off x="2190750" y="2558642"/>
            <a:ext cx="7810500" cy="1032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8729"/>
          <a:stretch/>
        </p:blipFill>
        <p:spPr>
          <a:xfrm>
            <a:off x="2190750" y="3714667"/>
            <a:ext cx="7886700" cy="5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Clr>
                <a:srgbClr val="A04DA3"/>
              </a:buClr>
            </a:pPr>
            <a:r>
              <a:rPr lang="en-US" altLang="en-US" dirty="0"/>
              <a:t>Anatomy of a Use Case Description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833" y="1446415"/>
            <a:ext cx="11147367" cy="5039513"/>
          </a:xfrm>
          <a:prstGeom prst="rect">
            <a:avLst/>
          </a:prstGeom>
        </p:spPr>
        <p:txBody>
          <a:bodyPr>
            <a:normAutofit/>
          </a:bodyPr>
          <a:lstStyle>
            <a:lvl1pPr marL="365125" indent="-255588"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738312"/>
            <a:ext cx="7943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0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Clr>
                <a:srgbClr val="A04DA3"/>
              </a:buClr>
            </a:pPr>
            <a:r>
              <a:rPr lang="en-US" altLang="en-US" dirty="0"/>
              <a:t>Anatomy of a Use Case Description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833" y="1446415"/>
            <a:ext cx="11147367" cy="5039513"/>
          </a:xfrm>
          <a:prstGeom prst="rect">
            <a:avLst/>
          </a:prstGeom>
        </p:spPr>
        <p:txBody>
          <a:bodyPr>
            <a:normAutofit/>
          </a:bodyPr>
          <a:lstStyle>
            <a:lvl1pPr marL="365125" indent="-255588"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4663"/>
          <a:stretch/>
        </p:blipFill>
        <p:spPr>
          <a:xfrm>
            <a:off x="2181225" y="1622021"/>
            <a:ext cx="7829550" cy="1834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22021"/>
            <a:ext cx="7829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8"/>
            <a:ext cx="10972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Login for Online Shop  -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977" t="4116" r="41358" b="76733"/>
          <a:stretch/>
        </p:blipFill>
        <p:spPr>
          <a:xfrm>
            <a:off x="2767030" y="2443942"/>
            <a:ext cx="665794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74638"/>
            <a:ext cx="10972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Login for Online Shop 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795" b="24501"/>
          <a:stretch/>
        </p:blipFill>
        <p:spPr>
          <a:xfrm>
            <a:off x="2195512" y="2449586"/>
            <a:ext cx="7800975" cy="989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3421986"/>
            <a:ext cx="7886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74638"/>
            <a:ext cx="10972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Login for Online Shop  -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1354715"/>
            <a:ext cx="7781925" cy="1571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7" y="3211916"/>
            <a:ext cx="7839075" cy="164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b="53385"/>
          <a:stretch/>
        </p:blipFill>
        <p:spPr>
          <a:xfrm>
            <a:off x="2128837" y="4986249"/>
            <a:ext cx="7858125" cy="8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7093</TotalTime>
  <Words>45</Words>
  <Application>Microsoft Office PowerPoint</Application>
  <PresentationFormat>Widescreen</PresentationFormat>
  <Paragraphs>10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Clarity</vt:lpstr>
      <vt:lpstr>Anatomy of a Use Case Description</vt:lpstr>
      <vt:lpstr>Anatomy of a Use Case Description</vt:lpstr>
      <vt:lpstr>Anatomy of a Use Case Description</vt:lpstr>
      <vt:lpstr>Anatomy of a Use Case Description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246</cp:revision>
  <cp:lastPrinted>2016-03-23T14:45:54Z</cp:lastPrinted>
  <dcterms:created xsi:type="dcterms:W3CDTF">2015-11-17T10:25:44Z</dcterms:created>
  <dcterms:modified xsi:type="dcterms:W3CDTF">2024-01-22T19:17:32Z</dcterms:modified>
</cp:coreProperties>
</file>