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trang.3009@gmail.com" userId="92cc79869484f207" providerId="LiveId" clId="{70A4B316-E0FF-46FB-BD8A-686575D6F920}"/>
    <pc:docChg chg="custSel modSld">
      <pc:chgData name="phantrang.3009@gmail.com" userId="92cc79869484f207" providerId="LiveId" clId="{70A4B316-E0FF-46FB-BD8A-686575D6F920}" dt="2022-05-30T09:42:05.034" v="6" actId="1076"/>
      <pc:docMkLst>
        <pc:docMk/>
      </pc:docMkLst>
      <pc:sldChg chg="addSp delSp modSp mod">
        <pc:chgData name="phantrang.3009@gmail.com" userId="92cc79869484f207" providerId="LiveId" clId="{70A4B316-E0FF-46FB-BD8A-686575D6F920}" dt="2022-05-30T09:42:05.034" v="6" actId="1076"/>
        <pc:sldMkLst>
          <pc:docMk/>
          <pc:sldMk cId="3438312057" sldId="260"/>
        </pc:sldMkLst>
        <pc:spChg chg="add del mod">
          <ac:chgData name="phantrang.3009@gmail.com" userId="92cc79869484f207" providerId="LiveId" clId="{70A4B316-E0FF-46FB-BD8A-686575D6F920}" dt="2022-05-30T09:41:42.317" v="1" actId="22"/>
          <ac:spMkLst>
            <pc:docMk/>
            <pc:sldMk cId="3438312057" sldId="260"/>
            <ac:spMk id="5" creationId="{E606DB36-A8FA-682C-9686-CDB528C30D67}"/>
          </ac:spMkLst>
        </pc:spChg>
        <pc:graphicFrameChg chg="del">
          <ac:chgData name="phantrang.3009@gmail.com" userId="92cc79869484f207" providerId="LiveId" clId="{70A4B316-E0FF-46FB-BD8A-686575D6F920}" dt="2022-05-30T09:41:39.801" v="0" actId="478"/>
          <ac:graphicFrameMkLst>
            <pc:docMk/>
            <pc:sldMk cId="3438312057" sldId="260"/>
            <ac:graphicFrameMk id="4" creationId="{CE240022-BE03-8A1F-80F9-7950FB262F10}"/>
          </ac:graphicFrameMkLst>
        </pc:graphicFrameChg>
        <pc:picChg chg="add mod ord modCrop">
          <ac:chgData name="phantrang.3009@gmail.com" userId="92cc79869484f207" providerId="LiveId" clId="{70A4B316-E0FF-46FB-BD8A-686575D6F920}" dt="2022-05-30T09:42:05.034" v="6" actId="1076"/>
          <ac:picMkLst>
            <pc:docMk/>
            <pc:sldMk cId="3438312057" sldId="260"/>
            <ac:picMk id="7" creationId="{65AD0E7B-50B4-ECAA-F067-334D9B33A0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4FD0-0303-2A87-D940-7FEA0B43C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3636C-8311-AE7E-0E8D-0F1EF780F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C682-A4EE-96B8-FDCA-C356D87B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8BA5-E90D-71AD-01EF-E50C0BE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FC35-E642-A1FF-3AC0-23964EF0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7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B83A0-65C4-AA52-FB09-B2DFDCEC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A2CA1-7A2F-599D-199E-641538116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C1E5-38EA-5E4E-4578-BBAFC827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3E7B-3317-DFEC-7068-76C73623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943BE-A6DC-D593-F8DD-074DD32A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3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2FAEB-CAF8-FA8E-B6D0-6CF215CFBB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CBE3-9A7A-9485-424B-0E48C97B5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5B79-0BDC-4BF4-8796-E3BD4FAAC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800D-CDDF-DE41-5302-7CF74FB0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48F79-8670-E7B5-EA12-589F4169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8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0F18-9CC7-5BCD-16DB-81E36998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E449E-A3E9-17DA-8626-6CB8926C1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1366E-FE96-2969-A339-DBD7678A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274F0-2479-0453-42BC-1B5CBD754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68415-EE39-277F-ED74-5DAD6499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1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4511D-282D-681A-69DF-B49878E20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B89FA-2234-EBF2-0970-C47CAD90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F570F-58D3-E45C-17C3-CE8E7A32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49CE-DF08-1288-573A-6798AE04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83CE-4A63-391F-CC8B-A434371E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5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CC01-0F41-0AFC-7EDA-BB8E6B0C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37A4E-FEE8-A12B-9C57-6F5BEA4F9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94F9B-648B-8F86-88BF-FF62833D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BDF9-743A-7D5F-DF1F-B58ED459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ABEBC-2398-BCFA-932F-0DA89E22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0F039-76E5-4344-5BBD-5EF0ED3B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A0E9-5765-F2F5-4ED2-A7D9571E3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3EAE3-8AFC-5ABC-843E-07C79B4D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508E4-BD2B-22E3-0F41-9A56D1017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02A08-B5DD-80BF-16A3-CDAD2FA00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5D01A-5F2D-3019-D278-CD8DB43B8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45DD45-C035-1094-E6FF-23D8CB6F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8FD3D-27FD-A0F2-9E36-BF09AF71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20019-32B7-168C-3F5E-7CEDAAEB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7B27-EC43-2B90-0229-D2CB1F67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83EF0-863B-C700-F274-0D31CBD5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E2E49-D552-416E-5CE8-BED76FAD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BD1AF-82ED-6003-E216-4F5F2CFE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5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C0713-6952-6784-69D8-788C3C30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784658-6507-6646-3BBA-BEE4A3FD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CA162-C117-5BF6-7528-CA49E8D5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6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AB1F-8E52-D4DE-6A27-CDEF33DE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38EC-02AF-6315-C883-4464F984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4FF3B-E40A-80E4-0AE5-DD749A5B0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C1451-05CE-487C-41C2-EC359852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9EBAC-C2DD-D901-A4A8-ED02DA2F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5F876-68BC-D3FC-A519-23F55187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6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12D5-5760-1EC9-9CBA-5A8D59666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6B8C5-05AF-EB5C-11DF-3E37537C9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1B796-BFC7-35DE-9C88-9EE6F347C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94E02-0927-A8E1-8DA9-5B7F0A551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EDFB1-2F58-7FAC-08C0-89A3AD26B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88802-2AC5-C485-3247-C3265387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45F04-187F-BF22-7BB8-42B57A37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3ED7E-A116-75A2-BDB2-F62F4C670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F4A76-9093-A1A3-9C68-122F1AE73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E97A-E88B-4D4F-A946-D3E3DB3C2520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EB4F-FD2C-4250-9D15-16BCE1EA3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F4EB4-BBE1-D791-997D-BBC1A28CE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D26E-2C88-4D2A-A803-41D0CD6C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7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81994-3EDD-32AF-A81D-1A9E6EDBA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A2C9B-A26C-C3B4-D4C0-1D108FF384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6862C6C-099C-2CE5-C146-74D35616E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5870" y="1825625"/>
            <a:ext cx="70954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9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A4ED-CF2D-E14C-2AC7-BD69A51E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4C99F-21CE-33A1-6D89-AC37C0EF0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622" r="44787" b="13914"/>
          <a:stretch/>
        </p:blipFill>
        <p:spPr>
          <a:xfrm>
            <a:off x="897371" y="2034363"/>
            <a:ext cx="5390015" cy="19826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DF0EC-7727-FACC-23F7-CD03A3164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703" r="44281" b="13592"/>
          <a:stretch/>
        </p:blipFill>
        <p:spPr>
          <a:xfrm>
            <a:off x="6460165" y="2281385"/>
            <a:ext cx="5731835" cy="148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C468-9E72-C537-0834-09F0D37D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78AAF1-1556-987B-0474-26C8DD2D1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843" r="44027" b="11960"/>
          <a:stretch/>
        </p:blipFill>
        <p:spPr>
          <a:xfrm>
            <a:off x="2818321" y="2480930"/>
            <a:ext cx="5794052" cy="3395024"/>
          </a:xfrm>
        </p:spPr>
      </p:pic>
    </p:spTree>
    <p:extLst>
      <p:ext uri="{BB962C8B-B14F-4D97-AF65-F5344CB8AC3E}">
        <p14:creationId xmlns:p14="http://schemas.microsoft.com/office/powerpoint/2010/main" val="146864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CB7B-8918-900F-8796-424DFEB2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84BC5-429F-399D-622E-9E93062D3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8680" r="44896" b="12775"/>
          <a:stretch/>
        </p:blipFill>
        <p:spPr>
          <a:xfrm>
            <a:off x="2839584" y="1991832"/>
            <a:ext cx="5531783" cy="3248846"/>
          </a:xfrm>
        </p:spPr>
      </p:pic>
    </p:spTree>
    <p:extLst>
      <p:ext uri="{BB962C8B-B14F-4D97-AF65-F5344CB8AC3E}">
        <p14:creationId xmlns:p14="http://schemas.microsoft.com/office/powerpoint/2010/main" val="217563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AD3-568A-5044-AD74-E53B7FF8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AD0E7B-50B4-ECAA-F067-334D9B33A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8066" r="44244" b="13915"/>
          <a:stretch/>
        </p:blipFill>
        <p:spPr>
          <a:xfrm>
            <a:off x="2378841" y="2636873"/>
            <a:ext cx="6325680" cy="2119230"/>
          </a:xfrm>
        </p:spPr>
      </p:pic>
    </p:spTree>
    <p:extLst>
      <p:ext uri="{BB962C8B-B14F-4D97-AF65-F5344CB8AC3E}">
        <p14:creationId xmlns:p14="http://schemas.microsoft.com/office/powerpoint/2010/main" val="343831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phantrang.3009@gmail.com</dc:creator>
  <cp:lastModifiedBy>phantrang.3009@gmail.com</cp:lastModifiedBy>
  <cp:revision>1</cp:revision>
  <dcterms:created xsi:type="dcterms:W3CDTF">2022-05-29T15:47:45Z</dcterms:created>
  <dcterms:modified xsi:type="dcterms:W3CDTF">2022-05-30T09:42:10Z</dcterms:modified>
</cp:coreProperties>
</file>