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AD0"/>
    <a:srgbClr val="1E6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2C0AF-2D74-39C1-26BE-EE761808BE9B}" v="1093" dt="2024-05-10T21:40:05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y Best" userId="S::holly.best@npower.org::8ee578ba-d4d4-4bd9-bf01-c8617cb34c4e" providerId="AD" clId="Web-{D752C0AF-2D74-39C1-26BE-EE761808BE9B}"/>
    <pc:docChg chg="addSld modSld addMainMaster delMainMaster">
      <pc:chgData name="Holly Best" userId="S::holly.best@npower.org::8ee578ba-d4d4-4bd9-bf01-c8617cb34c4e" providerId="AD" clId="Web-{D752C0AF-2D74-39C1-26BE-EE761808BE9B}" dt="2024-05-10T21:40:05.979" v="698" actId="20577"/>
      <pc:docMkLst>
        <pc:docMk/>
      </pc:docMkLst>
      <pc:sldChg chg="addSp modSp mod modClrScheme chgLayout">
        <pc:chgData name="Holly Best" userId="S::holly.best@npower.org::8ee578ba-d4d4-4bd9-bf01-c8617cb34c4e" providerId="AD" clId="Web-{D752C0AF-2D74-39C1-26BE-EE761808BE9B}" dt="2024-05-10T19:58:30.071" v="256" actId="20577"/>
        <pc:sldMkLst>
          <pc:docMk/>
          <pc:sldMk cId="109857222" sldId="256"/>
        </pc:sldMkLst>
        <pc:spChg chg="mod ord">
          <ac:chgData name="Holly Best" userId="S::holly.best@npower.org::8ee578ba-d4d4-4bd9-bf01-c8617cb34c4e" providerId="AD" clId="Web-{D752C0AF-2D74-39C1-26BE-EE761808BE9B}" dt="2024-05-10T19:58:30.071" v="25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olly Best" userId="S::holly.best@npower.org::8ee578ba-d4d4-4bd9-bf01-c8617cb34c4e" providerId="AD" clId="Web-{D752C0AF-2D74-39C1-26BE-EE761808BE9B}" dt="2024-05-10T19:53:36.451" v="214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Holly Best" userId="S::holly.best@npower.org::8ee578ba-d4d4-4bd9-bf01-c8617cb34c4e" providerId="AD" clId="Web-{D752C0AF-2D74-39C1-26BE-EE761808BE9B}" dt="2024-05-10T19:55:34.862" v="217" actId="1076"/>
          <ac:picMkLst>
            <pc:docMk/>
            <pc:sldMk cId="109857222" sldId="256"/>
            <ac:picMk id="4" creationId="{F487DCF7-0F79-46B0-C6B8-D8A606387EB0}"/>
          </ac:picMkLst>
        </pc:picChg>
      </pc:sldChg>
      <pc:sldChg chg="addSp delSp modSp new mod modClrScheme chgLayout">
        <pc:chgData name="Holly Best" userId="S::holly.best@npower.org::8ee578ba-d4d4-4bd9-bf01-c8617cb34c4e" providerId="AD" clId="Web-{D752C0AF-2D74-39C1-26BE-EE761808BE9B}" dt="2024-05-10T21:29:38.022" v="690" actId="1076"/>
        <pc:sldMkLst>
          <pc:docMk/>
          <pc:sldMk cId="3698301002" sldId="257"/>
        </pc:sldMkLst>
        <pc:spChg chg="mod ord">
          <ac:chgData name="Holly Best" userId="S::holly.best@npower.org::8ee578ba-d4d4-4bd9-bf01-c8617cb34c4e" providerId="AD" clId="Web-{D752C0AF-2D74-39C1-26BE-EE761808BE9B}" dt="2024-05-10T21:11:55.362" v="681" actId="20577"/>
          <ac:spMkLst>
            <pc:docMk/>
            <pc:sldMk cId="3698301002" sldId="257"/>
            <ac:spMk id="2" creationId="{2822732F-4F9D-256C-F4C8-38D674F49D0C}"/>
          </ac:spMkLst>
        </pc:spChg>
        <pc:spChg chg="del">
          <ac:chgData name="Holly Best" userId="S::holly.best@npower.org::8ee578ba-d4d4-4bd9-bf01-c8617cb34c4e" providerId="AD" clId="Web-{D752C0AF-2D74-39C1-26BE-EE761808BE9B}" dt="2024-05-10T19:45:04.715" v="48"/>
          <ac:spMkLst>
            <pc:docMk/>
            <pc:sldMk cId="3698301002" sldId="257"/>
            <ac:spMk id="3" creationId="{906AE48C-E0E1-6434-F08C-4CD4DB8D3EC6}"/>
          </ac:spMkLst>
        </pc:spChg>
        <pc:spChg chg="add mod">
          <ac:chgData name="Holly Best" userId="S::holly.best@npower.org::8ee578ba-d4d4-4bd9-bf01-c8617cb34c4e" providerId="AD" clId="Web-{D752C0AF-2D74-39C1-26BE-EE761808BE9B}" dt="2024-05-10T21:29:38.022" v="690" actId="1076"/>
          <ac:spMkLst>
            <pc:docMk/>
            <pc:sldMk cId="3698301002" sldId="257"/>
            <ac:spMk id="4" creationId="{FD28F7F2-F2B8-CCF4-4D15-39703FFE8DDA}"/>
          </ac:spMkLst>
        </pc:spChg>
        <pc:picChg chg="add mod">
          <ac:chgData name="Holly Best" userId="S::holly.best@npower.org::8ee578ba-d4d4-4bd9-bf01-c8617cb34c4e" providerId="AD" clId="Web-{D752C0AF-2D74-39C1-26BE-EE761808BE9B}" dt="2024-05-10T21:11:48.643" v="677" actId="1076"/>
          <ac:picMkLst>
            <pc:docMk/>
            <pc:sldMk cId="3698301002" sldId="257"/>
            <ac:picMk id="3" creationId="{6AA9C8E2-53BF-C70D-F469-38A90D0C6A7B}"/>
          </ac:picMkLst>
        </pc:picChg>
      </pc:sldChg>
      <pc:sldChg chg="addSp delSp modSp new mod modClrScheme chgLayout">
        <pc:chgData name="Holly Best" userId="S::holly.best@npower.org::8ee578ba-d4d4-4bd9-bf01-c8617cb34c4e" providerId="AD" clId="Web-{D752C0AF-2D74-39C1-26BE-EE761808BE9B}" dt="2024-05-10T19:56:16.223" v="226" actId="20577"/>
        <pc:sldMkLst>
          <pc:docMk/>
          <pc:sldMk cId="25407456" sldId="258"/>
        </pc:sldMkLst>
        <pc:spChg chg="del">
          <ac:chgData name="Holly Best" userId="S::holly.best@npower.org::8ee578ba-d4d4-4bd9-bf01-c8617cb34c4e" providerId="AD" clId="Web-{D752C0AF-2D74-39C1-26BE-EE761808BE9B}" dt="2024-05-10T19:47:02.547" v="89"/>
          <ac:spMkLst>
            <pc:docMk/>
            <pc:sldMk cId="25407456" sldId="258"/>
            <ac:spMk id="2" creationId="{AF28F4FF-387F-0AC2-FA24-9D49104C6103}"/>
          </ac:spMkLst>
        </pc:spChg>
        <pc:spChg chg="del mod">
          <ac:chgData name="Holly Best" userId="S::holly.best@npower.org::8ee578ba-d4d4-4bd9-bf01-c8617cb34c4e" providerId="AD" clId="Web-{D752C0AF-2D74-39C1-26BE-EE761808BE9B}" dt="2024-05-10T19:47:06.297" v="91"/>
          <ac:spMkLst>
            <pc:docMk/>
            <pc:sldMk cId="25407456" sldId="258"/>
            <ac:spMk id="3" creationId="{A83B5446-7432-5345-6F00-9C828FF93B3B}"/>
          </ac:spMkLst>
        </pc:spChg>
        <pc:spChg chg="add mod">
          <ac:chgData name="Holly Best" userId="S::holly.best@npower.org::8ee578ba-d4d4-4bd9-bf01-c8617cb34c4e" providerId="AD" clId="Web-{D752C0AF-2D74-39C1-26BE-EE761808BE9B}" dt="2024-05-10T19:56:16.223" v="226" actId="20577"/>
          <ac:spMkLst>
            <pc:docMk/>
            <pc:sldMk cId="25407456" sldId="258"/>
            <ac:spMk id="4" creationId="{A3567472-2634-BF61-7260-8DAAD0949AC0}"/>
          </ac:spMkLst>
        </pc:spChg>
      </pc:sldChg>
      <pc:sldChg chg="modSp add mod replId modClrScheme chgLayout">
        <pc:chgData name="Holly Best" userId="S::holly.best@npower.org::8ee578ba-d4d4-4bd9-bf01-c8617cb34c4e" providerId="AD" clId="Web-{D752C0AF-2D74-39C1-26BE-EE761808BE9B}" dt="2024-05-10T19:56:39.317" v="235" actId="20577"/>
        <pc:sldMkLst>
          <pc:docMk/>
          <pc:sldMk cId="3900664435" sldId="259"/>
        </pc:sldMkLst>
        <pc:spChg chg="mod">
          <ac:chgData name="Holly Best" userId="S::holly.best@npower.org::8ee578ba-d4d4-4bd9-bf01-c8617cb34c4e" providerId="AD" clId="Web-{D752C0AF-2D74-39C1-26BE-EE761808BE9B}" dt="2024-05-10T19:56:39.317" v="235" actId="20577"/>
          <ac:spMkLst>
            <pc:docMk/>
            <pc:sldMk cId="3900664435" sldId="259"/>
            <ac:spMk id="4" creationId="{A3567472-2634-BF61-7260-8DAAD0949AC0}"/>
          </ac:spMkLst>
        </pc:spChg>
      </pc:sldChg>
      <pc:sldChg chg="modSp add mod replId modClrScheme chgLayout">
        <pc:chgData name="Holly Best" userId="S::holly.best@npower.org::8ee578ba-d4d4-4bd9-bf01-c8617cb34c4e" providerId="AD" clId="Web-{D752C0AF-2D74-39C1-26BE-EE761808BE9B}" dt="2024-05-10T19:57:14.787" v="242"/>
        <pc:sldMkLst>
          <pc:docMk/>
          <pc:sldMk cId="2806721205" sldId="260"/>
        </pc:sldMkLst>
        <pc:spChg chg="mod">
          <ac:chgData name="Holly Best" userId="S::holly.best@npower.org::8ee578ba-d4d4-4bd9-bf01-c8617cb34c4e" providerId="AD" clId="Web-{D752C0AF-2D74-39C1-26BE-EE761808BE9B}" dt="2024-05-10T19:57:14.787" v="242"/>
          <ac:spMkLst>
            <pc:docMk/>
            <pc:sldMk cId="2806721205" sldId="260"/>
            <ac:spMk id="4" creationId="{A3567472-2634-BF61-7260-8DAAD0949AC0}"/>
          </ac:spMkLst>
        </pc:spChg>
      </pc:sldChg>
      <pc:sldChg chg="addSp delSp modSp new">
        <pc:chgData name="Holly Best" userId="S::holly.best@npower.org::8ee578ba-d4d4-4bd9-bf01-c8617cb34c4e" providerId="AD" clId="Web-{D752C0AF-2D74-39C1-26BE-EE761808BE9B}" dt="2024-05-10T21:40:05.979" v="698" actId="20577"/>
        <pc:sldMkLst>
          <pc:docMk/>
          <pc:sldMk cId="4198202410" sldId="261"/>
        </pc:sldMkLst>
        <pc:spChg chg="add mod">
          <ac:chgData name="Holly Best" userId="S::holly.best@npower.org::8ee578ba-d4d4-4bd9-bf01-c8617cb34c4e" providerId="AD" clId="Web-{D752C0AF-2D74-39C1-26BE-EE761808BE9B}" dt="2024-05-10T21:00:58.089" v="644" actId="20577"/>
          <ac:spMkLst>
            <pc:docMk/>
            <pc:sldMk cId="4198202410" sldId="261"/>
            <ac:spMk id="2" creationId="{A60CA832-6550-841C-AAEC-DFA5AF1942FE}"/>
          </ac:spMkLst>
        </pc:spChg>
        <pc:spChg chg="del mod">
          <ac:chgData name="Holly Best" userId="S::holly.best@npower.org::8ee578ba-d4d4-4bd9-bf01-c8617cb34c4e" providerId="AD" clId="Web-{D752C0AF-2D74-39C1-26BE-EE761808BE9B}" dt="2024-05-10T20:24:18.771" v="357"/>
          <ac:spMkLst>
            <pc:docMk/>
            <pc:sldMk cId="4198202410" sldId="261"/>
            <ac:spMk id="2" creationId="{E0836997-E715-CD20-6353-159C14AB5670}"/>
          </ac:spMkLst>
        </pc:spChg>
        <pc:spChg chg="mod">
          <ac:chgData name="Holly Best" userId="S::holly.best@npower.org::8ee578ba-d4d4-4bd9-bf01-c8617cb34c4e" providerId="AD" clId="Web-{D752C0AF-2D74-39C1-26BE-EE761808BE9B}" dt="2024-05-10T20:53:16.869" v="620" actId="1076"/>
          <ac:spMkLst>
            <pc:docMk/>
            <pc:sldMk cId="4198202410" sldId="261"/>
            <ac:spMk id="3" creationId="{9FE959E9-CEA8-5A54-2A75-27D4F1A9BF54}"/>
          </ac:spMkLst>
        </pc:spChg>
        <pc:spChg chg="del">
          <ac:chgData name="Holly Best" userId="S::holly.best@npower.org::8ee578ba-d4d4-4bd9-bf01-c8617cb34c4e" providerId="AD" clId="Web-{D752C0AF-2D74-39C1-26BE-EE761808BE9B}" dt="2024-05-10T20:50:54.614" v="614"/>
          <ac:spMkLst>
            <pc:docMk/>
            <pc:sldMk cId="4198202410" sldId="261"/>
            <ac:spMk id="5" creationId="{2E06D194-8388-3143-83F3-756F33DB12DE}"/>
          </ac:spMkLst>
        </pc:spChg>
        <pc:spChg chg="del">
          <ac:chgData name="Holly Best" userId="S::holly.best@npower.org::8ee578ba-d4d4-4bd9-bf01-c8617cb34c4e" providerId="AD" clId="Web-{D752C0AF-2D74-39C1-26BE-EE761808BE9B}" dt="2024-05-10T20:50:51.739" v="613"/>
          <ac:spMkLst>
            <pc:docMk/>
            <pc:sldMk cId="4198202410" sldId="261"/>
            <ac:spMk id="6" creationId="{A1B6184D-66ED-9F5D-2C92-EEB1F7945542}"/>
          </ac:spMkLst>
        </pc:spChg>
        <pc:spChg chg="add del mod">
          <ac:chgData name="Holly Best" userId="S::holly.best@npower.org::8ee578ba-d4d4-4bd9-bf01-c8617cb34c4e" providerId="AD" clId="Web-{D752C0AF-2D74-39C1-26BE-EE761808BE9B}" dt="2024-05-10T20:17:49.476" v="281"/>
          <ac:spMkLst>
            <pc:docMk/>
            <pc:sldMk cId="4198202410" sldId="261"/>
            <ac:spMk id="8" creationId="{D12852D1-FE32-E9DE-CFFA-D9F81B96A812}"/>
          </ac:spMkLst>
        </pc:spChg>
        <pc:spChg chg="add mod">
          <ac:chgData name="Holly Best" userId="S::holly.best@npower.org::8ee578ba-d4d4-4bd9-bf01-c8617cb34c4e" providerId="AD" clId="Web-{D752C0AF-2D74-39C1-26BE-EE761808BE9B}" dt="2024-05-10T20:51:01.833" v="615" actId="1076"/>
          <ac:spMkLst>
            <pc:docMk/>
            <pc:sldMk cId="4198202410" sldId="261"/>
            <ac:spMk id="9" creationId="{73436D79-48DF-44D6-0919-1543B1FC991F}"/>
          </ac:spMkLst>
        </pc:spChg>
        <pc:spChg chg="add mod">
          <ac:chgData name="Holly Best" userId="S::holly.best@npower.org::8ee578ba-d4d4-4bd9-bf01-c8617cb34c4e" providerId="AD" clId="Web-{D752C0AF-2D74-39C1-26BE-EE761808BE9B}" dt="2024-05-10T21:09:40.529" v="674" actId="20577"/>
          <ac:spMkLst>
            <pc:docMk/>
            <pc:sldMk cId="4198202410" sldId="261"/>
            <ac:spMk id="10" creationId="{047AA765-175E-2844-ECA3-7C2F120FDC5C}"/>
          </ac:spMkLst>
        </pc:spChg>
        <pc:spChg chg="add mod">
          <ac:chgData name="Holly Best" userId="S::holly.best@npower.org::8ee578ba-d4d4-4bd9-bf01-c8617cb34c4e" providerId="AD" clId="Web-{D752C0AF-2D74-39C1-26BE-EE761808BE9B}" dt="2024-05-10T20:50:26.426" v="603" actId="20577"/>
          <ac:spMkLst>
            <pc:docMk/>
            <pc:sldMk cId="4198202410" sldId="261"/>
            <ac:spMk id="11" creationId="{5CCC581B-2EE0-6320-6494-CBF29865FFC9}"/>
          </ac:spMkLst>
        </pc:spChg>
        <pc:spChg chg="add mod">
          <ac:chgData name="Holly Best" userId="S::holly.best@npower.org::8ee578ba-d4d4-4bd9-bf01-c8617cb34c4e" providerId="AD" clId="Web-{D752C0AF-2D74-39C1-26BE-EE761808BE9B}" dt="2024-05-10T20:59:09.288" v="638" actId="20577"/>
          <ac:spMkLst>
            <pc:docMk/>
            <pc:sldMk cId="4198202410" sldId="261"/>
            <ac:spMk id="12" creationId="{33DE2CA0-5F73-6B54-08EB-F64719430344}"/>
          </ac:spMkLst>
        </pc:spChg>
        <pc:spChg chg="add mod">
          <ac:chgData name="Holly Best" userId="S::holly.best@npower.org::8ee578ba-d4d4-4bd9-bf01-c8617cb34c4e" providerId="AD" clId="Web-{D752C0AF-2D74-39C1-26BE-EE761808BE9B}" dt="2024-05-10T21:40:05.979" v="698" actId="20577"/>
          <ac:spMkLst>
            <pc:docMk/>
            <pc:sldMk cId="4198202410" sldId="261"/>
            <ac:spMk id="13" creationId="{88CB9B05-E83A-9B19-B610-FDBE3B8E51D9}"/>
          </ac:spMkLst>
        </pc:spChg>
        <pc:spChg chg="add mod">
          <ac:chgData name="Holly Best" userId="S::holly.best@npower.org::8ee578ba-d4d4-4bd9-bf01-c8617cb34c4e" providerId="AD" clId="Web-{D752C0AF-2D74-39C1-26BE-EE761808BE9B}" dt="2024-05-10T20:51:40.131" v="618" actId="1076"/>
          <ac:spMkLst>
            <pc:docMk/>
            <pc:sldMk cId="4198202410" sldId="261"/>
            <ac:spMk id="14" creationId="{DBA77439-E4FC-2048-ED47-342FEEA89EF4}"/>
          </ac:spMkLst>
        </pc:spChg>
        <pc:spChg chg="add mod">
          <ac:chgData name="Holly Best" userId="S::holly.best@npower.org::8ee578ba-d4d4-4bd9-bf01-c8617cb34c4e" providerId="AD" clId="Web-{D752C0AF-2D74-39C1-26BE-EE761808BE9B}" dt="2024-05-10T20:58:01.832" v="630" actId="20577"/>
          <ac:spMkLst>
            <pc:docMk/>
            <pc:sldMk cId="4198202410" sldId="261"/>
            <ac:spMk id="15" creationId="{15427619-2686-1158-2BCF-5519B29048F2}"/>
          </ac:spMkLst>
        </pc:spChg>
        <pc:spChg chg="add del mod">
          <ac:chgData name="Holly Best" userId="S::holly.best@npower.org::8ee578ba-d4d4-4bd9-bf01-c8617cb34c4e" providerId="AD" clId="Web-{D752C0AF-2D74-39C1-26BE-EE761808BE9B}" dt="2024-05-10T20:24:23.927" v="358"/>
          <ac:spMkLst>
            <pc:docMk/>
            <pc:sldMk cId="4198202410" sldId="261"/>
            <ac:spMk id="17" creationId="{97317EE2-1D5A-D33E-3E09-4980B8AD04B0}"/>
          </ac:spMkLst>
        </pc:spChg>
        <pc:spChg chg="add mod">
          <ac:chgData name="Holly Best" userId="S::holly.best@npower.org::8ee578ba-d4d4-4bd9-bf01-c8617cb34c4e" providerId="AD" clId="Web-{D752C0AF-2D74-39C1-26BE-EE761808BE9B}" dt="2024-05-10T20:50:50.505" v="612" actId="20577"/>
          <ac:spMkLst>
            <pc:docMk/>
            <pc:sldMk cId="4198202410" sldId="261"/>
            <ac:spMk id="18" creationId="{02C33E89-A666-32A1-DB92-01B1E1BCBB36}"/>
          </ac:spMkLst>
        </pc:spChg>
        <pc:picChg chg="add del mod">
          <ac:chgData name="Holly Best" userId="S::holly.best@npower.org::8ee578ba-d4d4-4bd9-bf01-c8617cb34c4e" providerId="AD" clId="Web-{D752C0AF-2D74-39C1-26BE-EE761808BE9B}" dt="2024-05-10T21:01:28.199" v="648"/>
          <ac:picMkLst>
            <pc:docMk/>
            <pc:sldMk cId="4198202410" sldId="261"/>
            <ac:picMk id="7" creationId="{DCA0BBCA-C293-CEA5-CDD4-0AA72609AAC3}"/>
          </ac:picMkLst>
        </pc:picChg>
        <pc:picChg chg="add del mod">
          <ac:chgData name="Holly Best" userId="S::holly.best@npower.org::8ee578ba-d4d4-4bd9-bf01-c8617cb34c4e" providerId="AD" clId="Web-{D752C0AF-2D74-39C1-26BE-EE761808BE9B}" dt="2024-05-10T21:01:34.418" v="650"/>
          <ac:picMkLst>
            <pc:docMk/>
            <pc:sldMk cId="4198202410" sldId="261"/>
            <ac:picMk id="8" creationId="{28422A92-3F40-E5E7-6F47-7DCC6097FBA8}"/>
          </ac:picMkLst>
        </pc:picChg>
        <pc:picChg chg="add del mod">
          <ac:chgData name="Holly Best" userId="S::holly.best@npower.org::8ee578ba-d4d4-4bd9-bf01-c8617cb34c4e" providerId="AD" clId="Web-{D752C0AF-2D74-39C1-26BE-EE761808BE9B}" dt="2024-05-10T21:01:41.684" v="653"/>
          <ac:picMkLst>
            <pc:docMk/>
            <pc:sldMk cId="4198202410" sldId="261"/>
            <ac:picMk id="16" creationId="{E40E295A-7219-8267-3AB7-CA972E9CD223}"/>
          </ac:picMkLst>
        </pc:picChg>
      </pc:sldChg>
      <pc:sldMasterChg chg="del delSldLayout">
        <pc:chgData name="Holly Best" userId="S::holly.best@npower.org::8ee578ba-d4d4-4bd9-bf01-c8617cb34c4e" providerId="AD" clId="Web-{D752C0AF-2D74-39C1-26BE-EE761808BE9B}" dt="2024-05-10T19:42:49.991" v="8"/>
        <pc:sldMasterMkLst>
          <pc:docMk/>
          <pc:sldMasterMk cId="2460954070" sldId="2147483660"/>
        </pc:sldMasterMkLst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olly Best" userId="S::holly.best@npower.org::8ee578ba-d4d4-4bd9-bf01-c8617cb34c4e" providerId="AD" clId="Web-{D752C0AF-2D74-39C1-26BE-EE761808BE9B}" dt="2024-05-10T19:42:49.991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olly Best" userId="S::holly.best@npower.org::8ee578ba-d4d4-4bd9-bf01-c8617cb34c4e" providerId="AD" clId="Web-{D752C0AF-2D74-39C1-26BE-EE761808BE9B}" dt="2024-05-10T19:42:54.148" v="9"/>
        <pc:sldMasterMkLst>
          <pc:docMk/>
          <pc:sldMasterMk cId="2655242413" sldId="2147483672"/>
        </pc:sldMasterMkLst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3306782798" sldId="214748367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2545206089" sldId="214748367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467747981" sldId="2147483675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2174190997" sldId="2147483676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3966089398" sldId="2147483677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163390236" sldId="2147483678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4087492164" sldId="2147483679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2156586251" sldId="2147483680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428968107" sldId="2147483681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955348996" sldId="2147483682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873183930" sldId="214748368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3378150322" sldId="214748368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861985572" sldId="2147483685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535678888" sldId="2147483686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2727776682" sldId="2147483687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2259406103" sldId="2147483688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42:54.148" v="9"/>
          <pc:sldLayoutMkLst>
            <pc:docMk/>
            <pc:sldMasterMk cId="2655242413" sldId="2147483672"/>
            <pc:sldLayoutMk cId="1878074469" sldId="2147483689"/>
          </pc:sldLayoutMkLst>
        </pc:sldLayoutChg>
      </pc:sldMasterChg>
      <pc:sldMasterChg chg="add del addSldLayout delSldLayout modSldLayout">
        <pc:chgData name="Holly Best" userId="S::holly.best@npower.org::8ee578ba-d4d4-4bd9-bf01-c8617cb34c4e" providerId="AD" clId="Web-{D752C0AF-2D74-39C1-26BE-EE761808BE9B}" dt="2024-05-10T19:53:06.872" v="208"/>
        <pc:sldMasterMkLst>
          <pc:docMk/>
          <pc:sldMasterMk cId="1594872748" sldId="2147483690"/>
        </pc:sldMasterMkLst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1967731927" sldId="2147483691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2564667216" sldId="2147483692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4043459478" sldId="214748369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165764931" sldId="214748369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4139411621" sldId="2147483695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1813797045" sldId="2147483696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1521452444" sldId="2147483697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2307445947" sldId="2147483698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612654252" sldId="2147483699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206450254" sldId="2147483700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573401987" sldId="2147483701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132028860" sldId="2147483702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087798474" sldId="214748370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83027856" sldId="214748370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778214327" sldId="2147483705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3490999365" sldId="2147483706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06.872" v="208"/>
          <pc:sldLayoutMkLst>
            <pc:docMk/>
            <pc:sldMasterMk cId="1594872748" sldId="2147483690"/>
            <pc:sldLayoutMk cId="508283817" sldId="2147483707"/>
          </pc:sldLayoutMkLst>
        </pc:sldLayoutChg>
      </pc:sldMasterChg>
      <pc:sldMasterChg chg="add del addSldLayout delSldLayout modSldLayout">
        <pc:chgData name="Holly Best" userId="S::holly.best@npower.org::8ee578ba-d4d4-4bd9-bf01-c8617cb34c4e" providerId="AD" clId="Web-{D752C0AF-2D74-39C1-26BE-EE761808BE9B}" dt="2024-05-10T19:53:10.622" v="209"/>
        <pc:sldMasterMkLst>
          <pc:docMk/>
          <pc:sldMasterMk cId="3018606197" sldId="2147483708"/>
        </pc:sldMasterMkLst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3412387717" sldId="2147483709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2752837755" sldId="2147483710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45078380" sldId="2147483711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2913950475" sldId="2147483712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3590187278" sldId="214748371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1582411399" sldId="214748371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1348178729" sldId="2147483715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1876974382" sldId="2147483716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3119186058" sldId="2147483717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533101224" sldId="2147483718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1764944393" sldId="2147483719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2179082974" sldId="2147483720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1081366332" sldId="2147483721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2833501221" sldId="2147483722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1344567786" sldId="214748372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3287480926" sldId="214748372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0.622" v="209"/>
          <pc:sldLayoutMkLst>
            <pc:docMk/>
            <pc:sldMasterMk cId="3018606197" sldId="2147483708"/>
            <pc:sldLayoutMk cId="832677563" sldId="2147483725"/>
          </pc:sldLayoutMkLst>
        </pc:sldLayoutChg>
      </pc:sldMasterChg>
      <pc:sldMasterChg chg="add del addSldLayout delSldLayout modSldLayout">
        <pc:chgData name="Holly Best" userId="S::holly.best@npower.org::8ee578ba-d4d4-4bd9-bf01-c8617cb34c4e" providerId="AD" clId="Web-{D752C0AF-2D74-39C1-26BE-EE761808BE9B}" dt="2024-05-10T19:53:13.607" v="210"/>
        <pc:sldMasterMkLst>
          <pc:docMk/>
          <pc:sldMasterMk cId="1912606575" sldId="2147483726"/>
        </pc:sldMasterMkLst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3658842169" sldId="2147483727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407600352" sldId="2147483728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3075095955" sldId="2147483729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3854346547" sldId="2147483730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1975244679" sldId="2147483731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1449571890" sldId="2147483732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1777048198" sldId="2147483733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3877660544" sldId="2147483734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928194909" sldId="2147483735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3078415946" sldId="2147483736"/>
          </pc:sldLayoutMkLst>
        </pc:sldLayoutChg>
        <pc:sldLayoutChg chg="add del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1912606575" sldId="2147483726"/>
            <pc:sldLayoutMk cId="1128338293" sldId="2147483737"/>
          </pc:sldLayoutMkLst>
        </pc:sldLayoutChg>
      </pc:sldMasterChg>
      <pc:sldMasterChg chg="add addSldLayout modSldLayout">
        <pc:chgData name="Holly Best" userId="S::holly.best@npower.org::8ee578ba-d4d4-4bd9-bf01-c8617cb34c4e" providerId="AD" clId="Web-{D752C0AF-2D74-39C1-26BE-EE761808BE9B}" dt="2024-05-10T19:53:13.607" v="210"/>
        <pc:sldMasterMkLst>
          <pc:docMk/>
          <pc:sldMasterMk cId="4231911158" sldId="2147483738"/>
        </pc:sldMasterMkLst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2374338871" sldId="2147483739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1980981296" sldId="2147483740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4206815581" sldId="2147483741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1057438359" sldId="2147483742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1485471937" sldId="2147483743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2510986973" sldId="2147483744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3091549853" sldId="2147483745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1641487116" sldId="2147483746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3317312331" sldId="2147483747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2866092664" sldId="2147483748"/>
          </pc:sldLayoutMkLst>
        </pc:sldLayoutChg>
        <pc:sldLayoutChg chg="add mod replId">
          <pc:chgData name="Holly Best" userId="S::holly.best@npower.org::8ee578ba-d4d4-4bd9-bf01-c8617cb34c4e" providerId="AD" clId="Web-{D752C0AF-2D74-39C1-26BE-EE761808BE9B}" dt="2024-05-10T19:53:13.607" v="210"/>
          <pc:sldLayoutMkLst>
            <pc:docMk/>
            <pc:sldMasterMk cId="4231911158" sldId="2147483738"/>
            <pc:sldLayoutMk cId="1525461394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38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81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1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4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11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1E661D"/>
                </a:solidFill>
                <a:latin typeface="Aptos Display"/>
              </a:rPr>
              <a:t>SHARK TANK</a:t>
            </a:r>
            <a:endParaRPr lang="en-US" sz="9600" b="1">
              <a:solidFill>
                <a:srgbClr val="1E661D"/>
              </a:solidFill>
              <a:latin typeface="Aptos Display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64" y="2007837"/>
            <a:ext cx="8132227" cy="522224"/>
          </a:xfrm>
        </p:spPr>
        <p:txBody>
          <a:bodyPr/>
          <a:lstStyle/>
          <a:p>
            <a:r>
              <a:rPr lang="en-US" dirty="0">
                <a:latin typeface="Aptos Display"/>
                <a:cs typeface="Calibri"/>
              </a:rPr>
              <a:t>GROUP PROJECT – COMMUNICATION AND PRESENTATION SKILLS</a:t>
            </a:r>
            <a:endParaRPr lang="en-US">
              <a:latin typeface="Aptos Display"/>
            </a:endParaRPr>
          </a:p>
        </p:txBody>
      </p:sp>
      <p:pic>
        <p:nvPicPr>
          <p:cNvPr id="4" name="Picture 3" descr="How tech can help prevent shark bites ...">
            <a:extLst>
              <a:ext uri="{FF2B5EF4-FFF2-40B4-BE49-F238E27FC236}">
                <a16:creationId xmlns:a16="http://schemas.microsoft.com/office/drawing/2014/main" id="{F487DCF7-0F79-46B0-C6B8-D8A60638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41" y="3788465"/>
            <a:ext cx="4547152" cy="25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732F-4F9D-256C-F4C8-38D674F4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ptos Display"/>
                <a:cs typeface="Calibri Light"/>
              </a:rPr>
              <a:t>WHAT WE'RE DOING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8F7F2-F2B8-CCF4-4D15-39703FFE8DDA}"/>
              </a:ext>
            </a:extLst>
          </p:cNvPr>
          <p:cNvSpPr txBox="1"/>
          <p:nvPr/>
        </p:nvSpPr>
        <p:spPr>
          <a:xfrm>
            <a:off x="784560" y="2304300"/>
            <a:ext cx="999434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Aptos Display"/>
                <a:cs typeface="Calibri" panose="020F0502020204030204"/>
              </a:rPr>
              <a:t>Split Into Groups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ptos Display"/>
                <a:cs typeface="Calibri" panose="020F0502020204030204"/>
              </a:rPr>
              <a:t>Figure Out What You Want Your Product or Service To Be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ptos Display"/>
                <a:cs typeface="Calibri" panose="020F0502020204030204"/>
              </a:rPr>
              <a:t>Determine Who Is Going To Cover Each Aspect of The Presentation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ptos Display"/>
                <a:cs typeface="Calibri" panose="020F0502020204030204"/>
              </a:rPr>
              <a:t>In Class Work Time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6AA9C8E2-53BF-C70D-F469-38A90D0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53" y="5740854"/>
            <a:ext cx="3475265" cy="9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67472-2634-BF61-7260-8DAAD0949AC0}"/>
              </a:ext>
            </a:extLst>
          </p:cNvPr>
          <p:cNvSpPr txBox="1"/>
          <p:nvPr/>
        </p:nvSpPr>
        <p:spPr>
          <a:xfrm>
            <a:off x="485913" y="353390"/>
            <a:ext cx="11076608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Aptos Display"/>
                <a:ea typeface="+mn-lt"/>
                <a:cs typeface="+mn-lt"/>
              </a:rPr>
              <a:t>Introduction</a:t>
            </a:r>
            <a:endParaRPr lang="en-US" sz="2400" dirty="0">
              <a:solidFill>
                <a:srgbClr val="00B0F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Start with a brief introduction of yourself and your team members.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Provide an overview of your company or product.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Aptos Display"/>
                <a:ea typeface="+mn-lt"/>
                <a:cs typeface="+mn-lt"/>
              </a:rPr>
              <a:t>Problem Statement</a:t>
            </a:r>
            <a:endParaRPr lang="en-US" sz="2400" dirty="0">
              <a:solidFill>
                <a:srgbClr val="00B0F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Clearly articulate the problem or need your product/service addresses.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Use data or anecdotes to illustrate the significance of the problem.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Aptos Display"/>
                <a:ea typeface="+mn-lt"/>
                <a:cs typeface="+mn-lt"/>
              </a:rPr>
              <a:t>Solution</a:t>
            </a:r>
            <a:endParaRPr lang="en-US" sz="2400" dirty="0">
              <a:solidFill>
                <a:srgbClr val="00B0F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Present your product or service as the solution to the problem stated.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Highlight the unique features or benefits that set your solution apart from competitors.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Aptos Display"/>
                <a:ea typeface="+mn-lt"/>
                <a:cs typeface="+mn-lt"/>
              </a:rPr>
              <a:t>Market Opportunity</a:t>
            </a:r>
            <a:endParaRPr lang="en-US" sz="2400" dirty="0">
              <a:solidFill>
                <a:srgbClr val="00B0F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Define your target market and its size.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Discuss the potential for growth and scalability.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Aptos Display"/>
                <a:ea typeface="+mn-lt"/>
                <a:cs typeface="+mn-lt"/>
              </a:rPr>
              <a:t>Business Model</a:t>
            </a:r>
            <a:endParaRPr lang="en-US" sz="2400">
              <a:solidFill>
                <a:srgbClr val="00B0F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Explain how your company makes money.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Discuss pricing strategy, revenue streams, and sales channels.</a:t>
            </a:r>
            <a:endParaRPr lang="en-US" sz="2400" dirty="0">
              <a:latin typeface="Aptos Display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67472-2634-BF61-7260-8DAAD0949AC0}"/>
              </a:ext>
            </a:extLst>
          </p:cNvPr>
          <p:cNvSpPr txBox="1"/>
          <p:nvPr/>
        </p:nvSpPr>
        <p:spPr>
          <a:xfrm>
            <a:off x="485913" y="353390"/>
            <a:ext cx="11452086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ptos Display"/>
                <a:ea typeface="+mn-lt"/>
                <a:cs typeface="+mn-lt"/>
              </a:rPr>
              <a:t>Traction</a:t>
            </a:r>
            <a:endParaRPr lang="en-US" sz="2400" dirty="0">
              <a:solidFill>
                <a:srgbClr val="7030A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Share any existing traction, such as sales figures, partnerships, or user growth.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Highlight key milestones achieved.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ptos Display"/>
                <a:ea typeface="+mn-lt"/>
                <a:cs typeface="+mn-lt"/>
              </a:rPr>
              <a:t>Marketing and Sales Strategy</a:t>
            </a:r>
            <a:endParaRPr lang="en-US" sz="2400" dirty="0">
              <a:solidFill>
                <a:srgbClr val="7030A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Outline your marketing plan to acquire customers.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Discuss sales strategies and distribution channels.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ptos Display"/>
                <a:ea typeface="+mn-lt"/>
                <a:cs typeface="+mn-lt"/>
              </a:rPr>
              <a:t>Competitive Analysis</a:t>
            </a:r>
            <a:endParaRPr lang="en-US" sz="2400" dirty="0">
              <a:solidFill>
                <a:srgbClr val="7030A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Identify competitors and explain how your product/service is superior.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Address potential challenges and barriers to entry.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ptos Display"/>
                <a:ea typeface="+mn-lt"/>
                <a:cs typeface="+mn-lt"/>
              </a:rPr>
              <a:t>Financial Projections</a:t>
            </a:r>
            <a:endParaRPr lang="en-US" sz="2400" dirty="0">
              <a:solidFill>
                <a:srgbClr val="7030A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Present financial projections including revenue, expenses, and profit margins.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Provide realistic estimates and assumptions behind the numbers.</a:t>
            </a:r>
            <a:endParaRPr lang="en-US" sz="24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ptos Display"/>
                <a:ea typeface="+mn-lt"/>
                <a:cs typeface="+mn-lt"/>
              </a:rPr>
              <a:t>Funding Needs</a:t>
            </a:r>
            <a:endParaRPr lang="en-US" sz="2400" dirty="0">
              <a:solidFill>
                <a:srgbClr val="7030A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Clearly state the amount of funding you are seeking.</a:t>
            </a:r>
            <a:endParaRPr lang="en-US" sz="24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Explain how the funds will be used to achieve specific objectives.</a:t>
            </a:r>
            <a:endParaRPr lang="en-US" sz="2400" dirty="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ECECEC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0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67472-2634-BF61-7260-8DAAD0949AC0}"/>
              </a:ext>
            </a:extLst>
          </p:cNvPr>
          <p:cNvSpPr txBox="1"/>
          <p:nvPr/>
        </p:nvSpPr>
        <p:spPr>
          <a:xfrm>
            <a:off x="485913" y="353390"/>
            <a:ext cx="1145208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32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rgbClr val="F23AD0"/>
                </a:solidFill>
                <a:latin typeface="Aptos Display"/>
                <a:ea typeface="+mn-lt"/>
                <a:cs typeface="+mn-lt"/>
              </a:rPr>
              <a:t>Q&amp;A Session</a:t>
            </a:r>
            <a:endParaRPr lang="en-US" sz="3200" dirty="0">
              <a:solidFill>
                <a:srgbClr val="F23AD0"/>
              </a:solidFill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Be prepared to answer questions from the panel of investors.</a:t>
            </a:r>
            <a:endParaRPr lang="en-US" sz="32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Anticipate potential concerns and have thoughtful responses ready.</a:t>
            </a:r>
            <a:endParaRPr lang="en-US" sz="3200">
              <a:latin typeface="Aptos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rgbClr val="F23AD0"/>
                </a:solidFill>
                <a:latin typeface="Aptos Display"/>
                <a:ea typeface="+mn-lt"/>
                <a:cs typeface="+mn-lt"/>
              </a:rPr>
              <a:t>Closing Statement</a:t>
            </a:r>
            <a:endParaRPr lang="en-US" sz="3200" b="1">
              <a:solidFill>
                <a:srgbClr val="F23AD0"/>
              </a:solidFill>
              <a:latin typeface="Aptos Display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Conclude with a compelling summary of why investors should choose to invest in your company.</a:t>
            </a:r>
            <a:endParaRPr lang="en-US" sz="3200">
              <a:latin typeface="Aptos Display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>
                <a:solidFill>
                  <a:srgbClr val="ECECEC"/>
                </a:solidFill>
                <a:latin typeface="Aptos Display"/>
                <a:ea typeface="+mn-lt"/>
                <a:cs typeface="+mn-lt"/>
              </a:rPr>
              <a:t>Express gratitude for the opportunity to present.</a:t>
            </a:r>
            <a:endParaRPr lang="en-US" sz="3200">
              <a:latin typeface="Aptos Display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59E9-CEA8-5A54-2A75-27D4F1A9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998" y="2241468"/>
            <a:ext cx="2640380" cy="23852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23AD0"/>
                </a:solidFill>
                <a:latin typeface="Aptos Display"/>
              </a:rPr>
              <a:t>Group 1</a:t>
            </a:r>
            <a:endParaRPr lang="en-US" dirty="0">
              <a:latin typeface="Aptos Display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Bianca Bumpas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Carla Pope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Chandra White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Dominique Gilliam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Ida Donkor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Marica Derose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Aptos Display"/>
              </a:rPr>
              <a:t>Serenity Sills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4579-1119-EA2F-66B8-8416A230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463A-57D3-4A22-A2E6-70F2D9DCBD82}" type="datetime1">
              <a:t>5/10/2024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36D79-48DF-44D6-0919-1543B1FC991F}"/>
              </a:ext>
            </a:extLst>
          </p:cNvPr>
          <p:cNvSpPr txBox="1"/>
          <p:nvPr/>
        </p:nvSpPr>
        <p:spPr>
          <a:xfrm>
            <a:off x="1167748" y="23297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2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Aba Opoku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Danielle Lombard</a:t>
            </a: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Khalimmat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Adejumo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Laura Escobar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Ledet Amare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Simone Moore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Tracy Abraham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AA765-175E-2844-ECA3-7C2F120FDC5C}"/>
              </a:ext>
            </a:extLst>
          </p:cNvPr>
          <p:cNvSpPr txBox="1"/>
          <p:nvPr/>
        </p:nvSpPr>
        <p:spPr>
          <a:xfrm>
            <a:off x="1167748" y="4484871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3</a:t>
            </a:r>
            <a:endParaRPr lang="en-US"/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Ashley Rajpaul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Elizabeth Robinson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Gloria </a:t>
            </a:r>
            <a:r>
              <a:rPr lang="en-US" err="1">
                <a:solidFill>
                  <a:srgbClr val="ECECEC"/>
                </a:solidFill>
                <a:latin typeface="Aptos Display"/>
              </a:rPr>
              <a:t>Muchina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Louisa </a:t>
            </a:r>
            <a:r>
              <a:rPr lang="en-US" err="1">
                <a:solidFill>
                  <a:srgbClr val="ECECEC"/>
                </a:solidFill>
                <a:latin typeface="Aptos Display"/>
              </a:rPr>
              <a:t>Kalisilira</a:t>
            </a:r>
            <a:endParaRPr lang="en-US">
              <a:latin typeface="Aptos Display"/>
            </a:endParaRP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Yarmin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Reyes</a:t>
            </a: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Yveca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Jean Mary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Krystin Campbell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C581B-2EE0-6320-6494-CBF29865FFC9}"/>
              </a:ext>
            </a:extLst>
          </p:cNvPr>
          <p:cNvSpPr txBox="1"/>
          <p:nvPr/>
        </p:nvSpPr>
        <p:spPr>
          <a:xfrm>
            <a:off x="3046743" y="225961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4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Brianna Corker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Davina May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Janee Williams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Jennifer Davis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Khalila Matsumoto</a:t>
            </a:r>
            <a:endParaRPr lang="en-US">
              <a:latin typeface="Aptos Display"/>
            </a:endParaRP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ShawnDe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Barrett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Tyeisha Stroud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2CA0-5F73-6B54-08EB-F64719430344}"/>
              </a:ext>
            </a:extLst>
          </p:cNvPr>
          <p:cNvSpPr txBox="1"/>
          <p:nvPr/>
        </p:nvSpPr>
        <p:spPr>
          <a:xfrm>
            <a:off x="4728169" y="235226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5</a:t>
            </a:r>
            <a:endParaRPr lang="en-US" dirty="0">
              <a:solidFill>
                <a:srgbClr val="ECECEC"/>
              </a:solidFill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Asia Tubbs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Dominique Cureton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Ifeoluwa Olaniyi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Nisaa Ismael</a:t>
            </a:r>
            <a:endParaRPr lang="en-US">
              <a:latin typeface="Aptos Display"/>
            </a:endParaRPr>
          </a:p>
          <a:p>
            <a:pPr algn="ctr"/>
            <a:r>
              <a:rPr lang="en-US" dirty="0" err="1">
                <a:solidFill>
                  <a:srgbClr val="ECECEC"/>
                </a:solidFill>
                <a:latin typeface="Aptos Display"/>
              </a:rPr>
              <a:t>Vijhan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Woodley</a:t>
            </a:r>
            <a:endParaRPr lang="en-US" dirty="0">
              <a:latin typeface="Aptos Display"/>
            </a:endParaRP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Phassia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Harris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B9B05-E83A-9B19-B610-FDBE3B8E51D9}"/>
              </a:ext>
            </a:extLst>
          </p:cNvPr>
          <p:cNvSpPr txBox="1"/>
          <p:nvPr/>
        </p:nvSpPr>
        <p:spPr>
          <a:xfrm>
            <a:off x="4725541" y="448487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6</a:t>
            </a:r>
            <a:endParaRPr lang="en-US" dirty="0">
              <a:solidFill>
                <a:srgbClr val="ECECEC"/>
              </a:solidFill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Nichole Ross</a:t>
            </a:r>
            <a:endParaRPr lang="en-US" dirty="0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Jamie Williams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Angelique Lewis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Ryan Arthur</a:t>
            </a:r>
            <a:endParaRPr lang="en-US" dirty="0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Tenee Massey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Sarah Bankole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Shakera "Kira" Rivers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77439-E4FC-2048-ED47-342FEEA89EF4}"/>
              </a:ext>
            </a:extLst>
          </p:cNvPr>
          <p:cNvSpPr txBox="1"/>
          <p:nvPr/>
        </p:nvSpPr>
        <p:spPr>
          <a:xfrm>
            <a:off x="6632941" y="2255577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7</a:t>
            </a:r>
            <a:endParaRPr lang="en-US" dirty="0">
              <a:solidFill>
                <a:srgbClr val="ECECEC"/>
              </a:solidFill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Ashley Watts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Cynthia Rivers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Faatima Ector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Idia </a:t>
            </a:r>
            <a:r>
              <a:rPr lang="en-US" err="1">
                <a:solidFill>
                  <a:srgbClr val="ECECEC"/>
                </a:solidFill>
                <a:latin typeface="Aptos Display"/>
              </a:rPr>
              <a:t>Eweka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Mahnaz Zahedi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Natalie Ledgister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Yara </a:t>
            </a:r>
            <a:r>
              <a:rPr lang="en-US" err="1">
                <a:solidFill>
                  <a:srgbClr val="ECECEC"/>
                </a:solidFill>
                <a:latin typeface="Aptos Display"/>
              </a:rPr>
              <a:t>Manasrah</a:t>
            </a:r>
            <a:endParaRPr lang="en-US">
              <a:solidFill>
                <a:srgbClr val="ECECEC"/>
              </a:solidFill>
              <a:latin typeface="Aptos Display"/>
            </a:endParaRP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27619-2686-1158-2BCF-5519B29048F2}"/>
              </a:ext>
            </a:extLst>
          </p:cNvPr>
          <p:cNvSpPr txBox="1"/>
          <p:nvPr/>
        </p:nvSpPr>
        <p:spPr>
          <a:xfrm>
            <a:off x="8007358" y="235035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8</a:t>
            </a:r>
            <a:endParaRPr lang="en-US" dirty="0">
              <a:solidFill>
                <a:srgbClr val="ECECEC"/>
              </a:solidFill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Isana Pearson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Bella Gibbs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Seo (Sydney) Jeon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Sydney </a:t>
            </a:r>
            <a:r>
              <a:rPr lang="en-US" err="1">
                <a:solidFill>
                  <a:srgbClr val="ECECEC"/>
                </a:solidFill>
                <a:latin typeface="Aptos Display"/>
              </a:rPr>
              <a:t>Umezurike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Tia Truong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Dominique Rivers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C33E89-A666-32A1-DB92-01B1E1BCBB36}"/>
              </a:ext>
            </a:extLst>
          </p:cNvPr>
          <p:cNvSpPr txBox="1"/>
          <p:nvPr/>
        </p:nvSpPr>
        <p:spPr>
          <a:xfrm>
            <a:off x="8151876" y="4484869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9</a:t>
            </a:r>
            <a:endParaRPr lang="en-US" dirty="0">
              <a:solidFill>
                <a:srgbClr val="ECECEC"/>
              </a:solidFill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Duaa Tariq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Hira Khan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Jacquese Martin</a:t>
            </a:r>
            <a:endParaRPr lang="en-US">
              <a:latin typeface="Aptos Display"/>
            </a:endParaRP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Okikioluwa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Adabale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Sarah Edwards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Shalisia Earth Hyman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Tamanna Khan</a:t>
            </a: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  <a:p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CA832-6550-841C-AAEC-DFA5AF1942FE}"/>
              </a:ext>
            </a:extLst>
          </p:cNvPr>
          <p:cNvSpPr txBox="1"/>
          <p:nvPr/>
        </p:nvSpPr>
        <p:spPr>
          <a:xfrm>
            <a:off x="9715312" y="2276615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23AD0"/>
                </a:solidFill>
                <a:latin typeface="Aptos Display"/>
              </a:rPr>
              <a:t>Group 10</a:t>
            </a:r>
            <a:endParaRPr lang="en-US">
              <a:latin typeface="Aptos Display"/>
            </a:endParaRP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Brianna Johnson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Cameron Williams</a:t>
            </a: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Luwiza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Michaels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Marian Harper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Alexis Edwards</a:t>
            </a:r>
          </a:p>
          <a:p>
            <a:pPr algn="ctr"/>
            <a:r>
              <a:rPr lang="en-US" dirty="0">
                <a:solidFill>
                  <a:srgbClr val="ECECEC"/>
                </a:solidFill>
                <a:latin typeface="Aptos Display"/>
              </a:rPr>
              <a:t>Nicole Niles-Springer</a:t>
            </a:r>
          </a:p>
          <a:p>
            <a:pPr algn="ctr"/>
            <a:r>
              <a:rPr lang="en-US" err="1">
                <a:solidFill>
                  <a:srgbClr val="ECECEC"/>
                </a:solidFill>
                <a:latin typeface="Aptos Display"/>
              </a:rPr>
              <a:t>ZemZem</a:t>
            </a:r>
            <a:r>
              <a:rPr lang="en-US" dirty="0">
                <a:solidFill>
                  <a:srgbClr val="ECECEC"/>
                </a:solidFill>
                <a:latin typeface="Aptos Display"/>
              </a:rPr>
              <a:t> </a:t>
            </a:r>
            <a:r>
              <a:rPr lang="en-US" err="1">
                <a:solidFill>
                  <a:srgbClr val="ECECEC"/>
                </a:solidFill>
                <a:latin typeface="Aptos Display"/>
              </a:rPr>
              <a:t>Khiar</a:t>
            </a:r>
            <a:endParaRPr lang="en-US">
              <a:solidFill>
                <a:srgbClr val="ECECEC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98202410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A460E778B7244954C75CE714B7BB5" ma:contentTypeVersion="16" ma:contentTypeDescription="Create a new document." ma:contentTypeScope="" ma:versionID="a5f49c338cf0b7dcf6c738065738cbc1">
  <xsd:schema xmlns:xsd="http://www.w3.org/2001/XMLSchema" xmlns:xs="http://www.w3.org/2001/XMLSchema" xmlns:p="http://schemas.microsoft.com/office/2006/metadata/properties" xmlns:ns2="4b14c153-e388-409b-afe7-e4c0ce35604c" xmlns:ns3="066c1e4d-bb30-4f11-b181-8a84643a1e1a" targetNamespace="http://schemas.microsoft.com/office/2006/metadata/properties" ma:root="true" ma:fieldsID="2a0e5772eb1611dfef280d285ca3862f" ns2:_="" ns3:_="">
    <xsd:import namespace="4b14c153-e388-409b-afe7-e4c0ce35604c"/>
    <xsd:import namespace="066c1e4d-bb30-4f11-b181-8a84643a1e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4c153-e388-409b-afe7-e4c0ce3560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53c820-509b-4088-bdfd-c839b84a52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c1e4d-bb30-4f11-b181-8a84643a1e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831566f7-f795-46d6-acd1-5f9521dba56a}" ma:internalName="TaxCatchAll" ma:showField="CatchAllData" ma:web="066c1e4d-bb30-4f11-b181-8a84643a1e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8B14F-856C-4FEB-A20A-DA6A152199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EE9E3-975E-42BE-9493-728EA9A13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4c153-e388-409b-afe7-e4c0ce35604c"/>
    <ds:schemaRef ds:uri="066c1e4d-bb30-4f11-b181-8a84643a1e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DylanVTI</vt:lpstr>
      <vt:lpstr>SHARK TANK</vt:lpstr>
      <vt:lpstr>WHAT WE'RE DOING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290</cp:revision>
  <dcterms:created xsi:type="dcterms:W3CDTF">2024-05-10T19:42:21Z</dcterms:created>
  <dcterms:modified xsi:type="dcterms:W3CDTF">2024-05-10T21:40:06Z</dcterms:modified>
</cp:coreProperties>
</file>